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86" r:id="rId1"/>
    <p:sldMasterId id="2147483687" r:id="rId2"/>
  </p:sldMasterIdLst>
  <p:notesMasterIdLst>
    <p:notesMasterId r:id="rId53"/>
  </p:notesMasterIdLst>
  <p:sldIdLst>
    <p:sldId id="256"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286" r:id="rId32"/>
    <p:sldId id="287" r:id="rId33"/>
    <p:sldId id="288" r:id="rId34"/>
    <p:sldId id="289" r:id="rId35"/>
    <p:sldId id="290" r:id="rId36"/>
    <p:sldId id="291" r:id="rId37"/>
    <p:sldId id="294" r:id="rId38"/>
    <p:sldId id="296" r:id="rId39"/>
    <p:sldId id="297" r:id="rId40"/>
    <p:sldId id="298" r:id="rId41"/>
    <p:sldId id="299" r:id="rId42"/>
    <p:sldId id="300" r:id="rId43"/>
    <p:sldId id="301" r:id="rId44"/>
    <p:sldId id="302" r:id="rId45"/>
    <p:sldId id="303" r:id="rId46"/>
    <p:sldId id="304" r:id="rId47"/>
    <p:sldId id="305" r:id="rId48"/>
    <p:sldId id="306" r:id="rId49"/>
    <p:sldId id="307" r:id="rId50"/>
    <p:sldId id="308" r:id="rId51"/>
    <p:sldId id="309" r:id="rId52"/>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6888427F-68BF-431F-9905-6A9FDE102BEB}">
  <a:tblStyle styleId="{6888427F-68BF-431F-9905-6A9FDE102BEB}"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3" d="100"/>
          <a:sy n="83" d="100"/>
        </p:scale>
        <p:origin x="76" y="6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viewProps" Target="viewProps.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notesMaster" Target="notesMasters/notesMaster1.xml"/><Relationship Id="rId5" Type="http://schemas.openxmlformats.org/officeDocument/2006/relationships/slide" Target="slides/slide3.xml"/><Relationship Id="rId19" Type="http://schemas.openxmlformats.org/officeDocument/2006/relationships/slide" Target="slides/slide17.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theme" Target="theme/theme1.xml"/><Relationship Id="rId8" Type="http://schemas.openxmlformats.org/officeDocument/2006/relationships/slide" Target="slides/slide6.xml"/><Relationship Id="rId51" Type="http://schemas.openxmlformats.org/officeDocument/2006/relationships/slide" Target="slides/slide49.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tableStyles" Target="tableStyles.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2"/>
        <p:cNvGrpSpPr/>
        <p:nvPr/>
      </p:nvGrpSpPr>
      <p:grpSpPr>
        <a:xfrm>
          <a:off x="0" y="0"/>
          <a:ext cx="0" cy="0"/>
          <a:chOff x="0" y="0"/>
          <a:chExt cx="0" cy="0"/>
        </a:xfrm>
      </p:grpSpPr>
      <p:sp>
        <p:nvSpPr>
          <p:cNvPr id="533" name="Google Shape;533;ga6f660f5a9_0_200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4" name="Google Shape;534;ga6f660f5a9_0_200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0"/>
        <p:cNvGrpSpPr/>
        <p:nvPr/>
      </p:nvGrpSpPr>
      <p:grpSpPr>
        <a:xfrm>
          <a:off x="0" y="0"/>
          <a:ext cx="0" cy="0"/>
          <a:chOff x="0" y="0"/>
          <a:chExt cx="0" cy="0"/>
        </a:xfrm>
      </p:grpSpPr>
      <p:sp>
        <p:nvSpPr>
          <p:cNvPr id="851" name="Google Shape;851;gab1fd51f2b_0_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2" name="Google Shape;852;gab1fd51f2b_0_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7"/>
        <p:cNvGrpSpPr/>
        <p:nvPr/>
      </p:nvGrpSpPr>
      <p:grpSpPr>
        <a:xfrm>
          <a:off x="0" y="0"/>
          <a:ext cx="0" cy="0"/>
          <a:chOff x="0" y="0"/>
          <a:chExt cx="0" cy="0"/>
        </a:xfrm>
      </p:grpSpPr>
      <p:sp>
        <p:nvSpPr>
          <p:cNvPr id="868" name="Google Shape;868;gab1fd51f2b_0_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9" name="Google Shape;869;gab1fd51f2b_0_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8"/>
        <p:cNvGrpSpPr/>
        <p:nvPr/>
      </p:nvGrpSpPr>
      <p:grpSpPr>
        <a:xfrm>
          <a:off x="0" y="0"/>
          <a:ext cx="0" cy="0"/>
          <a:chOff x="0" y="0"/>
          <a:chExt cx="0" cy="0"/>
        </a:xfrm>
      </p:grpSpPr>
      <p:sp>
        <p:nvSpPr>
          <p:cNvPr id="889" name="Google Shape;889;gab1fd51f2b_0_9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0" name="Google Shape;890;gab1fd51f2b_0_9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0"/>
        <p:cNvGrpSpPr/>
        <p:nvPr/>
      </p:nvGrpSpPr>
      <p:grpSpPr>
        <a:xfrm>
          <a:off x="0" y="0"/>
          <a:ext cx="0" cy="0"/>
          <a:chOff x="0" y="0"/>
          <a:chExt cx="0" cy="0"/>
        </a:xfrm>
      </p:grpSpPr>
      <p:sp>
        <p:nvSpPr>
          <p:cNvPr id="901" name="Google Shape;901;gab1fd51f2b_0_1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2" name="Google Shape;902;gab1fd51f2b_0_1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8"/>
        <p:cNvGrpSpPr/>
        <p:nvPr/>
      </p:nvGrpSpPr>
      <p:grpSpPr>
        <a:xfrm>
          <a:off x="0" y="0"/>
          <a:ext cx="0" cy="0"/>
          <a:chOff x="0" y="0"/>
          <a:chExt cx="0" cy="0"/>
        </a:xfrm>
      </p:grpSpPr>
      <p:sp>
        <p:nvSpPr>
          <p:cNvPr id="939" name="Google Shape;939;gab1fd51f2b_0_1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0" name="Google Shape;940;gab1fd51f2b_0_1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3"/>
        <p:cNvGrpSpPr/>
        <p:nvPr/>
      </p:nvGrpSpPr>
      <p:grpSpPr>
        <a:xfrm>
          <a:off x="0" y="0"/>
          <a:ext cx="0" cy="0"/>
          <a:chOff x="0" y="0"/>
          <a:chExt cx="0" cy="0"/>
        </a:xfrm>
      </p:grpSpPr>
      <p:sp>
        <p:nvSpPr>
          <p:cNvPr id="954" name="Google Shape;954;gac17382458_0_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5" name="Google Shape;955;gac17382458_0_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5"/>
        <p:cNvGrpSpPr/>
        <p:nvPr/>
      </p:nvGrpSpPr>
      <p:grpSpPr>
        <a:xfrm>
          <a:off x="0" y="0"/>
          <a:ext cx="0" cy="0"/>
          <a:chOff x="0" y="0"/>
          <a:chExt cx="0" cy="0"/>
        </a:xfrm>
      </p:grpSpPr>
      <p:sp>
        <p:nvSpPr>
          <p:cNvPr id="986" name="Google Shape;986;gab1fd51f2b_0_1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7" name="Google Shape;987;gab1fd51f2b_0_1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4"/>
        <p:cNvGrpSpPr/>
        <p:nvPr/>
      </p:nvGrpSpPr>
      <p:grpSpPr>
        <a:xfrm>
          <a:off x="0" y="0"/>
          <a:ext cx="0" cy="0"/>
          <a:chOff x="0" y="0"/>
          <a:chExt cx="0" cy="0"/>
        </a:xfrm>
      </p:grpSpPr>
      <p:sp>
        <p:nvSpPr>
          <p:cNvPr id="1025" name="Google Shape;1025;gab1fd51f2b_0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6" name="Google Shape;1026;gab1fd51f2b_0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9"/>
        <p:cNvGrpSpPr/>
        <p:nvPr/>
      </p:nvGrpSpPr>
      <p:grpSpPr>
        <a:xfrm>
          <a:off x="0" y="0"/>
          <a:ext cx="0" cy="0"/>
          <a:chOff x="0" y="0"/>
          <a:chExt cx="0" cy="0"/>
        </a:xfrm>
      </p:grpSpPr>
      <p:sp>
        <p:nvSpPr>
          <p:cNvPr id="1050" name="Google Shape;1050;gab1fd51f2b_0_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1" name="Google Shape;1051;gab1fd51f2b_0_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4"/>
        <p:cNvGrpSpPr/>
        <p:nvPr/>
      </p:nvGrpSpPr>
      <p:grpSpPr>
        <a:xfrm>
          <a:off x="0" y="0"/>
          <a:ext cx="0" cy="0"/>
          <a:chOff x="0" y="0"/>
          <a:chExt cx="0" cy="0"/>
        </a:xfrm>
      </p:grpSpPr>
      <p:sp>
        <p:nvSpPr>
          <p:cNvPr id="1055" name="Google Shape;1055;gab1fd51f2b_0_2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6" name="Google Shape;1056;gab1fd51f2b_0_2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7"/>
        <p:cNvGrpSpPr/>
        <p:nvPr/>
      </p:nvGrpSpPr>
      <p:grpSpPr>
        <a:xfrm>
          <a:off x="0" y="0"/>
          <a:ext cx="0" cy="0"/>
          <a:chOff x="0" y="0"/>
          <a:chExt cx="0" cy="0"/>
        </a:xfrm>
      </p:grpSpPr>
      <p:sp>
        <p:nvSpPr>
          <p:cNvPr id="618" name="Google Shape;618;ga6f660f5a9_0_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9" name="Google Shape;619;ga6f660f5a9_0_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8"/>
        <p:cNvGrpSpPr/>
        <p:nvPr/>
      </p:nvGrpSpPr>
      <p:grpSpPr>
        <a:xfrm>
          <a:off x="0" y="0"/>
          <a:ext cx="0" cy="0"/>
          <a:chOff x="0" y="0"/>
          <a:chExt cx="0" cy="0"/>
        </a:xfrm>
      </p:grpSpPr>
      <p:sp>
        <p:nvSpPr>
          <p:cNvPr id="1119" name="Google Shape;1119;gab1fd51f2b_0_2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0" name="Google Shape;1120;gab1fd51f2b_0_2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2"/>
        <p:cNvGrpSpPr/>
        <p:nvPr/>
      </p:nvGrpSpPr>
      <p:grpSpPr>
        <a:xfrm>
          <a:off x="0" y="0"/>
          <a:ext cx="0" cy="0"/>
          <a:chOff x="0" y="0"/>
          <a:chExt cx="0" cy="0"/>
        </a:xfrm>
      </p:grpSpPr>
      <p:sp>
        <p:nvSpPr>
          <p:cNvPr id="1163" name="Google Shape;1163;gab1fd51f2b_0_2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4" name="Google Shape;1164;gab1fd51f2b_0_2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0"/>
        <p:cNvGrpSpPr/>
        <p:nvPr/>
      </p:nvGrpSpPr>
      <p:grpSpPr>
        <a:xfrm>
          <a:off x="0" y="0"/>
          <a:ext cx="0" cy="0"/>
          <a:chOff x="0" y="0"/>
          <a:chExt cx="0" cy="0"/>
        </a:xfrm>
      </p:grpSpPr>
      <p:sp>
        <p:nvSpPr>
          <p:cNvPr id="1191" name="Google Shape;1191;gab1fd51f2b_0_2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2" name="Google Shape;1192;gab1fd51f2b_0_2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7"/>
        <p:cNvGrpSpPr/>
        <p:nvPr/>
      </p:nvGrpSpPr>
      <p:grpSpPr>
        <a:xfrm>
          <a:off x="0" y="0"/>
          <a:ext cx="0" cy="0"/>
          <a:chOff x="0" y="0"/>
          <a:chExt cx="0" cy="0"/>
        </a:xfrm>
      </p:grpSpPr>
      <p:sp>
        <p:nvSpPr>
          <p:cNvPr id="1288" name="Google Shape;1288;gab1fd51f2b_0_2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9" name="Google Shape;1289;gab1fd51f2b_0_2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2"/>
        <p:cNvGrpSpPr/>
        <p:nvPr/>
      </p:nvGrpSpPr>
      <p:grpSpPr>
        <a:xfrm>
          <a:off x="0" y="0"/>
          <a:ext cx="0" cy="0"/>
          <a:chOff x="0" y="0"/>
          <a:chExt cx="0" cy="0"/>
        </a:xfrm>
      </p:grpSpPr>
      <p:sp>
        <p:nvSpPr>
          <p:cNvPr id="1373" name="Google Shape;1373;gab1fd51f2b_0_10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4" name="Google Shape;1374;gab1fd51f2b_0_10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6"/>
        <p:cNvGrpSpPr/>
        <p:nvPr/>
      </p:nvGrpSpPr>
      <p:grpSpPr>
        <a:xfrm>
          <a:off x="0" y="0"/>
          <a:ext cx="0" cy="0"/>
          <a:chOff x="0" y="0"/>
          <a:chExt cx="0" cy="0"/>
        </a:xfrm>
      </p:grpSpPr>
      <p:sp>
        <p:nvSpPr>
          <p:cNvPr id="1387" name="Google Shape;1387;gac17382458_0_1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8" name="Google Shape;1388;gac17382458_0_1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6"/>
        <p:cNvGrpSpPr/>
        <p:nvPr/>
      </p:nvGrpSpPr>
      <p:grpSpPr>
        <a:xfrm>
          <a:off x="0" y="0"/>
          <a:ext cx="0" cy="0"/>
          <a:chOff x="0" y="0"/>
          <a:chExt cx="0" cy="0"/>
        </a:xfrm>
      </p:grpSpPr>
      <p:sp>
        <p:nvSpPr>
          <p:cNvPr id="1407" name="Google Shape;1407;gab1fd51f2b_0_8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8" name="Google Shape;1408;gab1fd51f2b_0_8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3"/>
        <p:cNvGrpSpPr/>
        <p:nvPr/>
      </p:nvGrpSpPr>
      <p:grpSpPr>
        <a:xfrm>
          <a:off x="0" y="0"/>
          <a:ext cx="0" cy="0"/>
          <a:chOff x="0" y="0"/>
          <a:chExt cx="0" cy="0"/>
        </a:xfrm>
      </p:grpSpPr>
      <p:sp>
        <p:nvSpPr>
          <p:cNvPr id="1424" name="Google Shape;1424;gab1fd51f2b_0_10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5" name="Google Shape;1425;gab1fd51f2b_0_10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1"/>
        <p:cNvGrpSpPr/>
        <p:nvPr/>
      </p:nvGrpSpPr>
      <p:grpSpPr>
        <a:xfrm>
          <a:off x="0" y="0"/>
          <a:ext cx="0" cy="0"/>
          <a:chOff x="0" y="0"/>
          <a:chExt cx="0" cy="0"/>
        </a:xfrm>
      </p:grpSpPr>
      <p:sp>
        <p:nvSpPr>
          <p:cNvPr id="1442" name="Google Shape;1442;gab1fd51f2b_0_9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3" name="Google Shape;1443;gab1fd51f2b_0_9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74"/>
        <p:cNvGrpSpPr/>
        <p:nvPr/>
      </p:nvGrpSpPr>
      <p:grpSpPr>
        <a:xfrm>
          <a:off x="0" y="0"/>
          <a:ext cx="0" cy="0"/>
          <a:chOff x="0" y="0"/>
          <a:chExt cx="0" cy="0"/>
        </a:xfrm>
      </p:grpSpPr>
      <p:sp>
        <p:nvSpPr>
          <p:cNvPr id="1475" name="Google Shape;1475;gab1fd51f2b_0_12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76" name="Google Shape;1476;gab1fd51f2b_0_12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4"/>
        <p:cNvGrpSpPr/>
        <p:nvPr/>
      </p:nvGrpSpPr>
      <p:grpSpPr>
        <a:xfrm>
          <a:off x="0" y="0"/>
          <a:ext cx="0" cy="0"/>
          <a:chOff x="0" y="0"/>
          <a:chExt cx="0" cy="0"/>
        </a:xfrm>
      </p:grpSpPr>
      <p:sp>
        <p:nvSpPr>
          <p:cNvPr id="635" name="Google Shape;635;gab1fd51f2b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6" name="Google Shape;636;gab1fd51f2b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6"/>
        <p:cNvGrpSpPr/>
        <p:nvPr/>
      </p:nvGrpSpPr>
      <p:grpSpPr>
        <a:xfrm>
          <a:off x="0" y="0"/>
          <a:ext cx="0" cy="0"/>
          <a:chOff x="0" y="0"/>
          <a:chExt cx="0" cy="0"/>
        </a:xfrm>
      </p:grpSpPr>
      <p:sp>
        <p:nvSpPr>
          <p:cNvPr id="1487" name="Google Shape;1487;gab1fd51f2b_0_13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8" name="Google Shape;1488;gab1fd51f2b_0_13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4"/>
        <p:cNvGrpSpPr/>
        <p:nvPr/>
      </p:nvGrpSpPr>
      <p:grpSpPr>
        <a:xfrm>
          <a:off x="0" y="0"/>
          <a:ext cx="0" cy="0"/>
          <a:chOff x="0" y="0"/>
          <a:chExt cx="0" cy="0"/>
        </a:xfrm>
      </p:grpSpPr>
      <p:sp>
        <p:nvSpPr>
          <p:cNvPr id="1495" name="Google Shape;1495;gab1fd51f2b_0_10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6" name="Google Shape;1496;gab1fd51f2b_0_10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73"/>
        <p:cNvGrpSpPr/>
        <p:nvPr/>
      </p:nvGrpSpPr>
      <p:grpSpPr>
        <a:xfrm>
          <a:off x="0" y="0"/>
          <a:ext cx="0" cy="0"/>
          <a:chOff x="0" y="0"/>
          <a:chExt cx="0" cy="0"/>
        </a:xfrm>
      </p:grpSpPr>
      <p:sp>
        <p:nvSpPr>
          <p:cNvPr id="1574" name="Google Shape;1574;gab1fd51f2b_0_13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75" name="Google Shape;1575;gab1fd51f2b_0_13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88"/>
        <p:cNvGrpSpPr/>
        <p:nvPr/>
      </p:nvGrpSpPr>
      <p:grpSpPr>
        <a:xfrm>
          <a:off x="0" y="0"/>
          <a:ext cx="0" cy="0"/>
          <a:chOff x="0" y="0"/>
          <a:chExt cx="0" cy="0"/>
        </a:xfrm>
      </p:grpSpPr>
      <p:sp>
        <p:nvSpPr>
          <p:cNvPr id="1689" name="Google Shape;1689;gab1fd51f2b_0_14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90" name="Google Shape;1690;gab1fd51f2b_0_14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86"/>
        <p:cNvGrpSpPr/>
        <p:nvPr/>
      </p:nvGrpSpPr>
      <p:grpSpPr>
        <a:xfrm>
          <a:off x="0" y="0"/>
          <a:ext cx="0" cy="0"/>
          <a:chOff x="0" y="0"/>
          <a:chExt cx="0" cy="0"/>
        </a:xfrm>
      </p:grpSpPr>
      <p:sp>
        <p:nvSpPr>
          <p:cNvPr id="1887" name="Google Shape;1887;gab1fd51f2b_0_25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88" name="Google Shape;1888;gab1fd51f2b_0_25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19"/>
        <p:cNvGrpSpPr/>
        <p:nvPr/>
      </p:nvGrpSpPr>
      <p:grpSpPr>
        <a:xfrm>
          <a:off x="0" y="0"/>
          <a:ext cx="0" cy="0"/>
          <a:chOff x="0" y="0"/>
          <a:chExt cx="0" cy="0"/>
        </a:xfrm>
      </p:grpSpPr>
      <p:sp>
        <p:nvSpPr>
          <p:cNvPr id="2020" name="Google Shape;2020;gab1fd51f2b_0_25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21" name="Google Shape;2021;gab1fd51f2b_0_25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77"/>
        <p:cNvGrpSpPr/>
        <p:nvPr/>
      </p:nvGrpSpPr>
      <p:grpSpPr>
        <a:xfrm>
          <a:off x="0" y="0"/>
          <a:ext cx="0" cy="0"/>
          <a:chOff x="0" y="0"/>
          <a:chExt cx="0" cy="0"/>
        </a:xfrm>
      </p:grpSpPr>
      <p:sp>
        <p:nvSpPr>
          <p:cNvPr id="2178" name="Google Shape;2178;ga3090e6f53_0_1101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79" name="Google Shape;2179;ga3090e6f53_0_110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09"/>
        <p:cNvGrpSpPr/>
        <p:nvPr/>
      </p:nvGrpSpPr>
      <p:grpSpPr>
        <a:xfrm>
          <a:off x="0" y="0"/>
          <a:ext cx="0" cy="0"/>
          <a:chOff x="0" y="0"/>
          <a:chExt cx="0" cy="0"/>
        </a:xfrm>
      </p:grpSpPr>
      <p:sp>
        <p:nvSpPr>
          <p:cNvPr id="2210" name="Google Shape;2210;ga3090e6f53_0_110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11" name="Google Shape;2211;ga3090e6f53_0_110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46"/>
        <p:cNvGrpSpPr/>
        <p:nvPr/>
      </p:nvGrpSpPr>
      <p:grpSpPr>
        <a:xfrm>
          <a:off x="0" y="0"/>
          <a:ext cx="0" cy="0"/>
          <a:chOff x="0" y="0"/>
          <a:chExt cx="0" cy="0"/>
        </a:xfrm>
      </p:grpSpPr>
      <p:sp>
        <p:nvSpPr>
          <p:cNvPr id="2547" name="Google Shape;2547;ga3090e6f53_0_1138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48" name="Google Shape;2548;ga3090e6f53_0_113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46"/>
        <p:cNvGrpSpPr/>
        <p:nvPr/>
      </p:nvGrpSpPr>
      <p:grpSpPr>
        <a:xfrm>
          <a:off x="0" y="0"/>
          <a:ext cx="0" cy="0"/>
          <a:chOff x="0" y="0"/>
          <a:chExt cx="0" cy="0"/>
        </a:xfrm>
      </p:grpSpPr>
      <p:sp>
        <p:nvSpPr>
          <p:cNvPr id="9047" name="Google Shape;9047;ga3090e6f53_0_1788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48" name="Google Shape;9048;ga3090e6f53_0_178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1"/>
        <p:cNvGrpSpPr/>
        <p:nvPr/>
      </p:nvGrpSpPr>
      <p:grpSpPr>
        <a:xfrm>
          <a:off x="0" y="0"/>
          <a:ext cx="0" cy="0"/>
          <a:chOff x="0" y="0"/>
          <a:chExt cx="0" cy="0"/>
        </a:xfrm>
      </p:grpSpPr>
      <p:sp>
        <p:nvSpPr>
          <p:cNvPr id="642" name="Google Shape;642;ga6f660f5a9_0_190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3" name="Google Shape;643;ga6f660f5a9_0_190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73"/>
        <p:cNvGrpSpPr/>
        <p:nvPr/>
      </p:nvGrpSpPr>
      <p:grpSpPr>
        <a:xfrm>
          <a:off x="0" y="0"/>
          <a:ext cx="0" cy="0"/>
          <a:chOff x="0" y="0"/>
          <a:chExt cx="0" cy="0"/>
        </a:xfrm>
      </p:grpSpPr>
      <p:sp>
        <p:nvSpPr>
          <p:cNvPr id="9474" name="Google Shape;9474;ga3090e6f53_0_183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75" name="Google Shape;9475;ga3090e6f53_0_183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36"/>
        <p:cNvGrpSpPr/>
        <p:nvPr/>
      </p:nvGrpSpPr>
      <p:grpSpPr>
        <a:xfrm>
          <a:off x="0" y="0"/>
          <a:ext cx="0" cy="0"/>
          <a:chOff x="0" y="0"/>
          <a:chExt cx="0" cy="0"/>
        </a:xfrm>
      </p:grpSpPr>
      <p:sp>
        <p:nvSpPr>
          <p:cNvPr id="9637" name="Google Shape;9637;ga3090e6f53_0_1847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38" name="Google Shape;9638;ga3090e6f53_0_184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38"/>
        <p:cNvGrpSpPr/>
        <p:nvPr/>
      </p:nvGrpSpPr>
      <p:grpSpPr>
        <a:xfrm>
          <a:off x="0" y="0"/>
          <a:ext cx="0" cy="0"/>
          <a:chOff x="0" y="0"/>
          <a:chExt cx="0" cy="0"/>
        </a:xfrm>
      </p:grpSpPr>
      <p:sp>
        <p:nvSpPr>
          <p:cNvPr id="10039" name="Google Shape;10039;ga3090e6f53_0_1887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40" name="Google Shape;10040;ga3090e6f53_0_188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09"/>
        <p:cNvGrpSpPr/>
        <p:nvPr/>
      </p:nvGrpSpPr>
      <p:grpSpPr>
        <a:xfrm>
          <a:off x="0" y="0"/>
          <a:ext cx="0" cy="0"/>
          <a:chOff x="0" y="0"/>
          <a:chExt cx="0" cy="0"/>
        </a:xfrm>
      </p:grpSpPr>
      <p:sp>
        <p:nvSpPr>
          <p:cNvPr id="10410" name="Google Shape;10410;ga3090e6f53_0_192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1" name="Google Shape;10411;ga3090e6f53_0_192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11"/>
        <p:cNvGrpSpPr/>
        <p:nvPr/>
      </p:nvGrpSpPr>
      <p:grpSpPr>
        <a:xfrm>
          <a:off x="0" y="0"/>
          <a:ext cx="0" cy="0"/>
          <a:chOff x="0" y="0"/>
          <a:chExt cx="0" cy="0"/>
        </a:xfrm>
      </p:grpSpPr>
      <p:sp>
        <p:nvSpPr>
          <p:cNvPr id="10712" name="Google Shape;10712;ga3090e6f53_0_1954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13" name="Google Shape;10713;ga3090e6f53_0_195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03"/>
        <p:cNvGrpSpPr/>
        <p:nvPr/>
      </p:nvGrpSpPr>
      <p:grpSpPr>
        <a:xfrm>
          <a:off x="0" y="0"/>
          <a:ext cx="0" cy="0"/>
          <a:chOff x="0" y="0"/>
          <a:chExt cx="0" cy="0"/>
        </a:xfrm>
      </p:grpSpPr>
      <p:sp>
        <p:nvSpPr>
          <p:cNvPr id="11004" name="Google Shape;11004;ga3090e6f53_0_1983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05" name="Google Shape;11005;ga3090e6f53_0_198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62"/>
        <p:cNvGrpSpPr/>
        <p:nvPr/>
      </p:nvGrpSpPr>
      <p:grpSpPr>
        <a:xfrm>
          <a:off x="0" y="0"/>
          <a:ext cx="0" cy="0"/>
          <a:chOff x="0" y="0"/>
          <a:chExt cx="0" cy="0"/>
        </a:xfrm>
      </p:grpSpPr>
      <p:sp>
        <p:nvSpPr>
          <p:cNvPr id="11363" name="Google Shape;11363;ga3090e6f53_0_2019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64" name="Google Shape;11364;ga3090e6f53_0_201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79"/>
        <p:cNvGrpSpPr/>
        <p:nvPr/>
      </p:nvGrpSpPr>
      <p:grpSpPr>
        <a:xfrm>
          <a:off x="0" y="0"/>
          <a:ext cx="0" cy="0"/>
          <a:chOff x="0" y="0"/>
          <a:chExt cx="0" cy="0"/>
        </a:xfrm>
      </p:grpSpPr>
      <p:sp>
        <p:nvSpPr>
          <p:cNvPr id="11780" name="Google Shape;11780;ga3090e6f53_0_2060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81" name="Google Shape;11781;ga3090e6f53_0_206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18"/>
        <p:cNvGrpSpPr/>
        <p:nvPr/>
      </p:nvGrpSpPr>
      <p:grpSpPr>
        <a:xfrm>
          <a:off x="0" y="0"/>
          <a:ext cx="0" cy="0"/>
          <a:chOff x="0" y="0"/>
          <a:chExt cx="0" cy="0"/>
        </a:xfrm>
      </p:grpSpPr>
      <p:sp>
        <p:nvSpPr>
          <p:cNvPr id="12119" name="Google Shape;12119;ga3090e6f53_0_2094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20" name="Google Shape;12120;ga3090e6f53_0_209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06"/>
        <p:cNvGrpSpPr/>
        <p:nvPr/>
      </p:nvGrpSpPr>
      <p:grpSpPr>
        <a:xfrm>
          <a:off x="0" y="0"/>
          <a:ext cx="0" cy="0"/>
          <a:chOff x="0" y="0"/>
          <a:chExt cx="0" cy="0"/>
        </a:xfrm>
      </p:grpSpPr>
      <p:sp>
        <p:nvSpPr>
          <p:cNvPr id="12307" name="Google Shape;12307;ga3090e6f53_0_2113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08" name="Google Shape;12308;ga3090e6f53_0_211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5"/>
        <p:cNvGrpSpPr/>
        <p:nvPr/>
      </p:nvGrpSpPr>
      <p:grpSpPr>
        <a:xfrm>
          <a:off x="0" y="0"/>
          <a:ext cx="0" cy="0"/>
          <a:chOff x="0" y="0"/>
          <a:chExt cx="0" cy="0"/>
        </a:xfrm>
      </p:grpSpPr>
      <p:sp>
        <p:nvSpPr>
          <p:cNvPr id="666" name="Google Shape;666;ga6f660f5a9_0_190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7" name="Google Shape;667;ga6f660f5a9_0_190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7330642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2"/>
        <p:cNvGrpSpPr/>
        <p:nvPr/>
      </p:nvGrpSpPr>
      <p:grpSpPr>
        <a:xfrm>
          <a:off x="0" y="0"/>
          <a:ext cx="0" cy="0"/>
          <a:chOff x="0" y="0"/>
          <a:chExt cx="0" cy="0"/>
        </a:xfrm>
      </p:grpSpPr>
      <p:sp>
        <p:nvSpPr>
          <p:cNvPr id="693" name="Google Shape;693;ga6f660f5a9_0_190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4" name="Google Shape;694;ga6f660f5a9_0_190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
        <p:cNvGrpSpPr/>
        <p:nvPr/>
      </p:nvGrpSpPr>
      <p:grpSpPr>
        <a:xfrm>
          <a:off x="0" y="0"/>
          <a:ext cx="0" cy="0"/>
          <a:chOff x="0" y="0"/>
          <a:chExt cx="0" cy="0"/>
        </a:xfrm>
      </p:grpSpPr>
      <p:sp>
        <p:nvSpPr>
          <p:cNvPr id="740" name="Google Shape;740;ga6f660f5a9_0_191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1" name="Google Shape;741;ga6f660f5a9_0_191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4"/>
        <p:cNvGrpSpPr/>
        <p:nvPr/>
      </p:nvGrpSpPr>
      <p:grpSpPr>
        <a:xfrm>
          <a:off x="0" y="0"/>
          <a:ext cx="0" cy="0"/>
          <a:chOff x="0" y="0"/>
          <a:chExt cx="0" cy="0"/>
        </a:xfrm>
      </p:grpSpPr>
      <p:sp>
        <p:nvSpPr>
          <p:cNvPr id="765" name="Google Shape;765;gab1fd51f2b_0_3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6" name="Google Shape;766;gab1fd51f2b_0_3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7"/>
        <p:cNvGrpSpPr/>
        <p:nvPr/>
      </p:nvGrpSpPr>
      <p:grpSpPr>
        <a:xfrm>
          <a:off x="0" y="0"/>
          <a:ext cx="0" cy="0"/>
          <a:chOff x="0" y="0"/>
          <a:chExt cx="0" cy="0"/>
        </a:xfrm>
      </p:grpSpPr>
      <p:sp>
        <p:nvSpPr>
          <p:cNvPr id="808" name="Google Shape;808;gab1fd51f2b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9" name="Google Shape;809;gab1fd51f2b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1486286" y="-1137711"/>
            <a:ext cx="10924039" cy="7408261"/>
            <a:chOff x="-1486286" y="-1137711"/>
            <a:chExt cx="10924039" cy="7408261"/>
          </a:xfrm>
        </p:grpSpPr>
        <p:sp>
          <p:nvSpPr>
            <p:cNvPr id="10" name="Google Shape;10;p2"/>
            <p:cNvSpPr/>
            <p:nvPr/>
          </p:nvSpPr>
          <p:spPr>
            <a:xfrm>
              <a:off x="6107330" y="4083223"/>
              <a:ext cx="2402220" cy="976571"/>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5756840" y="4330475"/>
              <a:ext cx="2831422" cy="849503"/>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flipH="1">
              <a:off x="4053590" y="4330475"/>
              <a:ext cx="2831422" cy="849503"/>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4969390" y="4330475"/>
              <a:ext cx="2831422" cy="849503"/>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rot="-5400000">
              <a:off x="7684374" y="3515688"/>
              <a:ext cx="2402220" cy="976571"/>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rot="-5400000">
              <a:off x="7597290" y="3715112"/>
              <a:ext cx="2831422" cy="849503"/>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rot="-5400000">
              <a:off x="7530789" y="4384989"/>
              <a:ext cx="2831422" cy="939699"/>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rgbClr val="FA81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1486286" y="4366551"/>
              <a:ext cx="2402220" cy="976571"/>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rot="8100000" flipH="1">
              <a:off x="-1044555" y="-261060"/>
              <a:ext cx="2831422" cy="849505"/>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4462908" y="3542789"/>
              <a:ext cx="218168" cy="220126"/>
            </a:xfrm>
            <a:custGeom>
              <a:avLst/>
              <a:gdLst/>
              <a:ahLst/>
              <a:cxnLst/>
              <a:rect l="l" t="t" r="r" b="b"/>
              <a:pathLst>
                <a:path w="1337" h="1349" extrusionOk="0">
                  <a:moveTo>
                    <a:pt x="1336" y="681"/>
                  </a:moveTo>
                  <a:cubicBezTo>
                    <a:pt x="1336" y="1047"/>
                    <a:pt x="1046" y="1349"/>
                    <a:pt x="668" y="1349"/>
                  </a:cubicBezTo>
                  <a:cubicBezTo>
                    <a:pt x="303" y="1349"/>
                    <a:pt x="1" y="1047"/>
                    <a:pt x="1" y="681"/>
                  </a:cubicBezTo>
                  <a:cubicBezTo>
                    <a:pt x="1" y="303"/>
                    <a:pt x="303" y="1"/>
                    <a:pt x="668" y="1"/>
                  </a:cubicBezTo>
                  <a:cubicBezTo>
                    <a:pt x="1046" y="1"/>
                    <a:pt x="1336" y="303"/>
                    <a:pt x="1336" y="6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219589" y="2367116"/>
              <a:ext cx="407291" cy="409249"/>
            </a:xfrm>
            <a:custGeom>
              <a:avLst/>
              <a:gdLst/>
              <a:ahLst/>
              <a:cxnLst/>
              <a:rect l="l" t="t" r="r" b="b"/>
              <a:pathLst>
                <a:path w="2496" h="2508" extrusionOk="0">
                  <a:moveTo>
                    <a:pt x="1248" y="0"/>
                  </a:moveTo>
                  <a:cubicBezTo>
                    <a:pt x="555" y="0"/>
                    <a:pt x="1" y="555"/>
                    <a:pt x="1" y="1248"/>
                  </a:cubicBezTo>
                  <a:cubicBezTo>
                    <a:pt x="1" y="1941"/>
                    <a:pt x="555" y="2508"/>
                    <a:pt x="1248" y="2508"/>
                  </a:cubicBezTo>
                  <a:cubicBezTo>
                    <a:pt x="1941" y="2508"/>
                    <a:pt x="2496" y="1941"/>
                    <a:pt x="2496" y="1248"/>
                  </a:cubicBezTo>
                  <a:cubicBezTo>
                    <a:pt x="2496" y="555"/>
                    <a:pt x="1941" y="0"/>
                    <a:pt x="12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2571922" y="329097"/>
              <a:ext cx="148165" cy="117325"/>
            </a:xfrm>
            <a:custGeom>
              <a:avLst/>
              <a:gdLst/>
              <a:ahLst/>
              <a:cxnLst/>
              <a:rect l="l" t="t" r="r" b="b"/>
              <a:pathLst>
                <a:path w="908" h="719" extrusionOk="0">
                  <a:moveTo>
                    <a:pt x="694" y="139"/>
                  </a:moveTo>
                  <a:cubicBezTo>
                    <a:pt x="908" y="353"/>
                    <a:pt x="757" y="719"/>
                    <a:pt x="454" y="719"/>
                  </a:cubicBezTo>
                  <a:cubicBezTo>
                    <a:pt x="152" y="719"/>
                    <a:pt x="1" y="353"/>
                    <a:pt x="215" y="139"/>
                  </a:cubicBezTo>
                  <a:cubicBezTo>
                    <a:pt x="341" y="1"/>
                    <a:pt x="555" y="1"/>
                    <a:pt x="694" y="13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8330334" y="446419"/>
              <a:ext cx="187328" cy="187165"/>
            </a:xfrm>
            <a:custGeom>
              <a:avLst/>
              <a:gdLst/>
              <a:ahLst/>
              <a:cxnLst/>
              <a:rect l="l" t="t" r="r" b="b"/>
              <a:pathLst>
                <a:path w="1148" h="1147" extrusionOk="0">
                  <a:moveTo>
                    <a:pt x="568" y="0"/>
                  </a:moveTo>
                  <a:cubicBezTo>
                    <a:pt x="253" y="0"/>
                    <a:pt x="1" y="252"/>
                    <a:pt x="1" y="567"/>
                  </a:cubicBezTo>
                  <a:cubicBezTo>
                    <a:pt x="1" y="882"/>
                    <a:pt x="253" y="1147"/>
                    <a:pt x="568" y="1147"/>
                  </a:cubicBezTo>
                  <a:cubicBezTo>
                    <a:pt x="883" y="1147"/>
                    <a:pt x="1148" y="882"/>
                    <a:pt x="1148" y="567"/>
                  </a:cubicBezTo>
                  <a:cubicBezTo>
                    <a:pt x="1148" y="252"/>
                    <a:pt x="883" y="0"/>
                    <a:pt x="5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 name="Google Shape;23;p2"/>
          <p:cNvSpPr txBox="1">
            <a:spLocks noGrp="1"/>
          </p:cNvSpPr>
          <p:nvPr>
            <p:ph type="ctrTitle"/>
          </p:nvPr>
        </p:nvSpPr>
        <p:spPr>
          <a:xfrm>
            <a:off x="810350" y="540000"/>
            <a:ext cx="4016400" cy="3103500"/>
          </a:xfrm>
          <a:prstGeom prst="rect">
            <a:avLst/>
          </a:prstGeom>
        </p:spPr>
        <p:txBody>
          <a:bodyPr spcFirstLastPara="1" wrap="square" lIns="91425" tIns="91425" rIns="91425" bIns="91425" anchor="ctr" anchorCtr="0">
            <a:noAutofit/>
          </a:bodyPr>
          <a:lstStyle>
            <a:lvl1pPr lvl="0">
              <a:spcBef>
                <a:spcPts val="0"/>
              </a:spcBef>
              <a:spcAft>
                <a:spcPts val="0"/>
              </a:spcAft>
              <a:buSzPts val="5200"/>
              <a:buNone/>
              <a:defRPr sz="65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24" name="Google Shape;24;p2"/>
          <p:cNvSpPr txBox="1">
            <a:spLocks noGrp="1"/>
          </p:cNvSpPr>
          <p:nvPr>
            <p:ph type="subTitle" idx="1"/>
          </p:nvPr>
        </p:nvSpPr>
        <p:spPr>
          <a:xfrm>
            <a:off x="810350" y="3643500"/>
            <a:ext cx="3934200" cy="11784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800"/>
              <a:buNone/>
              <a:defRPr sz="2000">
                <a:solidFill>
                  <a:schemeClr val="dk1"/>
                </a:solidFill>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28"/>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CUSTOM">
    <p:spTree>
      <p:nvGrpSpPr>
        <p:cNvPr id="1" name="Shape 129"/>
        <p:cNvGrpSpPr/>
        <p:nvPr/>
      </p:nvGrpSpPr>
      <p:grpSpPr>
        <a:xfrm>
          <a:off x="0" y="0"/>
          <a:ext cx="0" cy="0"/>
          <a:chOff x="0" y="0"/>
          <a:chExt cx="0" cy="0"/>
        </a:xfrm>
      </p:grpSpPr>
      <p:sp>
        <p:nvSpPr>
          <p:cNvPr id="130" name="Google Shape;130;p13"/>
          <p:cNvSpPr/>
          <p:nvPr/>
        </p:nvSpPr>
        <p:spPr>
          <a:xfrm flipH="1">
            <a:off x="-1103700" y="4479318"/>
            <a:ext cx="2402220" cy="976571"/>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13"/>
          <p:cNvSpPr/>
          <p:nvPr/>
        </p:nvSpPr>
        <p:spPr>
          <a:xfrm flipH="1">
            <a:off x="-520411" y="4606386"/>
            <a:ext cx="2831422" cy="849503"/>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13"/>
          <p:cNvSpPr/>
          <p:nvPr/>
        </p:nvSpPr>
        <p:spPr>
          <a:xfrm rot="-7200010" flipH="1">
            <a:off x="7541142" y="181151"/>
            <a:ext cx="2831429" cy="939701"/>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13"/>
          <p:cNvSpPr/>
          <p:nvPr/>
        </p:nvSpPr>
        <p:spPr>
          <a:xfrm>
            <a:off x="7803141" y="4314243"/>
            <a:ext cx="2402220" cy="976571"/>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13"/>
          <p:cNvSpPr/>
          <p:nvPr/>
        </p:nvSpPr>
        <p:spPr>
          <a:xfrm>
            <a:off x="6790650" y="4441311"/>
            <a:ext cx="2831422" cy="849503"/>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13"/>
          <p:cNvSpPr/>
          <p:nvPr/>
        </p:nvSpPr>
        <p:spPr>
          <a:xfrm rot="9102685" flipH="1">
            <a:off x="-983184" y="-195164"/>
            <a:ext cx="2831423" cy="939705"/>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13"/>
          <p:cNvSpPr/>
          <p:nvPr/>
        </p:nvSpPr>
        <p:spPr>
          <a:xfrm>
            <a:off x="1555908" y="319864"/>
            <a:ext cx="218168" cy="220126"/>
          </a:xfrm>
          <a:custGeom>
            <a:avLst/>
            <a:gdLst/>
            <a:ahLst/>
            <a:cxnLst/>
            <a:rect l="l" t="t" r="r" b="b"/>
            <a:pathLst>
              <a:path w="1337" h="1349" extrusionOk="0">
                <a:moveTo>
                  <a:pt x="1336" y="681"/>
                </a:moveTo>
                <a:cubicBezTo>
                  <a:pt x="1336" y="1047"/>
                  <a:pt x="1046" y="1349"/>
                  <a:pt x="668" y="1349"/>
                </a:cubicBezTo>
                <a:cubicBezTo>
                  <a:pt x="303" y="1349"/>
                  <a:pt x="1" y="1047"/>
                  <a:pt x="1" y="681"/>
                </a:cubicBezTo>
                <a:cubicBezTo>
                  <a:pt x="1" y="303"/>
                  <a:pt x="303" y="1"/>
                  <a:pt x="668" y="1"/>
                </a:cubicBezTo>
                <a:cubicBezTo>
                  <a:pt x="1046" y="1"/>
                  <a:pt x="1336" y="303"/>
                  <a:pt x="1336" y="6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13"/>
          <p:cNvSpPr/>
          <p:nvPr/>
        </p:nvSpPr>
        <p:spPr>
          <a:xfrm>
            <a:off x="291748" y="2326828"/>
            <a:ext cx="150286" cy="117325"/>
          </a:xfrm>
          <a:custGeom>
            <a:avLst/>
            <a:gdLst/>
            <a:ahLst/>
            <a:cxnLst/>
            <a:rect l="l" t="t" r="r" b="b"/>
            <a:pathLst>
              <a:path w="921" h="719" extrusionOk="0">
                <a:moveTo>
                  <a:pt x="706" y="139"/>
                </a:moveTo>
                <a:cubicBezTo>
                  <a:pt x="921" y="353"/>
                  <a:pt x="769" y="719"/>
                  <a:pt x="467" y="719"/>
                </a:cubicBezTo>
                <a:cubicBezTo>
                  <a:pt x="152" y="719"/>
                  <a:pt x="1" y="353"/>
                  <a:pt x="215" y="139"/>
                </a:cubicBezTo>
                <a:cubicBezTo>
                  <a:pt x="354" y="1"/>
                  <a:pt x="568" y="1"/>
                  <a:pt x="706" y="13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13"/>
          <p:cNvSpPr/>
          <p:nvPr/>
        </p:nvSpPr>
        <p:spPr>
          <a:xfrm>
            <a:off x="3945863" y="4441307"/>
            <a:ext cx="197445" cy="197608"/>
          </a:xfrm>
          <a:custGeom>
            <a:avLst/>
            <a:gdLst/>
            <a:ahLst/>
            <a:cxnLst/>
            <a:rect l="l" t="t" r="r" b="b"/>
            <a:pathLst>
              <a:path w="1210" h="1211" extrusionOk="0">
                <a:moveTo>
                  <a:pt x="1210" y="606"/>
                </a:moveTo>
                <a:cubicBezTo>
                  <a:pt x="1210" y="946"/>
                  <a:pt x="945" y="1210"/>
                  <a:pt x="605" y="1210"/>
                </a:cubicBezTo>
                <a:cubicBezTo>
                  <a:pt x="278" y="1210"/>
                  <a:pt x="0" y="946"/>
                  <a:pt x="0" y="606"/>
                </a:cubicBezTo>
                <a:cubicBezTo>
                  <a:pt x="0" y="278"/>
                  <a:pt x="278" y="1"/>
                  <a:pt x="605" y="1"/>
                </a:cubicBezTo>
                <a:cubicBezTo>
                  <a:pt x="945" y="1"/>
                  <a:pt x="1210" y="278"/>
                  <a:pt x="1210" y="60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13"/>
          <p:cNvSpPr/>
          <p:nvPr/>
        </p:nvSpPr>
        <p:spPr>
          <a:xfrm>
            <a:off x="8296475" y="2444142"/>
            <a:ext cx="255046" cy="255210"/>
          </a:xfrm>
          <a:custGeom>
            <a:avLst/>
            <a:gdLst/>
            <a:ahLst/>
            <a:cxnLst/>
            <a:rect l="l" t="t" r="r" b="b"/>
            <a:pathLst>
              <a:path w="1563" h="1564" extrusionOk="0">
                <a:moveTo>
                  <a:pt x="781" y="1"/>
                </a:moveTo>
                <a:cubicBezTo>
                  <a:pt x="353" y="1"/>
                  <a:pt x="0" y="354"/>
                  <a:pt x="0" y="782"/>
                </a:cubicBezTo>
                <a:cubicBezTo>
                  <a:pt x="0" y="1210"/>
                  <a:pt x="353" y="1563"/>
                  <a:pt x="781" y="1563"/>
                </a:cubicBezTo>
                <a:cubicBezTo>
                  <a:pt x="1210" y="1563"/>
                  <a:pt x="1563" y="1210"/>
                  <a:pt x="1563" y="782"/>
                </a:cubicBezTo>
                <a:cubicBezTo>
                  <a:pt x="1563" y="354"/>
                  <a:pt x="1210" y="1"/>
                  <a:pt x="7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13"/>
          <p:cNvSpPr/>
          <p:nvPr/>
        </p:nvSpPr>
        <p:spPr>
          <a:xfrm>
            <a:off x="7266201" y="854947"/>
            <a:ext cx="80447" cy="82405"/>
          </a:xfrm>
          <a:custGeom>
            <a:avLst/>
            <a:gdLst/>
            <a:ahLst/>
            <a:cxnLst/>
            <a:rect l="l" t="t" r="r" b="b"/>
            <a:pathLst>
              <a:path w="493" h="505" extrusionOk="0">
                <a:moveTo>
                  <a:pt x="253" y="1"/>
                </a:moveTo>
                <a:cubicBezTo>
                  <a:pt x="114" y="1"/>
                  <a:pt x="1" y="114"/>
                  <a:pt x="1" y="253"/>
                </a:cubicBezTo>
                <a:cubicBezTo>
                  <a:pt x="1" y="391"/>
                  <a:pt x="114" y="505"/>
                  <a:pt x="253" y="505"/>
                </a:cubicBezTo>
                <a:cubicBezTo>
                  <a:pt x="392" y="505"/>
                  <a:pt x="492" y="391"/>
                  <a:pt x="492" y="253"/>
                </a:cubicBezTo>
                <a:cubicBezTo>
                  <a:pt x="492" y="114"/>
                  <a:pt x="392" y="1"/>
                  <a:pt x="2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13"/>
          <p:cNvSpPr txBox="1">
            <a:spLocks noGrp="1"/>
          </p:cNvSpPr>
          <p:nvPr>
            <p:ph type="ctrTitle"/>
          </p:nvPr>
        </p:nvSpPr>
        <p:spPr>
          <a:xfrm>
            <a:off x="1674325" y="1422605"/>
            <a:ext cx="2831400" cy="638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42" name="Google Shape;142;p13"/>
          <p:cNvSpPr txBox="1">
            <a:spLocks noGrp="1"/>
          </p:cNvSpPr>
          <p:nvPr>
            <p:ph type="title" idx="2" hasCustomPrompt="1"/>
          </p:nvPr>
        </p:nvSpPr>
        <p:spPr>
          <a:xfrm>
            <a:off x="644612" y="1538425"/>
            <a:ext cx="1116600" cy="7533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rgbClr val="999999"/>
              </a:buClr>
              <a:buSzPts val="3600"/>
              <a:buNone/>
              <a:defRPr sz="5500">
                <a:solidFill>
                  <a:schemeClr val="accent1"/>
                </a:solidFill>
              </a:defRPr>
            </a:lvl1pPr>
            <a:lvl2pPr lvl="1"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9pPr>
          </a:lstStyle>
          <a:p>
            <a:r>
              <a:t>xx%</a:t>
            </a:r>
          </a:p>
        </p:txBody>
      </p:sp>
      <p:sp>
        <p:nvSpPr>
          <p:cNvPr id="143" name="Google Shape;143;p13"/>
          <p:cNvSpPr txBox="1">
            <a:spLocks noGrp="1"/>
          </p:cNvSpPr>
          <p:nvPr>
            <p:ph type="ctrTitle" idx="3"/>
          </p:nvPr>
        </p:nvSpPr>
        <p:spPr>
          <a:xfrm>
            <a:off x="1674325" y="2942732"/>
            <a:ext cx="2831400" cy="638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44" name="Google Shape;144;p13"/>
          <p:cNvSpPr txBox="1">
            <a:spLocks noGrp="1"/>
          </p:cNvSpPr>
          <p:nvPr>
            <p:ph type="title" idx="4" hasCustomPrompt="1"/>
          </p:nvPr>
        </p:nvSpPr>
        <p:spPr>
          <a:xfrm>
            <a:off x="644612" y="3059150"/>
            <a:ext cx="1116600" cy="7533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rgbClr val="999999"/>
              </a:buClr>
              <a:buSzPts val="3600"/>
              <a:buNone/>
              <a:defRPr sz="5500">
                <a:solidFill>
                  <a:schemeClr val="accent1"/>
                </a:solidFill>
              </a:defRPr>
            </a:lvl1pPr>
            <a:lvl2pPr lvl="1"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9pPr>
          </a:lstStyle>
          <a:p>
            <a:r>
              <a:t>xx%</a:t>
            </a:r>
          </a:p>
        </p:txBody>
      </p:sp>
      <p:sp>
        <p:nvSpPr>
          <p:cNvPr id="145" name="Google Shape;145;p13"/>
          <p:cNvSpPr txBox="1">
            <a:spLocks noGrp="1"/>
          </p:cNvSpPr>
          <p:nvPr>
            <p:ph type="ctrTitle" idx="5"/>
          </p:nvPr>
        </p:nvSpPr>
        <p:spPr>
          <a:xfrm>
            <a:off x="5815328" y="1422600"/>
            <a:ext cx="2787300" cy="638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46" name="Google Shape;146;p13"/>
          <p:cNvSpPr txBox="1">
            <a:spLocks noGrp="1"/>
          </p:cNvSpPr>
          <p:nvPr>
            <p:ph type="title" idx="6" hasCustomPrompt="1"/>
          </p:nvPr>
        </p:nvSpPr>
        <p:spPr>
          <a:xfrm>
            <a:off x="4730225" y="1538419"/>
            <a:ext cx="1116600" cy="7533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rgbClr val="999999"/>
              </a:buClr>
              <a:buSzPts val="3600"/>
              <a:buNone/>
              <a:defRPr sz="5500">
                <a:solidFill>
                  <a:schemeClr val="accent1"/>
                </a:solidFill>
              </a:defRPr>
            </a:lvl1pPr>
            <a:lvl2pPr lvl="1"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9pPr>
          </a:lstStyle>
          <a:p>
            <a:r>
              <a:t>xx%</a:t>
            </a:r>
          </a:p>
        </p:txBody>
      </p:sp>
      <p:sp>
        <p:nvSpPr>
          <p:cNvPr id="147" name="Google Shape;147;p13"/>
          <p:cNvSpPr txBox="1">
            <a:spLocks noGrp="1"/>
          </p:cNvSpPr>
          <p:nvPr>
            <p:ph type="ctrTitle" idx="7"/>
          </p:nvPr>
        </p:nvSpPr>
        <p:spPr>
          <a:xfrm>
            <a:off x="5815326" y="2942725"/>
            <a:ext cx="2787300" cy="638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48" name="Google Shape;148;p13"/>
          <p:cNvSpPr txBox="1">
            <a:spLocks noGrp="1"/>
          </p:cNvSpPr>
          <p:nvPr>
            <p:ph type="title" idx="8" hasCustomPrompt="1"/>
          </p:nvPr>
        </p:nvSpPr>
        <p:spPr>
          <a:xfrm>
            <a:off x="4730225" y="3059114"/>
            <a:ext cx="1116600" cy="7533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rgbClr val="999999"/>
              </a:buClr>
              <a:buSzPts val="3600"/>
              <a:buNone/>
              <a:defRPr sz="5500">
                <a:solidFill>
                  <a:schemeClr val="accent1"/>
                </a:solidFill>
              </a:defRPr>
            </a:lvl1pPr>
            <a:lvl2pPr lvl="1"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9pPr>
          </a:lstStyle>
          <a:p>
            <a:r>
              <a:t>xx%</a:t>
            </a:r>
          </a:p>
        </p:txBody>
      </p:sp>
      <p:sp>
        <p:nvSpPr>
          <p:cNvPr id="149" name="Google Shape;149;p13"/>
          <p:cNvSpPr txBox="1">
            <a:spLocks noGrp="1"/>
          </p:cNvSpPr>
          <p:nvPr>
            <p:ph type="title" idx="9"/>
          </p:nvPr>
        </p:nvSpPr>
        <p:spPr>
          <a:xfrm>
            <a:off x="720000" y="36603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50" name="Google Shape;150;p13"/>
          <p:cNvSpPr txBox="1">
            <a:spLocks noGrp="1"/>
          </p:cNvSpPr>
          <p:nvPr>
            <p:ph type="subTitle" idx="1"/>
          </p:nvPr>
        </p:nvSpPr>
        <p:spPr>
          <a:xfrm>
            <a:off x="5815326" y="1992350"/>
            <a:ext cx="2311200" cy="572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000000"/>
              </a:buClr>
              <a:buSzPts val="1800"/>
              <a:buNone/>
              <a:defRPr sz="1400">
                <a:solidFill>
                  <a:schemeClr val="dk1"/>
                </a:solidFill>
              </a:defRPr>
            </a:lvl1pPr>
            <a:lvl2pPr lvl="1" algn="ctr" rtl="0">
              <a:lnSpc>
                <a:spcPct val="100000"/>
              </a:lnSpc>
              <a:spcBef>
                <a:spcPts val="0"/>
              </a:spcBef>
              <a:spcAft>
                <a:spcPts val="0"/>
              </a:spcAft>
              <a:buClr>
                <a:srgbClr val="000000"/>
              </a:buClr>
              <a:buSzPts val="1400"/>
              <a:buNone/>
              <a:defRPr>
                <a:solidFill>
                  <a:srgbClr val="000000"/>
                </a:solidFill>
              </a:defRPr>
            </a:lvl2pPr>
            <a:lvl3pPr lvl="2" algn="ctr" rtl="0">
              <a:lnSpc>
                <a:spcPct val="100000"/>
              </a:lnSpc>
              <a:spcBef>
                <a:spcPts val="0"/>
              </a:spcBef>
              <a:spcAft>
                <a:spcPts val="0"/>
              </a:spcAft>
              <a:buClr>
                <a:srgbClr val="000000"/>
              </a:buClr>
              <a:buSzPts val="1400"/>
              <a:buNone/>
              <a:defRPr>
                <a:solidFill>
                  <a:srgbClr val="000000"/>
                </a:solidFill>
              </a:defRPr>
            </a:lvl3pPr>
            <a:lvl4pPr lvl="3" algn="ctr" rtl="0">
              <a:lnSpc>
                <a:spcPct val="100000"/>
              </a:lnSpc>
              <a:spcBef>
                <a:spcPts val="0"/>
              </a:spcBef>
              <a:spcAft>
                <a:spcPts val="0"/>
              </a:spcAft>
              <a:buClr>
                <a:srgbClr val="000000"/>
              </a:buClr>
              <a:buSzPts val="1400"/>
              <a:buNone/>
              <a:defRPr>
                <a:solidFill>
                  <a:srgbClr val="000000"/>
                </a:solidFill>
              </a:defRPr>
            </a:lvl4pPr>
            <a:lvl5pPr lvl="4" algn="ctr" rtl="0">
              <a:lnSpc>
                <a:spcPct val="100000"/>
              </a:lnSpc>
              <a:spcBef>
                <a:spcPts val="0"/>
              </a:spcBef>
              <a:spcAft>
                <a:spcPts val="0"/>
              </a:spcAft>
              <a:buClr>
                <a:srgbClr val="000000"/>
              </a:buClr>
              <a:buSzPts val="1400"/>
              <a:buNone/>
              <a:defRPr>
                <a:solidFill>
                  <a:srgbClr val="000000"/>
                </a:solidFill>
              </a:defRPr>
            </a:lvl5pPr>
            <a:lvl6pPr lvl="5" algn="ctr" rtl="0">
              <a:lnSpc>
                <a:spcPct val="100000"/>
              </a:lnSpc>
              <a:spcBef>
                <a:spcPts val="0"/>
              </a:spcBef>
              <a:spcAft>
                <a:spcPts val="0"/>
              </a:spcAft>
              <a:buClr>
                <a:srgbClr val="000000"/>
              </a:buClr>
              <a:buSzPts val="1400"/>
              <a:buNone/>
              <a:defRPr>
                <a:solidFill>
                  <a:srgbClr val="000000"/>
                </a:solidFill>
              </a:defRPr>
            </a:lvl6pPr>
            <a:lvl7pPr lvl="6" algn="ctr" rtl="0">
              <a:lnSpc>
                <a:spcPct val="100000"/>
              </a:lnSpc>
              <a:spcBef>
                <a:spcPts val="0"/>
              </a:spcBef>
              <a:spcAft>
                <a:spcPts val="0"/>
              </a:spcAft>
              <a:buClr>
                <a:srgbClr val="000000"/>
              </a:buClr>
              <a:buSzPts val="1400"/>
              <a:buNone/>
              <a:defRPr>
                <a:solidFill>
                  <a:srgbClr val="000000"/>
                </a:solidFill>
              </a:defRPr>
            </a:lvl7pPr>
            <a:lvl8pPr lvl="7" algn="ctr" rtl="0">
              <a:lnSpc>
                <a:spcPct val="100000"/>
              </a:lnSpc>
              <a:spcBef>
                <a:spcPts val="0"/>
              </a:spcBef>
              <a:spcAft>
                <a:spcPts val="0"/>
              </a:spcAft>
              <a:buClr>
                <a:srgbClr val="000000"/>
              </a:buClr>
              <a:buSzPts val="1400"/>
              <a:buNone/>
              <a:defRPr>
                <a:solidFill>
                  <a:srgbClr val="000000"/>
                </a:solidFill>
              </a:defRPr>
            </a:lvl8pPr>
            <a:lvl9pPr lvl="8" algn="ctr" rtl="0">
              <a:lnSpc>
                <a:spcPct val="100000"/>
              </a:lnSpc>
              <a:spcBef>
                <a:spcPts val="0"/>
              </a:spcBef>
              <a:spcAft>
                <a:spcPts val="0"/>
              </a:spcAft>
              <a:buClr>
                <a:srgbClr val="000000"/>
              </a:buClr>
              <a:buSzPts val="1400"/>
              <a:buNone/>
              <a:defRPr>
                <a:solidFill>
                  <a:srgbClr val="000000"/>
                </a:solidFill>
              </a:defRPr>
            </a:lvl9pPr>
          </a:lstStyle>
          <a:p>
            <a:endParaRPr/>
          </a:p>
        </p:txBody>
      </p:sp>
      <p:sp>
        <p:nvSpPr>
          <p:cNvPr id="151" name="Google Shape;151;p13"/>
          <p:cNvSpPr txBox="1">
            <a:spLocks noGrp="1"/>
          </p:cNvSpPr>
          <p:nvPr>
            <p:ph type="subTitle" idx="13"/>
          </p:nvPr>
        </p:nvSpPr>
        <p:spPr>
          <a:xfrm>
            <a:off x="5815331" y="3511539"/>
            <a:ext cx="2311200" cy="572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000000"/>
              </a:buClr>
              <a:buSzPts val="1800"/>
              <a:buNone/>
              <a:defRPr sz="1400">
                <a:solidFill>
                  <a:schemeClr val="dk1"/>
                </a:solidFill>
              </a:defRPr>
            </a:lvl1pPr>
            <a:lvl2pPr lvl="1" algn="ctr" rtl="0">
              <a:lnSpc>
                <a:spcPct val="100000"/>
              </a:lnSpc>
              <a:spcBef>
                <a:spcPts val="0"/>
              </a:spcBef>
              <a:spcAft>
                <a:spcPts val="0"/>
              </a:spcAft>
              <a:buClr>
                <a:srgbClr val="000000"/>
              </a:buClr>
              <a:buSzPts val="1400"/>
              <a:buNone/>
              <a:defRPr>
                <a:solidFill>
                  <a:srgbClr val="000000"/>
                </a:solidFill>
              </a:defRPr>
            </a:lvl2pPr>
            <a:lvl3pPr lvl="2" algn="ctr" rtl="0">
              <a:lnSpc>
                <a:spcPct val="100000"/>
              </a:lnSpc>
              <a:spcBef>
                <a:spcPts val="0"/>
              </a:spcBef>
              <a:spcAft>
                <a:spcPts val="0"/>
              </a:spcAft>
              <a:buClr>
                <a:srgbClr val="000000"/>
              </a:buClr>
              <a:buSzPts val="1400"/>
              <a:buNone/>
              <a:defRPr>
                <a:solidFill>
                  <a:srgbClr val="000000"/>
                </a:solidFill>
              </a:defRPr>
            </a:lvl3pPr>
            <a:lvl4pPr lvl="3" algn="ctr" rtl="0">
              <a:lnSpc>
                <a:spcPct val="100000"/>
              </a:lnSpc>
              <a:spcBef>
                <a:spcPts val="0"/>
              </a:spcBef>
              <a:spcAft>
                <a:spcPts val="0"/>
              </a:spcAft>
              <a:buClr>
                <a:srgbClr val="000000"/>
              </a:buClr>
              <a:buSzPts val="1400"/>
              <a:buNone/>
              <a:defRPr>
                <a:solidFill>
                  <a:srgbClr val="000000"/>
                </a:solidFill>
              </a:defRPr>
            </a:lvl4pPr>
            <a:lvl5pPr lvl="4" algn="ctr" rtl="0">
              <a:lnSpc>
                <a:spcPct val="100000"/>
              </a:lnSpc>
              <a:spcBef>
                <a:spcPts val="0"/>
              </a:spcBef>
              <a:spcAft>
                <a:spcPts val="0"/>
              </a:spcAft>
              <a:buClr>
                <a:srgbClr val="000000"/>
              </a:buClr>
              <a:buSzPts val="1400"/>
              <a:buNone/>
              <a:defRPr>
                <a:solidFill>
                  <a:srgbClr val="000000"/>
                </a:solidFill>
              </a:defRPr>
            </a:lvl5pPr>
            <a:lvl6pPr lvl="5" algn="ctr" rtl="0">
              <a:lnSpc>
                <a:spcPct val="100000"/>
              </a:lnSpc>
              <a:spcBef>
                <a:spcPts val="0"/>
              </a:spcBef>
              <a:spcAft>
                <a:spcPts val="0"/>
              </a:spcAft>
              <a:buClr>
                <a:srgbClr val="000000"/>
              </a:buClr>
              <a:buSzPts val="1400"/>
              <a:buNone/>
              <a:defRPr>
                <a:solidFill>
                  <a:srgbClr val="000000"/>
                </a:solidFill>
              </a:defRPr>
            </a:lvl6pPr>
            <a:lvl7pPr lvl="6" algn="ctr" rtl="0">
              <a:lnSpc>
                <a:spcPct val="100000"/>
              </a:lnSpc>
              <a:spcBef>
                <a:spcPts val="0"/>
              </a:spcBef>
              <a:spcAft>
                <a:spcPts val="0"/>
              </a:spcAft>
              <a:buClr>
                <a:srgbClr val="000000"/>
              </a:buClr>
              <a:buSzPts val="1400"/>
              <a:buNone/>
              <a:defRPr>
                <a:solidFill>
                  <a:srgbClr val="000000"/>
                </a:solidFill>
              </a:defRPr>
            </a:lvl7pPr>
            <a:lvl8pPr lvl="7" algn="ctr" rtl="0">
              <a:lnSpc>
                <a:spcPct val="100000"/>
              </a:lnSpc>
              <a:spcBef>
                <a:spcPts val="0"/>
              </a:spcBef>
              <a:spcAft>
                <a:spcPts val="0"/>
              </a:spcAft>
              <a:buClr>
                <a:srgbClr val="000000"/>
              </a:buClr>
              <a:buSzPts val="1400"/>
              <a:buNone/>
              <a:defRPr>
                <a:solidFill>
                  <a:srgbClr val="000000"/>
                </a:solidFill>
              </a:defRPr>
            </a:lvl8pPr>
            <a:lvl9pPr lvl="8" algn="ctr" rtl="0">
              <a:lnSpc>
                <a:spcPct val="100000"/>
              </a:lnSpc>
              <a:spcBef>
                <a:spcPts val="0"/>
              </a:spcBef>
              <a:spcAft>
                <a:spcPts val="0"/>
              </a:spcAft>
              <a:buClr>
                <a:srgbClr val="000000"/>
              </a:buClr>
              <a:buSzPts val="1400"/>
              <a:buNone/>
              <a:defRPr>
                <a:solidFill>
                  <a:srgbClr val="000000"/>
                </a:solidFill>
              </a:defRPr>
            </a:lvl9pPr>
          </a:lstStyle>
          <a:p>
            <a:endParaRPr/>
          </a:p>
        </p:txBody>
      </p:sp>
      <p:sp>
        <p:nvSpPr>
          <p:cNvPr id="152" name="Google Shape;152;p13"/>
          <p:cNvSpPr txBox="1">
            <a:spLocks noGrp="1"/>
          </p:cNvSpPr>
          <p:nvPr>
            <p:ph type="subTitle" idx="14"/>
          </p:nvPr>
        </p:nvSpPr>
        <p:spPr>
          <a:xfrm>
            <a:off x="1674325" y="1992350"/>
            <a:ext cx="2311200" cy="572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000000"/>
              </a:buClr>
              <a:buSzPts val="1800"/>
              <a:buNone/>
              <a:defRPr sz="1400">
                <a:solidFill>
                  <a:schemeClr val="dk1"/>
                </a:solidFill>
              </a:defRPr>
            </a:lvl1pPr>
            <a:lvl2pPr lvl="1" algn="ctr" rtl="0">
              <a:lnSpc>
                <a:spcPct val="100000"/>
              </a:lnSpc>
              <a:spcBef>
                <a:spcPts val="0"/>
              </a:spcBef>
              <a:spcAft>
                <a:spcPts val="0"/>
              </a:spcAft>
              <a:buClr>
                <a:srgbClr val="000000"/>
              </a:buClr>
              <a:buSzPts val="1400"/>
              <a:buNone/>
              <a:defRPr>
                <a:solidFill>
                  <a:srgbClr val="000000"/>
                </a:solidFill>
              </a:defRPr>
            </a:lvl2pPr>
            <a:lvl3pPr lvl="2" algn="ctr" rtl="0">
              <a:lnSpc>
                <a:spcPct val="100000"/>
              </a:lnSpc>
              <a:spcBef>
                <a:spcPts val="0"/>
              </a:spcBef>
              <a:spcAft>
                <a:spcPts val="0"/>
              </a:spcAft>
              <a:buClr>
                <a:srgbClr val="000000"/>
              </a:buClr>
              <a:buSzPts val="1400"/>
              <a:buNone/>
              <a:defRPr>
                <a:solidFill>
                  <a:srgbClr val="000000"/>
                </a:solidFill>
              </a:defRPr>
            </a:lvl3pPr>
            <a:lvl4pPr lvl="3" algn="ctr" rtl="0">
              <a:lnSpc>
                <a:spcPct val="100000"/>
              </a:lnSpc>
              <a:spcBef>
                <a:spcPts val="0"/>
              </a:spcBef>
              <a:spcAft>
                <a:spcPts val="0"/>
              </a:spcAft>
              <a:buClr>
                <a:srgbClr val="000000"/>
              </a:buClr>
              <a:buSzPts val="1400"/>
              <a:buNone/>
              <a:defRPr>
                <a:solidFill>
                  <a:srgbClr val="000000"/>
                </a:solidFill>
              </a:defRPr>
            </a:lvl4pPr>
            <a:lvl5pPr lvl="4" algn="ctr" rtl="0">
              <a:lnSpc>
                <a:spcPct val="100000"/>
              </a:lnSpc>
              <a:spcBef>
                <a:spcPts val="0"/>
              </a:spcBef>
              <a:spcAft>
                <a:spcPts val="0"/>
              </a:spcAft>
              <a:buClr>
                <a:srgbClr val="000000"/>
              </a:buClr>
              <a:buSzPts val="1400"/>
              <a:buNone/>
              <a:defRPr>
                <a:solidFill>
                  <a:srgbClr val="000000"/>
                </a:solidFill>
              </a:defRPr>
            </a:lvl5pPr>
            <a:lvl6pPr lvl="5" algn="ctr" rtl="0">
              <a:lnSpc>
                <a:spcPct val="100000"/>
              </a:lnSpc>
              <a:spcBef>
                <a:spcPts val="0"/>
              </a:spcBef>
              <a:spcAft>
                <a:spcPts val="0"/>
              </a:spcAft>
              <a:buClr>
                <a:srgbClr val="000000"/>
              </a:buClr>
              <a:buSzPts val="1400"/>
              <a:buNone/>
              <a:defRPr>
                <a:solidFill>
                  <a:srgbClr val="000000"/>
                </a:solidFill>
              </a:defRPr>
            </a:lvl6pPr>
            <a:lvl7pPr lvl="6" algn="ctr" rtl="0">
              <a:lnSpc>
                <a:spcPct val="100000"/>
              </a:lnSpc>
              <a:spcBef>
                <a:spcPts val="0"/>
              </a:spcBef>
              <a:spcAft>
                <a:spcPts val="0"/>
              </a:spcAft>
              <a:buClr>
                <a:srgbClr val="000000"/>
              </a:buClr>
              <a:buSzPts val="1400"/>
              <a:buNone/>
              <a:defRPr>
                <a:solidFill>
                  <a:srgbClr val="000000"/>
                </a:solidFill>
              </a:defRPr>
            </a:lvl7pPr>
            <a:lvl8pPr lvl="7" algn="ctr" rtl="0">
              <a:lnSpc>
                <a:spcPct val="100000"/>
              </a:lnSpc>
              <a:spcBef>
                <a:spcPts val="0"/>
              </a:spcBef>
              <a:spcAft>
                <a:spcPts val="0"/>
              </a:spcAft>
              <a:buClr>
                <a:srgbClr val="000000"/>
              </a:buClr>
              <a:buSzPts val="1400"/>
              <a:buNone/>
              <a:defRPr>
                <a:solidFill>
                  <a:srgbClr val="000000"/>
                </a:solidFill>
              </a:defRPr>
            </a:lvl8pPr>
            <a:lvl9pPr lvl="8" algn="ctr" rtl="0">
              <a:lnSpc>
                <a:spcPct val="100000"/>
              </a:lnSpc>
              <a:spcBef>
                <a:spcPts val="0"/>
              </a:spcBef>
              <a:spcAft>
                <a:spcPts val="0"/>
              </a:spcAft>
              <a:buClr>
                <a:srgbClr val="000000"/>
              </a:buClr>
              <a:buSzPts val="1400"/>
              <a:buNone/>
              <a:defRPr>
                <a:solidFill>
                  <a:srgbClr val="000000"/>
                </a:solidFill>
              </a:defRPr>
            </a:lvl9pPr>
          </a:lstStyle>
          <a:p>
            <a:endParaRPr/>
          </a:p>
        </p:txBody>
      </p:sp>
      <p:sp>
        <p:nvSpPr>
          <p:cNvPr id="153" name="Google Shape;153;p13"/>
          <p:cNvSpPr txBox="1">
            <a:spLocks noGrp="1"/>
          </p:cNvSpPr>
          <p:nvPr>
            <p:ph type="subTitle" idx="15"/>
          </p:nvPr>
        </p:nvSpPr>
        <p:spPr>
          <a:xfrm>
            <a:off x="1674325" y="3511539"/>
            <a:ext cx="2311200" cy="572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000000"/>
              </a:buClr>
              <a:buSzPts val="1800"/>
              <a:buNone/>
              <a:defRPr sz="1400">
                <a:solidFill>
                  <a:schemeClr val="dk1"/>
                </a:solidFill>
              </a:defRPr>
            </a:lvl1pPr>
            <a:lvl2pPr lvl="1" algn="ctr" rtl="0">
              <a:lnSpc>
                <a:spcPct val="100000"/>
              </a:lnSpc>
              <a:spcBef>
                <a:spcPts val="0"/>
              </a:spcBef>
              <a:spcAft>
                <a:spcPts val="0"/>
              </a:spcAft>
              <a:buClr>
                <a:srgbClr val="000000"/>
              </a:buClr>
              <a:buSzPts val="1400"/>
              <a:buNone/>
              <a:defRPr>
                <a:solidFill>
                  <a:srgbClr val="000000"/>
                </a:solidFill>
              </a:defRPr>
            </a:lvl2pPr>
            <a:lvl3pPr lvl="2" algn="ctr" rtl="0">
              <a:lnSpc>
                <a:spcPct val="100000"/>
              </a:lnSpc>
              <a:spcBef>
                <a:spcPts val="0"/>
              </a:spcBef>
              <a:spcAft>
                <a:spcPts val="0"/>
              </a:spcAft>
              <a:buClr>
                <a:srgbClr val="000000"/>
              </a:buClr>
              <a:buSzPts val="1400"/>
              <a:buNone/>
              <a:defRPr>
                <a:solidFill>
                  <a:srgbClr val="000000"/>
                </a:solidFill>
              </a:defRPr>
            </a:lvl3pPr>
            <a:lvl4pPr lvl="3" algn="ctr" rtl="0">
              <a:lnSpc>
                <a:spcPct val="100000"/>
              </a:lnSpc>
              <a:spcBef>
                <a:spcPts val="0"/>
              </a:spcBef>
              <a:spcAft>
                <a:spcPts val="0"/>
              </a:spcAft>
              <a:buClr>
                <a:srgbClr val="000000"/>
              </a:buClr>
              <a:buSzPts val="1400"/>
              <a:buNone/>
              <a:defRPr>
                <a:solidFill>
                  <a:srgbClr val="000000"/>
                </a:solidFill>
              </a:defRPr>
            </a:lvl4pPr>
            <a:lvl5pPr lvl="4" algn="ctr" rtl="0">
              <a:lnSpc>
                <a:spcPct val="100000"/>
              </a:lnSpc>
              <a:spcBef>
                <a:spcPts val="0"/>
              </a:spcBef>
              <a:spcAft>
                <a:spcPts val="0"/>
              </a:spcAft>
              <a:buClr>
                <a:srgbClr val="000000"/>
              </a:buClr>
              <a:buSzPts val="1400"/>
              <a:buNone/>
              <a:defRPr>
                <a:solidFill>
                  <a:srgbClr val="000000"/>
                </a:solidFill>
              </a:defRPr>
            </a:lvl5pPr>
            <a:lvl6pPr lvl="5" algn="ctr" rtl="0">
              <a:lnSpc>
                <a:spcPct val="100000"/>
              </a:lnSpc>
              <a:spcBef>
                <a:spcPts val="0"/>
              </a:spcBef>
              <a:spcAft>
                <a:spcPts val="0"/>
              </a:spcAft>
              <a:buClr>
                <a:srgbClr val="000000"/>
              </a:buClr>
              <a:buSzPts val="1400"/>
              <a:buNone/>
              <a:defRPr>
                <a:solidFill>
                  <a:srgbClr val="000000"/>
                </a:solidFill>
              </a:defRPr>
            </a:lvl6pPr>
            <a:lvl7pPr lvl="6" algn="ctr" rtl="0">
              <a:lnSpc>
                <a:spcPct val="100000"/>
              </a:lnSpc>
              <a:spcBef>
                <a:spcPts val="0"/>
              </a:spcBef>
              <a:spcAft>
                <a:spcPts val="0"/>
              </a:spcAft>
              <a:buClr>
                <a:srgbClr val="000000"/>
              </a:buClr>
              <a:buSzPts val="1400"/>
              <a:buNone/>
              <a:defRPr>
                <a:solidFill>
                  <a:srgbClr val="000000"/>
                </a:solidFill>
              </a:defRPr>
            </a:lvl7pPr>
            <a:lvl8pPr lvl="7" algn="ctr" rtl="0">
              <a:lnSpc>
                <a:spcPct val="100000"/>
              </a:lnSpc>
              <a:spcBef>
                <a:spcPts val="0"/>
              </a:spcBef>
              <a:spcAft>
                <a:spcPts val="0"/>
              </a:spcAft>
              <a:buClr>
                <a:srgbClr val="000000"/>
              </a:buClr>
              <a:buSzPts val="1400"/>
              <a:buNone/>
              <a:defRPr>
                <a:solidFill>
                  <a:srgbClr val="000000"/>
                </a:solidFill>
              </a:defRPr>
            </a:lvl8pPr>
            <a:lvl9pPr lvl="8" algn="ctr" rtl="0">
              <a:lnSpc>
                <a:spcPct val="100000"/>
              </a:lnSpc>
              <a:spcBef>
                <a:spcPts val="0"/>
              </a:spcBef>
              <a:spcAft>
                <a:spcPts val="0"/>
              </a:spcAft>
              <a:buClr>
                <a:srgbClr val="000000"/>
              </a:buClr>
              <a:buSzPts val="1400"/>
              <a:buNone/>
              <a:defRPr>
                <a:solidFill>
                  <a:srgbClr val="000000"/>
                </a:solidFill>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Quote">
  <p:cSld name="CUSTOM_1">
    <p:bg>
      <p:bgPr>
        <a:solidFill>
          <a:schemeClr val="accent1"/>
        </a:solidFill>
        <a:effectLst/>
      </p:bgPr>
    </p:bg>
    <p:spTree>
      <p:nvGrpSpPr>
        <p:cNvPr id="1" name="Shape 154"/>
        <p:cNvGrpSpPr/>
        <p:nvPr/>
      </p:nvGrpSpPr>
      <p:grpSpPr>
        <a:xfrm>
          <a:off x="0" y="0"/>
          <a:ext cx="0" cy="0"/>
          <a:chOff x="0" y="0"/>
          <a:chExt cx="0" cy="0"/>
        </a:xfrm>
      </p:grpSpPr>
      <p:sp>
        <p:nvSpPr>
          <p:cNvPr id="155" name="Google Shape;155;p14"/>
          <p:cNvSpPr txBox="1">
            <a:spLocks noGrp="1"/>
          </p:cNvSpPr>
          <p:nvPr>
            <p:ph type="ctrTitle"/>
          </p:nvPr>
        </p:nvSpPr>
        <p:spPr>
          <a:xfrm>
            <a:off x="1705172" y="3220100"/>
            <a:ext cx="5748300" cy="730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sz="1800">
                <a:solidFill>
                  <a:schemeClr val="lt1"/>
                </a:solidFill>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156" name="Google Shape;156;p14"/>
          <p:cNvSpPr txBox="1">
            <a:spLocks noGrp="1"/>
          </p:cNvSpPr>
          <p:nvPr>
            <p:ph type="subTitle" idx="1"/>
          </p:nvPr>
        </p:nvSpPr>
        <p:spPr>
          <a:xfrm>
            <a:off x="1705172" y="2152309"/>
            <a:ext cx="5748300" cy="1135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500">
                <a:solidFill>
                  <a:schemeClr val="lt1"/>
                </a:solidFill>
              </a:defRPr>
            </a:lvl1pPr>
            <a:lvl2pPr lvl="1" algn="ctr" rtl="0">
              <a:lnSpc>
                <a:spcPct val="100000"/>
              </a:lnSpc>
              <a:spcBef>
                <a:spcPts val="0"/>
              </a:spcBef>
              <a:spcAft>
                <a:spcPts val="0"/>
              </a:spcAft>
              <a:buNone/>
              <a:defRPr sz="2500">
                <a:solidFill>
                  <a:schemeClr val="lt1"/>
                </a:solidFill>
              </a:defRPr>
            </a:lvl2pPr>
            <a:lvl3pPr lvl="2" algn="ctr" rtl="0">
              <a:lnSpc>
                <a:spcPct val="100000"/>
              </a:lnSpc>
              <a:spcBef>
                <a:spcPts val="0"/>
              </a:spcBef>
              <a:spcAft>
                <a:spcPts val="0"/>
              </a:spcAft>
              <a:buNone/>
              <a:defRPr sz="2500">
                <a:solidFill>
                  <a:schemeClr val="lt1"/>
                </a:solidFill>
              </a:defRPr>
            </a:lvl3pPr>
            <a:lvl4pPr lvl="3" algn="ctr" rtl="0">
              <a:lnSpc>
                <a:spcPct val="100000"/>
              </a:lnSpc>
              <a:spcBef>
                <a:spcPts val="0"/>
              </a:spcBef>
              <a:spcAft>
                <a:spcPts val="0"/>
              </a:spcAft>
              <a:buNone/>
              <a:defRPr sz="2500">
                <a:solidFill>
                  <a:schemeClr val="lt1"/>
                </a:solidFill>
              </a:defRPr>
            </a:lvl4pPr>
            <a:lvl5pPr lvl="4" algn="ctr" rtl="0">
              <a:lnSpc>
                <a:spcPct val="100000"/>
              </a:lnSpc>
              <a:spcBef>
                <a:spcPts val="0"/>
              </a:spcBef>
              <a:spcAft>
                <a:spcPts val="0"/>
              </a:spcAft>
              <a:buNone/>
              <a:defRPr sz="2500">
                <a:solidFill>
                  <a:schemeClr val="lt1"/>
                </a:solidFill>
              </a:defRPr>
            </a:lvl5pPr>
            <a:lvl6pPr lvl="5" algn="ctr" rtl="0">
              <a:lnSpc>
                <a:spcPct val="100000"/>
              </a:lnSpc>
              <a:spcBef>
                <a:spcPts val="0"/>
              </a:spcBef>
              <a:spcAft>
                <a:spcPts val="0"/>
              </a:spcAft>
              <a:buNone/>
              <a:defRPr sz="2500">
                <a:solidFill>
                  <a:schemeClr val="lt1"/>
                </a:solidFill>
              </a:defRPr>
            </a:lvl6pPr>
            <a:lvl7pPr lvl="6" algn="ctr" rtl="0">
              <a:lnSpc>
                <a:spcPct val="100000"/>
              </a:lnSpc>
              <a:spcBef>
                <a:spcPts val="0"/>
              </a:spcBef>
              <a:spcAft>
                <a:spcPts val="0"/>
              </a:spcAft>
              <a:buNone/>
              <a:defRPr sz="2500">
                <a:solidFill>
                  <a:schemeClr val="lt1"/>
                </a:solidFill>
              </a:defRPr>
            </a:lvl7pPr>
            <a:lvl8pPr lvl="7" algn="ctr" rtl="0">
              <a:lnSpc>
                <a:spcPct val="100000"/>
              </a:lnSpc>
              <a:spcBef>
                <a:spcPts val="0"/>
              </a:spcBef>
              <a:spcAft>
                <a:spcPts val="0"/>
              </a:spcAft>
              <a:buNone/>
              <a:defRPr sz="2500">
                <a:solidFill>
                  <a:schemeClr val="lt1"/>
                </a:solidFill>
              </a:defRPr>
            </a:lvl8pPr>
            <a:lvl9pPr lvl="8" algn="ctr" rtl="0">
              <a:lnSpc>
                <a:spcPct val="100000"/>
              </a:lnSpc>
              <a:spcBef>
                <a:spcPts val="0"/>
              </a:spcBef>
              <a:spcAft>
                <a:spcPts val="0"/>
              </a:spcAft>
              <a:buNone/>
              <a:defRPr sz="2500">
                <a:solidFill>
                  <a:schemeClr val="lt1"/>
                </a:solidFill>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ext 5">
  <p:cSld name="CUSTOM_4_1">
    <p:spTree>
      <p:nvGrpSpPr>
        <p:cNvPr id="1" name="Shape 157"/>
        <p:cNvGrpSpPr/>
        <p:nvPr/>
      </p:nvGrpSpPr>
      <p:grpSpPr>
        <a:xfrm>
          <a:off x="0" y="0"/>
          <a:ext cx="0" cy="0"/>
          <a:chOff x="0" y="0"/>
          <a:chExt cx="0" cy="0"/>
        </a:xfrm>
      </p:grpSpPr>
      <p:sp>
        <p:nvSpPr>
          <p:cNvPr id="158" name="Google Shape;158;p15"/>
          <p:cNvSpPr txBox="1">
            <a:spLocks noGrp="1"/>
          </p:cNvSpPr>
          <p:nvPr>
            <p:ph type="subTitle" idx="1"/>
          </p:nvPr>
        </p:nvSpPr>
        <p:spPr>
          <a:xfrm>
            <a:off x="2400000" y="1445250"/>
            <a:ext cx="4344000" cy="2258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a:solidFill>
                  <a:schemeClr val="dk1"/>
                </a:solidFill>
              </a:defRPr>
            </a:lvl1pPr>
            <a:lvl2pPr lvl="1" algn="ctr" rtl="0">
              <a:lnSpc>
                <a:spcPct val="100000"/>
              </a:lnSpc>
              <a:spcBef>
                <a:spcPts val="0"/>
              </a:spcBef>
              <a:spcAft>
                <a:spcPts val="0"/>
              </a:spcAft>
              <a:buNone/>
              <a:defRPr>
                <a:solidFill>
                  <a:schemeClr val="dk1"/>
                </a:solidFill>
              </a:defRPr>
            </a:lvl2pPr>
            <a:lvl3pPr lvl="2" algn="ctr" rtl="0">
              <a:lnSpc>
                <a:spcPct val="100000"/>
              </a:lnSpc>
              <a:spcBef>
                <a:spcPts val="0"/>
              </a:spcBef>
              <a:spcAft>
                <a:spcPts val="0"/>
              </a:spcAft>
              <a:buNone/>
              <a:defRPr>
                <a:solidFill>
                  <a:schemeClr val="dk1"/>
                </a:solidFill>
              </a:defRPr>
            </a:lvl3pPr>
            <a:lvl4pPr lvl="3" algn="ctr" rtl="0">
              <a:lnSpc>
                <a:spcPct val="100000"/>
              </a:lnSpc>
              <a:spcBef>
                <a:spcPts val="0"/>
              </a:spcBef>
              <a:spcAft>
                <a:spcPts val="0"/>
              </a:spcAft>
              <a:buNone/>
              <a:defRPr>
                <a:solidFill>
                  <a:schemeClr val="dk1"/>
                </a:solidFill>
              </a:defRPr>
            </a:lvl4pPr>
            <a:lvl5pPr lvl="4" algn="ctr" rtl="0">
              <a:lnSpc>
                <a:spcPct val="100000"/>
              </a:lnSpc>
              <a:spcBef>
                <a:spcPts val="0"/>
              </a:spcBef>
              <a:spcAft>
                <a:spcPts val="0"/>
              </a:spcAft>
              <a:buNone/>
              <a:defRPr>
                <a:solidFill>
                  <a:schemeClr val="dk1"/>
                </a:solidFill>
              </a:defRPr>
            </a:lvl5pPr>
            <a:lvl6pPr lvl="5" algn="ctr" rtl="0">
              <a:lnSpc>
                <a:spcPct val="100000"/>
              </a:lnSpc>
              <a:spcBef>
                <a:spcPts val="0"/>
              </a:spcBef>
              <a:spcAft>
                <a:spcPts val="0"/>
              </a:spcAft>
              <a:buNone/>
              <a:defRPr>
                <a:solidFill>
                  <a:schemeClr val="dk1"/>
                </a:solidFill>
              </a:defRPr>
            </a:lvl6pPr>
            <a:lvl7pPr lvl="6" algn="ctr" rtl="0">
              <a:lnSpc>
                <a:spcPct val="100000"/>
              </a:lnSpc>
              <a:spcBef>
                <a:spcPts val="0"/>
              </a:spcBef>
              <a:spcAft>
                <a:spcPts val="0"/>
              </a:spcAft>
              <a:buNone/>
              <a:defRPr>
                <a:solidFill>
                  <a:schemeClr val="dk1"/>
                </a:solidFill>
              </a:defRPr>
            </a:lvl7pPr>
            <a:lvl8pPr lvl="7" algn="ctr" rtl="0">
              <a:lnSpc>
                <a:spcPct val="100000"/>
              </a:lnSpc>
              <a:spcBef>
                <a:spcPts val="0"/>
              </a:spcBef>
              <a:spcAft>
                <a:spcPts val="0"/>
              </a:spcAft>
              <a:buNone/>
              <a:defRPr>
                <a:solidFill>
                  <a:schemeClr val="dk1"/>
                </a:solidFill>
              </a:defRPr>
            </a:lvl8pPr>
            <a:lvl9pPr lvl="8" algn="ctr" rtl="0">
              <a:lnSpc>
                <a:spcPct val="100000"/>
              </a:lnSpc>
              <a:spcBef>
                <a:spcPts val="0"/>
              </a:spcBef>
              <a:spcAft>
                <a:spcPts val="0"/>
              </a:spcAft>
              <a:buNone/>
              <a:defRPr>
                <a:solidFill>
                  <a:schemeClr val="dk1"/>
                </a:solidFill>
              </a:defRPr>
            </a:lvl9pPr>
          </a:lstStyle>
          <a:p>
            <a:endParaRPr/>
          </a:p>
        </p:txBody>
      </p:sp>
      <p:sp>
        <p:nvSpPr>
          <p:cNvPr id="159" name="Google Shape;159;p15"/>
          <p:cNvSpPr txBox="1">
            <a:spLocks noGrp="1"/>
          </p:cNvSpPr>
          <p:nvPr>
            <p:ph type="ctrTitle"/>
          </p:nvPr>
        </p:nvSpPr>
        <p:spPr>
          <a:xfrm>
            <a:off x="720000" y="384647"/>
            <a:ext cx="7704000" cy="577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grpSp>
        <p:nvGrpSpPr>
          <p:cNvPr id="160" name="Google Shape;160;p15"/>
          <p:cNvGrpSpPr/>
          <p:nvPr/>
        </p:nvGrpSpPr>
        <p:grpSpPr>
          <a:xfrm>
            <a:off x="-1036777" y="-1211455"/>
            <a:ext cx="11157571" cy="5700196"/>
            <a:chOff x="-1036777" y="-1211455"/>
            <a:chExt cx="11157571" cy="5700196"/>
          </a:xfrm>
        </p:grpSpPr>
        <p:sp>
          <p:nvSpPr>
            <p:cNvPr id="161" name="Google Shape;161;p15"/>
            <p:cNvSpPr/>
            <p:nvPr/>
          </p:nvSpPr>
          <p:spPr>
            <a:xfrm>
              <a:off x="1555908" y="319864"/>
              <a:ext cx="218168" cy="220126"/>
            </a:xfrm>
            <a:custGeom>
              <a:avLst/>
              <a:gdLst/>
              <a:ahLst/>
              <a:cxnLst/>
              <a:rect l="l" t="t" r="r" b="b"/>
              <a:pathLst>
                <a:path w="1337" h="1349" extrusionOk="0">
                  <a:moveTo>
                    <a:pt x="1336" y="681"/>
                  </a:moveTo>
                  <a:cubicBezTo>
                    <a:pt x="1336" y="1047"/>
                    <a:pt x="1046" y="1349"/>
                    <a:pt x="668" y="1349"/>
                  </a:cubicBezTo>
                  <a:cubicBezTo>
                    <a:pt x="303" y="1349"/>
                    <a:pt x="1" y="1047"/>
                    <a:pt x="1" y="681"/>
                  </a:cubicBezTo>
                  <a:cubicBezTo>
                    <a:pt x="1" y="303"/>
                    <a:pt x="303" y="1"/>
                    <a:pt x="668" y="1"/>
                  </a:cubicBezTo>
                  <a:cubicBezTo>
                    <a:pt x="1046" y="1"/>
                    <a:pt x="1336" y="303"/>
                    <a:pt x="1336" y="6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15"/>
            <p:cNvSpPr/>
            <p:nvPr/>
          </p:nvSpPr>
          <p:spPr>
            <a:xfrm>
              <a:off x="2031298" y="3403078"/>
              <a:ext cx="150286" cy="117325"/>
            </a:xfrm>
            <a:custGeom>
              <a:avLst/>
              <a:gdLst/>
              <a:ahLst/>
              <a:cxnLst/>
              <a:rect l="l" t="t" r="r" b="b"/>
              <a:pathLst>
                <a:path w="921" h="719" extrusionOk="0">
                  <a:moveTo>
                    <a:pt x="706" y="139"/>
                  </a:moveTo>
                  <a:cubicBezTo>
                    <a:pt x="921" y="353"/>
                    <a:pt x="769" y="719"/>
                    <a:pt x="467" y="719"/>
                  </a:cubicBezTo>
                  <a:cubicBezTo>
                    <a:pt x="152" y="719"/>
                    <a:pt x="1" y="353"/>
                    <a:pt x="215" y="139"/>
                  </a:cubicBezTo>
                  <a:cubicBezTo>
                    <a:pt x="354" y="1"/>
                    <a:pt x="568" y="1"/>
                    <a:pt x="706" y="13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15"/>
            <p:cNvSpPr/>
            <p:nvPr/>
          </p:nvSpPr>
          <p:spPr>
            <a:xfrm>
              <a:off x="4473275" y="4291132"/>
              <a:ext cx="197445" cy="197608"/>
            </a:xfrm>
            <a:custGeom>
              <a:avLst/>
              <a:gdLst/>
              <a:ahLst/>
              <a:cxnLst/>
              <a:rect l="l" t="t" r="r" b="b"/>
              <a:pathLst>
                <a:path w="1210" h="1211" extrusionOk="0">
                  <a:moveTo>
                    <a:pt x="1210" y="606"/>
                  </a:moveTo>
                  <a:cubicBezTo>
                    <a:pt x="1210" y="946"/>
                    <a:pt x="945" y="1210"/>
                    <a:pt x="605" y="1210"/>
                  </a:cubicBezTo>
                  <a:cubicBezTo>
                    <a:pt x="278" y="1210"/>
                    <a:pt x="0" y="946"/>
                    <a:pt x="0" y="606"/>
                  </a:cubicBezTo>
                  <a:cubicBezTo>
                    <a:pt x="0" y="278"/>
                    <a:pt x="278" y="1"/>
                    <a:pt x="605" y="1"/>
                  </a:cubicBezTo>
                  <a:cubicBezTo>
                    <a:pt x="945" y="1"/>
                    <a:pt x="1210" y="278"/>
                    <a:pt x="1210" y="60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15"/>
            <p:cNvSpPr/>
            <p:nvPr/>
          </p:nvSpPr>
          <p:spPr>
            <a:xfrm>
              <a:off x="8315375" y="412392"/>
              <a:ext cx="255046" cy="255210"/>
            </a:xfrm>
            <a:custGeom>
              <a:avLst/>
              <a:gdLst/>
              <a:ahLst/>
              <a:cxnLst/>
              <a:rect l="l" t="t" r="r" b="b"/>
              <a:pathLst>
                <a:path w="1563" h="1564" extrusionOk="0">
                  <a:moveTo>
                    <a:pt x="781" y="1"/>
                  </a:moveTo>
                  <a:cubicBezTo>
                    <a:pt x="353" y="1"/>
                    <a:pt x="0" y="354"/>
                    <a:pt x="0" y="782"/>
                  </a:cubicBezTo>
                  <a:cubicBezTo>
                    <a:pt x="0" y="1210"/>
                    <a:pt x="353" y="1563"/>
                    <a:pt x="781" y="1563"/>
                  </a:cubicBezTo>
                  <a:cubicBezTo>
                    <a:pt x="1210" y="1563"/>
                    <a:pt x="1563" y="1210"/>
                    <a:pt x="1563" y="782"/>
                  </a:cubicBezTo>
                  <a:cubicBezTo>
                    <a:pt x="1563" y="354"/>
                    <a:pt x="1210" y="1"/>
                    <a:pt x="7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15"/>
            <p:cNvSpPr/>
            <p:nvPr/>
          </p:nvSpPr>
          <p:spPr>
            <a:xfrm>
              <a:off x="7266201" y="854947"/>
              <a:ext cx="80447" cy="82405"/>
            </a:xfrm>
            <a:custGeom>
              <a:avLst/>
              <a:gdLst/>
              <a:ahLst/>
              <a:cxnLst/>
              <a:rect l="l" t="t" r="r" b="b"/>
              <a:pathLst>
                <a:path w="493" h="505" extrusionOk="0">
                  <a:moveTo>
                    <a:pt x="253" y="1"/>
                  </a:moveTo>
                  <a:cubicBezTo>
                    <a:pt x="114" y="1"/>
                    <a:pt x="1" y="114"/>
                    <a:pt x="1" y="253"/>
                  </a:cubicBezTo>
                  <a:cubicBezTo>
                    <a:pt x="1" y="391"/>
                    <a:pt x="114" y="505"/>
                    <a:pt x="253" y="505"/>
                  </a:cubicBezTo>
                  <a:cubicBezTo>
                    <a:pt x="392" y="505"/>
                    <a:pt x="492" y="391"/>
                    <a:pt x="492" y="253"/>
                  </a:cubicBezTo>
                  <a:cubicBezTo>
                    <a:pt x="492" y="114"/>
                    <a:pt x="392" y="1"/>
                    <a:pt x="2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15"/>
            <p:cNvSpPr/>
            <p:nvPr/>
          </p:nvSpPr>
          <p:spPr>
            <a:xfrm rot="-7200010" flipH="1">
              <a:off x="7590317" y="-220337"/>
              <a:ext cx="2831429" cy="939701"/>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15"/>
            <p:cNvSpPr/>
            <p:nvPr/>
          </p:nvSpPr>
          <p:spPr>
            <a:xfrm rot="9102685" flipH="1">
              <a:off x="-983184" y="-195164"/>
              <a:ext cx="2831423" cy="939705"/>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wo columns 1">
  <p:cSld name="CUSTOM_7">
    <p:spTree>
      <p:nvGrpSpPr>
        <p:cNvPr id="1" name="Shape 168"/>
        <p:cNvGrpSpPr/>
        <p:nvPr/>
      </p:nvGrpSpPr>
      <p:grpSpPr>
        <a:xfrm>
          <a:off x="0" y="0"/>
          <a:ext cx="0" cy="0"/>
          <a:chOff x="0" y="0"/>
          <a:chExt cx="0" cy="0"/>
        </a:xfrm>
      </p:grpSpPr>
      <p:sp>
        <p:nvSpPr>
          <p:cNvPr id="169" name="Google Shape;169;p16"/>
          <p:cNvSpPr txBox="1">
            <a:spLocks noGrp="1"/>
          </p:cNvSpPr>
          <p:nvPr>
            <p:ph type="ctrTitle"/>
          </p:nvPr>
        </p:nvSpPr>
        <p:spPr>
          <a:xfrm>
            <a:off x="1245414" y="865808"/>
            <a:ext cx="2658000" cy="577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700"/>
              <a:buNone/>
              <a:defRPr sz="2500"/>
            </a:lvl1pPr>
            <a:lvl2pPr lvl="1" algn="ctr" rtl="0">
              <a:spcBef>
                <a:spcPts val="0"/>
              </a:spcBef>
              <a:spcAft>
                <a:spcPts val="0"/>
              </a:spcAft>
              <a:buClr>
                <a:schemeClr val="dk1"/>
              </a:buClr>
              <a:buSzPts val="2400"/>
              <a:buNone/>
              <a:defRPr sz="2400">
                <a:solidFill>
                  <a:schemeClr val="dk1"/>
                </a:solidFill>
              </a:defRPr>
            </a:lvl2pPr>
            <a:lvl3pPr lvl="2" algn="ctr" rtl="0">
              <a:spcBef>
                <a:spcPts val="0"/>
              </a:spcBef>
              <a:spcAft>
                <a:spcPts val="0"/>
              </a:spcAft>
              <a:buClr>
                <a:schemeClr val="dk1"/>
              </a:buClr>
              <a:buSzPts val="2400"/>
              <a:buNone/>
              <a:defRPr sz="2400">
                <a:solidFill>
                  <a:schemeClr val="dk1"/>
                </a:solidFill>
              </a:defRPr>
            </a:lvl3pPr>
            <a:lvl4pPr lvl="3" algn="ctr" rtl="0">
              <a:spcBef>
                <a:spcPts val="0"/>
              </a:spcBef>
              <a:spcAft>
                <a:spcPts val="0"/>
              </a:spcAft>
              <a:buClr>
                <a:schemeClr val="dk1"/>
              </a:buClr>
              <a:buSzPts val="2400"/>
              <a:buNone/>
              <a:defRPr sz="2400">
                <a:solidFill>
                  <a:schemeClr val="dk1"/>
                </a:solidFill>
              </a:defRPr>
            </a:lvl4pPr>
            <a:lvl5pPr lvl="4" algn="ctr" rtl="0">
              <a:spcBef>
                <a:spcPts val="0"/>
              </a:spcBef>
              <a:spcAft>
                <a:spcPts val="0"/>
              </a:spcAft>
              <a:buClr>
                <a:schemeClr val="dk1"/>
              </a:buClr>
              <a:buSzPts val="2400"/>
              <a:buNone/>
              <a:defRPr sz="2400">
                <a:solidFill>
                  <a:schemeClr val="dk1"/>
                </a:solidFill>
              </a:defRPr>
            </a:lvl5pPr>
            <a:lvl6pPr lvl="5" algn="ctr" rtl="0">
              <a:spcBef>
                <a:spcPts val="0"/>
              </a:spcBef>
              <a:spcAft>
                <a:spcPts val="0"/>
              </a:spcAft>
              <a:buClr>
                <a:schemeClr val="dk1"/>
              </a:buClr>
              <a:buSzPts val="2400"/>
              <a:buNone/>
              <a:defRPr sz="2400">
                <a:solidFill>
                  <a:schemeClr val="dk1"/>
                </a:solidFill>
              </a:defRPr>
            </a:lvl6pPr>
            <a:lvl7pPr lvl="6" algn="ctr" rtl="0">
              <a:spcBef>
                <a:spcPts val="0"/>
              </a:spcBef>
              <a:spcAft>
                <a:spcPts val="0"/>
              </a:spcAft>
              <a:buClr>
                <a:schemeClr val="dk1"/>
              </a:buClr>
              <a:buSzPts val="2400"/>
              <a:buNone/>
              <a:defRPr sz="2400">
                <a:solidFill>
                  <a:schemeClr val="dk1"/>
                </a:solidFill>
              </a:defRPr>
            </a:lvl7pPr>
            <a:lvl8pPr lvl="7" algn="ctr" rtl="0">
              <a:spcBef>
                <a:spcPts val="0"/>
              </a:spcBef>
              <a:spcAft>
                <a:spcPts val="0"/>
              </a:spcAft>
              <a:buClr>
                <a:schemeClr val="dk1"/>
              </a:buClr>
              <a:buSzPts val="2400"/>
              <a:buNone/>
              <a:defRPr sz="2400">
                <a:solidFill>
                  <a:schemeClr val="dk1"/>
                </a:solidFill>
              </a:defRPr>
            </a:lvl8pPr>
            <a:lvl9pPr lvl="8" algn="ctr" rtl="0">
              <a:spcBef>
                <a:spcPts val="0"/>
              </a:spcBef>
              <a:spcAft>
                <a:spcPts val="0"/>
              </a:spcAft>
              <a:buClr>
                <a:schemeClr val="dk1"/>
              </a:buClr>
              <a:buSzPts val="2400"/>
              <a:buNone/>
              <a:defRPr sz="2400">
                <a:solidFill>
                  <a:schemeClr val="dk1"/>
                </a:solidFill>
              </a:defRPr>
            </a:lvl9pPr>
          </a:lstStyle>
          <a:p>
            <a:endParaRPr/>
          </a:p>
        </p:txBody>
      </p:sp>
      <p:sp>
        <p:nvSpPr>
          <p:cNvPr id="170" name="Google Shape;170;p16"/>
          <p:cNvSpPr txBox="1">
            <a:spLocks noGrp="1"/>
          </p:cNvSpPr>
          <p:nvPr>
            <p:ph type="ctrTitle" idx="2"/>
          </p:nvPr>
        </p:nvSpPr>
        <p:spPr>
          <a:xfrm>
            <a:off x="5239364" y="3102333"/>
            <a:ext cx="2658000" cy="577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700"/>
              <a:buNone/>
              <a:defRPr sz="2500"/>
            </a:lvl1pPr>
            <a:lvl2pPr lvl="1" algn="ctr" rtl="0">
              <a:spcBef>
                <a:spcPts val="0"/>
              </a:spcBef>
              <a:spcAft>
                <a:spcPts val="0"/>
              </a:spcAft>
              <a:buClr>
                <a:schemeClr val="dk1"/>
              </a:buClr>
              <a:buSzPts val="2400"/>
              <a:buNone/>
              <a:defRPr sz="2400">
                <a:solidFill>
                  <a:schemeClr val="dk1"/>
                </a:solidFill>
              </a:defRPr>
            </a:lvl2pPr>
            <a:lvl3pPr lvl="2" algn="ctr" rtl="0">
              <a:spcBef>
                <a:spcPts val="0"/>
              </a:spcBef>
              <a:spcAft>
                <a:spcPts val="0"/>
              </a:spcAft>
              <a:buClr>
                <a:schemeClr val="dk1"/>
              </a:buClr>
              <a:buSzPts val="2400"/>
              <a:buNone/>
              <a:defRPr sz="2400">
                <a:solidFill>
                  <a:schemeClr val="dk1"/>
                </a:solidFill>
              </a:defRPr>
            </a:lvl3pPr>
            <a:lvl4pPr lvl="3" algn="ctr" rtl="0">
              <a:spcBef>
                <a:spcPts val="0"/>
              </a:spcBef>
              <a:spcAft>
                <a:spcPts val="0"/>
              </a:spcAft>
              <a:buClr>
                <a:schemeClr val="dk1"/>
              </a:buClr>
              <a:buSzPts val="2400"/>
              <a:buNone/>
              <a:defRPr sz="2400">
                <a:solidFill>
                  <a:schemeClr val="dk1"/>
                </a:solidFill>
              </a:defRPr>
            </a:lvl4pPr>
            <a:lvl5pPr lvl="4" algn="ctr" rtl="0">
              <a:spcBef>
                <a:spcPts val="0"/>
              </a:spcBef>
              <a:spcAft>
                <a:spcPts val="0"/>
              </a:spcAft>
              <a:buClr>
                <a:schemeClr val="dk1"/>
              </a:buClr>
              <a:buSzPts val="2400"/>
              <a:buNone/>
              <a:defRPr sz="2400">
                <a:solidFill>
                  <a:schemeClr val="dk1"/>
                </a:solidFill>
              </a:defRPr>
            </a:lvl5pPr>
            <a:lvl6pPr lvl="5" algn="ctr" rtl="0">
              <a:spcBef>
                <a:spcPts val="0"/>
              </a:spcBef>
              <a:spcAft>
                <a:spcPts val="0"/>
              </a:spcAft>
              <a:buClr>
                <a:schemeClr val="dk1"/>
              </a:buClr>
              <a:buSzPts val="2400"/>
              <a:buNone/>
              <a:defRPr sz="2400">
                <a:solidFill>
                  <a:schemeClr val="dk1"/>
                </a:solidFill>
              </a:defRPr>
            </a:lvl6pPr>
            <a:lvl7pPr lvl="6" algn="ctr" rtl="0">
              <a:spcBef>
                <a:spcPts val="0"/>
              </a:spcBef>
              <a:spcAft>
                <a:spcPts val="0"/>
              </a:spcAft>
              <a:buClr>
                <a:schemeClr val="dk1"/>
              </a:buClr>
              <a:buSzPts val="2400"/>
              <a:buNone/>
              <a:defRPr sz="2400">
                <a:solidFill>
                  <a:schemeClr val="dk1"/>
                </a:solidFill>
              </a:defRPr>
            </a:lvl7pPr>
            <a:lvl8pPr lvl="7" algn="ctr" rtl="0">
              <a:spcBef>
                <a:spcPts val="0"/>
              </a:spcBef>
              <a:spcAft>
                <a:spcPts val="0"/>
              </a:spcAft>
              <a:buClr>
                <a:schemeClr val="dk1"/>
              </a:buClr>
              <a:buSzPts val="2400"/>
              <a:buNone/>
              <a:defRPr sz="2400">
                <a:solidFill>
                  <a:schemeClr val="dk1"/>
                </a:solidFill>
              </a:defRPr>
            </a:lvl8pPr>
            <a:lvl9pPr lvl="8" algn="ctr" rtl="0">
              <a:spcBef>
                <a:spcPts val="0"/>
              </a:spcBef>
              <a:spcAft>
                <a:spcPts val="0"/>
              </a:spcAft>
              <a:buClr>
                <a:schemeClr val="dk1"/>
              </a:buClr>
              <a:buSzPts val="2400"/>
              <a:buNone/>
              <a:defRPr sz="2400">
                <a:solidFill>
                  <a:schemeClr val="dk1"/>
                </a:solidFill>
              </a:defRPr>
            </a:lvl9pPr>
          </a:lstStyle>
          <a:p>
            <a:endParaRPr/>
          </a:p>
        </p:txBody>
      </p:sp>
      <p:sp>
        <p:nvSpPr>
          <p:cNvPr id="171" name="Google Shape;171;p16"/>
          <p:cNvSpPr txBox="1">
            <a:spLocks noGrp="1"/>
          </p:cNvSpPr>
          <p:nvPr>
            <p:ph type="subTitle" idx="1"/>
          </p:nvPr>
        </p:nvSpPr>
        <p:spPr>
          <a:xfrm>
            <a:off x="1121834" y="1343167"/>
            <a:ext cx="2907600" cy="684600"/>
          </a:xfrm>
          <a:prstGeom prst="rect">
            <a:avLst/>
          </a:prstGeom>
          <a:noFill/>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1800"/>
              <a:buNone/>
              <a:defRPr sz="1400"/>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1600"/>
              </a:spcBef>
              <a:spcAft>
                <a:spcPts val="0"/>
              </a:spcAft>
              <a:buClr>
                <a:schemeClr val="dk1"/>
              </a:buClr>
              <a:buSzPts val="1400"/>
              <a:buNone/>
              <a:defRPr>
                <a:solidFill>
                  <a:schemeClr val="dk1"/>
                </a:solidFill>
              </a:defRPr>
            </a:lvl3pPr>
            <a:lvl4pPr lvl="3" algn="ctr" rtl="0">
              <a:lnSpc>
                <a:spcPct val="100000"/>
              </a:lnSpc>
              <a:spcBef>
                <a:spcPts val="1600"/>
              </a:spcBef>
              <a:spcAft>
                <a:spcPts val="0"/>
              </a:spcAft>
              <a:buClr>
                <a:schemeClr val="dk1"/>
              </a:buClr>
              <a:buSzPts val="1400"/>
              <a:buNone/>
              <a:defRPr>
                <a:solidFill>
                  <a:schemeClr val="dk1"/>
                </a:solidFill>
              </a:defRPr>
            </a:lvl4pPr>
            <a:lvl5pPr lvl="4" algn="ctr" rtl="0">
              <a:lnSpc>
                <a:spcPct val="100000"/>
              </a:lnSpc>
              <a:spcBef>
                <a:spcPts val="1600"/>
              </a:spcBef>
              <a:spcAft>
                <a:spcPts val="0"/>
              </a:spcAft>
              <a:buClr>
                <a:schemeClr val="dk1"/>
              </a:buClr>
              <a:buSzPts val="1400"/>
              <a:buNone/>
              <a:defRPr>
                <a:solidFill>
                  <a:schemeClr val="dk1"/>
                </a:solidFill>
              </a:defRPr>
            </a:lvl5pPr>
            <a:lvl6pPr lvl="5" algn="ctr" rtl="0">
              <a:lnSpc>
                <a:spcPct val="100000"/>
              </a:lnSpc>
              <a:spcBef>
                <a:spcPts val="1600"/>
              </a:spcBef>
              <a:spcAft>
                <a:spcPts val="0"/>
              </a:spcAft>
              <a:buClr>
                <a:schemeClr val="dk1"/>
              </a:buClr>
              <a:buSzPts val="1400"/>
              <a:buNone/>
              <a:defRPr>
                <a:solidFill>
                  <a:schemeClr val="dk1"/>
                </a:solidFill>
              </a:defRPr>
            </a:lvl6pPr>
            <a:lvl7pPr lvl="6" algn="ctr" rtl="0">
              <a:lnSpc>
                <a:spcPct val="100000"/>
              </a:lnSpc>
              <a:spcBef>
                <a:spcPts val="1600"/>
              </a:spcBef>
              <a:spcAft>
                <a:spcPts val="0"/>
              </a:spcAft>
              <a:buClr>
                <a:schemeClr val="dk1"/>
              </a:buClr>
              <a:buSzPts val="1400"/>
              <a:buNone/>
              <a:defRPr>
                <a:solidFill>
                  <a:schemeClr val="dk1"/>
                </a:solidFill>
              </a:defRPr>
            </a:lvl7pPr>
            <a:lvl8pPr lvl="7" algn="ctr" rtl="0">
              <a:lnSpc>
                <a:spcPct val="100000"/>
              </a:lnSpc>
              <a:spcBef>
                <a:spcPts val="1600"/>
              </a:spcBef>
              <a:spcAft>
                <a:spcPts val="0"/>
              </a:spcAft>
              <a:buClr>
                <a:schemeClr val="dk1"/>
              </a:buClr>
              <a:buSzPts val="1400"/>
              <a:buNone/>
              <a:defRPr>
                <a:solidFill>
                  <a:schemeClr val="dk1"/>
                </a:solidFill>
              </a:defRPr>
            </a:lvl8pPr>
            <a:lvl9pPr lvl="8" algn="ctr" rtl="0">
              <a:lnSpc>
                <a:spcPct val="100000"/>
              </a:lnSpc>
              <a:spcBef>
                <a:spcPts val="1600"/>
              </a:spcBef>
              <a:spcAft>
                <a:spcPts val="1600"/>
              </a:spcAft>
              <a:buClr>
                <a:schemeClr val="dk1"/>
              </a:buClr>
              <a:buSzPts val="1400"/>
              <a:buNone/>
              <a:defRPr>
                <a:solidFill>
                  <a:schemeClr val="dk1"/>
                </a:solidFill>
              </a:defRPr>
            </a:lvl9pPr>
          </a:lstStyle>
          <a:p>
            <a:endParaRPr/>
          </a:p>
        </p:txBody>
      </p:sp>
      <p:sp>
        <p:nvSpPr>
          <p:cNvPr id="172" name="Google Shape;172;p16"/>
          <p:cNvSpPr txBox="1">
            <a:spLocks noGrp="1"/>
          </p:cNvSpPr>
          <p:nvPr>
            <p:ph type="subTitle" idx="3"/>
          </p:nvPr>
        </p:nvSpPr>
        <p:spPr>
          <a:xfrm>
            <a:off x="5114566" y="3577544"/>
            <a:ext cx="2907600" cy="684600"/>
          </a:xfrm>
          <a:prstGeom prst="rect">
            <a:avLst/>
          </a:prstGeom>
          <a:noFill/>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1800"/>
              <a:buNone/>
              <a:defRPr sz="1400"/>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1600"/>
              </a:spcBef>
              <a:spcAft>
                <a:spcPts val="0"/>
              </a:spcAft>
              <a:buClr>
                <a:schemeClr val="dk1"/>
              </a:buClr>
              <a:buSzPts val="1400"/>
              <a:buNone/>
              <a:defRPr>
                <a:solidFill>
                  <a:schemeClr val="dk1"/>
                </a:solidFill>
              </a:defRPr>
            </a:lvl3pPr>
            <a:lvl4pPr lvl="3" algn="ctr" rtl="0">
              <a:lnSpc>
                <a:spcPct val="100000"/>
              </a:lnSpc>
              <a:spcBef>
                <a:spcPts val="1600"/>
              </a:spcBef>
              <a:spcAft>
                <a:spcPts val="0"/>
              </a:spcAft>
              <a:buClr>
                <a:schemeClr val="dk1"/>
              </a:buClr>
              <a:buSzPts val="1400"/>
              <a:buNone/>
              <a:defRPr>
                <a:solidFill>
                  <a:schemeClr val="dk1"/>
                </a:solidFill>
              </a:defRPr>
            </a:lvl4pPr>
            <a:lvl5pPr lvl="4" algn="ctr" rtl="0">
              <a:lnSpc>
                <a:spcPct val="100000"/>
              </a:lnSpc>
              <a:spcBef>
                <a:spcPts val="1600"/>
              </a:spcBef>
              <a:spcAft>
                <a:spcPts val="0"/>
              </a:spcAft>
              <a:buClr>
                <a:schemeClr val="dk1"/>
              </a:buClr>
              <a:buSzPts val="1400"/>
              <a:buNone/>
              <a:defRPr>
                <a:solidFill>
                  <a:schemeClr val="dk1"/>
                </a:solidFill>
              </a:defRPr>
            </a:lvl5pPr>
            <a:lvl6pPr lvl="5" algn="ctr" rtl="0">
              <a:lnSpc>
                <a:spcPct val="100000"/>
              </a:lnSpc>
              <a:spcBef>
                <a:spcPts val="1600"/>
              </a:spcBef>
              <a:spcAft>
                <a:spcPts val="0"/>
              </a:spcAft>
              <a:buClr>
                <a:schemeClr val="dk1"/>
              </a:buClr>
              <a:buSzPts val="1400"/>
              <a:buNone/>
              <a:defRPr>
                <a:solidFill>
                  <a:schemeClr val="dk1"/>
                </a:solidFill>
              </a:defRPr>
            </a:lvl6pPr>
            <a:lvl7pPr lvl="6" algn="ctr" rtl="0">
              <a:lnSpc>
                <a:spcPct val="100000"/>
              </a:lnSpc>
              <a:spcBef>
                <a:spcPts val="1600"/>
              </a:spcBef>
              <a:spcAft>
                <a:spcPts val="0"/>
              </a:spcAft>
              <a:buClr>
                <a:schemeClr val="dk1"/>
              </a:buClr>
              <a:buSzPts val="1400"/>
              <a:buNone/>
              <a:defRPr>
                <a:solidFill>
                  <a:schemeClr val="dk1"/>
                </a:solidFill>
              </a:defRPr>
            </a:lvl7pPr>
            <a:lvl8pPr lvl="7" algn="ctr" rtl="0">
              <a:lnSpc>
                <a:spcPct val="100000"/>
              </a:lnSpc>
              <a:spcBef>
                <a:spcPts val="1600"/>
              </a:spcBef>
              <a:spcAft>
                <a:spcPts val="0"/>
              </a:spcAft>
              <a:buClr>
                <a:schemeClr val="dk1"/>
              </a:buClr>
              <a:buSzPts val="1400"/>
              <a:buNone/>
              <a:defRPr>
                <a:solidFill>
                  <a:schemeClr val="dk1"/>
                </a:solidFill>
              </a:defRPr>
            </a:lvl8pPr>
            <a:lvl9pPr lvl="8" algn="ctr" rtl="0">
              <a:lnSpc>
                <a:spcPct val="100000"/>
              </a:lnSpc>
              <a:spcBef>
                <a:spcPts val="1600"/>
              </a:spcBef>
              <a:spcAft>
                <a:spcPts val="1600"/>
              </a:spcAft>
              <a:buClr>
                <a:schemeClr val="dk1"/>
              </a:buClr>
              <a:buSzPts val="1400"/>
              <a:buNone/>
              <a:defRPr>
                <a:solidFill>
                  <a:schemeClr val="dk1"/>
                </a:solidFill>
              </a:defRPr>
            </a:lvl9pPr>
          </a:lstStyle>
          <a:p>
            <a:endParaRPr/>
          </a:p>
        </p:txBody>
      </p:sp>
      <p:sp>
        <p:nvSpPr>
          <p:cNvPr id="173" name="Google Shape;173;p16"/>
          <p:cNvSpPr/>
          <p:nvPr/>
        </p:nvSpPr>
        <p:spPr>
          <a:xfrm rot="1275388" flipH="1">
            <a:off x="-1199012" y="4441054"/>
            <a:ext cx="2402223" cy="976572"/>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16"/>
          <p:cNvSpPr/>
          <p:nvPr/>
        </p:nvSpPr>
        <p:spPr>
          <a:xfrm rot="1275363" flipH="1">
            <a:off x="-987292" y="4724126"/>
            <a:ext cx="2831426" cy="849506"/>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16"/>
          <p:cNvSpPr/>
          <p:nvPr/>
        </p:nvSpPr>
        <p:spPr>
          <a:xfrm rot="-7200010" flipH="1">
            <a:off x="7532942" y="-39912"/>
            <a:ext cx="2831429" cy="939701"/>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16"/>
          <p:cNvSpPr/>
          <p:nvPr/>
        </p:nvSpPr>
        <p:spPr>
          <a:xfrm rot="-1706227">
            <a:off x="8004758" y="4392186"/>
            <a:ext cx="2402218" cy="976570"/>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16"/>
          <p:cNvSpPr/>
          <p:nvPr/>
        </p:nvSpPr>
        <p:spPr>
          <a:xfrm rot="-1706232">
            <a:off x="7550418" y="4585555"/>
            <a:ext cx="2831429" cy="849504"/>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16"/>
          <p:cNvSpPr/>
          <p:nvPr/>
        </p:nvSpPr>
        <p:spPr>
          <a:xfrm rot="9102685" flipH="1">
            <a:off x="-991384" y="-416227"/>
            <a:ext cx="2831423" cy="939705"/>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16"/>
          <p:cNvSpPr/>
          <p:nvPr/>
        </p:nvSpPr>
        <p:spPr>
          <a:xfrm>
            <a:off x="291748" y="2326828"/>
            <a:ext cx="150286" cy="117325"/>
          </a:xfrm>
          <a:custGeom>
            <a:avLst/>
            <a:gdLst/>
            <a:ahLst/>
            <a:cxnLst/>
            <a:rect l="l" t="t" r="r" b="b"/>
            <a:pathLst>
              <a:path w="921" h="719" extrusionOk="0">
                <a:moveTo>
                  <a:pt x="706" y="139"/>
                </a:moveTo>
                <a:cubicBezTo>
                  <a:pt x="921" y="353"/>
                  <a:pt x="769" y="719"/>
                  <a:pt x="467" y="719"/>
                </a:cubicBezTo>
                <a:cubicBezTo>
                  <a:pt x="152" y="719"/>
                  <a:pt x="1" y="353"/>
                  <a:pt x="215" y="139"/>
                </a:cubicBezTo>
                <a:cubicBezTo>
                  <a:pt x="354" y="1"/>
                  <a:pt x="568" y="1"/>
                  <a:pt x="706" y="13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4">
  <p:cSld name="CUSTOM_6">
    <p:spTree>
      <p:nvGrpSpPr>
        <p:cNvPr id="1" name="Shape 180"/>
        <p:cNvGrpSpPr/>
        <p:nvPr/>
      </p:nvGrpSpPr>
      <p:grpSpPr>
        <a:xfrm>
          <a:off x="0" y="0"/>
          <a:ext cx="0" cy="0"/>
          <a:chOff x="0" y="0"/>
          <a:chExt cx="0" cy="0"/>
        </a:xfrm>
      </p:grpSpPr>
      <p:sp>
        <p:nvSpPr>
          <p:cNvPr id="181" name="Google Shape;181;p17"/>
          <p:cNvSpPr txBox="1">
            <a:spLocks noGrp="1"/>
          </p:cNvSpPr>
          <p:nvPr>
            <p:ph type="title"/>
          </p:nvPr>
        </p:nvSpPr>
        <p:spPr>
          <a:xfrm>
            <a:off x="609226" y="1830600"/>
            <a:ext cx="3017100" cy="14823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4200"/>
              <a:buNone/>
              <a:defRPr sz="4200">
                <a:solidFill>
                  <a:schemeClr val="dk1"/>
                </a:solidFill>
              </a:defRPr>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182" name="Google Shape;182;p17"/>
          <p:cNvSpPr txBox="1">
            <a:spLocks noGrp="1"/>
          </p:cNvSpPr>
          <p:nvPr>
            <p:ph type="subTitle" idx="1"/>
          </p:nvPr>
        </p:nvSpPr>
        <p:spPr>
          <a:xfrm>
            <a:off x="4572000" y="790475"/>
            <a:ext cx="3852000" cy="3545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accent1"/>
              </a:buClr>
              <a:buSzPts val="2100"/>
              <a:buChar char="●"/>
              <a:defRPr sz="1400">
                <a:solidFill>
                  <a:schemeClr val="dk1"/>
                </a:solidFill>
              </a:defRPr>
            </a:lvl1pPr>
            <a:lvl2pPr lvl="1" algn="ctr" rtl="0">
              <a:lnSpc>
                <a:spcPct val="100000"/>
              </a:lnSpc>
              <a:spcBef>
                <a:spcPts val="1000"/>
              </a:spcBef>
              <a:spcAft>
                <a:spcPts val="0"/>
              </a:spcAft>
              <a:buSzPts val="2100"/>
              <a:buChar char="○"/>
              <a:defRPr sz="2100"/>
            </a:lvl2pPr>
            <a:lvl3pPr lvl="2" algn="ctr" rtl="0">
              <a:lnSpc>
                <a:spcPct val="100000"/>
              </a:lnSpc>
              <a:spcBef>
                <a:spcPts val="0"/>
              </a:spcBef>
              <a:spcAft>
                <a:spcPts val="0"/>
              </a:spcAft>
              <a:buSzPts val="2100"/>
              <a:buChar char="■"/>
              <a:defRPr sz="2100"/>
            </a:lvl3pPr>
            <a:lvl4pPr lvl="3" algn="ctr" rtl="0">
              <a:lnSpc>
                <a:spcPct val="100000"/>
              </a:lnSpc>
              <a:spcBef>
                <a:spcPts val="0"/>
              </a:spcBef>
              <a:spcAft>
                <a:spcPts val="0"/>
              </a:spcAft>
              <a:buSzPts val="2100"/>
              <a:buChar char="●"/>
              <a:defRPr sz="2100"/>
            </a:lvl4pPr>
            <a:lvl5pPr lvl="4" algn="ctr" rtl="0">
              <a:lnSpc>
                <a:spcPct val="100000"/>
              </a:lnSpc>
              <a:spcBef>
                <a:spcPts val="0"/>
              </a:spcBef>
              <a:spcAft>
                <a:spcPts val="0"/>
              </a:spcAft>
              <a:buSzPts val="2100"/>
              <a:buChar char="○"/>
              <a:defRPr sz="2100"/>
            </a:lvl5pPr>
            <a:lvl6pPr lvl="5" algn="ctr" rtl="0">
              <a:lnSpc>
                <a:spcPct val="100000"/>
              </a:lnSpc>
              <a:spcBef>
                <a:spcPts val="0"/>
              </a:spcBef>
              <a:spcAft>
                <a:spcPts val="0"/>
              </a:spcAft>
              <a:buSzPts val="2100"/>
              <a:buChar char="■"/>
              <a:defRPr sz="2100"/>
            </a:lvl6pPr>
            <a:lvl7pPr lvl="6" algn="ctr" rtl="0">
              <a:lnSpc>
                <a:spcPct val="100000"/>
              </a:lnSpc>
              <a:spcBef>
                <a:spcPts val="0"/>
              </a:spcBef>
              <a:spcAft>
                <a:spcPts val="0"/>
              </a:spcAft>
              <a:buSzPts val="2100"/>
              <a:buChar char="●"/>
              <a:defRPr sz="2100"/>
            </a:lvl7pPr>
            <a:lvl8pPr lvl="7" algn="ctr" rtl="0">
              <a:lnSpc>
                <a:spcPct val="100000"/>
              </a:lnSpc>
              <a:spcBef>
                <a:spcPts val="0"/>
              </a:spcBef>
              <a:spcAft>
                <a:spcPts val="0"/>
              </a:spcAft>
              <a:buSzPts val="2100"/>
              <a:buChar char="○"/>
              <a:defRPr sz="2100"/>
            </a:lvl8pPr>
            <a:lvl9pPr lvl="8" algn="ctr" rtl="0">
              <a:lnSpc>
                <a:spcPct val="100000"/>
              </a:lnSpc>
              <a:spcBef>
                <a:spcPts val="0"/>
              </a:spcBef>
              <a:spcAft>
                <a:spcPts val="0"/>
              </a:spcAft>
              <a:buSzPts val="2100"/>
              <a:buChar char="■"/>
              <a:defRPr sz="2100"/>
            </a:lvl9pPr>
          </a:lstStyle>
          <a:p>
            <a:endParaRPr/>
          </a:p>
        </p:txBody>
      </p:sp>
      <p:grpSp>
        <p:nvGrpSpPr>
          <p:cNvPr id="183" name="Google Shape;183;p17"/>
          <p:cNvGrpSpPr/>
          <p:nvPr/>
        </p:nvGrpSpPr>
        <p:grpSpPr>
          <a:xfrm flipH="1">
            <a:off x="6440663" y="1434771"/>
            <a:ext cx="5815361" cy="3708730"/>
            <a:chOff x="-1243353" y="1445621"/>
            <a:chExt cx="5815361" cy="3708730"/>
          </a:xfrm>
        </p:grpSpPr>
        <p:sp>
          <p:nvSpPr>
            <p:cNvPr id="184" name="Google Shape;184;p17"/>
            <p:cNvSpPr/>
            <p:nvPr/>
          </p:nvSpPr>
          <p:spPr>
            <a:xfrm flipH="1">
              <a:off x="-1243353" y="1445621"/>
              <a:ext cx="2626803" cy="3708730"/>
            </a:xfrm>
            <a:custGeom>
              <a:avLst/>
              <a:gdLst/>
              <a:ahLst/>
              <a:cxnLst/>
              <a:rect l="l" t="t" r="r" b="b"/>
              <a:pathLst>
                <a:path w="9175" h="12954" extrusionOk="0">
                  <a:moveTo>
                    <a:pt x="3671" y="1"/>
                  </a:moveTo>
                  <a:cubicBezTo>
                    <a:pt x="2819" y="1"/>
                    <a:pt x="2105" y="491"/>
                    <a:pt x="2105" y="491"/>
                  </a:cubicBezTo>
                  <a:cubicBezTo>
                    <a:pt x="2105" y="491"/>
                    <a:pt x="1311" y="7157"/>
                    <a:pt x="656" y="8694"/>
                  </a:cubicBezTo>
                  <a:cubicBezTo>
                    <a:pt x="1" y="10244"/>
                    <a:pt x="996" y="12953"/>
                    <a:pt x="996" y="12953"/>
                  </a:cubicBezTo>
                  <a:lnTo>
                    <a:pt x="6629" y="12953"/>
                  </a:lnTo>
                  <a:cubicBezTo>
                    <a:pt x="9174" y="10408"/>
                    <a:pt x="7624" y="7522"/>
                    <a:pt x="6440" y="6842"/>
                  </a:cubicBezTo>
                  <a:cubicBezTo>
                    <a:pt x="5268" y="6161"/>
                    <a:pt x="6755" y="3024"/>
                    <a:pt x="5457" y="1045"/>
                  </a:cubicBezTo>
                  <a:cubicBezTo>
                    <a:pt x="4924" y="238"/>
                    <a:pt x="4264" y="1"/>
                    <a:pt x="3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17"/>
            <p:cNvSpPr/>
            <p:nvPr/>
          </p:nvSpPr>
          <p:spPr>
            <a:xfrm flipH="1">
              <a:off x="2169788" y="4177780"/>
              <a:ext cx="2402220" cy="976571"/>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17"/>
            <p:cNvSpPr/>
            <p:nvPr/>
          </p:nvSpPr>
          <p:spPr>
            <a:xfrm flipH="1">
              <a:off x="-442377" y="3174677"/>
              <a:ext cx="2831422" cy="939699"/>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17"/>
            <p:cNvSpPr/>
            <p:nvPr/>
          </p:nvSpPr>
          <p:spPr>
            <a:xfrm flipH="1">
              <a:off x="-582301" y="3492638"/>
              <a:ext cx="3228301" cy="1655077"/>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17"/>
            <p:cNvSpPr/>
            <p:nvPr/>
          </p:nvSpPr>
          <p:spPr>
            <a:xfrm flipH="1">
              <a:off x="131549" y="3471863"/>
              <a:ext cx="3228301" cy="1655077"/>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 name="Google Shape;189;p17"/>
          <p:cNvGrpSpPr/>
          <p:nvPr/>
        </p:nvGrpSpPr>
        <p:grpSpPr>
          <a:xfrm>
            <a:off x="-2763112" y="1715971"/>
            <a:ext cx="5815361" cy="3708730"/>
            <a:chOff x="-1243353" y="1445621"/>
            <a:chExt cx="5815361" cy="3708730"/>
          </a:xfrm>
        </p:grpSpPr>
        <p:sp>
          <p:nvSpPr>
            <p:cNvPr id="190" name="Google Shape;190;p17"/>
            <p:cNvSpPr/>
            <p:nvPr/>
          </p:nvSpPr>
          <p:spPr>
            <a:xfrm flipH="1">
              <a:off x="-1243353" y="1445621"/>
              <a:ext cx="2626803" cy="3708730"/>
            </a:xfrm>
            <a:custGeom>
              <a:avLst/>
              <a:gdLst/>
              <a:ahLst/>
              <a:cxnLst/>
              <a:rect l="l" t="t" r="r" b="b"/>
              <a:pathLst>
                <a:path w="9175" h="12954" extrusionOk="0">
                  <a:moveTo>
                    <a:pt x="3671" y="1"/>
                  </a:moveTo>
                  <a:cubicBezTo>
                    <a:pt x="2819" y="1"/>
                    <a:pt x="2105" y="491"/>
                    <a:pt x="2105" y="491"/>
                  </a:cubicBezTo>
                  <a:cubicBezTo>
                    <a:pt x="2105" y="491"/>
                    <a:pt x="1311" y="7157"/>
                    <a:pt x="656" y="8694"/>
                  </a:cubicBezTo>
                  <a:cubicBezTo>
                    <a:pt x="1" y="10244"/>
                    <a:pt x="996" y="12953"/>
                    <a:pt x="996" y="12953"/>
                  </a:cubicBezTo>
                  <a:lnTo>
                    <a:pt x="6629" y="12953"/>
                  </a:lnTo>
                  <a:cubicBezTo>
                    <a:pt x="9174" y="10408"/>
                    <a:pt x="7624" y="7522"/>
                    <a:pt x="6440" y="6842"/>
                  </a:cubicBezTo>
                  <a:cubicBezTo>
                    <a:pt x="5268" y="6161"/>
                    <a:pt x="6755" y="3024"/>
                    <a:pt x="5457" y="1045"/>
                  </a:cubicBezTo>
                  <a:cubicBezTo>
                    <a:pt x="4924" y="238"/>
                    <a:pt x="4264" y="1"/>
                    <a:pt x="3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17"/>
            <p:cNvSpPr/>
            <p:nvPr/>
          </p:nvSpPr>
          <p:spPr>
            <a:xfrm flipH="1">
              <a:off x="2169788" y="4177780"/>
              <a:ext cx="2402220" cy="976571"/>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17"/>
            <p:cNvSpPr/>
            <p:nvPr/>
          </p:nvSpPr>
          <p:spPr>
            <a:xfrm flipH="1">
              <a:off x="-442377" y="3174677"/>
              <a:ext cx="2831422" cy="939699"/>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rgbClr val="FA81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17"/>
            <p:cNvSpPr/>
            <p:nvPr/>
          </p:nvSpPr>
          <p:spPr>
            <a:xfrm flipH="1">
              <a:off x="-582301" y="3492638"/>
              <a:ext cx="3228301" cy="1655077"/>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rgbClr val="FA81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17"/>
            <p:cNvSpPr/>
            <p:nvPr/>
          </p:nvSpPr>
          <p:spPr>
            <a:xfrm flipH="1">
              <a:off x="131549" y="3471863"/>
              <a:ext cx="3228301" cy="1655077"/>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rgbClr val="FA81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5" name="Google Shape;195;p17"/>
          <p:cNvSpPr/>
          <p:nvPr/>
        </p:nvSpPr>
        <p:spPr>
          <a:xfrm>
            <a:off x="4572009" y="120488"/>
            <a:ext cx="218168" cy="218168"/>
          </a:xfrm>
          <a:custGeom>
            <a:avLst/>
            <a:gdLst/>
            <a:ahLst/>
            <a:cxnLst/>
            <a:rect l="l" t="t" r="r" b="b"/>
            <a:pathLst>
              <a:path w="1337" h="1337" extrusionOk="0">
                <a:moveTo>
                  <a:pt x="1336" y="669"/>
                </a:moveTo>
                <a:cubicBezTo>
                  <a:pt x="1336" y="1034"/>
                  <a:pt x="1046" y="1337"/>
                  <a:pt x="668" y="1337"/>
                </a:cubicBezTo>
                <a:cubicBezTo>
                  <a:pt x="303" y="1337"/>
                  <a:pt x="0" y="1034"/>
                  <a:pt x="0" y="669"/>
                </a:cubicBezTo>
                <a:cubicBezTo>
                  <a:pt x="0" y="291"/>
                  <a:pt x="303" y="1"/>
                  <a:pt x="668" y="1"/>
                </a:cubicBezTo>
                <a:cubicBezTo>
                  <a:pt x="1046" y="1"/>
                  <a:pt x="1336" y="291"/>
                  <a:pt x="1336" y="66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17"/>
          <p:cNvSpPr/>
          <p:nvPr/>
        </p:nvSpPr>
        <p:spPr>
          <a:xfrm>
            <a:off x="8351956" y="469020"/>
            <a:ext cx="144086" cy="141964"/>
          </a:xfrm>
          <a:custGeom>
            <a:avLst/>
            <a:gdLst/>
            <a:ahLst/>
            <a:cxnLst/>
            <a:rect l="l" t="t" r="r" b="b"/>
            <a:pathLst>
              <a:path w="883" h="870" extrusionOk="0">
                <a:moveTo>
                  <a:pt x="882" y="428"/>
                </a:moveTo>
                <a:cubicBezTo>
                  <a:pt x="882" y="680"/>
                  <a:pt x="693" y="869"/>
                  <a:pt x="441" y="869"/>
                </a:cubicBezTo>
                <a:cubicBezTo>
                  <a:pt x="202" y="869"/>
                  <a:pt x="0" y="680"/>
                  <a:pt x="0" y="428"/>
                </a:cubicBezTo>
                <a:cubicBezTo>
                  <a:pt x="0" y="189"/>
                  <a:pt x="202" y="0"/>
                  <a:pt x="441" y="0"/>
                </a:cubicBezTo>
                <a:cubicBezTo>
                  <a:pt x="693" y="0"/>
                  <a:pt x="882" y="189"/>
                  <a:pt x="882" y="4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17"/>
          <p:cNvSpPr/>
          <p:nvPr/>
        </p:nvSpPr>
        <p:spPr>
          <a:xfrm>
            <a:off x="626334" y="1247607"/>
            <a:ext cx="187328" cy="187165"/>
          </a:xfrm>
          <a:custGeom>
            <a:avLst/>
            <a:gdLst/>
            <a:ahLst/>
            <a:cxnLst/>
            <a:rect l="l" t="t" r="r" b="b"/>
            <a:pathLst>
              <a:path w="1148" h="1147" extrusionOk="0">
                <a:moveTo>
                  <a:pt x="568" y="0"/>
                </a:moveTo>
                <a:cubicBezTo>
                  <a:pt x="253" y="0"/>
                  <a:pt x="1" y="252"/>
                  <a:pt x="1" y="567"/>
                </a:cubicBezTo>
                <a:cubicBezTo>
                  <a:pt x="1" y="882"/>
                  <a:pt x="253" y="1147"/>
                  <a:pt x="568" y="1147"/>
                </a:cubicBezTo>
                <a:cubicBezTo>
                  <a:pt x="883" y="1147"/>
                  <a:pt x="1148" y="882"/>
                  <a:pt x="1148" y="567"/>
                </a:cubicBezTo>
                <a:cubicBezTo>
                  <a:pt x="1148" y="252"/>
                  <a:pt x="883"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17"/>
          <p:cNvSpPr/>
          <p:nvPr/>
        </p:nvSpPr>
        <p:spPr>
          <a:xfrm>
            <a:off x="2229764" y="443401"/>
            <a:ext cx="82405" cy="82405"/>
          </a:xfrm>
          <a:custGeom>
            <a:avLst/>
            <a:gdLst/>
            <a:ahLst/>
            <a:cxnLst/>
            <a:rect l="l" t="t" r="r" b="b"/>
            <a:pathLst>
              <a:path w="505" h="505" extrusionOk="0">
                <a:moveTo>
                  <a:pt x="253" y="1"/>
                </a:moveTo>
                <a:cubicBezTo>
                  <a:pt x="114" y="1"/>
                  <a:pt x="1" y="114"/>
                  <a:pt x="1" y="253"/>
                </a:cubicBezTo>
                <a:cubicBezTo>
                  <a:pt x="1" y="391"/>
                  <a:pt x="114" y="505"/>
                  <a:pt x="253" y="505"/>
                </a:cubicBezTo>
                <a:cubicBezTo>
                  <a:pt x="391" y="505"/>
                  <a:pt x="505" y="391"/>
                  <a:pt x="505" y="253"/>
                </a:cubicBezTo>
                <a:cubicBezTo>
                  <a:pt x="505" y="114"/>
                  <a:pt x="391" y="1"/>
                  <a:pt x="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four columns">
  <p:cSld name="CUSTOM_6_1">
    <p:spTree>
      <p:nvGrpSpPr>
        <p:cNvPr id="1" name="Shape 199"/>
        <p:cNvGrpSpPr/>
        <p:nvPr/>
      </p:nvGrpSpPr>
      <p:grpSpPr>
        <a:xfrm>
          <a:off x="0" y="0"/>
          <a:ext cx="0" cy="0"/>
          <a:chOff x="0" y="0"/>
          <a:chExt cx="0" cy="0"/>
        </a:xfrm>
      </p:grpSpPr>
      <p:sp>
        <p:nvSpPr>
          <p:cNvPr id="200" name="Google Shape;200;p18"/>
          <p:cNvSpPr txBox="1">
            <a:spLocks noGrp="1"/>
          </p:cNvSpPr>
          <p:nvPr>
            <p:ph type="title"/>
          </p:nvPr>
        </p:nvSpPr>
        <p:spPr>
          <a:xfrm>
            <a:off x="1780139" y="367712"/>
            <a:ext cx="5589900" cy="609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lvl1pPr>
            <a:lvl2pPr lvl="1" algn="ctr" rtl="0">
              <a:spcBef>
                <a:spcPts val="0"/>
              </a:spcBef>
              <a:spcAft>
                <a:spcPts val="0"/>
              </a:spcAft>
              <a:buNone/>
              <a:defRPr>
                <a:latin typeface="Roboto Slab Regular"/>
                <a:ea typeface="Roboto Slab Regular"/>
                <a:cs typeface="Roboto Slab Regular"/>
                <a:sym typeface="Roboto Slab Regular"/>
              </a:defRPr>
            </a:lvl2pPr>
            <a:lvl3pPr lvl="2" algn="ctr" rtl="0">
              <a:spcBef>
                <a:spcPts val="0"/>
              </a:spcBef>
              <a:spcAft>
                <a:spcPts val="0"/>
              </a:spcAft>
              <a:buNone/>
              <a:defRPr>
                <a:latin typeface="Roboto Slab Regular"/>
                <a:ea typeface="Roboto Slab Regular"/>
                <a:cs typeface="Roboto Slab Regular"/>
                <a:sym typeface="Roboto Slab Regular"/>
              </a:defRPr>
            </a:lvl3pPr>
            <a:lvl4pPr lvl="3" algn="ctr" rtl="0">
              <a:spcBef>
                <a:spcPts val="0"/>
              </a:spcBef>
              <a:spcAft>
                <a:spcPts val="0"/>
              </a:spcAft>
              <a:buNone/>
              <a:defRPr>
                <a:latin typeface="Roboto Slab Regular"/>
                <a:ea typeface="Roboto Slab Regular"/>
                <a:cs typeface="Roboto Slab Regular"/>
                <a:sym typeface="Roboto Slab Regular"/>
              </a:defRPr>
            </a:lvl4pPr>
            <a:lvl5pPr lvl="4" algn="ctr" rtl="0">
              <a:spcBef>
                <a:spcPts val="0"/>
              </a:spcBef>
              <a:spcAft>
                <a:spcPts val="0"/>
              </a:spcAft>
              <a:buNone/>
              <a:defRPr>
                <a:latin typeface="Roboto Slab Regular"/>
                <a:ea typeface="Roboto Slab Regular"/>
                <a:cs typeface="Roboto Slab Regular"/>
                <a:sym typeface="Roboto Slab Regular"/>
              </a:defRPr>
            </a:lvl5pPr>
            <a:lvl6pPr lvl="5" algn="ctr" rtl="0">
              <a:spcBef>
                <a:spcPts val="0"/>
              </a:spcBef>
              <a:spcAft>
                <a:spcPts val="0"/>
              </a:spcAft>
              <a:buNone/>
              <a:defRPr>
                <a:latin typeface="Roboto Slab Regular"/>
                <a:ea typeface="Roboto Slab Regular"/>
                <a:cs typeface="Roboto Slab Regular"/>
                <a:sym typeface="Roboto Slab Regular"/>
              </a:defRPr>
            </a:lvl6pPr>
            <a:lvl7pPr lvl="6" algn="ctr" rtl="0">
              <a:spcBef>
                <a:spcPts val="0"/>
              </a:spcBef>
              <a:spcAft>
                <a:spcPts val="0"/>
              </a:spcAft>
              <a:buNone/>
              <a:defRPr>
                <a:latin typeface="Roboto Slab Regular"/>
                <a:ea typeface="Roboto Slab Regular"/>
                <a:cs typeface="Roboto Slab Regular"/>
                <a:sym typeface="Roboto Slab Regular"/>
              </a:defRPr>
            </a:lvl7pPr>
            <a:lvl8pPr lvl="7" algn="ctr" rtl="0">
              <a:spcBef>
                <a:spcPts val="0"/>
              </a:spcBef>
              <a:spcAft>
                <a:spcPts val="0"/>
              </a:spcAft>
              <a:buNone/>
              <a:defRPr>
                <a:latin typeface="Roboto Slab Regular"/>
                <a:ea typeface="Roboto Slab Regular"/>
                <a:cs typeface="Roboto Slab Regular"/>
                <a:sym typeface="Roboto Slab Regular"/>
              </a:defRPr>
            </a:lvl8pPr>
            <a:lvl9pPr lvl="8" algn="ctr" rtl="0">
              <a:spcBef>
                <a:spcPts val="0"/>
              </a:spcBef>
              <a:spcAft>
                <a:spcPts val="0"/>
              </a:spcAft>
              <a:buNone/>
              <a:defRPr>
                <a:latin typeface="Roboto Slab Regular"/>
                <a:ea typeface="Roboto Slab Regular"/>
                <a:cs typeface="Roboto Slab Regular"/>
                <a:sym typeface="Roboto Slab Regular"/>
              </a:defRPr>
            </a:lvl9pPr>
          </a:lstStyle>
          <a:p>
            <a:endParaRPr/>
          </a:p>
        </p:txBody>
      </p:sp>
      <p:sp>
        <p:nvSpPr>
          <p:cNvPr id="201" name="Google Shape;201;p18"/>
          <p:cNvSpPr txBox="1">
            <a:spLocks noGrp="1"/>
          </p:cNvSpPr>
          <p:nvPr>
            <p:ph type="subTitle" idx="1"/>
          </p:nvPr>
        </p:nvSpPr>
        <p:spPr>
          <a:xfrm>
            <a:off x="1418950" y="1304050"/>
            <a:ext cx="3367800" cy="552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400"/>
              <a:buNone/>
              <a:defRPr sz="1400">
                <a:solidFill>
                  <a:schemeClr val="dk1"/>
                </a:solidFill>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02" name="Google Shape;202;p18"/>
          <p:cNvSpPr txBox="1">
            <a:spLocks noGrp="1"/>
          </p:cNvSpPr>
          <p:nvPr>
            <p:ph type="subTitle" idx="2"/>
          </p:nvPr>
        </p:nvSpPr>
        <p:spPr>
          <a:xfrm>
            <a:off x="1418950" y="2066850"/>
            <a:ext cx="3367800" cy="552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None/>
              <a:defRPr sz="1400">
                <a:solidFill>
                  <a:schemeClr val="dk1"/>
                </a:solidFill>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03" name="Google Shape;203;p18"/>
          <p:cNvSpPr txBox="1">
            <a:spLocks noGrp="1"/>
          </p:cNvSpPr>
          <p:nvPr>
            <p:ph type="subTitle" idx="3"/>
          </p:nvPr>
        </p:nvSpPr>
        <p:spPr>
          <a:xfrm>
            <a:off x="1418950" y="2829650"/>
            <a:ext cx="3367800" cy="552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None/>
              <a:defRPr sz="1400">
                <a:solidFill>
                  <a:schemeClr val="dk1"/>
                </a:solidFill>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04" name="Google Shape;204;p18"/>
          <p:cNvSpPr txBox="1">
            <a:spLocks noGrp="1"/>
          </p:cNvSpPr>
          <p:nvPr>
            <p:ph type="subTitle" idx="4"/>
          </p:nvPr>
        </p:nvSpPr>
        <p:spPr>
          <a:xfrm>
            <a:off x="1418950" y="3882478"/>
            <a:ext cx="3367800" cy="552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None/>
              <a:defRPr sz="1400">
                <a:solidFill>
                  <a:schemeClr val="dk1"/>
                </a:solidFill>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grpSp>
        <p:nvGrpSpPr>
          <p:cNvPr id="205" name="Google Shape;205;p18"/>
          <p:cNvGrpSpPr/>
          <p:nvPr/>
        </p:nvGrpSpPr>
        <p:grpSpPr>
          <a:xfrm flipH="1">
            <a:off x="5516313" y="1445921"/>
            <a:ext cx="5815361" cy="3708730"/>
            <a:chOff x="-1243353" y="1445621"/>
            <a:chExt cx="5815361" cy="3708730"/>
          </a:xfrm>
        </p:grpSpPr>
        <p:sp>
          <p:nvSpPr>
            <p:cNvPr id="206" name="Google Shape;206;p18"/>
            <p:cNvSpPr/>
            <p:nvPr/>
          </p:nvSpPr>
          <p:spPr>
            <a:xfrm flipH="1">
              <a:off x="-1243353" y="1445621"/>
              <a:ext cx="2626803" cy="3708730"/>
            </a:xfrm>
            <a:custGeom>
              <a:avLst/>
              <a:gdLst/>
              <a:ahLst/>
              <a:cxnLst/>
              <a:rect l="l" t="t" r="r" b="b"/>
              <a:pathLst>
                <a:path w="9175" h="12954" extrusionOk="0">
                  <a:moveTo>
                    <a:pt x="3671" y="1"/>
                  </a:moveTo>
                  <a:cubicBezTo>
                    <a:pt x="2819" y="1"/>
                    <a:pt x="2105" y="491"/>
                    <a:pt x="2105" y="491"/>
                  </a:cubicBezTo>
                  <a:cubicBezTo>
                    <a:pt x="2105" y="491"/>
                    <a:pt x="1311" y="7157"/>
                    <a:pt x="656" y="8694"/>
                  </a:cubicBezTo>
                  <a:cubicBezTo>
                    <a:pt x="1" y="10244"/>
                    <a:pt x="996" y="12953"/>
                    <a:pt x="996" y="12953"/>
                  </a:cubicBezTo>
                  <a:lnTo>
                    <a:pt x="6629" y="12953"/>
                  </a:lnTo>
                  <a:cubicBezTo>
                    <a:pt x="9174" y="10408"/>
                    <a:pt x="7624" y="7522"/>
                    <a:pt x="6440" y="6842"/>
                  </a:cubicBezTo>
                  <a:cubicBezTo>
                    <a:pt x="5268" y="6161"/>
                    <a:pt x="6755" y="3024"/>
                    <a:pt x="5457" y="1045"/>
                  </a:cubicBezTo>
                  <a:cubicBezTo>
                    <a:pt x="4924" y="238"/>
                    <a:pt x="4264" y="1"/>
                    <a:pt x="36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18"/>
            <p:cNvSpPr/>
            <p:nvPr/>
          </p:nvSpPr>
          <p:spPr>
            <a:xfrm flipH="1">
              <a:off x="2169788" y="4177780"/>
              <a:ext cx="2402220" cy="976571"/>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18"/>
            <p:cNvSpPr/>
            <p:nvPr/>
          </p:nvSpPr>
          <p:spPr>
            <a:xfrm flipH="1">
              <a:off x="-442377" y="3174677"/>
              <a:ext cx="2831422" cy="939699"/>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18"/>
            <p:cNvSpPr/>
            <p:nvPr/>
          </p:nvSpPr>
          <p:spPr>
            <a:xfrm flipH="1">
              <a:off x="-582301" y="3492638"/>
              <a:ext cx="3228301" cy="1655077"/>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18"/>
            <p:cNvSpPr/>
            <p:nvPr/>
          </p:nvSpPr>
          <p:spPr>
            <a:xfrm flipH="1">
              <a:off x="131549" y="3471863"/>
              <a:ext cx="3228301" cy="1655077"/>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1" name="Google Shape;211;p18"/>
          <p:cNvSpPr/>
          <p:nvPr/>
        </p:nvSpPr>
        <p:spPr>
          <a:xfrm rot="185215">
            <a:off x="4611556" y="4088245"/>
            <a:ext cx="2402206" cy="1030507"/>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18"/>
          <p:cNvSpPr/>
          <p:nvPr/>
        </p:nvSpPr>
        <p:spPr>
          <a:xfrm>
            <a:off x="4319235" y="4323979"/>
            <a:ext cx="2831422" cy="849503"/>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18"/>
          <p:cNvSpPr/>
          <p:nvPr/>
        </p:nvSpPr>
        <p:spPr>
          <a:xfrm>
            <a:off x="6388922" y="250863"/>
            <a:ext cx="218168" cy="218168"/>
          </a:xfrm>
          <a:custGeom>
            <a:avLst/>
            <a:gdLst/>
            <a:ahLst/>
            <a:cxnLst/>
            <a:rect l="l" t="t" r="r" b="b"/>
            <a:pathLst>
              <a:path w="1337" h="1337" extrusionOk="0">
                <a:moveTo>
                  <a:pt x="1336" y="669"/>
                </a:moveTo>
                <a:cubicBezTo>
                  <a:pt x="1336" y="1034"/>
                  <a:pt x="1046" y="1337"/>
                  <a:pt x="668" y="1337"/>
                </a:cubicBezTo>
                <a:cubicBezTo>
                  <a:pt x="303" y="1337"/>
                  <a:pt x="0" y="1034"/>
                  <a:pt x="0" y="669"/>
                </a:cubicBezTo>
                <a:cubicBezTo>
                  <a:pt x="0" y="291"/>
                  <a:pt x="303" y="1"/>
                  <a:pt x="668" y="1"/>
                </a:cubicBezTo>
                <a:cubicBezTo>
                  <a:pt x="1046" y="1"/>
                  <a:pt x="1336" y="291"/>
                  <a:pt x="1336" y="66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18"/>
          <p:cNvSpPr/>
          <p:nvPr/>
        </p:nvSpPr>
        <p:spPr>
          <a:xfrm>
            <a:off x="8351956" y="469020"/>
            <a:ext cx="144086" cy="141964"/>
          </a:xfrm>
          <a:custGeom>
            <a:avLst/>
            <a:gdLst/>
            <a:ahLst/>
            <a:cxnLst/>
            <a:rect l="l" t="t" r="r" b="b"/>
            <a:pathLst>
              <a:path w="883" h="870" extrusionOk="0">
                <a:moveTo>
                  <a:pt x="882" y="428"/>
                </a:moveTo>
                <a:cubicBezTo>
                  <a:pt x="882" y="680"/>
                  <a:pt x="693" y="869"/>
                  <a:pt x="441" y="869"/>
                </a:cubicBezTo>
                <a:cubicBezTo>
                  <a:pt x="202" y="869"/>
                  <a:pt x="0" y="680"/>
                  <a:pt x="0" y="428"/>
                </a:cubicBezTo>
                <a:cubicBezTo>
                  <a:pt x="0" y="189"/>
                  <a:pt x="202" y="0"/>
                  <a:pt x="441" y="0"/>
                </a:cubicBezTo>
                <a:cubicBezTo>
                  <a:pt x="693" y="0"/>
                  <a:pt x="882" y="189"/>
                  <a:pt x="882" y="4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18"/>
          <p:cNvSpPr/>
          <p:nvPr/>
        </p:nvSpPr>
        <p:spPr>
          <a:xfrm>
            <a:off x="626347" y="266369"/>
            <a:ext cx="187328" cy="187165"/>
          </a:xfrm>
          <a:custGeom>
            <a:avLst/>
            <a:gdLst/>
            <a:ahLst/>
            <a:cxnLst/>
            <a:rect l="l" t="t" r="r" b="b"/>
            <a:pathLst>
              <a:path w="1148" h="1147" extrusionOk="0">
                <a:moveTo>
                  <a:pt x="568" y="0"/>
                </a:moveTo>
                <a:cubicBezTo>
                  <a:pt x="253" y="0"/>
                  <a:pt x="1" y="252"/>
                  <a:pt x="1" y="567"/>
                </a:cubicBezTo>
                <a:cubicBezTo>
                  <a:pt x="1" y="882"/>
                  <a:pt x="253" y="1147"/>
                  <a:pt x="568" y="1147"/>
                </a:cubicBezTo>
                <a:cubicBezTo>
                  <a:pt x="883" y="1147"/>
                  <a:pt x="1148" y="882"/>
                  <a:pt x="1148" y="567"/>
                </a:cubicBezTo>
                <a:cubicBezTo>
                  <a:pt x="1148" y="252"/>
                  <a:pt x="883"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18"/>
          <p:cNvSpPr/>
          <p:nvPr/>
        </p:nvSpPr>
        <p:spPr>
          <a:xfrm>
            <a:off x="2598596" y="4708023"/>
            <a:ext cx="94806" cy="81426"/>
          </a:xfrm>
          <a:custGeom>
            <a:avLst/>
            <a:gdLst/>
            <a:ahLst/>
            <a:cxnLst/>
            <a:rect l="l" t="t" r="r" b="b"/>
            <a:pathLst>
              <a:path w="581" h="499" extrusionOk="0">
                <a:moveTo>
                  <a:pt x="328" y="1"/>
                </a:moveTo>
                <a:cubicBezTo>
                  <a:pt x="114" y="1"/>
                  <a:pt x="1" y="265"/>
                  <a:pt x="152" y="429"/>
                </a:cubicBezTo>
                <a:cubicBezTo>
                  <a:pt x="204" y="477"/>
                  <a:pt x="266" y="498"/>
                  <a:pt x="326" y="498"/>
                </a:cubicBezTo>
                <a:cubicBezTo>
                  <a:pt x="457" y="498"/>
                  <a:pt x="580" y="399"/>
                  <a:pt x="580" y="253"/>
                </a:cubicBezTo>
                <a:cubicBezTo>
                  <a:pt x="580" y="114"/>
                  <a:pt x="467" y="1"/>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18"/>
          <p:cNvSpPr/>
          <p:nvPr/>
        </p:nvSpPr>
        <p:spPr>
          <a:xfrm>
            <a:off x="137964" y="2530551"/>
            <a:ext cx="82405" cy="82405"/>
          </a:xfrm>
          <a:custGeom>
            <a:avLst/>
            <a:gdLst/>
            <a:ahLst/>
            <a:cxnLst/>
            <a:rect l="l" t="t" r="r" b="b"/>
            <a:pathLst>
              <a:path w="505" h="505" extrusionOk="0">
                <a:moveTo>
                  <a:pt x="253" y="1"/>
                </a:moveTo>
                <a:cubicBezTo>
                  <a:pt x="114" y="1"/>
                  <a:pt x="1" y="114"/>
                  <a:pt x="1" y="253"/>
                </a:cubicBezTo>
                <a:cubicBezTo>
                  <a:pt x="1" y="391"/>
                  <a:pt x="114" y="505"/>
                  <a:pt x="253" y="505"/>
                </a:cubicBezTo>
                <a:cubicBezTo>
                  <a:pt x="391" y="505"/>
                  <a:pt x="505" y="391"/>
                  <a:pt x="505" y="253"/>
                </a:cubicBezTo>
                <a:cubicBezTo>
                  <a:pt x="505" y="114"/>
                  <a:pt x="391" y="1"/>
                  <a:pt x="2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18"/>
          <p:cNvSpPr txBox="1">
            <a:spLocks noGrp="1"/>
          </p:cNvSpPr>
          <p:nvPr>
            <p:ph type="subTitle" idx="5"/>
          </p:nvPr>
        </p:nvSpPr>
        <p:spPr>
          <a:xfrm>
            <a:off x="1418950" y="3573000"/>
            <a:ext cx="3367800" cy="415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800"/>
              <a:buFont typeface="Bebas Neue"/>
              <a:buNone/>
              <a:defRPr>
                <a:solidFill>
                  <a:schemeClr val="dk1"/>
                </a:solidFill>
                <a:latin typeface="Fredoka One"/>
                <a:ea typeface="Fredoka One"/>
                <a:cs typeface="Fredoka One"/>
                <a:sym typeface="Fredoka One"/>
              </a:defRPr>
            </a:lvl1pPr>
            <a:lvl2pPr lvl="1" algn="ctr" rtl="0">
              <a:lnSpc>
                <a:spcPct val="100000"/>
              </a:lnSpc>
              <a:spcBef>
                <a:spcPts val="0"/>
              </a:spcBef>
              <a:spcAft>
                <a:spcPts val="0"/>
              </a:spcAft>
              <a:buClr>
                <a:schemeClr val="dk1"/>
              </a:buClr>
              <a:buSzPts val="1800"/>
              <a:buFont typeface="Bebas Neue"/>
              <a:buNone/>
              <a:defRPr sz="1800">
                <a:solidFill>
                  <a:schemeClr val="dk1"/>
                </a:solidFill>
                <a:latin typeface="Bebas Neue"/>
                <a:ea typeface="Bebas Neue"/>
                <a:cs typeface="Bebas Neue"/>
                <a:sym typeface="Bebas Neue"/>
              </a:defRPr>
            </a:lvl2pPr>
            <a:lvl3pPr lvl="2" algn="ctr" rtl="0">
              <a:lnSpc>
                <a:spcPct val="100000"/>
              </a:lnSpc>
              <a:spcBef>
                <a:spcPts val="1600"/>
              </a:spcBef>
              <a:spcAft>
                <a:spcPts val="0"/>
              </a:spcAft>
              <a:buClr>
                <a:schemeClr val="dk1"/>
              </a:buClr>
              <a:buSzPts val="1800"/>
              <a:buFont typeface="Bebas Neue"/>
              <a:buNone/>
              <a:defRPr sz="1800">
                <a:solidFill>
                  <a:schemeClr val="dk1"/>
                </a:solidFill>
                <a:latin typeface="Bebas Neue"/>
                <a:ea typeface="Bebas Neue"/>
                <a:cs typeface="Bebas Neue"/>
                <a:sym typeface="Bebas Neue"/>
              </a:defRPr>
            </a:lvl3pPr>
            <a:lvl4pPr lvl="3" algn="ctr" rtl="0">
              <a:lnSpc>
                <a:spcPct val="100000"/>
              </a:lnSpc>
              <a:spcBef>
                <a:spcPts val="1600"/>
              </a:spcBef>
              <a:spcAft>
                <a:spcPts val="0"/>
              </a:spcAft>
              <a:buClr>
                <a:schemeClr val="dk1"/>
              </a:buClr>
              <a:buSzPts val="1800"/>
              <a:buFont typeface="Bebas Neue"/>
              <a:buNone/>
              <a:defRPr sz="1800">
                <a:solidFill>
                  <a:schemeClr val="dk1"/>
                </a:solidFill>
                <a:latin typeface="Bebas Neue"/>
                <a:ea typeface="Bebas Neue"/>
                <a:cs typeface="Bebas Neue"/>
                <a:sym typeface="Bebas Neue"/>
              </a:defRPr>
            </a:lvl4pPr>
            <a:lvl5pPr lvl="4" algn="ctr" rtl="0">
              <a:lnSpc>
                <a:spcPct val="100000"/>
              </a:lnSpc>
              <a:spcBef>
                <a:spcPts val="1600"/>
              </a:spcBef>
              <a:spcAft>
                <a:spcPts val="0"/>
              </a:spcAft>
              <a:buClr>
                <a:schemeClr val="dk1"/>
              </a:buClr>
              <a:buSzPts val="1800"/>
              <a:buFont typeface="Bebas Neue"/>
              <a:buNone/>
              <a:defRPr sz="1800">
                <a:solidFill>
                  <a:schemeClr val="dk1"/>
                </a:solidFill>
                <a:latin typeface="Bebas Neue"/>
                <a:ea typeface="Bebas Neue"/>
                <a:cs typeface="Bebas Neue"/>
                <a:sym typeface="Bebas Neue"/>
              </a:defRPr>
            </a:lvl5pPr>
            <a:lvl6pPr lvl="5" algn="ctr" rtl="0">
              <a:lnSpc>
                <a:spcPct val="100000"/>
              </a:lnSpc>
              <a:spcBef>
                <a:spcPts val="1600"/>
              </a:spcBef>
              <a:spcAft>
                <a:spcPts val="0"/>
              </a:spcAft>
              <a:buClr>
                <a:schemeClr val="dk1"/>
              </a:buClr>
              <a:buSzPts val="1800"/>
              <a:buFont typeface="Bebas Neue"/>
              <a:buNone/>
              <a:defRPr sz="1800">
                <a:solidFill>
                  <a:schemeClr val="dk1"/>
                </a:solidFill>
                <a:latin typeface="Bebas Neue"/>
                <a:ea typeface="Bebas Neue"/>
                <a:cs typeface="Bebas Neue"/>
                <a:sym typeface="Bebas Neue"/>
              </a:defRPr>
            </a:lvl6pPr>
            <a:lvl7pPr lvl="6" algn="ctr" rtl="0">
              <a:lnSpc>
                <a:spcPct val="100000"/>
              </a:lnSpc>
              <a:spcBef>
                <a:spcPts val="1600"/>
              </a:spcBef>
              <a:spcAft>
                <a:spcPts val="0"/>
              </a:spcAft>
              <a:buClr>
                <a:schemeClr val="dk1"/>
              </a:buClr>
              <a:buSzPts val="1800"/>
              <a:buFont typeface="Bebas Neue"/>
              <a:buNone/>
              <a:defRPr sz="1800">
                <a:solidFill>
                  <a:schemeClr val="dk1"/>
                </a:solidFill>
                <a:latin typeface="Bebas Neue"/>
                <a:ea typeface="Bebas Neue"/>
                <a:cs typeface="Bebas Neue"/>
                <a:sym typeface="Bebas Neue"/>
              </a:defRPr>
            </a:lvl7pPr>
            <a:lvl8pPr lvl="7" algn="ctr" rtl="0">
              <a:lnSpc>
                <a:spcPct val="100000"/>
              </a:lnSpc>
              <a:spcBef>
                <a:spcPts val="1600"/>
              </a:spcBef>
              <a:spcAft>
                <a:spcPts val="0"/>
              </a:spcAft>
              <a:buClr>
                <a:schemeClr val="dk1"/>
              </a:buClr>
              <a:buSzPts val="1800"/>
              <a:buFont typeface="Bebas Neue"/>
              <a:buNone/>
              <a:defRPr sz="1800">
                <a:solidFill>
                  <a:schemeClr val="dk1"/>
                </a:solidFill>
                <a:latin typeface="Bebas Neue"/>
                <a:ea typeface="Bebas Neue"/>
                <a:cs typeface="Bebas Neue"/>
                <a:sym typeface="Bebas Neue"/>
              </a:defRPr>
            </a:lvl8pPr>
            <a:lvl9pPr lvl="8" algn="ctr" rtl="0">
              <a:lnSpc>
                <a:spcPct val="100000"/>
              </a:lnSpc>
              <a:spcBef>
                <a:spcPts val="1600"/>
              </a:spcBef>
              <a:spcAft>
                <a:spcPts val="1600"/>
              </a:spcAft>
              <a:buClr>
                <a:schemeClr val="dk1"/>
              </a:buClr>
              <a:buSzPts val="1800"/>
              <a:buFont typeface="Bebas Neue"/>
              <a:buNone/>
              <a:defRPr sz="18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1">
  <p:cSld name="CUSTOM_6_1_1">
    <p:spTree>
      <p:nvGrpSpPr>
        <p:cNvPr id="1" name="Shape 219"/>
        <p:cNvGrpSpPr/>
        <p:nvPr/>
      </p:nvGrpSpPr>
      <p:grpSpPr>
        <a:xfrm>
          <a:off x="0" y="0"/>
          <a:ext cx="0" cy="0"/>
          <a:chOff x="0" y="0"/>
          <a:chExt cx="0" cy="0"/>
        </a:xfrm>
      </p:grpSpPr>
      <p:sp>
        <p:nvSpPr>
          <p:cNvPr id="220" name="Google Shape;220;p19"/>
          <p:cNvSpPr txBox="1">
            <a:spLocks noGrp="1"/>
          </p:cNvSpPr>
          <p:nvPr>
            <p:ph type="title"/>
          </p:nvPr>
        </p:nvSpPr>
        <p:spPr>
          <a:xfrm>
            <a:off x="720000" y="367700"/>
            <a:ext cx="7704000" cy="609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lvl1pPr>
            <a:lvl2pPr lvl="1" algn="ctr" rtl="0">
              <a:spcBef>
                <a:spcPts val="0"/>
              </a:spcBef>
              <a:spcAft>
                <a:spcPts val="0"/>
              </a:spcAft>
              <a:buNone/>
              <a:defRPr>
                <a:latin typeface="Roboto Slab Regular"/>
                <a:ea typeface="Roboto Slab Regular"/>
                <a:cs typeface="Roboto Slab Regular"/>
                <a:sym typeface="Roboto Slab Regular"/>
              </a:defRPr>
            </a:lvl2pPr>
            <a:lvl3pPr lvl="2" algn="ctr" rtl="0">
              <a:spcBef>
                <a:spcPts val="0"/>
              </a:spcBef>
              <a:spcAft>
                <a:spcPts val="0"/>
              </a:spcAft>
              <a:buNone/>
              <a:defRPr>
                <a:latin typeface="Roboto Slab Regular"/>
                <a:ea typeface="Roboto Slab Regular"/>
                <a:cs typeface="Roboto Slab Regular"/>
                <a:sym typeface="Roboto Slab Regular"/>
              </a:defRPr>
            </a:lvl3pPr>
            <a:lvl4pPr lvl="3" algn="ctr" rtl="0">
              <a:spcBef>
                <a:spcPts val="0"/>
              </a:spcBef>
              <a:spcAft>
                <a:spcPts val="0"/>
              </a:spcAft>
              <a:buNone/>
              <a:defRPr>
                <a:latin typeface="Roboto Slab Regular"/>
                <a:ea typeface="Roboto Slab Regular"/>
                <a:cs typeface="Roboto Slab Regular"/>
                <a:sym typeface="Roboto Slab Regular"/>
              </a:defRPr>
            </a:lvl4pPr>
            <a:lvl5pPr lvl="4" algn="ctr" rtl="0">
              <a:spcBef>
                <a:spcPts val="0"/>
              </a:spcBef>
              <a:spcAft>
                <a:spcPts val="0"/>
              </a:spcAft>
              <a:buNone/>
              <a:defRPr>
                <a:latin typeface="Roboto Slab Regular"/>
                <a:ea typeface="Roboto Slab Regular"/>
                <a:cs typeface="Roboto Slab Regular"/>
                <a:sym typeface="Roboto Slab Regular"/>
              </a:defRPr>
            </a:lvl5pPr>
            <a:lvl6pPr lvl="5" algn="ctr" rtl="0">
              <a:spcBef>
                <a:spcPts val="0"/>
              </a:spcBef>
              <a:spcAft>
                <a:spcPts val="0"/>
              </a:spcAft>
              <a:buNone/>
              <a:defRPr>
                <a:latin typeface="Roboto Slab Regular"/>
                <a:ea typeface="Roboto Slab Regular"/>
                <a:cs typeface="Roboto Slab Regular"/>
                <a:sym typeface="Roboto Slab Regular"/>
              </a:defRPr>
            </a:lvl6pPr>
            <a:lvl7pPr lvl="6" algn="ctr" rtl="0">
              <a:spcBef>
                <a:spcPts val="0"/>
              </a:spcBef>
              <a:spcAft>
                <a:spcPts val="0"/>
              </a:spcAft>
              <a:buNone/>
              <a:defRPr>
                <a:latin typeface="Roboto Slab Regular"/>
                <a:ea typeface="Roboto Slab Regular"/>
                <a:cs typeface="Roboto Slab Regular"/>
                <a:sym typeface="Roboto Slab Regular"/>
              </a:defRPr>
            </a:lvl7pPr>
            <a:lvl8pPr lvl="7" algn="ctr" rtl="0">
              <a:spcBef>
                <a:spcPts val="0"/>
              </a:spcBef>
              <a:spcAft>
                <a:spcPts val="0"/>
              </a:spcAft>
              <a:buNone/>
              <a:defRPr>
                <a:latin typeface="Roboto Slab Regular"/>
                <a:ea typeface="Roboto Slab Regular"/>
                <a:cs typeface="Roboto Slab Regular"/>
                <a:sym typeface="Roboto Slab Regular"/>
              </a:defRPr>
            </a:lvl8pPr>
            <a:lvl9pPr lvl="8" algn="ctr" rtl="0">
              <a:spcBef>
                <a:spcPts val="0"/>
              </a:spcBef>
              <a:spcAft>
                <a:spcPts val="0"/>
              </a:spcAft>
              <a:buNone/>
              <a:defRPr>
                <a:latin typeface="Roboto Slab Regular"/>
                <a:ea typeface="Roboto Slab Regular"/>
                <a:cs typeface="Roboto Slab Regular"/>
                <a:sym typeface="Roboto Slab Regular"/>
              </a:defRPr>
            </a:lvl9pPr>
          </a:lstStyle>
          <a:p>
            <a:endParaRPr/>
          </a:p>
        </p:txBody>
      </p:sp>
      <p:sp>
        <p:nvSpPr>
          <p:cNvPr id="221" name="Google Shape;221;p19"/>
          <p:cNvSpPr/>
          <p:nvPr/>
        </p:nvSpPr>
        <p:spPr>
          <a:xfrm rot="1275388" flipH="1">
            <a:off x="-1199012" y="4441054"/>
            <a:ext cx="2402223" cy="976572"/>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19"/>
          <p:cNvSpPr/>
          <p:nvPr/>
        </p:nvSpPr>
        <p:spPr>
          <a:xfrm rot="1275363" flipH="1">
            <a:off x="-987292" y="4724126"/>
            <a:ext cx="2831426" cy="849506"/>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19"/>
          <p:cNvSpPr/>
          <p:nvPr/>
        </p:nvSpPr>
        <p:spPr>
          <a:xfrm rot="-7200010" flipH="1">
            <a:off x="7532942" y="-39912"/>
            <a:ext cx="2831429" cy="939701"/>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19"/>
          <p:cNvSpPr/>
          <p:nvPr/>
        </p:nvSpPr>
        <p:spPr>
          <a:xfrm rot="-1706227">
            <a:off x="8004758" y="4392186"/>
            <a:ext cx="2402218" cy="976570"/>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19"/>
          <p:cNvSpPr/>
          <p:nvPr/>
        </p:nvSpPr>
        <p:spPr>
          <a:xfrm rot="-1706232">
            <a:off x="7550418" y="4585555"/>
            <a:ext cx="2831429" cy="849504"/>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19"/>
          <p:cNvSpPr/>
          <p:nvPr/>
        </p:nvSpPr>
        <p:spPr>
          <a:xfrm rot="9102685" flipH="1">
            <a:off x="-991384" y="-416227"/>
            <a:ext cx="2831423" cy="939705"/>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19"/>
          <p:cNvSpPr/>
          <p:nvPr/>
        </p:nvSpPr>
        <p:spPr>
          <a:xfrm>
            <a:off x="1555908" y="319864"/>
            <a:ext cx="218168" cy="220126"/>
          </a:xfrm>
          <a:custGeom>
            <a:avLst/>
            <a:gdLst/>
            <a:ahLst/>
            <a:cxnLst/>
            <a:rect l="l" t="t" r="r" b="b"/>
            <a:pathLst>
              <a:path w="1337" h="1349" extrusionOk="0">
                <a:moveTo>
                  <a:pt x="1336" y="681"/>
                </a:moveTo>
                <a:cubicBezTo>
                  <a:pt x="1336" y="1047"/>
                  <a:pt x="1046" y="1349"/>
                  <a:pt x="668" y="1349"/>
                </a:cubicBezTo>
                <a:cubicBezTo>
                  <a:pt x="303" y="1349"/>
                  <a:pt x="1" y="1047"/>
                  <a:pt x="1" y="681"/>
                </a:cubicBezTo>
                <a:cubicBezTo>
                  <a:pt x="1" y="303"/>
                  <a:pt x="303" y="1"/>
                  <a:pt x="668" y="1"/>
                </a:cubicBezTo>
                <a:cubicBezTo>
                  <a:pt x="1046" y="1"/>
                  <a:pt x="1336" y="303"/>
                  <a:pt x="1336" y="6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19"/>
          <p:cNvSpPr/>
          <p:nvPr/>
        </p:nvSpPr>
        <p:spPr>
          <a:xfrm>
            <a:off x="291748" y="2326828"/>
            <a:ext cx="150286" cy="117325"/>
          </a:xfrm>
          <a:custGeom>
            <a:avLst/>
            <a:gdLst/>
            <a:ahLst/>
            <a:cxnLst/>
            <a:rect l="l" t="t" r="r" b="b"/>
            <a:pathLst>
              <a:path w="921" h="719" extrusionOk="0">
                <a:moveTo>
                  <a:pt x="706" y="139"/>
                </a:moveTo>
                <a:cubicBezTo>
                  <a:pt x="921" y="353"/>
                  <a:pt x="769" y="719"/>
                  <a:pt x="467" y="719"/>
                </a:cubicBezTo>
                <a:cubicBezTo>
                  <a:pt x="152" y="719"/>
                  <a:pt x="1" y="353"/>
                  <a:pt x="215" y="139"/>
                </a:cubicBezTo>
                <a:cubicBezTo>
                  <a:pt x="354" y="1"/>
                  <a:pt x="568" y="1"/>
                  <a:pt x="706" y="13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19"/>
          <p:cNvSpPr/>
          <p:nvPr/>
        </p:nvSpPr>
        <p:spPr>
          <a:xfrm>
            <a:off x="4611675" y="4830532"/>
            <a:ext cx="197445" cy="197608"/>
          </a:xfrm>
          <a:custGeom>
            <a:avLst/>
            <a:gdLst/>
            <a:ahLst/>
            <a:cxnLst/>
            <a:rect l="l" t="t" r="r" b="b"/>
            <a:pathLst>
              <a:path w="1210" h="1211" extrusionOk="0">
                <a:moveTo>
                  <a:pt x="1210" y="606"/>
                </a:moveTo>
                <a:cubicBezTo>
                  <a:pt x="1210" y="946"/>
                  <a:pt x="945" y="1210"/>
                  <a:pt x="605" y="1210"/>
                </a:cubicBezTo>
                <a:cubicBezTo>
                  <a:pt x="278" y="1210"/>
                  <a:pt x="0" y="946"/>
                  <a:pt x="0" y="606"/>
                </a:cubicBezTo>
                <a:cubicBezTo>
                  <a:pt x="0" y="278"/>
                  <a:pt x="278" y="1"/>
                  <a:pt x="605" y="1"/>
                </a:cubicBezTo>
                <a:cubicBezTo>
                  <a:pt x="945" y="1"/>
                  <a:pt x="1210" y="278"/>
                  <a:pt x="1210" y="60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19"/>
          <p:cNvSpPr/>
          <p:nvPr/>
        </p:nvSpPr>
        <p:spPr>
          <a:xfrm>
            <a:off x="8683300" y="2444142"/>
            <a:ext cx="255046" cy="255210"/>
          </a:xfrm>
          <a:custGeom>
            <a:avLst/>
            <a:gdLst/>
            <a:ahLst/>
            <a:cxnLst/>
            <a:rect l="l" t="t" r="r" b="b"/>
            <a:pathLst>
              <a:path w="1563" h="1564" extrusionOk="0">
                <a:moveTo>
                  <a:pt x="781" y="1"/>
                </a:moveTo>
                <a:cubicBezTo>
                  <a:pt x="353" y="1"/>
                  <a:pt x="0" y="354"/>
                  <a:pt x="0" y="782"/>
                </a:cubicBezTo>
                <a:cubicBezTo>
                  <a:pt x="0" y="1210"/>
                  <a:pt x="353" y="1563"/>
                  <a:pt x="781" y="1563"/>
                </a:cubicBezTo>
                <a:cubicBezTo>
                  <a:pt x="1210" y="1563"/>
                  <a:pt x="1563" y="1210"/>
                  <a:pt x="1563" y="782"/>
                </a:cubicBezTo>
                <a:cubicBezTo>
                  <a:pt x="1563" y="354"/>
                  <a:pt x="1210" y="1"/>
                  <a:pt x="7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19"/>
          <p:cNvSpPr/>
          <p:nvPr/>
        </p:nvSpPr>
        <p:spPr>
          <a:xfrm>
            <a:off x="7266201" y="854947"/>
            <a:ext cx="80447" cy="82405"/>
          </a:xfrm>
          <a:custGeom>
            <a:avLst/>
            <a:gdLst/>
            <a:ahLst/>
            <a:cxnLst/>
            <a:rect l="l" t="t" r="r" b="b"/>
            <a:pathLst>
              <a:path w="493" h="505" extrusionOk="0">
                <a:moveTo>
                  <a:pt x="253" y="1"/>
                </a:moveTo>
                <a:cubicBezTo>
                  <a:pt x="114" y="1"/>
                  <a:pt x="1" y="114"/>
                  <a:pt x="1" y="253"/>
                </a:cubicBezTo>
                <a:cubicBezTo>
                  <a:pt x="1" y="391"/>
                  <a:pt x="114" y="505"/>
                  <a:pt x="253" y="505"/>
                </a:cubicBezTo>
                <a:cubicBezTo>
                  <a:pt x="392" y="505"/>
                  <a:pt x="492" y="391"/>
                  <a:pt x="492" y="253"/>
                </a:cubicBezTo>
                <a:cubicBezTo>
                  <a:pt x="492" y="114"/>
                  <a:pt x="392" y="1"/>
                  <a:pt x="2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only 2">
  <p:cSld name="CUSTOM_6_1_1_3">
    <p:spTree>
      <p:nvGrpSpPr>
        <p:cNvPr id="1" name="Shape 232"/>
        <p:cNvGrpSpPr/>
        <p:nvPr/>
      </p:nvGrpSpPr>
      <p:grpSpPr>
        <a:xfrm>
          <a:off x="0" y="0"/>
          <a:ext cx="0" cy="0"/>
          <a:chOff x="0" y="0"/>
          <a:chExt cx="0" cy="0"/>
        </a:xfrm>
      </p:grpSpPr>
      <p:sp>
        <p:nvSpPr>
          <p:cNvPr id="233" name="Google Shape;233;p20"/>
          <p:cNvSpPr txBox="1">
            <a:spLocks noGrp="1"/>
          </p:cNvSpPr>
          <p:nvPr>
            <p:ph type="title"/>
          </p:nvPr>
        </p:nvSpPr>
        <p:spPr>
          <a:xfrm>
            <a:off x="1780139" y="367712"/>
            <a:ext cx="5589900" cy="609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lvl1pPr>
            <a:lvl2pPr lvl="1" algn="ctr" rtl="0">
              <a:spcBef>
                <a:spcPts val="0"/>
              </a:spcBef>
              <a:spcAft>
                <a:spcPts val="0"/>
              </a:spcAft>
              <a:buNone/>
              <a:defRPr>
                <a:latin typeface="Roboto Slab Regular"/>
                <a:ea typeface="Roboto Slab Regular"/>
                <a:cs typeface="Roboto Slab Regular"/>
                <a:sym typeface="Roboto Slab Regular"/>
              </a:defRPr>
            </a:lvl2pPr>
            <a:lvl3pPr lvl="2" algn="ctr" rtl="0">
              <a:spcBef>
                <a:spcPts val="0"/>
              </a:spcBef>
              <a:spcAft>
                <a:spcPts val="0"/>
              </a:spcAft>
              <a:buNone/>
              <a:defRPr>
                <a:latin typeface="Roboto Slab Regular"/>
                <a:ea typeface="Roboto Slab Regular"/>
                <a:cs typeface="Roboto Slab Regular"/>
                <a:sym typeface="Roboto Slab Regular"/>
              </a:defRPr>
            </a:lvl3pPr>
            <a:lvl4pPr lvl="3" algn="ctr" rtl="0">
              <a:spcBef>
                <a:spcPts val="0"/>
              </a:spcBef>
              <a:spcAft>
                <a:spcPts val="0"/>
              </a:spcAft>
              <a:buNone/>
              <a:defRPr>
                <a:latin typeface="Roboto Slab Regular"/>
                <a:ea typeface="Roboto Slab Regular"/>
                <a:cs typeface="Roboto Slab Regular"/>
                <a:sym typeface="Roboto Slab Regular"/>
              </a:defRPr>
            </a:lvl4pPr>
            <a:lvl5pPr lvl="4" algn="ctr" rtl="0">
              <a:spcBef>
                <a:spcPts val="0"/>
              </a:spcBef>
              <a:spcAft>
                <a:spcPts val="0"/>
              </a:spcAft>
              <a:buNone/>
              <a:defRPr>
                <a:latin typeface="Roboto Slab Regular"/>
                <a:ea typeface="Roboto Slab Regular"/>
                <a:cs typeface="Roboto Slab Regular"/>
                <a:sym typeface="Roboto Slab Regular"/>
              </a:defRPr>
            </a:lvl5pPr>
            <a:lvl6pPr lvl="5" algn="ctr" rtl="0">
              <a:spcBef>
                <a:spcPts val="0"/>
              </a:spcBef>
              <a:spcAft>
                <a:spcPts val="0"/>
              </a:spcAft>
              <a:buNone/>
              <a:defRPr>
                <a:latin typeface="Roboto Slab Regular"/>
                <a:ea typeface="Roboto Slab Regular"/>
                <a:cs typeface="Roboto Slab Regular"/>
                <a:sym typeface="Roboto Slab Regular"/>
              </a:defRPr>
            </a:lvl6pPr>
            <a:lvl7pPr lvl="6" algn="ctr" rtl="0">
              <a:spcBef>
                <a:spcPts val="0"/>
              </a:spcBef>
              <a:spcAft>
                <a:spcPts val="0"/>
              </a:spcAft>
              <a:buNone/>
              <a:defRPr>
                <a:latin typeface="Roboto Slab Regular"/>
                <a:ea typeface="Roboto Slab Regular"/>
                <a:cs typeface="Roboto Slab Regular"/>
                <a:sym typeface="Roboto Slab Regular"/>
              </a:defRPr>
            </a:lvl7pPr>
            <a:lvl8pPr lvl="7" algn="ctr" rtl="0">
              <a:spcBef>
                <a:spcPts val="0"/>
              </a:spcBef>
              <a:spcAft>
                <a:spcPts val="0"/>
              </a:spcAft>
              <a:buNone/>
              <a:defRPr>
                <a:latin typeface="Roboto Slab Regular"/>
                <a:ea typeface="Roboto Slab Regular"/>
                <a:cs typeface="Roboto Slab Regular"/>
                <a:sym typeface="Roboto Slab Regular"/>
              </a:defRPr>
            </a:lvl8pPr>
            <a:lvl9pPr lvl="8" algn="ctr" rtl="0">
              <a:spcBef>
                <a:spcPts val="0"/>
              </a:spcBef>
              <a:spcAft>
                <a:spcPts val="0"/>
              </a:spcAft>
              <a:buNone/>
              <a:defRPr>
                <a:latin typeface="Roboto Slab Regular"/>
                <a:ea typeface="Roboto Slab Regular"/>
                <a:cs typeface="Roboto Slab Regular"/>
                <a:sym typeface="Roboto Slab Regular"/>
              </a:defRPr>
            </a:lvl9pPr>
          </a:lstStyle>
          <a:p>
            <a:endParaRPr/>
          </a:p>
        </p:txBody>
      </p:sp>
      <p:sp>
        <p:nvSpPr>
          <p:cNvPr id="234" name="Google Shape;234;p20"/>
          <p:cNvSpPr/>
          <p:nvPr/>
        </p:nvSpPr>
        <p:spPr>
          <a:xfrm rot="2169362">
            <a:off x="-775978" y="4846585"/>
            <a:ext cx="2402225" cy="976573"/>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0"/>
          <p:cNvSpPr/>
          <p:nvPr/>
        </p:nvSpPr>
        <p:spPr>
          <a:xfrm rot="2169371">
            <a:off x="-1129976" y="4726453"/>
            <a:ext cx="2831432" cy="849505"/>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0"/>
          <p:cNvSpPr/>
          <p:nvPr/>
        </p:nvSpPr>
        <p:spPr>
          <a:xfrm rot="-7200010" flipH="1">
            <a:off x="7377505" y="-398337"/>
            <a:ext cx="2831429" cy="939701"/>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0"/>
          <p:cNvSpPr/>
          <p:nvPr/>
        </p:nvSpPr>
        <p:spPr>
          <a:xfrm rot="-1992378" flipH="1">
            <a:off x="7649458" y="4551062"/>
            <a:ext cx="2402219" cy="976571"/>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0"/>
          <p:cNvSpPr/>
          <p:nvPr/>
        </p:nvSpPr>
        <p:spPr>
          <a:xfrm rot="-1992390" flipH="1">
            <a:off x="7662974" y="4465296"/>
            <a:ext cx="2831436" cy="849504"/>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0"/>
          <p:cNvSpPr/>
          <p:nvPr/>
        </p:nvSpPr>
        <p:spPr>
          <a:xfrm rot="6183256">
            <a:off x="-1129974" y="-211847"/>
            <a:ext cx="2831427" cy="939704"/>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0"/>
          <p:cNvSpPr/>
          <p:nvPr/>
        </p:nvSpPr>
        <p:spPr>
          <a:xfrm>
            <a:off x="8314920" y="429926"/>
            <a:ext cx="218168" cy="220126"/>
          </a:xfrm>
          <a:custGeom>
            <a:avLst/>
            <a:gdLst/>
            <a:ahLst/>
            <a:cxnLst/>
            <a:rect l="l" t="t" r="r" b="b"/>
            <a:pathLst>
              <a:path w="1337" h="1349" extrusionOk="0">
                <a:moveTo>
                  <a:pt x="1336" y="681"/>
                </a:moveTo>
                <a:cubicBezTo>
                  <a:pt x="1336" y="1047"/>
                  <a:pt x="1046" y="1349"/>
                  <a:pt x="668" y="1349"/>
                </a:cubicBezTo>
                <a:cubicBezTo>
                  <a:pt x="303" y="1349"/>
                  <a:pt x="1" y="1047"/>
                  <a:pt x="1" y="681"/>
                </a:cubicBezTo>
                <a:cubicBezTo>
                  <a:pt x="1" y="303"/>
                  <a:pt x="303" y="1"/>
                  <a:pt x="668" y="1"/>
                </a:cubicBezTo>
                <a:cubicBezTo>
                  <a:pt x="1046" y="1"/>
                  <a:pt x="1336" y="303"/>
                  <a:pt x="1336" y="6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0"/>
          <p:cNvSpPr/>
          <p:nvPr/>
        </p:nvSpPr>
        <p:spPr>
          <a:xfrm>
            <a:off x="8775423" y="2694078"/>
            <a:ext cx="150286" cy="117325"/>
          </a:xfrm>
          <a:custGeom>
            <a:avLst/>
            <a:gdLst/>
            <a:ahLst/>
            <a:cxnLst/>
            <a:rect l="l" t="t" r="r" b="b"/>
            <a:pathLst>
              <a:path w="921" h="719" extrusionOk="0">
                <a:moveTo>
                  <a:pt x="706" y="139"/>
                </a:moveTo>
                <a:cubicBezTo>
                  <a:pt x="921" y="353"/>
                  <a:pt x="769" y="719"/>
                  <a:pt x="467" y="719"/>
                </a:cubicBezTo>
                <a:cubicBezTo>
                  <a:pt x="152" y="719"/>
                  <a:pt x="1" y="353"/>
                  <a:pt x="215" y="139"/>
                </a:cubicBezTo>
                <a:cubicBezTo>
                  <a:pt x="354" y="1"/>
                  <a:pt x="568" y="1"/>
                  <a:pt x="706" y="13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0"/>
          <p:cNvSpPr/>
          <p:nvPr/>
        </p:nvSpPr>
        <p:spPr>
          <a:xfrm>
            <a:off x="5436275" y="4791245"/>
            <a:ext cx="197445" cy="197608"/>
          </a:xfrm>
          <a:custGeom>
            <a:avLst/>
            <a:gdLst/>
            <a:ahLst/>
            <a:cxnLst/>
            <a:rect l="l" t="t" r="r" b="b"/>
            <a:pathLst>
              <a:path w="1210" h="1211" extrusionOk="0">
                <a:moveTo>
                  <a:pt x="1210" y="606"/>
                </a:moveTo>
                <a:cubicBezTo>
                  <a:pt x="1210" y="946"/>
                  <a:pt x="945" y="1210"/>
                  <a:pt x="605" y="1210"/>
                </a:cubicBezTo>
                <a:cubicBezTo>
                  <a:pt x="278" y="1210"/>
                  <a:pt x="0" y="946"/>
                  <a:pt x="0" y="606"/>
                </a:cubicBezTo>
                <a:cubicBezTo>
                  <a:pt x="0" y="278"/>
                  <a:pt x="278" y="1"/>
                  <a:pt x="605" y="1"/>
                </a:cubicBezTo>
                <a:cubicBezTo>
                  <a:pt x="945" y="1"/>
                  <a:pt x="1210" y="278"/>
                  <a:pt x="1210" y="60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0"/>
          <p:cNvSpPr/>
          <p:nvPr/>
        </p:nvSpPr>
        <p:spPr>
          <a:xfrm>
            <a:off x="239363" y="3210454"/>
            <a:ext cx="255046" cy="255210"/>
          </a:xfrm>
          <a:custGeom>
            <a:avLst/>
            <a:gdLst/>
            <a:ahLst/>
            <a:cxnLst/>
            <a:rect l="l" t="t" r="r" b="b"/>
            <a:pathLst>
              <a:path w="1563" h="1564" extrusionOk="0">
                <a:moveTo>
                  <a:pt x="781" y="1"/>
                </a:moveTo>
                <a:cubicBezTo>
                  <a:pt x="353" y="1"/>
                  <a:pt x="0" y="354"/>
                  <a:pt x="0" y="782"/>
                </a:cubicBezTo>
                <a:cubicBezTo>
                  <a:pt x="0" y="1210"/>
                  <a:pt x="353" y="1563"/>
                  <a:pt x="781" y="1563"/>
                </a:cubicBezTo>
                <a:cubicBezTo>
                  <a:pt x="1210" y="1563"/>
                  <a:pt x="1563" y="1210"/>
                  <a:pt x="1563" y="782"/>
                </a:cubicBezTo>
                <a:cubicBezTo>
                  <a:pt x="1563" y="354"/>
                  <a:pt x="1210" y="1"/>
                  <a:pt x="7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0"/>
          <p:cNvSpPr/>
          <p:nvPr/>
        </p:nvSpPr>
        <p:spPr>
          <a:xfrm>
            <a:off x="1598951" y="429922"/>
            <a:ext cx="80447" cy="82405"/>
          </a:xfrm>
          <a:custGeom>
            <a:avLst/>
            <a:gdLst/>
            <a:ahLst/>
            <a:cxnLst/>
            <a:rect l="l" t="t" r="r" b="b"/>
            <a:pathLst>
              <a:path w="493" h="505" extrusionOk="0">
                <a:moveTo>
                  <a:pt x="253" y="1"/>
                </a:moveTo>
                <a:cubicBezTo>
                  <a:pt x="114" y="1"/>
                  <a:pt x="1" y="114"/>
                  <a:pt x="1" y="253"/>
                </a:cubicBezTo>
                <a:cubicBezTo>
                  <a:pt x="1" y="391"/>
                  <a:pt x="114" y="505"/>
                  <a:pt x="253" y="505"/>
                </a:cubicBezTo>
                <a:cubicBezTo>
                  <a:pt x="392" y="505"/>
                  <a:pt x="492" y="391"/>
                  <a:pt x="492" y="253"/>
                </a:cubicBezTo>
                <a:cubicBezTo>
                  <a:pt x="492" y="114"/>
                  <a:pt x="392" y="1"/>
                  <a:pt x="2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only 3">
  <p:cSld name="CUSTOM_6_1_1_3_1">
    <p:spTree>
      <p:nvGrpSpPr>
        <p:cNvPr id="1" name="Shape 245"/>
        <p:cNvGrpSpPr/>
        <p:nvPr/>
      </p:nvGrpSpPr>
      <p:grpSpPr>
        <a:xfrm>
          <a:off x="0" y="0"/>
          <a:ext cx="0" cy="0"/>
          <a:chOff x="0" y="0"/>
          <a:chExt cx="0" cy="0"/>
        </a:xfrm>
      </p:grpSpPr>
      <p:sp>
        <p:nvSpPr>
          <p:cNvPr id="246" name="Google Shape;246;p21"/>
          <p:cNvSpPr txBox="1">
            <a:spLocks noGrp="1"/>
          </p:cNvSpPr>
          <p:nvPr>
            <p:ph type="title"/>
          </p:nvPr>
        </p:nvSpPr>
        <p:spPr>
          <a:xfrm>
            <a:off x="724200" y="367700"/>
            <a:ext cx="7695600" cy="609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lvl1pPr>
            <a:lvl2pPr lvl="1" algn="ctr" rtl="0">
              <a:spcBef>
                <a:spcPts val="0"/>
              </a:spcBef>
              <a:spcAft>
                <a:spcPts val="0"/>
              </a:spcAft>
              <a:buNone/>
              <a:defRPr>
                <a:latin typeface="Roboto Slab Regular"/>
                <a:ea typeface="Roboto Slab Regular"/>
                <a:cs typeface="Roboto Slab Regular"/>
                <a:sym typeface="Roboto Slab Regular"/>
              </a:defRPr>
            </a:lvl2pPr>
            <a:lvl3pPr lvl="2" algn="ctr" rtl="0">
              <a:spcBef>
                <a:spcPts val="0"/>
              </a:spcBef>
              <a:spcAft>
                <a:spcPts val="0"/>
              </a:spcAft>
              <a:buNone/>
              <a:defRPr>
                <a:latin typeface="Roboto Slab Regular"/>
                <a:ea typeface="Roboto Slab Regular"/>
                <a:cs typeface="Roboto Slab Regular"/>
                <a:sym typeface="Roboto Slab Regular"/>
              </a:defRPr>
            </a:lvl3pPr>
            <a:lvl4pPr lvl="3" algn="ctr" rtl="0">
              <a:spcBef>
                <a:spcPts val="0"/>
              </a:spcBef>
              <a:spcAft>
                <a:spcPts val="0"/>
              </a:spcAft>
              <a:buNone/>
              <a:defRPr>
                <a:latin typeface="Roboto Slab Regular"/>
                <a:ea typeface="Roboto Slab Regular"/>
                <a:cs typeface="Roboto Slab Regular"/>
                <a:sym typeface="Roboto Slab Regular"/>
              </a:defRPr>
            </a:lvl4pPr>
            <a:lvl5pPr lvl="4" algn="ctr" rtl="0">
              <a:spcBef>
                <a:spcPts val="0"/>
              </a:spcBef>
              <a:spcAft>
                <a:spcPts val="0"/>
              </a:spcAft>
              <a:buNone/>
              <a:defRPr>
                <a:latin typeface="Roboto Slab Regular"/>
                <a:ea typeface="Roboto Slab Regular"/>
                <a:cs typeface="Roboto Slab Regular"/>
                <a:sym typeface="Roboto Slab Regular"/>
              </a:defRPr>
            </a:lvl5pPr>
            <a:lvl6pPr lvl="5" algn="ctr" rtl="0">
              <a:spcBef>
                <a:spcPts val="0"/>
              </a:spcBef>
              <a:spcAft>
                <a:spcPts val="0"/>
              </a:spcAft>
              <a:buNone/>
              <a:defRPr>
                <a:latin typeface="Roboto Slab Regular"/>
                <a:ea typeface="Roboto Slab Regular"/>
                <a:cs typeface="Roboto Slab Regular"/>
                <a:sym typeface="Roboto Slab Regular"/>
              </a:defRPr>
            </a:lvl6pPr>
            <a:lvl7pPr lvl="6" algn="ctr" rtl="0">
              <a:spcBef>
                <a:spcPts val="0"/>
              </a:spcBef>
              <a:spcAft>
                <a:spcPts val="0"/>
              </a:spcAft>
              <a:buNone/>
              <a:defRPr>
                <a:latin typeface="Roboto Slab Regular"/>
                <a:ea typeface="Roboto Slab Regular"/>
                <a:cs typeface="Roboto Slab Regular"/>
                <a:sym typeface="Roboto Slab Regular"/>
              </a:defRPr>
            </a:lvl7pPr>
            <a:lvl8pPr lvl="7" algn="ctr" rtl="0">
              <a:spcBef>
                <a:spcPts val="0"/>
              </a:spcBef>
              <a:spcAft>
                <a:spcPts val="0"/>
              </a:spcAft>
              <a:buNone/>
              <a:defRPr>
                <a:latin typeface="Roboto Slab Regular"/>
                <a:ea typeface="Roboto Slab Regular"/>
                <a:cs typeface="Roboto Slab Regular"/>
                <a:sym typeface="Roboto Slab Regular"/>
              </a:defRPr>
            </a:lvl8pPr>
            <a:lvl9pPr lvl="8" algn="ctr" rtl="0">
              <a:spcBef>
                <a:spcPts val="0"/>
              </a:spcBef>
              <a:spcAft>
                <a:spcPts val="0"/>
              </a:spcAft>
              <a:buNone/>
              <a:defRPr>
                <a:latin typeface="Roboto Slab Regular"/>
                <a:ea typeface="Roboto Slab Regular"/>
                <a:cs typeface="Roboto Slab Regular"/>
                <a:sym typeface="Roboto Slab Regular"/>
              </a:defRPr>
            </a:lvl9pPr>
          </a:lstStyle>
          <a:p>
            <a:endParaRPr/>
          </a:p>
        </p:txBody>
      </p:sp>
      <p:sp>
        <p:nvSpPr>
          <p:cNvPr id="247" name="Google Shape;247;p21"/>
          <p:cNvSpPr/>
          <p:nvPr/>
        </p:nvSpPr>
        <p:spPr>
          <a:xfrm rot="10800000">
            <a:off x="-983153" y="-92844"/>
            <a:ext cx="2666155" cy="1069537"/>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1"/>
          <p:cNvSpPr/>
          <p:nvPr/>
        </p:nvSpPr>
        <p:spPr>
          <a:xfrm>
            <a:off x="7839623" y="4000518"/>
            <a:ext cx="4019541" cy="1205974"/>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1"/>
          <p:cNvSpPr/>
          <p:nvPr/>
        </p:nvSpPr>
        <p:spPr>
          <a:xfrm>
            <a:off x="2290284" y="-12"/>
            <a:ext cx="218168" cy="218168"/>
          </a:xfrm>
          <a:custGeom>
            <a:avLst/>
            <a:gdLst/>
            <a:ahLst/>
            <a:cxnLst/>
            <a:rect l="l" t="t" r="r" b="b"/>
            <a:pathLst>
              <a:path w="1337" h="1337" extrusionOk="0">
                <a:moveTo>
                  <a:pt x="1336" y="669"/>
                </a:moveTo>
                <a:cubicBezTo>
                  <a:pt x="1336" y="1034"/>
                  <a:pt x="1046" y="1337"/>
                  <a:pt x="668" y="1337"/>
                </a:cubicBezTo>
                <a:cubicBezTo>
                  <a:pt x="303" y="1337"/>
                  <a:pt x="0" y="1034"/>
                  <a:pt x="0" y="669"/>
                </a:cubicBezTo>
                <a:cubicBezTo>
                  <a:pt x="0" y="291"/>
                  <a:pt x="303" y="1"/>
                  <a:pt x="668" y="1"/>
                </a:cubicBezTo>
                <a:cubicBezTo>
                  <a:pt x="1046" y="1"/>
                  <a:pt x="1336" y="291"/>
                  <a:pt x="1336" y="66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1"/>
          <p:cNvSpPr/>
          <p:nvPr/>
        </p:nvSpPr>
        <p:spPr>
          <a:xfrm>
            <a:off x="8629856" y="1020995"/>
            <a:ext cx="144086" cy="141964"/>
          </a:xfrm>
          <a:custGeom>
            <a:avLst/>
            <a:gdLst/>
            <a:ahLst/>
            <a:cxnLst/>
            <a:rect l="l" t="t" r="r" b="b"/>
            <a:pathLst>
              <a:path w="883" h="870" extrusionOk="0">
                <a:moveTo>
                  <a:pt x="882" y="428"/>
                </a:moveTo>
                <a:cubicBezTo>
                  <a:pt x="882" y="680"/>
                  <a:pt x="693" y="869"/>
                  <a:pt x="441" y="869"/>
                </a:cubicBezTo>
                <a:cubicBezTo>
                  <a:pt x="202" y="869"/>
                  <a:pt x="0" y="680"/>
                  <a:pt x="0" y="428"/>
                </a:cubicBezTo>
                <a:cubicBezTo>
                  <a:pt x="0" y="189"/>
                  <a:pt x="202" y="0"/>
                  <a:pt x="441" y="0"/>
                </a:cubicBezTo>
                <a:cubicBezTo>
                  <a:pt x="693" y="0"/>
                  <a:pt x="882" y="189"/>
                  <a:pt x="882" y="4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1"/>
          <p:cNvSpPr/>
          <p:nvPr/>
        </p:nvSpPr>
        <p:spPr>
          <a:xfrm>
            <a:off x="7333401" y="164914"/>
            <a:ext cx="255210" cy="255210"/>
          </a:xfrm>
          <a:custGeom>
            <a:avLst/>
            <a:gdLst/>
            <a:ahLst/>
            <a:cxnLst/>
            <a:rect l="l" t="t" r="r" b="b"/>
            <a:pathLst>
              <a:path w="1564" h="1564" extrusionOk="0">
                <a:moveTo>
                  <a:pt x="782" y="1"/>
                </a:moveTo>
                <a:cubicBezTo>
                  <a:pt x="341" y="1"/>
                  <a:pt x="1" y="353"/>
                  <a:pt x="1" y="782"/>
                </a:cubicBezTo>
                <a:cubicBezTo>
                  <a:pt x="1" y="1210"/>
                  <a:pt x="341" y="1563"/>
                  <a:pt x="782" y="1563"/>
                </a:cubicBezTo>
                <a:cubicBezTo>
                  <a:pt x="1210" y="1563"/>
                  <a:pt x="1563" y="1210"/>
                  <a:pt x="1563" y="782"/>
                </a:cubicBezTo>
                <a:cubicBezTo>
                  <a:pt x="1563" y="353"/>
                  <a:pt x="1210" y="1"/>
                  <a:pt x="7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1"/>
          <p:cNvSpPr/>
          <p:nvPr/>
        </p:nvSpPr>
        <p:spPr>
          <a:xfrm>
            <a:off x="8902897" y="3224607"/>
            <a:ext cx="187328" cy="187165"/>
          </a:xfrm>
          <a:custGeom>
            <a:avLst/>
            <a:gdLst/>
            <a:ahLst/>
            <a:cxnLst/>
            <a:rect l="l" t="t" r="r" b="b"/>
            <a:pathLst>
              <a:path w="1148" h="1147" extrusionOk="0">
                <a:moveTo>
                  <a:pt x="568" y="0"/>
                </a:moveTo>
                <a:cubicBezTo>
                  <a:pt x="253" y="0"/>
                  <a:pt x="1" y="252"/>
                  <a:pt x="1" y="567"/>
                </a:cubicBezTo>
                <a:cubicBezTo>
                  <a:pt x="1" y="882"/>
                  <a:pt x="253" y="1147"/>
                  <a:pt x="568" y="1147"/>
                </a:cubicBezTo>
                <a:cubicBezTo>
                  <a:pt x="883" y="1147"/>
                  <a:pt x="1148" y="882"/>
                  <a:pt x="1148" y="567"/>
                </a:cubicBezTo>
                <a:cubicBezTo>
                  <a:pt x="1148" y="252"/>
                  <a:pt x="883" y="0"/>
                  <a:pt x="5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1"/>
          <p:cNvSpPr/>
          <p:nvPr/>
        </p:nvSpPr>
        <p:spPr>
          <a:xfrm>
            <a:off x="2726521" y="4809635"/>
            <a:ext cx="94806" cy="81426"/>
          </a:xfrm>
          <a:custGeom>
            <a:avLst/>
            <a:gdLst/>
            <a:ahLst/>
            <a:cxnLst/>
            <a:rect l="l" t="t" r="r" b="b"/>
            <a:pathLst>
              <a:path w="581" h="499" extrusionOk="0">
                <a:moveTo>
                  <a:pt x="328" y="1"/>
                </a:moveTo>
                <a:cubicBezTo>
                  <a:pt x="114" y="1"/>
                  <a:pt x="1" y="265"/>
                  <a:pt x="152" y="429"/>
                </a:cubicBezTo>
                <a:cubicBezTo>
                  <a:pt x="204" y="477"/>
                  <a:pt x="266" y="498"/>
                  <a:pt x="326" y="498"/>
                </a:cubicBezTo>
                <a:cubicBezTo>
                  <a:pt x="457" y="498"/>
                  <a:pt x="580" y="399"/>
                  <a:pt x="580" y="253"/>
                </a:cubicBezTo>
                <a:cubicBezTo>
                  <a:pt x="580" y="114"/>
                  <a:pt x="467" y="1"/>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1"/>
          <p:cNvSpPr/>
          <p:nvPr/>
        </p:nvSpPr>
        <p:spPr>
          <a:xfrm>
            <a:off x="285064" y="2837401"/>
            <a:ext cx="82405" cy="82405"/>
          </a:xfrm>
          <a:custGeom>
            <a:avLst/>
            <a:gdLst/>
            <a:ahLst/>
            <a:cxnLst/>
            <a:rect l="l" t="t" r="r" b="b"/>
            <a:pathLst>
              <a:path w="505" h="505" extrusionOk="0">
                <a:moveTo>
                  <a:pt x="253" y="1"/>
                </a:moveTo>
                <a:cubicBezTo>
                  <a:pt x="114" y="1"/>
                  <a:pt x="1" y="114"/>
                  <a:pt x="1" y="253"/>
                </a:cubicBezTo>
                <a:cubicBezTo>
                  <a:pt x="1" y="391"/>
                  <a:pt x="114" y="505"/>
                  <a:pt x="253" y="505"/>
                </a:cubicBezTo>
                <a:cubicBezTo>
                  <a:pt x="391" y="505"/>
                  <a:pt x="505" y="391"/>
                  <a:pt x="505" y="253"/>
                </a:cubicBezTo>
                <a:cubicBezTo>
                  <a:pt x="505" y="114"/>
                  <a:pt x="391" y="1"/>
                  <a:pt x="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25"/>
        <p:cNvGrpSpPr/>
        <p:nvPr/>
      </p:nvGrpSpPr>
      <p:grpSpPr>
        <a:xfrm>
          <a:off x="0" y="0"/>
          <a:ext cx="0" cy="0"/>
          <a:chOff x="0" y="0"/>
          <a:chExt cx="0" cy="0"/>
        </a:xfrm>
      </p:grpSpPr>
      <p:grpSp>
        <p:nvGrpSpPr>
          <p:cNvPr id="26" name="Google Shape;26;p3"/>
          <p:cNvGrpSpPr/>
          <p:nvPr/>
        </p:nvGrpSpPr>
        <p:grpSpPr>
          <a:xfrm>
            <a:off x="-1092262" y="-1368569"/>
            <a:ext cx="11489305" cy="6530495"/>
            <a:chOff x="-1092262" y="-1368569"/>
            <a:chExt cx="11489305" cy="6530495"/>
          </a:xfrm>
        </p:grpSpPr>
        <p:sp>
          <p:nvSpPr>
            <p:cNvPr id="27" name="Google Shape;27;p3"/>
            <p:cNvSpPr/>
            <p:nvPr/>
          </p:nvSpPr>
          <p:spPr>
            <a:xfrm rot="-7632071" flipH="1">
              <a:off x="8080791" y="201543"/>
              <a:ext cx="2402224" cy="976573"/>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3"/>
            <p:cNvSpPr/>
            <p:nvPr/>
          </p:nvSpPr>
          <p:spPr>
            <a:xfrm rot="-7632054" flipH="1">
              <a:off x="7434381" y="-408864"/>
              <a:ext cx="2831437" cy="849506"/>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3"/>
            <p:cNvSpPr/>
            <p:nvPr/>
          </p:nvSpPr>
          <p:spPr>
            <a:xfrm rot="9000012" flipH="1">
              <a:off x="-1047006" y="219983"/>
              <a:ext cx="2831419" cy="939698"/>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3"/>
            <p:cNvSpPr/>
            <p:nvPr/>
          </p:nvSpPr>
          <p:spPr>
            <a:xfrm>
              <a:off x="6766141" y="4185355"/>
              <a:ext cx="2402220" cy="976571"/>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3"/>
            <p:cNvSpPr/>
            <p:nvPr/>
          </p:nvSpPr>
          <p:spPr>
            <a:xfrm>
              <a:off x="5753650" y="4312423"/>
              <a:ext cx="2831422" cy="849503"/>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3"/>
            <p:cNvSpPr/>
            <p:nvPr/>
          </p:nvSpPr>
          <p:spPr>
            <a:xfrm rot="9165273" flipH="1">
              <a:off x="-929310" y="-386288"/>
              <a:ext cx="2831414" cy="939706"/>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3"/>
            <p:cNvSpPr/>
            <p:nvPr/>
          </p:nvSpPr>
          <p:spPr>
            <a:xfrm flipH="1">
              <a:off x="1342238" y="4185355"/>
              <a:ext cx="2402220" cy="976571"/>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3"/>
            <p:cNvSpPr/>
            <p:nvPr/>
          </p:nvSpPr>
          <p:spPr>
            <a:xfrm flipH="1">
              <a:off x="-683252" y="4222227"/>
              <a:ext cx="2831422" cy="939699"/>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rgbClr val="FA81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 name="Google Shape;35;p3"/>
          <p:cNvSpPr txBox="1">
            <a:spLocks noGrp="1"/>
          </p:cNvSpPr>
          <p:nvPr>
            <p:ph type="subTitle" idx="1"/>
          </p:nvPr>
        </p:nvSpPr>
        <p:spPr>
          <a:xfrm>
            <a:off x="730800" y="2275002"/>
            <a:ext cx="7682400" cy="9675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Clr>
                <a:schemeClr val="dk1"/>
              </a:buClr>
              <a:buSzPts val="1800"/>
              <a:buNone/>
              <a:defRPr sz="5800">
                <a:solidFill>
                  <a:schemeClr val="dk1"/>
                </a:solidFill>
                <a:latin typeface="Fredoka One"/>
                <a:ea typeface="Fredoka One"/>
                <a:cs typeface="Fredoka One"/>
                <a:sym typeface="Fredoka One"/>
              </a:defRPr>
            </a:lvl1pPr>
            <a:lvl2pPr lvl="1">
              <a:spcBef>
                <a:spcPts val="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36" name="Google Shape;36;p3"/>
          <p:cNvSpPr txBox="1">
            <a:spLocks noGrp="1"/>
          </p:cNvSpPr>
          <p:nvPr>
            <p:ph type="subTitle" idx="2"/>
          </p:nvPr>
        </p:nvSpPr>
        <p:spPr>
          <a:xfrm>
            <a:off x="2646000" y="3258563"/>
            <a:ext cx="3852000" cy="862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800"/>
              <a:buNone/>
              <a:defRPr sz="2000">
                <a:solidFill>
                  <a:schemeClr val="dk1"/>
                </a:solidFill>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grpSp>
        <p:nvGrpSpPr>
          <p:cNvPr id="37" name="Google Shape;37;p3"/>
          <p:cNvGrpSpPr/>
          <p:nvPr/>
        </p:nvGrpSpPr>
        <p:grpSpPr>
          <a:xfrm>
            <a:off x="239363" y="429922"/>
            <a:ext cx="8686346" cy="4558931"/>
            <a:chOff x="239363" y="429922"/>
            <a:chExt cx="8686346" cy="4558931"/>
          </a:xfrm>
        </p:grpSpPr>
        <p:sp>
          <p:nvSpPr>
            <p:cNvPr id="38" name="Google Shape;38;p3"/>
            <p:cNvSpPr/>
            <p:nvPr/>
          </p:nvSpPr>
          <p:spPr>
            <a:xfrm>
              <a:off x="8314920" y="429926"/>
              <a:ext cx="218168" cy="220126"/>
            </a:xfrm>
            <a:custGeom>
              <a:avLst/>
              <a:gdLst/>
              <a:ahLst/>
              <a:cxnLst/>
              <a:rect l="l" t="t" r="r" b="b"/>
              <a:pathLst>
                <a:path w="1337" h="1349" extrusionOk="0">
                  <a:moveTo>
                    <a:pt x="1336" y="681"/>
                  </a:moveTo>
                  <a:cubicBezTo>
                    <a:pt x="1336" y="1047"/>
                    <a:pt x="1046" y="1349"/>
                    <a:pt x="668" y="1349"/>
                  </a:cubicBezTo>
                  <a:cubicBezTo>
                    <a:pt x="303" y="1349"/>
                    <a:pt x="1" y="1047"/>
                    <a:pt x="1" y="681"/>
                  </a:cubicBezTo>
                  <a:cubicBezTo>
                    <a:pt x="1" y="303"/>
                    <a:pt x="303" y="1"/>
                    <a:pt x="668" y="1"/>
                  </a:cubicBezTo>
                  <a:cubicBezTo>
                    <a:pt x="1046" y="1"/>
                    <a:pt x="1336" y="303"/>
                    <a:pt x="1336" y="6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3"/>
            <p:cNvSpPr/>
            <p:nvPr/>
          </p:nvSpPr>
          <p:spPr>
            <a:xfrm>
              <a:off x="8775423" y="2694078"/>
              <a:ext cx="150286" cy="117325"/>
            </a:xfrm>
            <a:custGeom>
              <a:avLst/>
              <a:gdLst/>
              <a:ahLst/>
              <a:cxnLst/>
              <a:rect l="l" t="t" r="r" b="b"/>
              <a:pathLst>
                <a:path w="921" h="719" extrusionOk="0">
                  <a:moveTo>
                    <a:pt x="706" y="139"/>
                  </a:moveTo>
                  <a:cubicBezTo>
                    <a:pt x="921" y="353"/>
                    <a:pt x="769" y="719"/>
                    <a:pt x="467" y="719"/>
                  </a:cubicBezTo>
                  <a:cubicBezTo>
                    <a:pt x="152" y="719"/>
                    <a:pt x="1" y="353"/>
                    <a:pt x="215" y="139"/>
                  </a:cubicBezTo>
                  <a:cubicBezTo>
                    <a:pt x="354" y="1"/>
                    <a:pt x="568" y="1"/>
                    <a:pt x="706" y="13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3"/>
            <p:cNvSpPr/>
            <p:nvPr/>
          </p:nvSpPr>
          <p:spPr>
            <a:xfrm>
              <a:off x="5436275" y="4791245"/>
              <a:ext cx="197445" cy="197608"/>
            </a:xfrm>
            <a:custGeom>
              <a:avLst/>
              <a:gdLst/>
              <a:ahLst/>
              <a:cxnLst/>
              <a:rect l="l" t="t" r="r" b="b"/>
              <a:pathLst>
                <a:path w="1210" h="1211" extrusionOk="0">
                  <a:moveTo>
                    <a:pt x="1210" y="606"/>
                  </a:moveTo>
                  <a:cubicBezTo>
                    <a:pt x="1210" y="946"/>
                    <a:pt x="945" y="1210"/>
                    <a:pt x="605" y="1210"/>
                  </a:cubicBezTo>
                  <a:cubicBezTo>
                    <a:pt x="278" y="1210"/>
                    <a:pt x="0" y="946"/>
                    <a:pt x="0" y="606"/>
                  </a:cubicBezTo>
                  <a:cubicBezTo>
                    <a:pt x="0" y="278"/>
                    <a:pt x="278" y="1"/>
                    <a:pt x="605" y="1"/>
                  </a:cubicBezTo>
                  <a:cubicBezTo>
                    <a:pt x="945" y="1"/>
                    <a:pt x="1210" y="278"/>
                    <a:pt x="1210" y="60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3"/>
            <p:cNvSpPr/>
            <p:nvPr/>
          </p:nvSpPr>
          <p:spPr>
            <a:xfrm>
              <a:off x="239363" y="3210454"/>
              <a:ext cx="255046" cy="255210"/>
            </a:xfrm>
            <a:custGeom>
              <a:avLst/>
              <a:gdLst/>
              <a:ahLst/>
              <a:cxnLst/>
              <a:rect l="l" t="t" r="r" b="b"/>
              <a:pathLst>
                <a:path w="1563" h="1564" extrusionOk="0">
                  <a:moveTo>
                    <a:pt x="781" y="1"/>
                  </a:moveTo>
                  <a:cubicBezTo>
                    <a:pt x="353" y="1"/>
                    <a:pt x="0" y="354"/>
                    <a:pt x="0" y="782"/>
                  </a:cubicBezTo>
                  <a:cubicBezTo>
                    <a:pt x="0" y="1210"/>
                    <a:pt x="353" y="1563"/>
                    <a:pt x="781" y="1563"/>
                  </a:cubicBezTo>
                  <a:cubicBezTo>
                    <a:pt x="1210" y="1563"/>
                    <a:pt x="1563" y="1210"/>
                    <a:pt x="1563" y="782"/>
                  </a:cubicBezTo>
                  <a:cubicBezTo>
                    <a:pt x="1563" y="354"/>
                    <a:pt x="1210" y="1"/>
                    <a:pt x="7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3"/>
            <p:cNvSpPr/>
            <p:nvPr/>
          </p:nvSpPr>
          <p:spPr>
            <a:xfrm>
              <a:off x="1598951" y="429922"/>
              <a:ext cx="80447" cy="82405"/>
            </a:xfrm>
            <a:custGeom>
              <a:avLst/>
              <a:gdLst/>
              <a:ahLst/>
              <a:cxnLst/>
              <a:rect l="l" t="t" r="r" b="b"/>
              <a:pathLst>
                <a:path w="493" h="505" extrusionOk="0">
                  <a:moveTo>
                    <a:pt x="253" y="1"/>
                  </a:moveTo>
                  <a:cubicBezTo>
                    <a:pt x="114" y="1"/>
                    <a:pt x="1" y="114"/>
                    <a:pt x="1" y="253"/>
                  </a:cubicBezTo>
                  <a:cubicBezTo>
                    <a:pt x="1" y="391"/>
                    <a:pt x="114" y="505"/>
                    <a:pt x="253" y="505"/>
                  </a:cubicBezTo>
                  <a:cubicBezTo>
                    <a:pt x="392" y="505"/>
                    <a:pt x="492" y="391"/>
                    <a:pt x="492" y="253"/>
                  </a:cubicBezTo>
                  <a:cubicBezTo>
                    <a:pt x="492" y="114"/>
                    <a:pt x="392" y="1"/>
                    <a:pt x="2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 name="Google Shape;43;p3"/>
          <p:cNvSpPr txBox="1">
            <a:spLocks noGrp="1"/>
          </p:cNvSpPr>
          <p:nvPr>
            <p:ph type="title" hasCustomPrompt="1"/>
          </p:nvPr>
        </p:nvSpPr>
        <p:spPr>
          <a:xfrm>
            <a:off x="1683000" y="708422"/>
            <a:ext cx="5778000" cy="16941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rgbClr val="999999"/>
              </a:buClr>
              <a:buSzPts val="12000"/>
              <a:buNone/>
              <a:defRPr sz="12000"/>
            </a:lvl1pPr>
            <a:lvl2pPr lvl="1" algn="r" rtl="0">
              <a:spcBef>
                <a:spcPts val="0"/>
              </a:spcBef>
              <a:spcAft>
                <a:spcPts val="0"/>
              </a:spcAft>
              <a:buClr>
                <a:srgbClr val="999999"/>
              </a:buClr>
              <a:buSzPts val="12000"/>
              <a:buFont typeface="Fira Sans Extra Condensed Medium"/>
              <a:buNone/>
              <a:defRPr sz="12000">
                <a:solidFill>
                  <a:srgbClr val="999999"/>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999999"/>
              </a:buClr>
              <a:buSzPts val="12000"/>
              <a:buFont typeface="Fira Sans Extra Condensed Medium"/>
              <a:buNone/>
              <a:defRPr sz="12000">
                <a:solidFill>
                  <a:srgbClr val="999999"/>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999999"/>
              </a:buClr>
              <a:buSzPts val="12000"/>
              <a:buFont typeface="Fira Sans Extra Condensed Medium"/>
              <a:buNone/>
              <a:defRPr sz="12000">
                <a:solidFill>
                  <a:srgbClr val="999999"/>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999999"/>
              </a:buClr>
              <a:buSzPts val="12000"/>
              <a:buFont typeface="Fira Sans Extra Condensed Medium"/>
              <a:buNone/>
              <a:defRPr sz="12000">
                <a:solidFill>
                  <a:srgbClr val="999999"/>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999999"/>
              </a:buClr>
              <a:buSzPts val="12000"/>
              <a:buFont typeface="Fira Sans Extra Condensed Medium"/>
              <a:buNone/>
              <a:defRPr sz="12000">
                <a:solidFill>
                  <a:srgbClr val="999999"/>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999999"/>
              </a:buClr>
              <a:buSzPts val="12000"/>
              <a:buFont typeface="Fira Sans Extra Condensed Medium"/>
              <a:buNone/>
              <a:defRPr sz="12000">
                <a:solidFill>
                  <a:srgbClr val="999999"/>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999999"/>
              </a:buClr>
              <a:buSzPts val="12000"/>
              <a:buFont typeface="Fira Sans Extra Condensed Medium"/>
              <a:buNone/>
              <a:defRPr sz="12000">
                <a:solidFill>
                  <a:srgbClr val="999999"/>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999999"/>
              </a:buClr>
              <a:buSzPts val="12000"/>
              <a:buFont typeface="Fira Sans Extra Condensed Medium"/>
              <a:buNone/>
              <a:defRPr sz="12000">
                <a:solidFill>
                  <a:srgbClr val="999999"/>
                </a:solidFill>
                <a:latin typeface="Fira Sans Extra Condensed Medium"/>
                <a:ea typeface="Fira Sans Extra Condensed Medium"/>
                <a:cs typeface="Fira Sans Extra Condensed Medium"/>
                <a:sym typeface="Fira Sans Extra Condensed Medium"/>
              </a:defRPr>
            </a:lvl9pPr>
          </a:lstStyle>
          <a:p>
            <a:r>
              <a:t>xx%</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only 4">
  <p:cSld name="CUSTOM_6_1_1_3_1_1">
    <p:spTree>
      <p:nvGrpSpPr>
        <p:cNvPr id="1" name="Shape 255"/>
        <p:cNvGrpSpPr/>
        <p:nvPr/>
      </p:nvGrpSpPr>
      <p:grpSpPr>
        <a:xfrm>
          <a:off x="0" y="0"/>
          <a:ext cx="0" cy="0"/>
          <a:chOff x="0" y="0"/>
          <a:chExt cx="0" cy="0"/>
        </a:xfrm>
      </p:grpSpPr>
      <p:sp>
        <p:nvSpPr>
          <p:cNvPr id="256" name="Google Shape;256;p22"/>
          <p:cNvSpPr txBox="1">
            <a:spLocks noGrp="1"/>
          </p:cNvSpPr>
          <p:nvPr>
            <p:ph type="title"/>
          </p:nvPr>
        </p:nvSpPr>
        <p:spPr>
          <a:xfrm>
            <a:off x="1780139" y="367712"/>
            <a:ext cx="5589900" cy="609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lvl1pPr>
            <a:lvl2pPr lvl="1" algn="ctr" rtl="0">
              <a:spcBef>
                <a:spcPts val="0"/>
              </a:spcBef>
              <a:spcAft>
                <a:spcPts val="0"/>
              </a:spcAft>
              <a:buNone/>
              <a:defRPr>
                <a:latin typeface="Roboto Slab Regular"/>
                <a:ea typeface="Roboto Slab Regular"/>
                <a:cs typeface="Roboto Slab Regular"/>
                <a:sym typeface="Roboto Slab Regular"/>
              </a:defRPr>
            </a:lvl2pPr>
            <a:lvl3pPr lvl="2" algn="ctr" rtl="0">
              <a:spcBef>
                <a:spcPts val="0"/>
              </a:spcBef>
              <a:spcAft>
                <a:spcPts val="0"/>
              </a:spcAft>
              <a:buNone/>
              <a:defRPr>
                <a:latin typeface="Roboto Slab Regular"/>
                <a:ea typeface="Roboto Slab Regular"/>
                <a:cs typeface="Roboto Slab Regular"/>
                <a:sym typeface="Roboto Slab Regular"/>
              </a:defRPr>
            </a:lvl3pPr>
            <a:lvl4pPr lvl="3" algn="ctr" rtl="0">
              <a:spcBef>
                <a:spcPts val="0"/>
              </a:spcBef>
              <a:spcAft>
                <a:spcPts val="0"/>
              </a:spcAft>
              <a:buNone/>
              <a:defRPr>
                <a:latin typeface="Roboto Slab Regular"/>
                <a:ea typeface="Roboto Slab Regular"/>
                <a:cs typeface="Roboto Slab Regular"/>
                <a:sym typeface="Roboto Slab Regular"/>
              </a:defRPr>
            </a:lvl4pPr>
            <a:lvl5pPr lvl="4" algn="ctr" rtl="0">
              <a:spcBef>
                <a:spcPts val="0"/>
              </a:spcBef>
              <a:spcAft>
                <a:spcPts val="0"/>
              </a:spcAft>
              <a:buNone/>
              <a:defRPr>
                <a:latin typeface="Roboto Slab Regular"/>
                <a:ea typeface="Roboto Slab Regular"/>
                <a:cs typeface="Roboto Slab Regular"/>
                <a:sym typeface="Roboto Slab Regular"/>
              </a:defRPr>
            </a:lvl5pPr>
            <a:lvl6pPr lvl="5" algn="ctr" rtl="0">
              <a:spcBef>
                <a:spcPts val="0"/>
              </a:spcBef>
              <a:spcAft>
                <a:spcPts val="0"/>
              </a:spcAft>
              <a:buNone/>
              <a:defRPr>
                <a:latin typeface="Roboto Slab Regular"/>
                <a:ea typeface="Roboto Slab Regular"/>
                <a:cs typeface="Roboto Slab Regular"/>
                <a:sym typeface="Roboto Slab Regular"/>
              </a:defRPr>
            </a:lvl6pPr>
            <a:lvl7pPr lvl="6" algn="ctr" rtl="0">
              <a:spcBef>
                <a:spcPts val="0"/>
              </a:spcBef>
              <a:spcAft>
                <a:spcPts val="0"/>
              </a:spcAft>
              <a:buNone/>
              <a:defRPr>
                <a:latin typeface="Roboto Slab Regular"/>
                <a:ea typeface="Roboto Slab Regular"/>
                <a:cs typeface="Roboto Slab Regular"/>
                <a:sym typeface="Roboto Slab Regular"/>
              </a:defRPr>
            </a:lvl7pPr>
            <a:lvl8pPr lvl="7" algn="ctr" rtl="0">
              <a:spcBef>
                <a:spcPts val="0"/>
              </a:spcBef>
              <a:spcAft>
                <a:spcPts val="0"/>
              </a:spcAft>
              <a:buNone/>
              <a:defRPr>
                <a:latin typeface="Roboto Slab Regular"/>
                <a:ea typeface="Roboto Slab Regular"/>
                <a:cs typeface="Roboto Slab Regular"/>
                <a:sym typeface="Roboto Slab Regular"/>
              </a:defRPr>
            </a:lvl8pPr>
            <a:lvl9pPr lvl="8" algn="ctr" rtl="0">
              <a:spcBef>
                <a:spcPts val="0"/>
              </a:spcBef>
              <a:spcAft>
                <a:spcPts val="0"/>
              </a:spcAft>
              <a:buNone/>
              <a:defRPr>
                <a:latin typeface="Roboto Slab Regular"/>
                <a:ea typeface="Roboto Slab Regular"/>
                <a:cs typeface="Roboto Slab Regular"/>
                <a:sym typeface="Roboto Slab Regular"/>
              </a:defRPr>
            </a:lvl9pPr>
          </a:lstStyle>
          <a:p>
            <a:endParaRPr/>
          </a:p>
        </p:txBody>
      </p:sp>
      <p:sp>
        <p:nvSpPr>
          <p:cNvPr id="257" name="Google Shape;257;p22"/>
          <p:cNvSpPr/>
          <p:nvPr/>
        </p:nvSpPr>
        <p:spPr>
          <a:xfrm rot="1275388" flipH="1">
            <a:off x="-1199012" y="4441054"/>
            <a:ext cx="2402223" cy="976572"/>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2"/>
          <p:cNvSpPr/>
          <p:nvPr/>
        </p:nvSpPr>
        <p:spPr>
          <a:xfrm rot="1275363" flipH="1">
            <a:off x="-987292" y="4724126"/>
            <a:ext cx="2831426" cy="849506"/>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2"/>
          <p:cNvSpPr/>
          <p:nvPr/>
        </p:nvSpPr>
        <p:spPr>
          <a:xfrm rot="-7200010" flipH="1">
            <a:off x="7532942" y="-39912"/>
            <a:ext cx="2831429" cy="939701"/>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2"/>
          <p:cNvSpPr/>
          <p:nvPr/>
        </p:nvSpPr>
        <p:spPr>
          <a:xfrm rot="-1706227">
            <a:off x="8004758" y="4392186"/>
            <a:ext cx="2402218" cy="976570"/>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2"/>
          <p:cNvSpPr/>
          <p:nvPr/>
        </p:nvSpPr>
        <p:spPr>
          <a:xfrm rot="-1706232">
            <a:off x="7550418" y="4585555"/>
            <a:ext cx="2831429" cy="849504"/>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2"/>
          <p:cNvSpPr/>
          <p:nvPr/>
        </p:nvSpPr>
        <p:spPr>
          <a:xfrm rot="9102685" flipH="1">
            <a:off x="-991384" y="-416227"/>
            <a:ext cx="2831423" cy="939705"/>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2"/>
          <p:cNvSpPr/>
          <p:nvPr/>
        </p:nvSpPr>
        <p:spPr>
          <a:xfrm>
            <a:off x="1555908" y="319864"/>
            <a:ext cx="218168" cy="220126"/>
          </a:xfrm>
          <a:custGeom>
            <a:avLst/>
            <a:gdLst/>
            <a:ahLst/>
            <a:cxnLst/>
            <a:rect l="l" t="t" r="r" b="b"/>
            <a:pathLst>
              <a:path w="1337" h="1349" extrusionOk="0">
                <a:moveTo>
                  <a:pt x="1336" y="681"/>
                </a:moveTo>
                <a:cubicBezTo>
                  <a:pt x="1336" y="1047"/>
                  <a:pt x="1046" y="1349"/>
                  <a:pt x="668" y="1349"/>
                </a:cubicBezTo>
                <a:cubicBezTo>
                  <a:pt x="303" y="1349"/>
                  <a:pt x="1" y="1047"/>
                  <a:pt x="1" y="681"/>
                </a:cubicBezTo>
                <a:cubicBezTo>
                  <a:pt x="1" y="303"/>
                  <a:pt x="303" y="1"/>
                  <a:pt x="668" y="1"/>
                </a:cubicBezTo>
                <a:cubicBezTo>
                  <a:pt x="1046" y="1"/>
                  <a:pt x="1336" y="303"/>
                  <a:pt x="1336" y="6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2"/>
          <p:cNvSpPr/>
          <p:nvPr/>
        </p:nvSpPr>
        <p:spPr>
          <a:xfrm>
            <a:off x="291748" y="2326828"/>
            <a:ext cx="150286" cy="117325"/>
          </a:xfrm>
          <a:custGeom>
            <a:avLst/>
            <a:gdLst/>
            <a:ahLst/>
            <a:cxnLst/>
            <a:rect l="l" t="t" r="r" b="b"/>
            <a:pathLst>
              <a:path w="921" h="719" extrusionOk="0">
                <a:moveTo>
                  <a:pt x="706" y="139"/>
                </a:moveTo>
                <a:cubicBezTo>
                  <a:pt x="921" y="353"/>
                  <a:pt x="769" y="719"/>
                  <a:pt x="467" y="719"/>
                </a:cubicBezTo>
                <a:cubicBezTo>
                  <a:pt x="152" y="719"/>
                  <a:pt x="1" y="353"/>
                  <a:pt x="215" y="139"/>
                </a:cubicBezTo>
                <a:cubicBezTo>
                  <a:pt x="354" y="1"/>
                  <a:pt x="568" y="1"/>
                  <a:pt x="706" y="13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2"/>
          <p:cNvSpPr/>
          <p:nvPr/>
        </p:nvSpPr>
        <p:spPr>
          <a:xfrm>
            <a:off x="1580475" y="3901870"/>
            <a:ext cx="197445" cy="197608"/>
          </a:xfrm>
          <a:custGeom>
            <a:avLst/>
            <a:gdLst/>
            <a:ahLst/>
            <a:cxnLst/>
            <a:rect l="l" t="t" r="r" b="b"/>
            <a:pathLst>
              <a:path w="1210" h="1211" extrusionOk="0">
                <a:moveTo>
                  <a:pt x="1210" y="606"/>
                </a:moveTo>
                <a:cubicBezTo>
                  <a:pt x="1210" y="946"/>
                  <a:pt x="945" y="1210"/>
                  <a:pt x="605" y="1210"/>
                </a:cubicBezTo>
                <a:cubicBezTo>
                  <a:pt x="278" y="1210"/>
                  <a:pt x="0" y="946"/>
                  <a:pt x="0" y="606"/>
                </a:cubicBezTo>
                <a:cubicBezTo>
                  <a:pt x="0" y="278"/>
                  <a:pt x="278" y="1"/>
                  <a:pt x="605" y="1"/>
                </a:cubicBezTo>
                <a:cubicBezTo>
                  <a:pt x="945" y="1"/>
                  <a:pt x="1210" y="278"/>
                  <a:pt x="1210" y="60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2"/>
          <p:cNvSpPr/>
          <p:nvPr/>
        </p:nvSpPr>
        <p:spPr>
          <a:xfrm>
            <a:off x="7371775" y="3962642"/>
            <a:ext cx="255046" cy="255210"/>
          </a:xfrm>
          <a:custGeom>
            <a:avLst/>
            <a:gdLst/>
            <a:ahLst/>
            <a:cxnLst/>
            <a:rect l="l" t="t" r="r" b="b"/>
            <a:pathLst>
              <a:path w="1563" h="1564" extrusionOk="0">
                <a:moveTo>
                  <a:pt x="781" y="1"/>
                </a:moveTo>
                <a:cubicBezTo>
                  <a:pt x="353" y="1"/>
                  <a:pt x="0" y="354"/>
                  <a:pt x="0" y="782"/>
                </a:cubicBezTo>
                <a:cubicBezTo>
                  <a:pt x="0" y="1210"/>
                  <a:pt x="353" y="1563"/>
                  <a:pt x="781" y="1563"/>
                </a:cubicBezTo>
                <a:cubicBezTo>
                  <a:pt x="1210" y="1563"/>
                  <a:pt x="1563" y="1210"/>
                  <a:pt x="1563" y="782"/>
                </a:cubicBezTo>
                <a:cubicBezTo>
                  <a:pt x="1563" y="354"/>
                  <a:pt x="1210" y="1"/>
                  <a:pt x="7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2"/>
          <p:cNvSpPr/>
          <p:nvPr/>
        </p:nvSpPr>
        <p:spPr>
          <a:xfrm>
            <a:off x="7266201" y="854947"/>
            <a:ext cx="80447" cy="82405"/>
          </a:xfrm>
          <a:custGeom>
            <a:avLst/>
            <a:gdLst/>
            <a:ahLst/>
            <a:cxnLst/>
            <a:rect l="l" t="t" r="r" b="b"/>
            <a:pathLst>
              <a:path w="493" h="505" extrusionOk="0">
                <a:moveTo>
                  <a:pt x="253" y="1"/>
                </a:moveTo>
                <a:cubicBezTo>
                  <a:pt x="114" y="1"/>
                  <a:pt x="1" y="114"/>
                  <a:pt x="1" y="253"/>
                </a:cubicBezTo>
                <a:cubicBezTo>
                  <a:pt x="1" y="391"/>
                  <a:pt x="114" y="505"/>
                  <a:pt x="253" y="505"/>
                </a:cubicBezTo>
                <a:cubicBezTo>
                  <a:pt x="392" y="505"/>
                  <a:pt x="492" y="391"/>
                  <a:pt x="492" y="253"/>
                </a:cubicBezTo>
                <a:cubicBezTo>
                  <a:pt x="492" y="114"/>
                  <a:pt x="392" y="1"/>
                  <a:pt x="2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3">
  <p:cSld name="CUSTOM_6_1_1_2">
    <p:spTree>
      <p:nvGrpSpPr>
        <p:cNvPr id="1" name="Shape 268"/>
        <p:cNvGrpSpPr/>
        <p:nvPr/>
      </p:nvGrpSpPr>
      <p:grpSpPr>
        <a:xfrm>
          <a:off x="0" y="0"/>
          <a:ext cx="0" cy="0"/>
          <a:chOff x="0" y="0"/>
          <a:chExt cx="0" cy="0"/>
        </a:xfrm>
      </p:grpSpPr>
      <p:sp>
        <p:nvSpPr>
          <p:cNvPr id="269" name="Google Shape;269;p23"/>
          <p:cNvSpPr txBox="1">
            <a:spLocks noGrp="1"/>
          </p:cNvSpPr>
          <p:nvPr>
            <p:ph type="title"/>
          </p:nvPr>
        </p:nvSpPr>
        <p:spPr>
          <a:xfrm>
            <a:off x="1780139" y="368902"/>
            <a:ext cx="5589900" cy="6090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a:lvl1pPr>
            <a:lvl2pPr lvl="1" algn="ctr" rtl="0">
              <a:spcBef>
                <a:spcPts val="0"/>
              </a:spcBef>
              <a:spcAft>
                <a:spcPts val="0"/>
              </a:spcAft>
              <a:buNone/>
              <a:defRPr>
                <a:latin typeface="Roboto Slab Regular"/>
                <a:ea typeface="Roboto Slab Regular"/>
                <a:cs typeface="Roboto Slab Regular"/>
                <a:sym typeface="Roboto Slab Regular"/>
              </a:defRPr>
            </a:lvl2pPr>
            <a:lvl3pPr lvl="2" algn="ctr" rtl="0">
              <a:spcBef>
                <a:spcPts val="0"/>
              </a:spcBef>
              <a:spcAft>
                <a:spcPts val="0"/>
              </a:spcAft>
              <a:buNone/>
              <a:defRPr>
                <a:latin typeface="Roboto Slab Regular"/>
                <a:ea typeface="Roboto Slab Regular"/>
                <a:cs typeface="Roboto Slab Regular"/>
                <a:sym typeface="Roboto Slab Regular"/>
              </a:defRPr>
            </a:lvl3pPr>
            <a:lvl4pPr lvl="3" algn="ctr" rtl="0">
              <a:spcBef>
                <a:spcPts val="0"/>
              </a:spcBef>
              <a:spcAft>
                <a:spcPts val="0"/>
              </a:spcAft>
              <a:buNone/>
              <a:defRPr>
                <a:latin typeface="Roboto Slab Regular"/>
                <a:ea typeface="Roboto Slab Regular"/>
                <a:cs typeface="Roboto Slab Regular"/>
                <a:sym typeface="Roboto Slab Regular"/>
              </a:defRPr>
            </a:lvl4pPr>
            <a:lvl5pPr lvl="4" algn="ctr" rtl="0">
              <a:spcBef>
                <a:spcPts val="0"/>
              </a:spcBef>
              <a:spcAft>
                <a:spcPts val="0"/>
              </a:spcAft>
              <a:buNone/>
              <a:defRPr>
                <a:latin typeface="Roboto Slab Regular"/>
                <a:ea typeface="Roboto Slab Regular"/>
                <a:cs typeface="Roboto Slab Regular"/>
                <a:sym typeface="Roboto Slab Regular"/>
              </a:defRPr>
            </a:lvl5pPr>
            <a:lvl6pPr lvl="5" algn="ctr" rtl="0">
              <a:spcBef>
                <a:spcPts val="0"/>
              </a:spcBef>
              <a:spcAft>
                <a:spcPts val="0"/>
              </a:spcAft>
              <a:buNone/>
              <a:defRPr>
                <a:latin typeface="Roboto Slab Regular"/>
                <a:ea typeface="Roboto Slab Regular"/>
                <a:cs typeface="Roboto Slab Regular"/>
                <a:sym typeface="Roboto Slab Regular"/>
              </a:defRPr>
            </a:lvl6pPr>
            <a:lvl7pPr lvl="6" algn="ctr" rtl="0">
              <a:spcBef>
                <a:spcPts val="0"/>
              </a:spcBef>
              <a:spcAft>
                <a:spcPts val="0"/>
              </a:spcAft>
              <a:buNone/>
              <a:defRPr>
                <a:latin typeface="Roboto Slab Regular"/>
                <a:ea typeface="Roboto Slab Regular"/>
                <a:cs typeface="Roboto Slab Regular"/>
                <a:sym typeface="Roboto Slab Regular"/>
              </a:defRPr>
            </a:lvl7pPr>
            <a:lvl8pPr lvl="7" algn="ctr" rtl="0">
              <a:spcBef>
                <a:spcPts val="0"/>
              </a:spcBef>
              <a:spcAft>
                <a:spcPts val="0"/>
              </a:spcAft>
              <a:buNone/>
              <a:defRPr>
                <a:latin typeface="Roboto Slab Regular"/>
                <a:ea typeface="Roboto Slab Regular"/>
                <a:cs typeface="Roboto Slab Regular"/>
                <a:sym typeface="Roboto Slab Regular"/>
              </a:defRPr>
            </a:lvl8pPr>
            <a:lvl9pPr lvl="8" algn="ctr" rtl="0">
              <a:spcBef>
                <a:spcPts val="0"/>
              </a:spcBef>
              <a:spcAft>
                <a:spcPts val="0"/>
              </a:spcAft>
              <a:buNone/>
              <a:defRPr>
                <a:latin typeface="Roboto Slab Regular"/>
                <a:ea typeface="Roboto Slab Regular"/>
                <a:cs typeface="Roboto Slab Regular"/>
                <a:sym typeface="Roboto Slab Regular"/>
              </a:defRPr>
            </a:lvl9pPr>
          </a:lstStyle>
          <a:p>
            <a:endParaRPr/>
          </a:p>
        </p:txBody>
      </p:sp>
      <p:sp>
        <p:nvSpPr>
          <p:cNvPr id="270" name="Google Shape;270;p23"/>
          <p:cNvSpPr txBox="1">
            <a:spLocks noGrp="1"/>
          </p:cNvSpPr>
          <p:nvPr>
            <p:ph type="subTitle" idx="1"/>
          </p:nvPr>
        </p:nvSpPr>
        <p:spPr>
          <a:xfrm>
            <a:off x="2812075" y="1657350"/>
            <a:ext cx="3526200" cy="91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600">
                <a:solidFill>
                  <a:schemeClr val="dk1"/>
                </a:solidFill>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71" name="Google Shape;271;p23"/>
          <p:cNvSpPr/>
          <p:nvPr/>
        </p:nvSpPr>
        <p:spPr>
          <a:xfrm>
            <a:off x="1555908" y="319864"/>
            <a:ext cx="218168" cy="220126"/>
          </a:xfrm>
          <a:custGeom>
            <a:avLst/>
            <a:gdLst/>
            <a:ahLst/>
            <a:cxnLst/>
            <a:rect l="l" t="t" r="r" b="b"/>
            <a:pathLst>
              <a:path w="1337" h="1349" extrusionOk="0">
                <a:moveTo>
                  <a:pt x="1336" y="681"/>
                </a:moveTo>
                <a:cubicBezTo>
                  <a:pt x="1336" y="1047"/>
                  <a:pt x="1046" y="1349"/>
                  <a:pt x="668" y="1349"/>
                </a:cubicBezTo>
                <a:cubicBezTo>
                  <a:pt x="303" y="1349"/>
                  <a:pt x="1" y="1047"/>
                  <a:pt x="1" y="681"/>
                </a:cubicBezTo>
                <a:cubicBezTo>
                  <a:pt x="1" y="303"/>
                  <a:pt x="303" y="1"/>
                  <a:pt x="668" y="1"/>
                </a:cubicBezTo>
                <a:cubicBezTo>
                  <a:pt x="1046" y="1"/>
                  <a:pt x="1336" y="303"/>
                  <a:pt x="1336" y="6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3"/>
          <p:cNvSpPr/>
          <p:nvPr/>
        </p:nvSpPr>
        <p:spPr>
          <a:xfrm>
            <a:off x="291748" y="2326828"/>
            <a:ext cx="150286" cy="117325"/>
          </a:xfrm>
          <a:custGeom>
            <a:avLst/>
            <a:gdLst/>
            <a:ahLst/>
            <a:cxnLst/>
            <a:rect l="l" t="t" r="r" b="b"/>
            <a:pathLst>
              <a:path w="921" h="719" extrusionOk="0">
                <a:moveTo>
                  <a:pt x="706" y="139"/>
                </a:moveTo>
                <a:cubicBezTo>
                  <a:pt x="921" y="353"/>
                  <a:pt x="769" y="719"/>
                  <a:pt x="467" y="719"/>
                </a:cubicBezTo>
                <a:cubicBezTo>
                  <a:pt x="152" y="719"/>
                  <a:pt x="1" y="353"/>
                  <a:pt x="215" y="139"/>
                </a:cubicBezTo>
                <a:cubicBezTo>
                  <a:pt x="354" y="1"/>
                  <a:pt x="568" y="1"/>
                  <a:pt x="706" y="13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3"/>
          <p:cNvSpPr/>
          <p:nvPr/>
        </p:nvSpPr>
        <p:spPr>
          <a:xfrm>
            <a:off x="4611675" y="4830532"/>
            <a:ext cx="197445" cy="197608"/>
          </a:xfrm>
          <a:custGeom>
            <a:avLst/>
            <a:gdLst/>
            <a:ahLst/>
            <a:cxnLst/>
            <a:rect l="l" t="t" r="r" b="b"/>
            <a:pathLst>
              <a:path w="1210" h="1211" extrusionOk="0">
                <a:moveTo>
                  <a:pt x="1210" y="606"/>
                </a:moveTo>
                <a:cubicBezTo>
                  <a:pt x="1210" y="946"/>
                  <a:pt x="945" y="1210"/>
                  <a:pt x="605" y="1210"/>
                </a:cubicBezTo>
                <a:cubicBezTo>
                  <a:pt x="278" y="1210"/>
                  <a:pt x="0" y="946"/>
                  <a:pt x="0" y="606"/>
                </a:cubicBezTo>
                <a:cubicBezTo>
                  <a:pt x="0" y="278"/>
                  <a:pt x="278" y="1"/>
                  <a:pt x="605" y="1"/>
                </a:cubicBezTo>
                <a:cubicBezTo>
                  <a:pt x="945" y="1"/>
                  <a:pt x="1210" y="278"/>
                  <a:pt x="1210" y="60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3"/>
          <p:cNvSpPr/>
          <p:nvPr/>
        </p:nvSpPr>
        <p:spPr>
          <a:xfrm>
            <a:off x="8683300" y="2444142"/>
            <a:ext cx="255046" cy="255210"/>
          </a:xfrm>
          <a:custGeom>
            <a:avLst/>
            <a:gdLst/>
            <a:ahLst/>
            <a:cxnLst/>
            <a:rect l="l" t="t" r="r" b="b"/>
            <a:pathLst>
              <a:path w="1563" h="1564" extrusionOk="0">
                <a:moveTo>
                  <a:pt x="781" y="1"/>
                </a:moveTo>
                <a:cubicBezTo>
                  <a:pt x="353" y="1"/>
                  <a:pt x="0" y="354"/>
                  <a:pt x="0" y="782"/>
                </a:cubicBezTo>
                <a:cubicBezTo>
                  <a:pt x="0" y="1210"/>
                  <a:pt x="353" y="1563"/>
                  <a:pt x="781" y="1563"/>
                </a:cubicBezTo>
                <a:cubicBezTo>
                  <a:pt x="1210" y="1563"/>
                  <a:pt x="1563" y="1210"/>
                  <a:pt x="1563" y="782"/>
                </a:cubicBezTo>
                <a:cubicBezTo>
                  <a:pt x="1563" y="354"/>
                  <a:pt x="1210" y="1"/>
                  <a:pt x="7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3"/>
          <p:cNvSpPr/>
          <p:nvPr/>
        </p:nvSpPr>
        <p:spPr>
          <a:xfrm>
            <a:off x="7266201" y="854947"/>
            <a:ext cx="80447" cy="82405"/>
          </a:xfrm>
          <a:custGeom>
            <a:avLst/>
            <a:gdLst/>
            <a:ahLst/>
            <a:cxnLst/>
            <a:rect l="l" t="t" r="r" b="b"/>
            <a:pathLst>
              <a:path w="493" h="505" extrusionOk="0">
                <a:moveTo>
                  <a:pt x="253" y="1"/>
                </a:moveTo>
                <a:cubicBezTo>
                  <a:pt x="114" y="1"/>
                  <a:pt x="1" y="114"/>
                  <a:pt x="1" y="253"/>
                </a:cubicBezTo>
                <a:cubicBezTo>
                  <a:pt x="1" y="391"/>
                  <a:pt x="114" y="505"/>
                  <a:pt x="253" y="505"/>
                </a:cubicBezTo>
                <a:cubicBezTo>
                  <a:pt x="392" y="505"/>
                  <a:pt x="492" y="391"/>
                  <a:pt x="492" y="253"/>
                </a:cubicBezTo>
                <a:cubicBezTo>
                  <a:pt x="492" y="114"/>
                  <a:pt x="392" y="1"/>
                  <a:pt x="2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6" name="Google Shape;276;p23"/>
          <p:cNvGrpSpPr/>
          <p:nvPr/>
        </p:nvGrpSpPr>
        <p:grpSpPr>
          <a:xfrm flipH="1">
            <a:off x="6269213" y="1434771"/>
            <a:ext cx="5815361" cy="3708730"/>
            <a:chOff x="-1243353" y="1445621"/>
            <a:chExt cx="5815361" cy="3708730"/>
          </a:xfrm>
        </p:grpSpPr>
        <p:sp>
          <p:nvSpPr>
            <p:cNvPr id="277" name="Google Shape;277;p23"/>
            <p:cNvSpPr/>
            <p:nvPr/>
          </p:nvSpPr>
          <p:spPr>
            <a:xfrm flipH="1">
              <a:off x="-1243353" y="1445621"/>
              <a:ext cx="2626803" cy="3708730"/>
            </a:xfrm>
            <a:custGeom>
              <a:avLst/>
              <a:gdLst/>
              <a:ahLst/>
              <a:cxnLst/>
              <a:rect l="l" t="t" r="r" b="b"/>
              <a:pathLst>
                <a:path w="9175" h="12954" extrusionOk="0">
                  <a:moveTo>
                    <a:pt x="3671" y="1"/>
                  </a:moveTo>
                  <a:cubicBezTo>
                    <a:pt x="2819" y="1"/>
                    <a:pt x="2105" y="491"/>
                    <a:pt x="2105" y="491"/>
                  </a:cubicBezTo>
                  <a:cubicBezTo>
                    <a:pt x="2105" y="491"/>
                    <a:pt x="1311" y="7157"/>
                    <a:pt x="656" y="8694"/>
                  </a:cubicBezTo>
                  <a:cubicBezTo>
                    <a:pt x="1" y="10244"/>
                    <a:pt x="996" y="12953"/>
                    <a:pt x="996" y="12953"/>
                  </a:cubicBezTo>
                  <a:lnTo>
                    <a:pt x="6629" y="12953"/>
                  </a:lnTo>
                  <a:cubicBezTo>
                    <a:pt x="9174" y="10408"/>
                    <a:pt x="7624" y="7522"/>
                    <a:pt x="6440" y="6842"/>
                  </a:cubicBezTo>
                  <a:cubicBezTo>
                    <a:pt x="5268" y="6161"/>
                    <a:pt x="6755" y="3024"/>
                    <a:pt x="5457" y="1045"/>
                  </a:cubicBezTo>
                  <a:cubicBezTo>
                    <a:pt x="4924" y="238"/>
                    <a:pt x="4264" y="1"/>
                    <a:pt x="3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3"/>
            <p:cNvSpPr/>
            <p:nvPr/>
          </p:nvSpPr>
          <p:spPr>
            <a:xfrm flipH="1">
              <a:off x="2169788" y="4177780"/>
              <a:ext cx="2402220" cy="976571"/>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3"/>
            <p:cNvSpPr/>
            <p:nvPr/>
          </p:nvSpPr>
          <p:spPr>
            <a:xfrm flipH="1">
              <a:off x="-442377" y="3174677"/>
              <a:ext cx="2831422" cy="939699"/>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3"/>
            <p:cNvSpPr/>
            <p:nvPr/>
          </p:nvSpPr>
          <p:spPr>
            <a:xfrm flipH="1">
              <a:off x="-582301" y="3492638"/>
              <a:ext cx="3228301" cy="1655077"/>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3"/>
            <p:cNvSpPr/>
            <p:nvPr/>
          </p:nvSpPr>
          <p:spPr>
            <a:xfrm flipH="1">
              <a:off x="131549" y="3471863"/>
              <a:ext cx="3228301" cy="1655077"/>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 name="Google Shape;282;p23"/>
          <p:cNvGrpSpPr/>
          <p:nvPr/>
        </p:nvGrpSpPr>
        <p:grpSpPr>
          <a:xfrm>
            <a:off x="-2907987" y="1434771"/>
            <a:ext cx="5815361" cy="3708730"/>
            <a:chOff x="-1243353" y="1445621"/>
            <a:chExt cx="5815361" cy="3708730"/>
          </a:xfrm>
        </p:grpSpPr>
        <p:sp>
          <p:nvSpPr>
            <p:cNvPr id="283" name="Google Shape;283;p23"/>
            <p:cNvSpPr/>
            <p:nvPr/>
          </p:nvSpPr>
          <p:spPr>
            <a:xfrm flipH="1">
              <a:off x="-1243353" y="1445621"/>
              <a:ext cx="2626803" cy="3708730"/>
            </a:xfrm>
            <a:custGeom>
              <a:avLst/>
              <a:gdLst/>
              <a:ahLst/>
              <a:cxnLst/>
              <a:rect l="l" t="t" r="r" b="b"/>
              <a:pathLst>
                <a:path w="9175" h="12954" extrusionOk="0">
                  <a:moveTo>
                    <a:pt x="3671" y="1"/>
                  </a:moveTo>
                  <a:cubicBezTo>
                    <a:pt x="2819" y="1"/>
                    <a:pt x="2105" y="491"/>
                    <a:pt x="2105" y="491"/>
                  </a:cubicBezTo>
                  <a:cubicBezTo>
                    <a:pt x="2105" y="491"/>
                    <a:pt x="1311" y="7157"/>
                    <a:pt x="656" y="8694"/>
                  </a:cubicBezTo>
                  <a:cubicBezTo>
                    <a:pt x="1" y="10244"/>
                    <a:pt x="996" y="12953"/>
                    <a:pt x="996" y="12953"/>
                  </a:cubicBezTo>
                  <a:lnTo>
                    <a:pt x="6629" y="12953"/>
                  </a:lnTo>
                  <a:cubicBezTo>
                    <a:pt x="9174" y="10408"/>
                    <a:pt x="7624" y="7522"/>
                    <a:pt x="6440" y="6842"/>
                  </a:cubicBezTo>
                  <a:cubicBezTo>
                    <a:pt x="5268" y="6161"/>
                    <a:pt x="6755" y="3024"/>
                    <a:pt x="5457" y="1045"/>
                  </a:cubicBezTo>
                  <a:cubicBezTo>
                    <a:pt x="4924" y="238"/>
                    <a:pt x="4264" y="1"/>
                    <a:pt x="3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3"/>
            <p:cNvSpPr/>
            <p:nvPr/>
          </p:nvSpPr>
          <p:spPr>
            <a:xfrm flipH="1">
              <a:off x="2169788" y="4177780"/>
              <a:ext cx="2402220" cy="976571"/>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3"/>
            <p:cNvSpPr/>
            <p:nvPr/>
          </p:nvSpPr>
          <p:spPr>
            <a:xfrm flipH="1">
              <a:off x="-442377" y="3174677"/>
              <a:ext cx="2831422" cy="939699"/>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rgbClr val="FA81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3"/>
            <p:cNvSpPr/>
            <p:nvPr/>
          </p:nvSpPr>
          <p:spPr>
            <a:xfrm flipH="1">
              <a:off x="-582301" y="3492638"/>
              <a:ext cx="3228301" cy="1655077"/>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rgbClr val="FA81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3"/>
            <p:cNvSpPr/>
            <p:nvPr/>
          </p:nvSpPr>
          <p:spPr>
            <a:xfrm flipH="1">
              <a:off x="131549" y="3471863"/>
              <a:ext cx="3228301" cy="1655077"/>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rgbClr val="FA81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8" name="Google Shape;288;p23"/>
          <p:cNvSpPr/>
          <p:nvPr/>
        </p:nvSpPr>
        <p:spPr>
          <a:xfrm rot="-7200010" flipH="1">
            <a:off x="7532942" y="-39912"/>
            <a:ext cx="2831429" cy="939701"/>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3"/>
          <p:cNvSpPr/>
          <p:nvPr/>
        </p:nvSpPr>
        <p:spPr>
          <a:xfrm rot="9102685" flipH="1">
            <a:off x="-991384" y="-416227"/>
            <a:ext cx="2831423" cy="939705"/>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3"/>
          <p:cNvSpPr/>
          <p:nvPr/>
        </p:nvSpPr>
        <p:spPr>
          <a:xfrm>
            <a:off x="3339748" y="4079428"/>
            <a:ext cx="150286" cy="117325"/>
          </a:xfrm>
          <a:custGeom>
            <a:avLst/>
            <a:gdLst/>
            <a:ahLst/>
            <a:cxnLst/>
            <a:rect l="l" t="t" r="r" b="b"/>
            <a:pathLst>
              <a:path w="921" h="719" extrusionOk="0">
                <a:moveTo>
                  <a:pt x="706" y="139"/>
                </a:moveTo>
                <a:cubicBezTo>
                  <a:pt x="921" y="353"/>
                  <a:pt x="769" y="719"/>
                  <a:pt x="467" y="719"/>
                </a:cubicBezTo>
                <a:cubicBezTo>
                  <a:pt x="152" y="719"/>
                  <a:pt x="1" y="353"/>
                  <a:pt x="215" y="139"/>
                </a:cubicBezTo>
                <a:cubicBezTo>
                  <a:pt x="354" y="1"/>
                  <a:pt x="568" y="1"/>
                  <a:pt x="706" y="13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Section header 1">
  <p:cSld name="CUSTOM_9">
    <p:spTree>
      <p:nvGrpSpPr>
        <p:cNvPr id="1" name="Shape 291"/>
        <p:cNvGrpSpPr/>
        <p:nvPr/>
      </p:nvGrpSpPr>
      <p:grpSpPr>
        <a:xfrm>
          <a:off x="0" y="0"/>
          <a:ext cx="0" cy="0"/>
          <a:chOff x="0" y="0"/>
          <a:chExt cx="0" cy="0"/>
        </a:xfrm>
      </p:grpSpPr>
      <p:sp>
        <p:nvSpPr>
          <p:cNvPr id="292" name="Google Shape;292;p24"/>
          <p:cNvSpPr txBox="1">
            <a:spLocks noGrp="1"/>
          </p:cNvSpPr>
          <p:nvPr>
            <p:ph type="subTitle" idx="1"/>
          </p:nvPr>
        </p:nvSpPr>
        <p:spPr>
          <a:xfrm>
            <a:off x="720000" y="2210863"/>
            <a:ext cx="7704000" cy="1254000"/>
          </a:xfrm>
          <a:prstGeom prst="rect">
            <a:avLst/>
          </a:prstGeom>
        </p:spPr>
        <p:txBody>
          <a:bodyPr spcFirstLastPara="1" wrap="square" lIns="91425" tIns="91425" rIns="91425" bIns="91425" anchor="ctr" anchorCtr="0">
            <a:noAutofit/>
          </a:bodyPr>
          <a:lstStyle>
            <a:lvl1pPr lvl="0" algn="ctr" rtl="0">
              <a:lnSpc>
                <a:spcPct val="70000"/>
              </a:lnSpc>
              <a:spcBef>
                <a:spcPts val="0"/>
              </a:spcBef>
              <a:spcAft>
                <a:spcPts val="0"/>
              </a:spcAft>
              <a:buClr>
                <a:schemeClr val="dk1"/>
              </a:buClr>
              <a:buSzPts val="1800"/>
              <a:buNone/>
              <a:defRPr sz="5800">
                <a:solidFill>
                  <a:schemeClr val="dk1"/>
                </a:solidFill>
                <a:latin typeface="Fredoka One"/>
                <a:ea typeface="Fredoka One"/>
                <a:cs typeface="Fredoka One"/>
                <a:sym typeface="Fredoka One"/>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93" name="Google Shape;293;p24"/>
          <p:cNvSpPr txBox="1">
            <a:spLocks noGrp="1"/>
          </p:cNvSpPr>
          <p:nvPr>
            <p:ph type="subTitle" idx="2"/>
          </p:nvPr>
        </p:nvSpPr>
        <p:spPr>
          <a:xfrm>
            <a:off x="2646000" y="3258563"/>
            <a:ext cx="3852000" cy="86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2000">
                <a:solidFill>
                  <a:schemeClr val="dk1"/>
                </a:solidFill>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94" name="Google Shape;294;p24"/>
          <p:cNvSpPr txBox="1">
            <a:spLocks noGrp="1"/>
          </p:cNvSpPr>
          <p:nvPr>
            <p:ph type="title" hasCustomPrompt="1"/>
          </p:nvPr>
        </p:nvSpPr>
        <p:spPr>
          <a:xfrm>
            <a:off x="1683000" y="708422"/>
            <a:ext cx="5778000" cy="16941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rgbClr val="999999"/>
              </a:buClr>
              <a:buSzPts val="12000"/>
              <a:buNone/>
              <a:defRPr sz="12000"/>
            </a:lvl1pPr>
            <a:lvl2pPr lvl="1" algn="r" rtl="0">
              <a:spcBef>
                <a:spcPts val="0"/>
              </a:spcBef>
              <a:spcAft>
                <a:spcPts val="0"/>
              </a:spcAft>
              <a:buClr>
                <a:srgbClr val="999999"/>
              </a:buClr>
              <a:buSzPts val="12000"/>
              <a:buFont typeface="Fira Sans Extra Condensed Medium"/>
              <a:buNone/>
              <a:defRPr sz="12000">
                <a:solidFill>
                  <a:srgbClr val="999999"/>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999999"/>
              </a:buClr>
              <a:buSzPts val="12000"/>
              <a:buFont typeface="Fira Sans Extra Condensed Medium"/>
              <a:buNone/>
              <a:defRPr sz="12000">
                <a:solidFill>
                  <a:srgbClr val="999999"/>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999999"/>
              </a:buClr>
              <a:buSzPts val="12000"/>
              <a:buFont typeface="Fira Sans Extra Condensed Medium"/>
              <a:buNone/>
              <a:defRPr sz="12000">
                <a:solidFill>
                  <a:srgbClr val="999999"/>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999999"/>
              </a:buClr>
              <a:buSzPts val="12000"/>
              <a:buFont typeface="Fira Sans Extra Condensed Medium"/>
              <a:buNone/>
              <a:defRPr sz="12000">
                <a:solidFill>
                  <a:srgbClr val="999999"/>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999999"/>
              </a:buClr>
              <a:buSzPts val="12000"/>
              <a:buFont typeface="Fira Sans Extra Condensed Medium"/>
              <a:buNone/>
              <a:defRPr sz="12000">
                <a:solidFill>
                  <a:srgbClr val="999999"/>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999999"/>
              </a:buClr>
              <a:buSzPts val="12000"/>
              <a:buFont typeface="Fira Sans Extra Condensed Medium"/>
              <a:buNone/>
              <a:defRPr sz="12000">
                <a:solidFill>
                  <a:srgbClr val="999999"/>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999999"/>
              </a:buClr>
              <a:buSzPts val="12000"/>
              <a:buFont typeface="Fira Sans Extra Condensed Medium"/>
              <a:buNone/>
              <a:defRPr sz="12000">
                <a:solidFill>
                  <a:srgbClr val="999999"/>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999999"/>
              </a:buClr>
              <a:buSzPts val="12000"/>
              <a:buFont typeface="Fira Sans Extra Condensed Medium"/>
              <a:buNone/>
              <a:defRPr sz="12000">
                <a:solidFill>
                  <a:srgbClr val="999999"/>
                </a:solidFill>
                <a:latin typeface="Fira Sans Extra Condensed Medium"/>
                <a:ea typeface="Fira Sans Extra Condensed Medium"/>
                <a:cs typeface="Fira Sans Extra Condensed Medium"/>
                <a:sym typeface="Fira Sans Extra Condensed Medium"/>
              </a:defRPr>
            </a:lvl9pPr>
          </a:lstStyle>
          <a:p>
            <a:r>
              <a:t>xx%</a:t>
            </a:r>
          </a:p>
        </p:txBody>
      </p:sp>
      <p:sp>
        <p:nvSpPr>
          <p:cNvPr id="295" name="Google Shape;295;p24"/>
          <p:cNvSpPr/>
          <p:nvPr/>
        </p:nvSpPr>
        <p:spPr>
          <a:xfrm>
            <a:off x="2091104" y="4270980"/>
            <a:ext cx="2402220" cy="976571"/>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6" name="Google Shape;296;p24"/>
          <p:cNvGrpSpPr/>
          <p:nvPr/>
        </p:nvGrpSpPr>
        <p:grpSpPr>
          <a:xfrm>
            <a:off x="-1437393" y="3166055"/>
            <a:ext cx="3342193" cy="3142240"/>
            <a:chOff x="-1437393" y="3166055"/>
            <a:chExt cx="3342193" cy="3142240"/>
          </a:xfrm>
        </p:grpSpPr>
        <p:sp>
          <p:nvSpPr>
            <p:cNvPr id="297" name="Google Shape;297;p24"/>
            <p:cNvSpPr/>
            <p:nvPr/>
          </p:nvSpPr>
          <p:spPr>
            <a:xfrm rot="2543314" flipH="1">
              <a:off x="-512630" y="4649624"/>
              <a:ext cx="2402233" cy="976576"/>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4"/>
            <p:cNvSpPr/>
            <p:nvPr/>
          </p:nvSpPr>
          <p:spPr>
            <a:xfrm rot="2543308" flipH="1">
              <a:off x="-1490720" y="3997637"/>
              <a:ext cx="2831414" cy="939699"/>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 name="Google Shape;299;p24"/>
          <p:cNvGrpSpPr/>
          <p:nvPr/>
        </p:nvGrpSpPr>
        <p:grpSpPr>
          <a:xfrm>
            <a:off x="7553120" y="-1059049"/>
            <a:ext cx="2824748" cy="2422231"/>
            <a:chOff x="7208320" y="-1293699"/>
            <a:chExt cx="2824748" cy="2422231"/>
          </a:xfrm>
        </p:grpSpPr>
        <p:sp>
          <p:nvSpPr>
            <p:cNvPr id="300" name="Google Shape;300;p24"/>
            <p:cNvSpPr/>
            <p:nvPr/>
          </p:nvSpPr>
          <p:spPr>
            <a:xfrm rot="-8500548">
              <a:off x="7252289" y="-654086"/>
              <a:ext cx="2402221" cy="976572"/>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4"/>
            <p:cNvSpPr/>
            <p:nvPr/>
          </p:nvSpPr>
          <p:spPr>
            <a:xfrm rot="-8500564">
              <a:off x="7243314" y="-507334"/>
              <a:ext cx="2831424" cy="849501"/>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 name="Google Shape;302;p24"/>
          <p:cNvGrpSpPr/>
          <p:nvPr/>
        </p:nvGrpSpPr>
        <p:grpSpPr>
          <a:xfrm rot="-1862601">
            <a:off x="-1199267" y="-276175"/>
            <a:ext cx="3334421" cy="976597"/>
            <a:chOff x="-4113698" y="70143"/>
            <a:chExt cx="3334333" cy="976571"/>
          </a:xfrm>
        </p:grpSpPr>
        <p:sp>
          <p:nvSpPr>
            <p:cNvPr id="303" name="Google Shape;303;p24"/>
            <p:cNvSpPr/>
            <p:nvPr/>
          </p:nvSpPr>
          <p:spPr>
            <a:xfrm rot="10800000" flipH="1">
              <a:off x="-3181586" y="70143"/>
              <a:ext cx="2402220" cy="976571"/>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4"/>
            <p:cNvSpPr/>
            <p:nvPr/>
          </p:nvSpPr>
          <p:spPr>
            <a:xfrm rot="10800000" flipH="1">
              <a:off x="-4113698" y="70155"/>
              <a:ext cx="2831422" cy="939699"/>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 name="Google Shape;305;p24"/>
          <p:cNvGrpSpPr/>
          <p:nvPr/>
        </p:nvGrpSpPr>
        <p:grpSpPr>
          <a:xfrm>
            <a:off x="4805025" y="3978058"/>
            <a:ext cx="5327689" cy="1205974"/>
            <a:chOff x="4805025" y="3978058"/>
            <a:chExt cx="5327689" cy="1205974"/>
          </a:xfrm>
        </p:grpSpPr>
        <p:sp>
          <p:nvSpPr>
            <p:cNvPr id="306" name="Google Shape;306;p24"/>
            <p:cNvSpPr/>
            <p:nvPr/>
          </p:nvSpPr>
          <p:spPr>
            <a:xfrm>
              <a:off x="4805025" y="4334529"/>
              <a:ext cx="2831422" cy="849503"/>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4"/>
            <p:cNvSpPr/>
            <p:nvPr/>
          </p:nvSpPr>
          <p:spPr>
            <a:xfrm>
              <a:off x="6113173" y="3978058"/>
              <a:ext cx="4019541" cy="1205974"/>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four columns 1">
  <p:cSld name="CUSTOM_2">
    <p:spTree>
      <p:nvGrpSpPr>
        <p:cNvPr id="1" name="Shape 308"/>
        <p:cNvGrpSpPr/>
        <p:nvPr/>
      </p:nvGrpSpPr>
      <p:grpSpPr>
        <a:xfrm>
          <a:off x="0" y="0"/>
          <a:ext cx="0" cy="0"/>
          <a:chOff x="0" y="0"/>
          <a:chExt cx="0" cy="0"/>
        </a:xfrm>
      </p:grpSpPr>
      <p:grpSp>
        <p:nvGrpSpPr>
          <p:cNvPr id="309" name="Google Shape;309;p25"/>
          <p:cNvGrpSpPr/>
          <p:nvPr/>
        </p:nvGrpSpPr>
        <p:grpSpPr>
          <a:xfrm>
            <a:off x="-1107923" y="-1389455"/>
            <a:ext cx="11603770" cy="7827215"/>
            <a:chOff x="-1107923" y="-1389455"/>
            <a:chExt cx="11603770" cy="7827215"/>
          </a:xfrm>
        </p:grpSpPr>
        <p:sp>
          <p:nvSpPr>
            <p:cNvPr id="310" name="Google Shape;310;p25"/>
            <p:cNvSpPr/>
            <p:nvPr/>
          </p:nvSpPr>
          <p:spPr>
            <a:xfrm rot="2169362">
              <a:off x="-775978" y="4846585"/>
              <a:ext cx="2402225" cy="976573"/>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5"/>
            <p:cNvSpPr/>
            <p:nvPr/>
          </p:nvSpPr>
          <p:spPr>
            <a:xfrm rot="2169371">
              <a:off x="-1129976" y="4726453"/>
              <a:ext cx="2831432" cy="849505"/>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5"/>
            <p:cNvSpPr/>
            <p:nvPr/>
          </p:nvSpPr>
          <p:spPr>
            <a:xfrm rot="-7200010" flipH="1">
              <a:off x="7377505" y="-398337"/>
              <a:ext cx="2831429" cy="939701"/>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5"/>
            <p:cNvSpPr/>
            <p:nvPr/>
          </p:nvSpPr>
          <p:spPr>
            <a:xfrm rot="-1992378" flipH="1">
              <a:off x="7649458" y="4551062"/>
              <a:ext cx="2402219" cy="976571"/>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5"/>
            <p:cNvSpPr/>
            <p:nvPr/>
          </p:nvSpPr>
          <p:spPr>
            <a:xfrm rot="-1992390" flipH="1">
              <a:off x="7662974" y="4465296"/>
              <a:ext cx="2831436" cy="849504"/>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5"/>
            <p:cNvSpPr/>
            <p:nvPr/>
          </p:nvSpPr>
          <p:spPr>
            <a:xfrm rot="6183256">
              <a:off x="-1129974" y="-211847"/>
              <a:ext cx="2831427" cy="939704"/>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5"/>
            <p:cNvSpPr/>
            <p:nvPr/>
          </p:nvSpPr>
          <p:spPr>
            <a:xfrm>
              <a:off x="8314920" y="429926"/>
              <a:ext cx="218168" cy="220126"/>
            </a:xfrm>
            <a:custGeom>
              <a:avLst/>
              <a:gdLst/>
              <a:ahLst/>
              <a:cxnLst/>
              <a:rect l="l" t="t" r="r" b="b"/>
              <a:pathLst>
                <a:path w="1337" h="1349" extrusionOk="0">
                  <a:moveTo>
                    <a:pt x="1336" y="681"/>
                  </a:moveTo>
                  <a:cubicBezTo>
                    <a:pt x="1336" y="1047"/>
                    <a:pt x="1046" y="1349"/>
                    <a:pt x="668" y="1349"/>
                  </a:cubicBezTo>
                  <a:cubicBezTo>
                    <a:pt x="303" y="1349"/>
                    <a:pt x="1" y="1047"/>
                    <a:pt x="1" y="681"/>
                  </a:cubicBezTo>
                  <a:cubicBezTo>
                    <a:pt x="1" y="303"/>
                    <a:pt x="303" y="1"/>
                    <a:pt x="668" y="1"/>
                  </a:cubicBezTo>
                  <a:cubicBezTo>
                    <a:pt x="1046" y="1"/>
                    <a:pt x="1336" y="303"/>
                    <a:pt x="1336" y="6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5"/>
            <p:cNvSpPr/>
            <p:nvPr/>
          </p:nvSpPr>
          <p:spPr>
            <a:xfrm>
              <a:off x="8775423" y="2694078"/>
              <a:ext cx="150286" cy="117325"/>
            </a:xfrm>
            <a:custGeom>
              <a:avLst/>
              <a:gdLst/>
              <a:ahLst/>
              <a:cxnLst/>
              <a:rect l="l" t="t" r="r" b="b"/>
              <a:pathLst>
                <a:path w="921" h="719" extrusionOk="0">
                  <a:moveTo>
                    <a:pt x="706" y="139"/>
                  </a:moveTo>
                  <a:cubicBezTo>
                    <a:pt x="921" y="353"/>
                    <a:pt x="769" y="719"/>
                    <a:pt x="467" y="719"/>
                  </a:cubicBezTo>
                  <a:cubicBezTo>
                    <a:pt x="152" y="719"/>
                    <a:pt x="1" y="353"/>
                    <a:pt x="215" y="139"/>
                  </a:cubicBezTo>
                  <a:cubicBezTo>
                    <a:pt x="354" y="1"/>
                    <a:pt x="568" y="1"/>
                    <a:pt x="706" y="13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5"/>
            <p:cNvSpPr/>
            <p:nvPr/>
          </p:nvSpPr>
          <p:spPr>
            <a:xfrm>
              <a:off x="5436275" y="4791245"/>
              <a:ext cx="197445" cy="197608"/>
            </a:xfrm>
            <a:custGeom>
              <a:avLst/>
              <a:gdLst/>
              <a:ahLst/>
              <a:cxnLst/>
              <a:rect l="l" t="t" r="r" b="b"/>
              <a:pathLst>
                <a:path w="1210" h="1211" extrusionOk="0">
                  <a:moveTo>
                    <a:pt x="1210" y="606"/>
                  </a:moveTo>
                  <a:cubicBezTo>
                    <a:pt x="1210" y="946"/>
                    <a:pt x="945" y="1210"/>
                    <a:pt x="605" y="1210"/>
                  </a:cubicBezTo>
                  <a:cubicBezTo>
                    <a:pt x="278" y="1210"/>
                    <a:pt x="0" y="946"/>
                    <a:pt x="0" y="606"/>
                  </a:cubicBezTo>
                  <a:cubicBezTo>
                    <a:pt x="0" y="278"/>
                    <a:pt x="278" y="1"/>
                    <a:pt x="605" y="1"/>
                  </a:cubicBezTo>
                  <a:cubicBezTo>
                    <a:pt x="945" y="1"/>
                    <a:pt x="1210" y="278"/>
                    <a:pt x="1210" y="60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5"/>
            <p:cNvSpPr/>
            <p:nvPr/>
          </p:nvSpPr>
          <p:spPr>
            <a:xfrm>
              <a:off x="239363" y="3210454"/>
              <a:ext cx="255046" cy="255210"/>
            </a:xfrm>
            <a:custGeom>
              <a:avLst/>
              <a:gdLst/>
              <a:ahLst/>
              <a:cxnLst/>
              <a:rect l="l" t="t" r="r" b="b"/>
              <a:pathLst>
                <a:path w="1563" h="1564" extrusionOk="0">
                  <a:moveTo>
                    <a:pt x="781" y="1"/>
                  </a:moveTo>
                  <a:cubicBezTo>
                    <a:pt x="353" y="1"/>
                    <a:pt x="0" y="354"/>
                    <a:pt x="0" y="782"/>
                  </a:cubicBezTo>
                  <a:cubicBezTo>
                    <a:pt x="0" y="1210"/>
                    <a:pt x="353" y="1563"/>
                    <a:pt x="781" y="1563"/>
                  </a:cubicBezTo>
                  <a:cubicBezTo>
                    <a:pt x="1210" y="1563"/>
                    <a:pt x="1563" y="1210"/>
                    <a:pt x="1563" y="782"/>
                  </a:cubicBezTo>
                  <a:cubicBezTo>
                    <a:pt x="1563" y="354"/>
                    <a:pt x="1210" y="1"/>
                    <a:pt x="7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5"/>
            <p:cNvSpPr/>
            <p:nvPr/>
          </p:nvSpPr>
          <p:spPr>
            <a:xfrm>
              <a:off x="1598951" y="429922"/>
              <a:ext cx="80447" cy="82405"/>
            </a:xfrm>
            <a:custGeom>
              <a:avLst/>
              <a:gdLst/>
              <a:ahLst/>
              <a:cxnLst/>
              <a:rect l="l" t="t" r="r" b="b"/>
              <a:pathLst>
                <a:path w="493" h="505" extrusionOk="0">
                  <a:moveTo>
                    <a:pt x="253" y="1"/>
                  </a:moveTo>
                  <a:cubicBezTo>
                    <a:pt x="114" y="1"/>
                    <a:pt x="1" y="114"/>
                    <a:pt x="1" y="253"/>
                  </a:cubicBezTo>
                  <a:cubicBezTo>
                    <a:pt x="1" y="391"/>
                    <a:pt x="114" y="505"/>
                    <a:pt x="253" y="505"/>
                  </a:cubicBezTo>
                  <a:cubicBezTo>
                    <a:pt x="392" y="505"/>
                    <a:pt x="492" y="391"/>
                    <a:pt x="492" y="253"/>
                  </a:cubicBezTo>
                  <a:cubicBezTo>
                    <a:pt x="492" y="114"/>
                    <a:pt x="392" y="1"/>
                    <a:pt x="2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1" name="Google Shape;321;p25"/>
          <p:cNvSpPr txBox="1">
            <a:spLocks noGrp="1"/>
          </p:cNvSpPr>
          <p:nvPr>
            <p:ph type="ctrTitle"/>
          </p:nvPr>
        </p:nvSpPr>
        <p:spPr>
          <a:xfrm>
            <a:off x="6273951" y="1594462"/>
            <a:ext cx="1972800" cy="577800"/>
          </a:xfrm>
          <a:prstGeom prst="rect">
            <a:avLst/>
          </a:prstGeom>
        </p:spPr>
        <p:txBody>
          <a:bodyPr spcFirstLastPara="1" wrap="square" lIns="91425" tIns="91425" rIns="91425" bIns="91425" anchor="ctr" anchorCtr="0">
            <a:noAutofit/>
          </a:bodyPr>
          <a:lstStyle>
            <a:lvl1pPr lvl="0" rtl="0">
              <a:spcBef>
                <a:spcPts val="0"/>
              </a:spcBef>
              <a:spcAft>
                <a:spcPts val="0"/>
              </a:spcAft>
              <a:buSzPts val="1600"/>
              <a:buNone/>
              <a:defRPr sz="180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322" name="Google Shape;322;p25"/>
          <p:cNvSpPr txBox="1">
            <a:spLocks noGrp="1"/>
          </p:cNvSpPr>
          <p:nvPr>
            <p:ph type="subTitle" idx="1"/>
          </p:nvPr>
        </p:nvSpPr>
        <p:spPr>
          <a:xfrm>
            <a:off x="6290076" y="2145271"/>
            <a:ext cx="2142600" cy="609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1400">
                <a:solidFill>
                  <a:schemeClr val="dk1"/>
                </a:solidFill>
              </a:defRPr>
            </a:lvl1pPr>
            <a:lvl2pPr lvl="1" rtl="0">
              <a:lnSpc>
                <a:spcPct val="100000"/>
              </a:lnSpc>
              <a:spcBef>
                <a:spcPts val="0"/>
              </a:spcBef>
              <a:spcAft>
                <a:spcPts val="0"/>
              </a:spcAft>
              <a:buNone/>
              <a:defRPr sz="1400">
                <a:solidFill>
                  <a:schemeClr val="dk1"/>
                </a:solidFill>
              </a:defRPr>
            </a:lvl2pPr>
            <a:lvl3pPr lvl="2" rtl="0">
              <a:lnSpc>
                <a:spcPct val="100000"/>
              </a:lnSpc>
              <a:spcBef>
                <a:spcPts val="0"/>
              </a:spcBef>
              <a:spcAft>
                <a:spcPts val="0"/>
              </a:spcAft>
              <a:buNone/>
              <a:defRPr sz="1400">
                <a:solidFill>
                  <a:schemeClr val="dk1"/>
                </a:solidFill>
              </a:defRPr>
            </a:lvl3pPr>
            <a:lvl4pPr lvl="3" rtl="0">
              <a:lnSpc>
                <a:spcPct val="100000"/>
              </a:lnSpc>
              <a:spcBef>
                <a:spcPts val="0"/>
              </a:spcBef>
              <a:spcAft>
                <a:spcPts val="0"/>
              </a:spcAft>
              <a:buNone/>
              <a:defRPr sz="1400">
                <a:solidFill>
                  <a:schemeClr val="dk1"/>
                </a:solidFill>
              </a:defRPr>
            </a:lvl4pPr>
            <a:lvl5pPr lvl="4" rtl="0">
              <a:lnSpc>
                <a:spcPct val="100000"/>
              </a:lnSpc>
              <a:spcBef>
                <a:spcPts val="0"/>
              </a:spcBef>
              <a:spcAft>
                <a:spcPts val="0"/>
              </a:spcAft>
              <a:buNone/>
              <a:defRPr sz="1400">
                <a:solidFill>
                  <a:schemeClr val="dk1"/>
                </a:solidFill>
              </a:defRPr>
            </a:lvl5pPr>
            <a:lvl6pPr lvl="5" rtl="0">
              <a:lnSpc>
                <a:spcPct val="100000"/>
              </a:lnSpc>
              <a:spcBef>
                <a:spcPts val="0"/>
              </a:spcBef>
              <a:spcAft>
                <a:spcPts val="0"/>
              </a:spcAft>
              <a:buNone/>
              <a:defRPr sz="1400">
                <a:solidFill>
                  <a:schemeClr val="dk1"/>
                </a:solidFill>
              </a:defRPr>
            </a:lvl6pPr>
            <a:lvl7pPr lvl="6" rtl="0">
              <a:lnSpc>
                <a:spcPct val="100000"/>
              </a:lnSpc>
              <a:spcBef>
                <a:spcPts val="0"/>
              </a:spcBef>
              <a:spcAft>
                <a:spcPts val="0"/>
              </a:spcAft>
              <a:buNone/>
              <a:defRPr sz="1400">
                <a:solidFill>
                  <a:schemeClr val="dk1"/>
                </a:solidFill>
              </a:defRPr>
            </a:lvl7pPr>
            <a:lvl8pPr lvl="7" rtl="0">
              <a:lnSpc>
                <a:spcPct val="100000"/>
              </a:lnSpc>
              <a:spcBef>
                <a:spcPts val="0"/>
              </a:spcBef>
              <a:spcAft>
                <a:spcPts val="0"/>
              </a:spcAft>
              <a:buNone/>
              <a:defRPr sz="1400">
                <a:solidFill>
                  <a:schemeClr val="dk1"/>
                </a:solidFill>
              </a:defRPr>
            </a:lvl8pPr>
            <a:lvl9pPr lvl="8" rtl="0">
              <a:lnSpc>
                <a:spcPct val="100000"/>
              </a:lnSpc>
              <a:spcBef>
                <a:spcPts val="0"/>
              </a:spcBef>
              <a:spcAft>
                <a:spcPts val="0"/>
              </a:spcAft>
              <a:buNone/>
              <a:defRPr sz="1400">
                <a:solidFill>
                  <a:schemeClr val="dk1"/>
                </a:solidFill>
              </a:defRPr>
            </a:lvl9pPr>
          </a:lstStyle>
          <a:p>
            <a:endParaRPr/>
          </a:p>
        </p:txBody>
      </p:sp>
      <p:sp>
        <p:nvSpPr>
          <p:cNvPr id="323" name="Google Shape;323;p25"/>
          <p:cNvSpPr txBox="1">
            <a:spLocks noGrp="1"/>
          </p:cNvSpPr>
          <p:nvPr>
            <p:ph type="ctrTitle" idx="2"/>
          </p:nvPr>
        </p:nvSpPr>
        <p:spPr>
          <a:xfrm>
            <a:off x="6273951" y="3004212"/>
            <a:ext cx="2142600" cy="577800"/>
          </a:xfrm>
          <a:prstGeom prst="rect">
            <a:avLst/>
          </a:prstGeom>
        </p:spPr>
        <p:txBody>
          <a:bodyPr spcFirstLastPara="1" wrap="square" lIns="91425" tIns="91425" rIns="91425" bIns="91425" anchor="ctr" anchorCtr="0">
            <a:noAutofit/>
          </a:bodyPr>
          <a:lstStyle>
            <a:lvl1pPr lvl="0" rtl="0">
              <a:spcBef>
                <a:spcPts val="0"/>
              </a:spcBef>
              <a:spcAft>
                <a:spcPts val="0"/>
              </a:spcAft>
              <a:buSzPts val="1600"/>
              <a:buNone/>
              <a:defRPr sz="180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324" name="Google Shape;324;p25"/>
          <p:cNvSpPr txBox="1">
            <a:spLocks noGrp="1"/>
          </p:cNvSpPr>
          <p:nvPr>
            <p:ph type="subTitle" idx="3"/>
          </p:nvPr>
        </p:nvSpPr>
        <p:spPr>
          <a:xfrm>
            <a:off x="6290076" y="3554684"/>
            <a:ext cx="2142600" cy="609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1400">
                <a:solidFill>
                  <a:schemeClr val="dk1"/>
                </a:solidFill>
              </a:defRPr>
            </a:lvl1pPr>
            <a:lvl2pPr lvl="1" rtl="0">
              <a:lnSpc>
                <a:spcPct val="100000"/>
              </a:lnSpc>
              <a:spcBef>
                <a:spcPts val="0"/>
              </a:spcBef>
              <a:spcAft>
                <a:spcPts val="0"/>
              </a:spcAft>
              <a:buNone/>
              <a:defRPr sz="1400">
                <a:solidFill>
                  <a:schemeClr val="dk1"/>
                </a:solidFill>
              </a:defRPr>
            </a:lvl2pPr>
            <a:lvl3pPr lvl="2" rtl="0">
              <a:lnSpc>
                <a:spcPct val="100000"/>
              </a:lnSpc>
              <a:spcBef>
                <a:spcPts val="0"/>
              </a:spcBef>
              <a:spcAft>
                <a:spcPts val="0"/>
              </a:spcAft>
              <a:buNone/>
              <a:defRPr sz="1400">
                <a:solidFill>
                  <a:schemeClr val="dk1"/>
                </a:solidFill>
              </a:defRPr>
            </a:lvl3pPr>
            <a:lvl4pPr lvl="3" rtl="0">
              <a:lnSpc>
                <a:spcPct val="100000"/>
              </a:lnSpc>
              <a:spcBef>
                <a:spcPts val="0"/>
              </a:spcBef>
              <a:spcAft>
                <a:spcPts val="0"/>
              </a:spcAft>
              <a:buNone/>
              <a:defRPr sz="1400">
                <a:solidFill>
                  <a:schemeClr val="dk1"/>
                </a:solidFill>
              </a:defRPr>
            </a:lvl4pPr>
            <a:lvl5pPr lvl="4" rtl="0">
              <a:lnSpc>
                <a:spcPct val="100000"/>
              </a:lnSpc>
              <a:spcBef>
                <a:spcPts val="0"/>
              </a:spcBef>
              <a:spcAft>
                <a:spcPts val="0"/>
              </a:spcAft>
              <a:buNone/>
              <a:defRPr sz="1400">
                <a:solidFill>
                  <a:schemeClr val="dk1"/>
                </a:solidFill>
              </a:defRPr>
            </a:lvl5pPr>
            <a:lvl6pPr lvl="5" rtl="0">
              <a:lnSpc>
                <a:spcPct val="100000"/>
              </a:lnSpc>
              <a:spcBef>
                <a:spcPts val="0"/>
              </a:spcBef>
              <a:spcAft>
                <a:spcPts val="0"/>
              </a:spcAft>
              <a:buNone/>
              <a:defRPr sz="1400">
                <a:solidFill>
                  <a:schemeClr val="dk1"/>
                </a:solidFill>
              </a:defRPr>
            </a:lvl6pPr>
            <a:lvl7pPr lvl="6" rtl="0">
              <a:lnSpc>
                <a:spcPct val="100000"/>
              </a:lnSpc>
              <a:spcBef>
                <a:spcPts val="0"/>
              </a:spcBef>
              <a:spcAft>
                <a:spcPts val="0"/>
              </a:spcAft>
              <a:buNone/>
              <a:defRPr sz="1400">
                <a:solidFill>
                  <a:schemeClr val="dk1"/>
                </a:solidFill>
              </a:defRPr>
            </a:lvl7pPr>
            <a:lvl8pPr lvl="7" rtl="0">
              <a:lnSpc>
                <a:spcPct val="100000"/>
              </a:lnSpc>
              <a:spcBef>
                <a:spcPts val="0"/>
              </a:spcBef>
              <a:spcAft>
                <a:spcPts val="0"/>
              </a:spcAft>
              <a:buNone/>
              <a:defRPr sz="1400">
                <a:solidFill>
                  <a:schemeClr val="dk1"/>
                </a:solidFill>
              </a:defRPr>
            </a:lvl8pPr>
            <a:lvl9pPr lvl="8" rtl="0">
              <a:lnSpc>
                <a:spcPct val="100000"/>
              </a:lnSpc>
              <a:spcBef>
                <a:spcPts val="0"/>
              </a:spcBef>
              <a:spcAft>
                <a:spcPts val="0"/>
              </a:spcAft>
              <a:buNone/>
              <a:defRPr sz="1400">
                <a:solidFill>
                  <a:schemeClr val="dk1"/>
                </a:solidFill>
              </a:defRPr>
            </a:lvl9pPr>
          </a:lstStyle>
          <a:p>
            <a:endParaRPr/>
          </a:p>
        </p:txBody>
      </p:sp>
      <p:sp>
        <p:nvSpPr>
          <p:cNvPr id="325" name="Google Shape;325;p25"/>
          <p:cNvSpPr txBox="1">
            <a:spLocks noGrp="1"/>
          </p:cNvSpPr>
          <p:nvPr>
            <p:ph type="ctrTitle" idx="4"/>
          </p:nvPr>
        </p:nvSpPr>
        <p:spPr>
          <a:xfrm>
            <a:off x="716889" y="1594462"/>
            <a:ext cx="2142600" cy="577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600"/>
              <a:buNone/>
              <a:defRPr sz="180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326" name="Google Shape;326;p25"/>
          <p:cNvSpPr txBox="1">
            <a:spLocks noGrp="1"/>
          </p:cNvSpPr>
          <p:nvPr>
            <p:ph type="subTitle" idx="5"/>
          </p:nvPr>
        </p:nvSpPr>
        <p:spPr>
          <a:xfrm>
            <a:off x="733015" y="2145271"/>
            <a:ext cx="2142600" cy="6090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None/>
              <a:defRPr sz="1400">
                <a:solidFill>
                  <a:schemeClr val="dk1"/>
                </a:solidFill>
              </a:defRPr>
            </a:lvl1pPr>
            <a:lvl2pPr lvl="1" algn="r" rtl="0">
              <a:lnSpc>
                <a:spcPct val="100000"/>
              </a:lnSpc>
              <a:spcBef>
                <a:spcPts val="0"/>
              </a:spcBef>
              <a:spcAft>
                <a:spcPts val="0"/>
              </a:spcAft>
              <a:buNone/>
              <a:defRPr sz="1400">
                <a:solidFill>
                  <a:schemeClr val="dk1"/>
                </a:solidFill>
              </a:defRPr>
            </a:lvl2pPr>
            <a:lvl3pPr lvl="2" algn="r" rtl="0">
              <a:lnSpc>
                <a:spcPct val="100000"/>
              </a:lnSpc>
              <a:spcBef>
                <a:spcPts val="0"/>
              </a:spcBef>
              <a:spcAft>
                <a:spcPts val="0"/>
              </a:spcAft>
              <a:buNone/>
              <a:defRPr sz="1400">
                <a:solidFill>
                  <a:schemeClr val="dk1"/>
                </a:solidFill>
              </a:defRPr>
            </a:lvl3pPr>
            <a:lvl4pPr lvl="3" algn="r" rtl="0">
              <a:lnSpc>
                <a:spcPct val="100000"/>
              </a:lnSpc>
              <a:spcBef>
                <a:spcPts val="0"/>
              </a:spcBef>
              <a:spcAft>
                <a:spcPts val="0"/>
              </a:spcAft>
              <a:buNone/>
              <a:defRPr sz="1400">
                <a:solidFill>
                  <a:schemeClr val="dk1"/>
                </a:solidFill>
              </a:defRPr>
            </a:lvl4pPr>
            <a:lvl5pPr lvl="4" algn="r" rtl="0">
              <a:lnSpc>
                <a:spcPct val="100000"/>
              </a:lnSpc>
              <a:spcBef>
                <a:spcPts val="0"/>
              </a:spcBef>
              <a:spcAft>
                <a:spcPts val="0"/>
              </a:spcAft>
              <a:buNone/>
              <a:defRPr sz="1400">
                <a:solidFill>
                  <a:schemeClr val="dk1"/>
                </a:solidFill>
              </a:defRPr>
            </a:lvl5pPr>
            <a:lvl6pPr lvl="5" algn="r" rtl="0">
              <a:lnSpc>
                <a:spcPct val="100000"/>
              </a:lnSpc>
              <a:spcBef>
                <a:spcPts val="0"/>
              </a:spcBef>
              <a:spcAft>
                <a:spcPts val="0"/>
              </a:spcAft>
              <a:buNone/>
              <a:defRPr sz="1400">
                <a:solidFill>
                  <a:schemeClr val="dk1"/>
                </a:solidFill>
              </a:defRPr>
            </a:lvl6pPr>
            <a:lvl7pPr lvl="6" algn="r" rtl="0">
              <a:lnSpc>
                <a:spcPct val="100000"/>
              </a:lnSpc>
              <a:spcBef>
                <a:spcPts val="0"/>
              </a:spcBef>
              <a:spcAft>
                <a:spcPts val="0"/>
              </a:spcAft>
              <a:buNone/>
              <a:defRPr sz="1400">
                <a:solidFill>
                  <a:schemeClr val="dk1"/>
                </a:solidFill>
              </a:defRPr>
            </a:lvl7pPr>
            <a:lvl8pPr lvl="7" algn="r" rtl="0">
              <a:lnSpc>
                <a:spcPct val="100000"/>
              </a:lnSpc>
              <a:spcBef>
                <a:spcPts val="0"/>
              </a:spcBef>
              <a:spcAft>
                <a:spcPts val="0"/>
              </a:spcAft>
              <a:buNone/>
              <a:defRPr sz="1400">
                <a:solidFill>
                  <a:schemeClr val="dk1"/>
                </a:solidFill>
              </a:defRPr>
            </a:lvl8pPr>
            <a:lvl9pPr lvl="8" algn="r" rtl="0">
              <a:lnSpc>
                <a:spcPct val="100000"/>
              </a:lnSpc>
              <a:spcBef>
                <a:spcPts val="0"/>
              </a:spcBef>
              <a:spcAft>
                <a:spcPts val="0"/>
              </a:spcAft>
              <a:buNone/>
              <a:defRPr sz="1400">
                <a:solidFill>
                  <a:schemeClr val="dk1"/>
                </a:solidFill>
              </a:defRPr>
            </a:lvl9pPr>
          </a:lstStyle>
          <a:p>
            <a:endParaRPr/>
          </a:p>
        </p:txBody>
      </p:sp>
      <p:sp>
        <p:nvSpPr>
          <p:cNvPr id="327" name="Google Shape;327;p25"/>
          <p:cNvSpPr txBox="1">
            <a:spLocks noGrp="1"/>
          </p:cNvSpPr>
          <p:nvPr>
            <p:ph type="ctrTitle" idx="6"/>
          </p:nvPr>
        </p:nvSpPr>
        <p:spPr>
          <a:xfrm>
            <a:off x="716889" y="3004212"/>
            <a:ext cx="2142600" cy="577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600"/>
              <a:buNone/>
              <a:defRPr sz="180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328" name="Google Shape;328;p25"/>
          <p:cNvSpPr txBox="1">
            <a:spLocks noGrp="1"/>
          </p:cNvSpPr>
          <p:nvPr>
            <p:ph type="subTitle" idx="7"/>
          </p:nvPr>
        </p:nvSpPr>
        <p:spPr>
          <a:xfrm>
            <a:off x="733015" y="3554684"/>
            <a:ext cx="2142600" cy="6090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None/>
              <a:defRPr sz="1400">
                <a:solidFill>
                  <a:schemeClr val="dk1"/>
                </a:solidFill>
              </a:defRPr>
            </a:lvl1pPr>
            <a:lvl2pPr lvl="1" algn="r" rtl="0">
              <a:lnSpc>
                <a:spcPct val="100000"/>
              </a:lnSpc>
              <a:spcBef>
                <a:spcPts val="0"/>
              </a:spcBef>
              <a:spcAft>
                <a:spcPts val="0"/>
              </a:spcAft>
              <a:buNone/>
              <a:defRPr sz="1400">
                <a:solidFill>
                  <a:schemeClr val="dk1"/>
                </a:solidFill>
              </a:defRPr>
            </a:lvl2pPr>
            <a:lvl3pPr lvl="2" algn="r" rtl="0">
              <a:lnSpc>
                <a:spcPct val="100000"/>
              </a:lnSpc>
              <a:spcBef>
                <a:spcPts val="0"/>
              </a:spcBef>
              <a:spcAft>
                <a:spcPts val="0"/>
              </a:spcAft>
              <a:buNone/>
              <a:defRPr sz="1400">
                <a:solidFill>
                  <a:schemeClr val="dk1"/>
                </a:solidFill>
              </a:defRPr>
            </a:lvl3pPr>
            <a:lvl4pPr lvl="3" algn="r" rtl="0">
              <a:lnSpc>
                <a:spcPct val="100000"/>
              </a:lnSpc>
              <a:spcBef>
                <a:spcPts val="0"/>
              </a:spcBef>
              <a:spcAft>
                <a:spcPts val="0"/>
              </a:spcAft>
              <a:buNone/>
              <a:defRPr sz="1400">
                <a:solidFill>
                  <a:schemeClr val="dk1"/>
                </a:solidFill>
              </a:defRPr>
            </a:lvl4pPr>
            <a:lvl5pPr lvl="4" algn="r" rtl="0">
              <a:lnSpc>
                <a:spcPct val="100000"/>
              </a:lnSpc>
              <a:spcBef>
                <a:spcPts val="0"/>
              </a:spcBef>
              <a:spcAft>
                <a:spcPts val="0"/>
              </a:spcAft>
              <a:buNone/>
              <a:defRPr sz="1400">
                <a:solidFill>
                  <a:schemeClr val="dk1"/>
                </a:solidFill>
              </a:defRPr>
            </a:lvl5pPr>
            <a:lvl6pPr lvl="5" algn="r" rtl="0">
              <a:lnSpc>
                <a:spcPct val="100000"/>
              </a:lnSpc>
              <a:spcBef>
                <a:spcPts val="0"/>
              </a:spcBef>
              <a:spcAft>
                <a:spcPts val="0"/>
              </a:spcAft>
              <a:buNone/>
              <a:defRPr sz="1400">
                <a:solidFill>
                  <a:schemeClr val="dk1"/>
                </a:solidFill>
              </a:defRPr>
            </a:lvl6pPr>
            <a:lvl7pPr lvl="6" algn="r" rtl="0">
              <a:lnSpc>
                <a:spcPct val="100000"/>
              </a:lnSpc>
              <a:spcBef>
                <a:spcPts val="0"/>
              </a:spcBef>
              <a:spcAft>
                <a:spcPts val="0"/>
              </a:spcAft>
              <a:buNone/>
              <a:defRPr sz="1400">
                <a:solidFill>
                  <a:schemeClr val="dk1"/>
                </a:solidFill>
              </a:defRPr>
            </a:lvl7pPr>
            <a:lvl8pPr lvl="7" algn="r" rtl="0">
              <a:lnSpc>
                <a:spcPct val="100000"/>
              </a:lnSpc>
              <a:spcBef>
                <a:spcPts val="0"/>
              </a:spcBef>
              <a:spcAft>
                <a:spcPts val="0"/>
              </a:spcAft>
              <a:buNone/>
              <a:defRPr sz="1400">
                <a:solidFill>
                  <a:schemeClr val="dk1"/>
                </a:solidFill>
              </a:defRPr>
            </a:lvl8pPr>
            <a:lvl9pPr lvl="8" algn="r" rtl="0">
              <a:lnSpc>
                <a:spcPct val="100000"/>
              </a:lnSpc>
              <a:spcBef>
                <a:spcPts val="0"/>
              </a:spcBef>
              <a:spcAft>
                <a:spcPts val="0"/>
              </a:spcAft>
              <a:buNone/>
              <a:defRPr sz="1400">
                <a:solidFill>
                  <a:schemeClr val="dk1"/>
                </a:solidFill>
              </a:defRPr>
            </a:lvl9pPr>
          </a:lstStyle>
          <a:p>
            <a:endParaRPr/>
          </a:p>
        </p:txBody>
      </p:sp>
      <p:sp>
        <p:nvSpPr>
          <p:cNvPr id="329" name="Google Shape;329;p25"/>
          <p:cNvSpPr txBox="1">
            <a:spLocks noGrp="1"/>
          </p:cNvSpPr>
          <p:nvPr>
            <p:ph type="title" idx="8"/>
          </p:nvPr>
        </p:nvSpPr>
        <p:spPr>
          <a:xfrm>
            <a:off x="1780139" y="367712"/>
            <a:ext cx="5589900" cy="609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lvl1pPr>
            <a:lvl2pPr lvl="1" algn="ctr" rtl="0">
              <a:spcBef>
                <a:spcPts val="0"/>
              </a:spcBef>
              <a:spcAft>
                <a:spcPts val="0"/>
              </a:spcAft>
              <a:buNone/>
              <a:defRPr>
                <a:latin typeface="Roboto Slab Regular"/>
                <a:ea typeface="Roboto Slab Regular"/>
                <a:cs typeface="Roboto Slab Regular"/>
                <a:sym typeface="Roboto Slab Regular"/>
              </a:defRPr>
            </a:lvl2pPr>
            <a:lvl3pPr lvl="2" algn="ctr" rtl="0">
              <a:spcBef>
                <a:spcPts val="0"/>
              </a:spcBef>
              <a:spcAft>
                <a:spcPts val="0"/>
              </a:spcAft>
              <a:buNone/>
              <a:defRPr>
                <a:latin typeface="Roboto Slab Regular"/>
                <a:ea typeface="Roboto Slab Regular"/>
                <a:cs typeface="Roboto Slab Regular"/>
                <a:sym typeface="Roboto Slab Regular"/>
              </a:defRPr>
            </a:lvl3pPr>
            <a:lvl4pPr lvl="3" algn="ctr" rtl="0">
              <a:spcBef>
                <a:spcPts val="0"/>
              </a:spcBef>
              <a:spcAft>
                <a:spcPts val="0"/>
              </a:spcAft>
              <a:buNone/>
              <a:defRPr>
                <a:latin typeface="Roboto Slab Regular"/>
                <a:ea typeface="Roboto Slab Regular"/>
                <a:cs typeface="Roboto Slab Regular"/>
                <a:sym typeface="Roboto Slab Regular"/>
              </a:defRPr>
            </a:lvl4pPr>
            <a:lvl5pPr lvl="4" algn="ctr" rtl="0">
              <a:spcBef>
                <a:spcPts val="0"/>
              </a:spcBef>
              <a:spcAft>
                <a:spcPts val="0"/>
              </a:spcAft>
              <a:buNone/>
              <a:defRPr>
                <a:latin typeface="Roboto Slab Regular"/>
                <a:ea typeface="Roboto Slab Regular"/>
                <a:cs typeface="Roboto Slab Regular"/>
                <a:sym typeface="Roboto Slab Regular"/>
              </a:defRPr>
            </a:lvl5pPr>
            <a:lvl6pPr lvl="5" algn="ctr" rtl="0">
              <a:spcBef>
                <a:spcPts val="0"/>
              </a:spcBef>
              <a:spcAft>
                <a:spcPts val="0"/>
              </a:spcAft>
              <a:buNone/>
              <a:defRPr>
                <a:latin typeface="Roboto Slab Regular"/>
                <a:ea typeface="Roboto Slab Regular"/>
                <a:cs typeface="Roboto Slab Regular"/>
                <a:sym typeface="Roboto Slab Regular"/>
              </a:defRPr>
            </a:lvl6pPr>
            <a:lvl7pPr lvl="6" algn="ctr" rtl="0">
              <a:spcBef>
                <a:spcPts val="0"/>
              </a:spcBef>
              <a:spcAft>
                <a:spcPts val="0"/>
              </a:spcAft>
              <a:buNone/>
              <a:defRPr>
                <a:latin typeface="Roboto Slab Regular"/>
                <a:ea typeface="Roboto Slab Regular"/>
                <a:cs typeface="Roboto Slab Regular"/>
                <a:sym typeface="Roboto Slab Regular"/>
              </a:defRPr>
            </a:lvl7pPr>
            <a:lvl8pPr lvl="7" algn="ctr" rtl="0">
              <a:spcBef>
                <a:spcPts val="0"/>
              </a:spcBef>
              <a:spcAft>
                <a:spcPts val="0"/>
              </a:spcAft>
              <a:buNone/>
              <a:defRPr>
                <a:latin typeface="Roboto Slab Regular"/>
                <a:ea typeface="Roboto Slab Regular"/>
                <a:cs typeface="Roboto Slab Regular"/>
                <a:sym typeface="Roboto Slab Regular"/>
              </a:defRPr>
            </a:lvl8pPr>
            <a:lvl9pPr lvl="8" algn="ctr" rtl="0">
              <a:spcBef>
                <a:spcPts val="0"/>
              </a:spcBef>
              <a:spcAft>
                <a:spcPts val="0"/>
              </a:spcAft>
              <a:buNone/>
              <a:defRPr>
                <a:latin typeface="Roboto Slab Regular"/>
                <a:ea typeface="Roboto Slab Regular"/>
                <a:cs typeface="Roboto Slab Regular"/>
                <a:sym typeface="Roboto Slab Regular"/>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hree columns">
  <p:cSld name="CUSTOM_3">
    <p:spTree>
      <p:nvGrpSpPr>
        <p:cNvPr id="1" name="Shape 330"/>
        <p:cNvGrpSpPr/>
        <p:nvPr/>
      </p:nvGrpSpPr>
      <p:grpSpPr>
        <a:xfrm>
          <a:off x="0" y="0"/>
          <a:ext cx="0" cy="0"/>
          <a:chOff x="0" y="0"/>
          <a:chExt cx="0" cy="0"/>
        </a:xfrm>
      </p:grpSpPr>
      <p:grpSp>
        <p:nvGrpSpPr>
          <p:cNvPr id="331" name="Google Shape;331;p26"/>
          <p:cNvGrpSpPr/>
          <p:nvPr/>
        </p:nvGrpSpPr>
        <p:grpSpPr>
          <a:xfrm>
            <a:off x="-1243353" y="1445621"/>
            <a:ext cx="11376068" cy="3710821"/>
            <a:chOff x="-1243353" y="1445621"/>
            <a:chExt cx="11376068" cy="3710821"/>
          </a:xfrm>
        </p:grpSpPr>
        <p:sp>
          <p:nvSpPr>
            <p:cNvPr id="332" name="Google Shape;332;p26"/>
            <p:cNvSpPr/>
            <p:nvPr/>
          </p:nvSpPr>
          <p:spPr>
            <a:xfrm flipH="1">
              <a:off x="-1243353" y="1445621"/>
              <a:ext cx="2626803" cy="3708730"/>
            </a:xfrm>
            <a:custGeom>
              <a:avLst/>
              <a:gdLst/>
              <a:ahLst/>
              <a:cxnLst/>
              <a:rect l="l" t="t" r="r" b="b"/>
              <a:pathLst>
                <a:path w="9175" h="12954" extrusionOk="0">
                  <a:moveTo>
                    <a:pt x="3671" y="1"/>
                  </a:moveTo>
                  <a:cubicBezTo>
                    <a:pt x="2819" y="1"/>
                    <a:pt x="2105" y="491"/>
                    <a:pt x="2105" y="491"/>
                  </a:cubicBezTo>
                  <a:cubicBezTo>
                    <a:pt x="2105" y="491"/>
                    <a:pt x="1311" y="7157"/>
                    <a:pt x="656" y="8694"/>
                  </a:cubicBezTo>
                  <a:cubicBezTo>
                    <a:pt x="1" y="10244"/>
                    <a:pt x="996" y="12953"/>
                    <a:pt x="996" y="12953"/>
                  </a:cubicBezTo>
                  <a:lnTo>
                    <a:pt x="6629" y="12953"/>
                  </a:lnTo>
                  <a:cubicBezTo>
                    <a:pt x="9174" y="10408"/>
                    <a:pt x="7624" y="7522"/>
                    <a:pt x="6440" y="6842"/>
                  </a:cubicBezTo>
                  <a:cubicBezTo>
                    <a:pt x="5268" y="6161"/>
                    <a:pt x="6755" y="3024"/>
                    <a:pt x="5457" y="1045"/>
                  </a:cubicBezTo>
                  <a:cubicBezTo>
                    <a:pt x="4924" y="238"/>
                    <a:pt x="4264" y="1"/>
                    <a:pt x="3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6"/>
            <p:cNvSpPr/>
            <p:nvPr/>
          </p:nvSpPr>
          <p:spPr>
            <a:xfrm rot="5400000" flipH="1">
              <a:off x="45659" y="3303034"/>
              <a:ext cx="2831422" cy="849503"/>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6"/>
            <p:cNvSpPr/>
            <p:nvPr/>
          </p:nvSpPr>
          <p:spPr>
            <a:xfrm flipH="1">
              <a:off x="2169788" y="4177780"/>
              <a:ext cx="2402220" cy="976571"/>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6"/>
            <p:cNvSpPr/>
            <p:nvPr/>
          </p:nvSpPr>
          <p:spPr>
            <a:xfrm flipH="1">
              <a:off x="144298" y="4214652"/>
              <a:ext cx="2831422" cy="939699"/>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rgbClr val="FA81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6"/>
            <p:cNvSpPr/>
            <p:nvPr/>
          </p:nvSpPr>
          <p:spPr>
            <a:xfrm>
              <a:off x="6113173" y="3950468"/>
              <a:ext cx="4019541" cy="1205974"/>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7" name="Google Shape;337;p26"/>
          <p:cNvSpPr txBox="1">
            <a:spLocks noGrp="1"/>
          </p:cNvSpPr>
          <p:nvPr>
            <p:ph type="ctrTitle"/>
          </p:nvPr>
        </p:nvSpPr>
        <p:spPr>
          <a:xfrm>
            <a:off x="2389256" y="1568115"/>
            <a:ext cx="2445600" cy="4212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18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38" name="Google Shape;338;p26"/>
          <p:cNvSpPr txBox="1">
            <a:spLocks noGrp="1"/>
          </p:cNvSpPr>
          <p:nvPr>
            <p:ph type="subTitle" idx="1"/>
          </p:nvPr>
        </p:nvSpPr>
        <p:spPr>
          <a:xfrm>
            <a:off x="2389256" y="1884637"/>
            <a:ext cx="2325600" cy="864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1400">
                <a:solidFill>
                  <a:schemeClr val="dk1"/>
                </a:solidFill>
              </a:defRPr>
            </a:lvl1pPr>
            <a:lvl2pPr lvl="1" rtl="0">
              <a:lnSpc>
                <a:spcPct val="100000"/>
              </a:lnSpc>
              <a:spcBef>
                <a:spcPts val="0"/>
              </a:spcBef>
              <a:spcAft>
                <a:spcPts val="0"/>
              </a:spcAft>
              <a:buNone/>
              <a:defRPr sz="1400">
                <a:solidFill>
                  <a:schemeClr val="dk1"/>
                </a:solidFill>
              </a:defRPr>
            </a:lvl2pPr>
            <a:lvl3pPr lvl="2" rtl="0">
              <a:lnSpc>
                <a:spcPct val="100000"/>
              </a:lnSpc>
              <a:spcBef>
                <a:spcPts val="0"/>
              </a:spcBef>
              <a:spcAft>
                <a:spcPts val="0"/>
              </a:spcAft>
              <a:buNone/>
              <a:defRPr sz="1400">
                <a:solidFill>
                  <a:schemeClr val="dk1"/>
                </a:solidFill>
              </a:defRPr>
            </a:lvl3pPr>
            <a:lvl4pPr lvl="3" rtl="0">
              <a:lnSpc>
                <a:spcPct val="100000"/>
              </a:lnSpc>
              <a:spcBef>
                <a:spcPts val="0"/>
              </a:spcBef>
              <a:spcAft>
                <a:spcPts val="0"/>
              </a:spcAft>
              <a:buNone/>
              <a:defRPr sz="1400">
                <a:solidFill>
                  <a:schemeClr val="dk1"/>
                </a:solidFill>
              </a:defRPr>
            </a:lvl4pPr>
            <a:lvl5pPr lvl="4" rtl="0">
              <a:lnSpc>
                <a:spcPct val="100000"/>
              </a:lnSpc>
              <a:spcBef>
                <a:spcPts val="0"/>
              </a:spcBef>
              <a:spcAft>
                <a:spcPts val="0"/>
              </a:spcAft>
              <a:buNone/>
              <a:defRPr sz="1400">
                <a:solidFill>
                  <a:schemeClr val="dk1"/>
                </a:solidFill>
              </a:defRPr>
            </a:lvl5pPr>
            <a:lvl6pPr lvl="5" rtl="0">
              <a:lnSpc>
                <a:spcPct val="100000"/>
              </a:lnSpc>
              <a:spcBef>
                <a:spcPts val="0"/>
              </a:spcBef>
              <a:spcAft>
                <a:spcPts val="0"/>
              </a:spcAft>
              <a:buNone/>
              <a:defRPr sz="1400">
                <a:solidFill>
                  <a:schemeClr val="dk1"/>
                </a:solidFill>
              </a:defRPr>
            </a:lvl6pPr>
            <a:lvl7pPr lvl="6" rtl="0">
              <a:lnSpc>
                <a:spcPct val="100000"/>
              </a:lnSpc>
              <a:spcBef>
                <a:spcPts val="0"/>
              </a:spcBef>
              <a:spcAft>
                <a:spcPts val="0"/>
              </a:spcAft>
              <a:buNone/>
              <a:defRPr sz="1400">
                <a:solidFill>
                  <a:schemeClr val="dk1"/>
                </a:solidFill>
              </a:defRPr>
            </a:lvl7pPr>
            <a:lvl8pPr lvl="7" rtl="0">
              <a:lnSpc>
                <a:spcPct val="100000"/>
              </a:lnSpc>
              <a:spcBef>
                <a:spcPts val="0"/>
              </a:spcBef>
              <a:spcAft>
                <a:spcPts val="0"/>
              </a:spcAft>
              <a:buNone/>
              <a:defRPr sz="1400">
                <a:solidFill>
                  <a:schemeClr val="dk1"/>
                </a:solidFill>
              </a:defRPr>
            </a:lvl8pPr>
            <a:lvl9pPr lvl="8" rtl="0">
              <a:lnSpc>
                <a:spcPct val="100000"/>
              </a:lnSpc>
              <a:spcBef>
                <a:spcPts val="0"/>
              </a:spcBef>
              <a:spcAft>
                <a:spcPts val="0"/>
              </a:spcAft>
              <a:buNone/>
              <a:defRPr sz="1400">
                <a:solidFill>
                  <a:schemeClr val="dk1"/>
                </a:solidFill>
              </a:defRPr>
            </a:lvl9pPr>
          </a:lstStyle>
          <a:p>
            <a:endParaRPr/>
          </a:p>
        </p:txBody>
      </p:sp>
      <p:sp>
        <p:nvSpPr>
          <p:cNvPr id="339" name="Google Shape;339;p26"/>
          <p:cNvSpPr txBox="1">
            <a:spLocks noGrp="1"/>
          </p:cNvSpPr>
          <p:nvPr>
            <p:ph type="ctrTitle" idx="2"/>
          </p:nvPr>
        </p:nvSpPr>
        <p:spPr>
          <a:xfrm>
            <a:off x="4139168" y="3149090"/>
            <a:ext cx="2626800" cy="4212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18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40" name="Google Shape;340;p26"/>
          <p:cNvSpPr txBox="1">
            <a:spLocks noGrp="1"/>
          </p:cNvSpPr>
          <p:nvPr>
            <p:ph type="subTitle" idx="3"/>
          </p:nvPr>
        </p:nvSpPr>
        <p:spPr>
          <a:xfrm>
            <a:off x="4229768" y="3464683"/>
            <a:ext cx="2325600" cy="864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1400">
                <a:solidFill>
                  <a:schemeClr val="dk1"/>
                </a:solidFill>
              </a:defRPr>
            </a:lvl1pPr>
            <a:lvl2pPr lvl="1" rtl="0">
              <a:lnSpc>
                <a:spcPct val="100000"/>
              </a:lnSpc>
              <a:spcBef>
                <a:spcPts val="0"/>
              </a:spcBef>
              <a:spcAft>
                <a:spcPts val="0"/>
              </a:spcAft>
              <a:buNone/>
              <a:defRPr sz="1400">
                <a:solidFill>
                  <a:schemeClr val="dk1"/>
                </a:solidFill>
              </a:defRPr>
            </a:lvl2pPr>
            <a:lvl3pPr lvl="2" rtl="0">
              <a:lnSpc>
                <a:spcPct val="100000"/>
              </a:lnSpc>
              <a:spcBef>
                <a:spcPts val="0"/>
              </a:spcBef>
              <a:spcAft>
                <a:spcPts val="0"/>
              </a:spcAft>
              <a:buNone/>
              <a:defRPr sz="1400">
                <a:solidFill>
                  <a:schemeClr val="dk1"/>
                </a:solidFill>
              </a:defRPr>
            </a:lvl3pPr>
            <a:lvl4pPr lvl="3" rtl="0">
              <a:lnSpc>
                <a:spcPct val="100000"/>
              </a:lnSpc>
              <a:spcBef>
                <a:spcPts val="0"/>
              </a:spcBef>
              <a:spcAft>
                <a:spcPts val="0"/>
              </a:spcAft>
              <a:buNone/>
              <a:defRPr sz="1400">
                <a:solidFill>
                  <a:schemeClr val="dk1"/>
                </a:solidFill>
              </a:defRPr>
            </a:lvl4pPr>
            <a:lvl5pPr lvl="4" rtl="0">
              <a:lnSpc>
                <a:spcPct val="100000"/>
              </a:lnSpc>
              <a:spcBef>
                <a:spcPts val="0"/>
              </a:spcBef>
              <a:spcAft>
                <a:spcPts val="0"/>
              </a:spcAft>
              <a:buNone/>
              <a:defRPr sz="1400">
                <a:solidFill>
                  <a:schemeClr val="dk1"/>
                </a:solidFill>
              </a:defRPr>
            </a:lvl5pPr>
            <a:lvl6pPr lvl="5" rtl="0">
              <a:lnSpc>
                <a:spcPct val="100000"/>
              </a:lnSpc>
              <a:spcBef>
                <a:spcPts val="0"/>
              </a:spcBef>
              <a:spcAft>
                <a:spcPts val="0"/>
              </a:spcAft>
              <a:buNone/>
              <a:defRPr sz="1400">
                <a:solidFill>
                  <a:schemeClr val="dk1"/>
                </a:solidFill>
              </a:defRPr>
            </a:lvl6pPr>
            <a:lvl7pPr lvl="6" rtl="0">
              <a:lnSpc>
                <a:spcPct val="100000"/>
              </a:lnSpc>
              <a:spcBef>
                <a:spcPts val="0"/>
              </a:spcBef>
              <a:spcAft>
                <a:spcPts val="0"/>
              </a:spcAft>
              <a:buNone/>
              <a:defRPr sz="1400">
                <a:solidFill>
                  <a:schemeClr val="dk1"/>
                </a:solidFill>
              </a:defRPr>
            </a:lvl7pPr>
            <a:lvl8pPr lvl="7" rtl="0">
              <a:lnSpc>
                <a:spcPct val="100000"/>
              </a:lnSpc>
              <a:spcBef>
                <a:spcPts val="0"/>
              </a:spcBef>
              <a:spcAft>
                <a:spcPts val="0"/>
              </a:spcAft>
              <a:buNone/>
              <a:defRPr sz="1400">
                <a:solidFill>
                  <a:schemeClr val="dk1"/>
                </a:solidFill>
              </a:defRPr>
            </a:lvl8pPr>
            <a:lvl9pPr lvl="8" rtl="0">
              <a:lnSpc>
                <a:spcPct val="100000"/>
              </a:lnSpc>
              <a:spcBef>
                <a:spcPts val="0"/>
              </a:spcBef>
              <a:spcAft>
                <a:spcPts val="0"/>
              </a:spcAft>
              <a:buNone/>
              <a:defRPr sz="1400">
                <a:solidFill>
                  <a:schemeClr val="dk1"/>
                </a:solidFill>
              </a:defRPr>
            </a:lvl9pPr>
          </a:lstStyle>
          <a:p>
            <a:endParaRPr/>
          </a:p>
        </p:txBody>
      </p:sp>
      <p:sp>
        <p:nvSpPr>
          <p:cNvPr id="341" name="Google Shape;341;p26"/>
          <p:cNvSpPr txBox="1">
            <a:spLocks noGrp="1"/>
          </p:cNvSpPr>
          <p:nvPr>
            <p:ph type="ctrTitle" idx="4"/>
          </p:nvPr>
        </p:nvSpPr>
        <p:spPr>
          <a:xfrm>
            <a:off x="6070280" y="1568115"/>
            <a:ext cx="2626800" cy="4212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18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42" name="Google Shape;342;p26"/>
          <p:cNvSpPr txBox="1">
            <a:spLocks noGrp="1"/>
          </p:cNvSpPr>
          <p:nvPr>
            <p:ph type="subTitle" idx="5"/>
          </p:nvPr>
        </p:nvSpPr>
        <p:spPr>
          <a:xfrm>
            <a:off x="6070280" y="1883708"/>
            <a:ext cx="2325600" cy="864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1400">
                <a:solidFill>
                  <a:schemeClr val="dk1"/>
                </a:solidFill>
              </a:defRPr>
            </a:lvl1pPr>
            <a:lvl2pPr lvl="1" rtl="0">
              <a:lnSpc>
                <a:spcPct val="100000"/>
              </a:lnSpc>
              <a:spcBef>
                <a:spcPts val="0"/>
              </a:spcBef>
              <a:spcAft>
                <a:spcPts val="0"/>
              </a:spcAft>
              <a:buNone/>
              <a:defRPr sz="1400">
                <a:solidFill>
                  <a:schemeClr val="dk1"/>
                </a:solidFill>
              </a:defRPr>
            </a:lvl2pPr>
            <a:lvl3pPr lvl="2" rtl="0">
              <a:lnSpc>
                <a:spcPct val="100000"/>
              </a:lnSpc>
              <a:spcBef>
                <a:spcPts val="0"/>
              </a:spcBef>
              <a:spcAft>
                <a:spcPts val="0"/>
              </a:spcAft>
              <a:buNone/>
              <a:defRPr sz="1400">
                <a:solidFill>
                  <a:schemeClr val="dk1"/>
                </a:solidFill>
              </a:defRPr>
            </a:lvl3pPr>
            <a:lvl4pPr lvl="3" rtl="0">
              <a:lnSpc>
                <a:spcPct val="100000"/>
              </a:lnSpc>
              <a:spcBef>
                <a:spcPts val="0"/>
              </a:spcBef>
              <a:spcAft>
                <a:spcPts val="0"/>
              </a:spcAft>
              <a:buNone/>
              <a:defRPr sz="1400">
                <a:solidFill>
                  <a:schemeClr val="dk1"/>
                </a:solidFill>
              </a:defRPr>
            </a:lvl4pPr>
            <a:lvl5pPr lvl="4" rtl="0">
              <a:lnSpc>
                <a:spcPct val="100000"/>
              </a:lnSpc>
              <a:spcBef>
                <a:spcPts val="0"/>
              </a:spcBef>
              <a:spcAft>
                <a:spcPts val="0"/>
              </a:spcAft>
              <a:buNone/>
              <a:defRPr sz="1400">
                <a:solidFill>
                  <a:schemeClr val="dk1"/>
                </a:solidFill>
              </a:defRPr>
            </a:lvl5pPr>
            <a:lvl6pPr lvl="5" rtl="0">
              <a:lnSpc>
                <a:spcPct val="100000"/>
              </a:lnSpc>
              <a:spcBef>
                <a:spcPts val="0"/>
              </a:spcBef>
              <a:spcAft>
                <a:spcPts val="0"/>
              </a:spcAft>
              <a:buNone/>
              <a:defRPr sz="1400">
                <a:solidFill>
                  <a:schemeClr val="dk1"/>
                </a:solidFill>
              </a:defRPr>
            </a:lvl6pPr>
            <a:lvl7pPr lvl="6" rtl="0">
              <a:lnSpc>
                <a:spcPct val="100000"/>
              </a:lnSpc>
              <a:spcBef>
                <a:spcPts val="0"/>
              </a:spcBef>
              <a:spcAft>
                <a:spcPts val="0"/>
              </a:spcAft>
              <a:buNone/>
              <a:defRPr sz="1400">
                <a:solidFill>
                  <a:schemeClr val="dk1"/>
                </a:solidFill>
              </a:defRPr>
            </a:lvl7pPr>
            <a:lvl8pPr lvl="7" rtl="0">
              <a:lnSpc>
                <a:spcPct val="100000"/>
              </a:lnSpc>
              <a:spcBef>
                <a:spcPts val="0"/>
              </a:spcBef>
              <a:spcAft>
                <a:spcPts val="0"/>
              </a:spcAft>
              <a:buNone/>
              <a:defRPr sz="1400">
                <a:solidFill>
                  <a:schemeClr val="dk1"/>
                </a:solidFill>
              </a:defRPr>
            </a:lvl8pPr>
            <a:lvl9pPr lvl="8" rtl="0">
              <a:lnSpc>
                <a:spcPct val="100000"/>
              </a:lnSpc>
              <a:spcBef>
                <a:spcPts val="0"/>
              </a:spcBef>
              <a:spcAft>
                <a:spcPts val="0"/>
              </a:spcAft>
              <a:buNone/>
              <a:defRPr sz="1400">
                <a:solidFill>
                  <a:schemeClr val="dk1"/>
                </a:solidFill>
              </a:defRPr>
            </a:lvl9pPr>
          </a:lstStyle>
          <a:p>
            <a:endParaRPr/>
          </a:p>
        </p:txBody>
      </p:sp>
      <p:sp>
        <p:nvSpPr>
          <p:cNvPr id="343" name="Google Shape;343;p26"/>
          <p:cNvSpPr txBox="1">
            <a:spLocks noGrp="1"/>
          </p:cNvSpPr>
          <p:nvPr>
            <p:ph type="ctrTitle" idx="6"/>
          </p:nvPr>
        </p:nvSpPr>
        <p:spPr>
          <a:xfrm>
            <a:off x="619550" y="400077"/>
            <a:ext cx="78045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grpSp>
        <p:nvGrpSpPr>
          <p:cNvPr id="344" name="Google Shape;344;p26"/>
          <p:cNvGrpSpPr/>
          <p:nvPr/>
        </p:nvGrpSpPr>
        <p:grpSpPr>
          <a:xfrm>
            <a:off x="-73867" y="231514"/>
            <a:ext cx="8571954" cy="3984852"/>
            <a:chOff x="-73867" y="231514"/>
            <a:chExt cx="8571954" cy="3984852"/>
          </a:xfrm>
        </p:grpSpPr>
        <p:sp>
          <p:nvSpPr>
            <p:cNvPr id="345" name="Google Shape;345;p26"/>
            <p:cNvSpPr/>
            <p:nvPr/>
          </p:nvSpPr>
          <p:spPr>
            <a:xfrm>
              <a:off x="-73867" y="231514"/>
              <a:ext cx="218168" cy="220126"/>
            </a:xfrm>
            <a:custGeom>
              <a:avLst/>
              <a:gdLst/>
              <a:ahLst/>
              <a:cxnLst/>
              <a:rect l="l" t="t" r="r" b="b"/>
              <a:pathLst>
                <a:path w="1337" h="1349" extrusionOk="0">
                  <a:moveTo>
                    <a:pt x="1336" y="681"/>
                  </a:moveTo>
                  <a:cubicBezTo>
                    <a:pt x="1336" y="1047"/>
                    <a:pt x="1046" y="1349"/>
                    <a:pt x="668" y="1349"/>
                  </a:cubicBezTo>
                  <a:cubicBezTo>
                    <a:pt x="303" y="1349"/>
                    <a:pt x="1" y="1047"/>
                    <a:pt x="1" y="681"/>
                  </a:cubicBezTo>
                  <a:cubicBezTo>
                    <a:pt x="1" y="303"/>
                    <a:pt x="303" y="1"/>
                    <a:pt x="668" y="1"/>
                  </a:cubicBezTo>
                  <a:cubicBezTo>
                    <a:pt x="1046" y="1"/>
                    <a:pt x="1336" y="303"/>
                    <a:pt x="1336" y="6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6"/>
            <p:cNvSpPr/>
            <p:nvPr/>
          </p:nvSpPr>
          <p:spPr>
            <a:xfrm>
              <a:off x="6423911" y="4099041"/>
              <a:ext cx="148165" cy="117325"/>
            </a:xfrm>
            <a:custGeom>
              <a:avLst/>
              <a:gdLst/>
              <a:ahLst/>
              <a:cxnLst/>
              <a:rect l="l" t="t" r="r" b="b"/>
              <a:pathLst>
                <a:path w="908" h="719" extrusionOk="0">
                  <a:moveTo>
                    <a:pt x="693" y="139"/>
                  </a:moveTo>
                  <a:cubicBezTo>
                    <a:pt x="907" y="353"/>
                    <a:pt x="756" y="718"/>
                    <a:pt x="454" y="718"/>
                  </a:cubicBezTo>
                  <a:cubicBezTo>
                    <a:pt x="151" y="718"/>
                    <a:pt x="0" y="353"/>
                    <a:pt x="214" y="139"/>
                  </a:cubicBezTo>
                  <a:cubicBezTo>
                    <a:pt x="340" y="0"/>
                    <a:pt x="554" y="0"/>
                    <a:pt x="693" y="13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6"/>
            <p:cNvSpPr/>
            <p:nvPr/>
          </p:nvSpPr>
          <p:spPr>
            <a:xfrm>
              <a:off x="7168698" y="335366"/>
              <a:ext cx="407291" cy="409249"/>
            </a:xfrm>
            <a:custGeom>
              <a:avLst/>
              <a:gdLst/>
              <a:ahLst/>
              <a:cxnLst/>
              <a:rect l="l" t="t" r="r" b="b"/>
              <a:pathLst>
                <a:path w="2496" h="2508" extrusionOk="0">
                  <a:moveTo>
                    <a:pt x="1248" y="0"/>
                  </a:moveTo>
                  <a:cubicBezTo>
                    <a:pt x="555" y="0"/>
                    <a:pt x="1" y="555"/>
                    <a:pt x="1" y="1248"/>
                  </a:cubicBezTo>
                  <a:cubicBezTo>
                    <a:pt x="1" y="1941"/>
                    <a:pt x="555" y="2508"/>
                    <a:pt x="1248" y="2508"/>
                  </a:cubicBezTo>
                  <a:cubicBezTo>
                    <a:pt x="1941" y="2508"/>
                    <a:pt x="2496" y="1941"/>
                    <a:pt x="2496" y="1248"/>
                  </a:cubicBezTo>
                  <a:cubicBezTo>
                    <a:pt x="2496" y="555"/>
                    <a:pt x="1941" y="0"/>
                    <a:pt x="12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6"/>
            <p:cNvSpPr/>
            <p:nvPr/>
          </p:nvSpPr>
          <p:spPr>
            <a:xfrm>
              <a:off x="8349922" y="3172384"/>
              <a:ext cx="148165" cy="117325"/>
            </a:xfrm>
            <a:custGeom>
              <a:avLst/>
              <a:gdLst/>
              <a:ahLst/>
              <a:cxnLst/>
              <a:rect l="l" t="t" r="r" b="b"/>
              <a:pathLst>
                <a:path w="908" h="719" extrusionOk="0">
                  <a:moveTo>
                    <a:pt x="694" y="139"/>
                  </a:moveTo>
                  <a:cubicBezTo>
                    <a:pt x="908" y="353"/>
                    <a:pt x="757" y="719"/>
                    <a:pt x="454" y="719"/>
                  </a:cubicBezTo>
                  <a:cubicBezTo>
                    <a:pt x="152" y="719"/>
                    <a:pt x="1" y="353"/>
                    <a:pt x="215" y="139"/>
                  </a:cubicBezTo>
                  <a:cubicBezTo>
                    <a:pt x="341" y="1"/>
                    <a:pt x="555" y="1"/>
                    <a:pt x="694" y="13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6"/>
            <p:cNvSpPr/>
            <p:nvPr/>
          </p:nvSpPr>
          <p:spPr>
            <a:xfrm>
              <a:off x="8046175" y="3172379"/>
              <a:ext cx="255046" cy="255210"/>
            </a:xfrm>
            <a:custGeom>
              <a:avLst/>
              <a:gdLst/>
              <a:ahLst/>
              <a:cxnLst/>
              <a:rect l="l" t="t" r="r" b="b"/>
              <a:pathLst>
                <a:path w="1563" h="1564" extrusionOk="0">
                  <a:moveTo>
                    <a:pt x="781" y="1"/>
                  </a:moveTo>
                  <a:cubicBezTo>
                    <a:pt x="353" y="1"/>
                    <a:pt x="0" y="354"/>
                    <a:pt x="0" y="782"/>
                  </a:cubicBezTo>
                  <a:cubicBezTo>
                    <a:pt x="0" y="1210"/>
                    <a:pt x="353" y="1563"/>
                    <a:pt x="781" y="1563"/>
                  </a:cubicBezTo>
                  <a:cubicBezTo>
                    <a:pt x="1210" y="1563"/>
                    <a:pt x="1563" y="1210"/>
                    <a:pt x="1563" y="782"/>
                  </a:cubicBezTo>
                  <a:cubicBezTo>
                    <a:pt x="1563" y="354"/>
                    <a:pt x="1210" y="1"/>
                    <a:pt x="7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6"/>
            <p:cNvSpPr/>
            <p:nvPr/>
          </p:nvSpPr>
          <p:spPr>
            <a:xfrm>
              <a:off x="3356248" y="3388603"/>
              <a:ext cx="150286" cy="117325"/>
            </a:xfrm>
            <a:custGeom>
              <a:avLst/>
              <a:gdLst/>
              <a:ahLst/>
              <a:cxnLst/>
              <a:rect l="l" t="t" r="r" b="b"/>
              <a:pathLst>
                <a:path w="921" h="719" extrusionOk="0">
                  <a:moveTo>
                    <a:pt x="706" y="139"/>
                  </a:moveTo>
                  <a:cubicBezTo>
                    <a:pt x="921" y="353"/>
                    <a:pt x="769" y="719"/>
                    <a:pt x="467" y="719"/>
                  </a:cubicBezTo>
                  <a:cubicBezTo>
                    <a:pt x="152" y="719"/>
                    <a:pt x="1" y="353"/>
                    <a:pt x="215" y="139"/>
                  </a:cubicBezTo>
                  <a:cubicBezTo>
                    <a:pt x="354" y="1"/>
                    <a:pt x="568" y="1"/>
                    <a:pt x="706" y="13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six columns">
  <p:cSld name="CUSTOM_12">
    <p:spTree>
      <p:nvGrpSpPr>
        <p:cNvPr id="1" name="Shape 351"/>
        <p:cNvGrpSpPr/>
        <p:nvPr/>
      </p:nvGrpSpPr>
      <p:grpSpPr>
        <a:xfrm>
          <a:off x="0" y="0"/>
          <a:ext cx="0" cy="0"/>
          <a:chOff x="0" y="0"/>
          <a:chExt cx="0" cy="0"/>
        </a:xfrm>
      </p:grpSpPr>
      <p:sp>
        <p:nvSpPr>
          <p:cNvPr id="352" name="Google Shape;352;p27"/>
          <p:cNvSpPr/>
          <p:nvPr/>
        </p:nvSpPr>
        <p:spPr>
          <a:xfrm rot="1559349" flipH="1">
            <a:off x="-1277813" y="4512902"/>
            <a:ext cx="2402223" cy="976572"/>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7"/>
          <p:cNvSpPr/>
          <p:nvPr/>
        </p:nvSpPr>
        <p:spPr>
          <a:xfrm rot="1559368" flipH="1">
            <a:off x="-1372388" y="4710041"/>
            <a:ext cx="2831420" cy="849502"/>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7"/>
          <p:cNvSpPr/>
          <p:nvPr/>
        </p:nvSpPr>
        <p:spPr>
          <a:xfrm rot="-1800016">
            <a:off x="7897563" y="4401434"/>
            <a:ext cx="2402219" cy="976571"/>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7"/>
          <p:cNvSpPr/>
          <p:nvPr/>
        </p:nvSpPr>
        <p:spPr>
          <a:xfrm rot="-1799988">
            <a:off x="7587148" y="4551495"/>
            <a:ext cx="2831419" cy="939701"/>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rgbClr val="FA81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7"/>
          <p:cNvSpPr/>
          <p:nvPr/>
        </p:nvSpPr>
        <p:spPr>
          <a:xfrm rot="-5888330" flipH="1">
            <a:off x="7630289" y="666606"/>
            <a:ext cx="2402228" cy="976574"/>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7"/>
          <p:cNvSpPr/>
          <p:nvPr/>
        </p:nvSpPr>
        <p:spPr>
          <a:xfrm rot="-5888349" flipH="1">
            <a:off x="7365628" y="-68712"/>
            <a:ext cx="2831424" cy="849504"/>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7"/>
          <p:cNvSpPr/>
          <p:nvPr/>
        </p:nvSpPr>
        <p:spPr>
          <a:xfrm rot="6473126">
            <a:off x="-738336" y="-1232520"/>
            <a:ext cx="2402223" cy="976572"/>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7"/>
          <p:cNvSpPr/>
          <p:nvPr/>
        </p:nvSpPr>
        <p:spPr>
          <a:xfrm rot="6473117">
            <a:off x="-1526628" y="503629"/>
            <a:ext cx="2831424" cy="939697"/>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rgbClr val="FA81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7"/>
          <p:cNvSpPr/>
          <p:nvPr/>
        </p:nvSpPr>
        <p:spPr>
          <a:xfrm flipH="1">
            <a:off x="7759002" y="429926"/>
            <a:ext cx="218168" cy="220126"/>
          </a:xfrm>
          <a:custGeom>
            <a:avLst/>
            <a:gdLst/>
            <a:ahLst/>
            <a:cxnLst/>
            <a:rect l="l" t="t" r="r" b="b"/>
            <a:pathLst>
              <a:path w="1337" h="1349" extrusionOk="0">
                <a:moveTo>
                  <a:pt x="1336" y="681"/>
                </a:moveTo>
                <a:cubicBezTo>
                  <a:pt x="1336" y="1047"/>
                  <a:pt x="1046" y="1349"/>
                  <a:pt x="668" y="1349"/>
                </a:cubicBezTo>
                <a:cubicBezTo>
                  <a:pt x="303" y="1349"/>
                  <a:pt x="1" y="1047"/>
                  <a:pt x="1" y="681"/>
                </a:cubicBezTo>
                <a:cubicBezTo>
                  <a:pt x="1" y="303"/>
                  <a:pt x="303" y="1"/>
                  <a:pt x="668" y="1"/>
                </a:cubicBezTo>
                <a:cubicBezTo>
                  <a:pt x="1046" y="1"/>
                  <a:pt x="1336" y="303"/>
                  <a:pt x="1336" y="6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7"/>
          <p:cNvSpPr/>
          <p:nvPr/>
        </p:nvSpPr>
        <p:spPr>
          <a:xfrm flipH="1">
            <a:off x="5942627" y="3168566"/>
            <a:ext cx="148165" cy="117325"/>
          </a:xfrm>
          <a:custGeom>
            <a:avLst/>
            <a:gdLst/>
            <a:ahLst/>
            <a:cxnLst/>
            <a:rect l="l" t="t" r="r" b="b"/>
            <a:pathLst>
              <a:path w="908" h="719" extrusionOk="0">
                <a:moveTo>
                  <a:pt x="693" y="139"/>
                </a:moveTo>
                <a:cubicBezTo>
                  <a:pt x="907" y="353"/>
                  <a:pt x="756" y="718"/>
                  <a:pt x="454" y="718"/>
                </a:cubicBezTo>
                <a:cubicBezTo>
                  <a:pt x="151" y="718"/>
                  <a:pt x="0" y="353"/>
                  <a:pt x="214" y="139"/>
                </a:cubicBezTo>
                <a:cubicBezTo>
                  <a:pt x="340" y="0"/>
                  <a:pt x="554" y="0"/>
                  <a:pt x="693" y="13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7"/>
          <p:cNvSpPr/>
          <p:nvPr/>
        </p:nvSpPr>
        <p:spPr>
          <a:xfrm flipH="1">
            <a:off x="1491351" y="335366"/>
            <a:ext cx="407291" cy="409249"/>
          </a:xfrm>
          <a:custGeom>
            <a:avLst/>
            <a:gdLst/>
            <a:ahLst/>
            <a:cxnLst/>
            <a:rect l="l" t="t" r="r" b="b"/>
            <a:pathLst>
              <a:path w="2496" h="2508" extrusionOk="0">
                <a:moveTo>
                  <a:pt x="1248" y="0"/>
                </a:moveTo>
                <a:cubicBezTo>
                  <a:pt x="555" y="0"/>
                  <a:pt x="1" y="555"/>
                  <a:pt x="1" y="1248"/>
                </a:cubicBezTo>
                <a:cubicBezTo>
                  <a:pt x="1" y="1941"/>
                  <a:pt x="555" y="2508"/>
                  <a:pt x="1248" y="2508"/>
                </a:cubicBezTo>
                <a:cubicBezTo>
                  <a:pt x="1941" y="2508"/>
                  <a:pt x="2496" y="1941"/>
                  <a:pt x="2496" y="1248"/>
                </a:cubicBezTo>
                <a:cubicBezTo>
                  <a:pt x="2496" y="555"/>
                  <a:pt x="1941" y="0"/>
                  <a:pt x="12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7"/>
          <p:cNvSpPr/>
          <p:nvPr/>
        </p:nvSpPr>
        <p:spPr>
          <a:xfrm flipH="1">
            <a:off x="252041" y="2757397"/>
            <a:ext cx="148165" cy="117325"/>
          </a:xfrm>
          <a:custGeom>
            <a:avLst/>
            <a:gdLst/>
            <a:ahLst/>
            <a:cxnLst/>
            <a:rect l="l" t="t" r="r" b="b"/>
            <a:pathLst>
              <a:path w="908" h="719" extrusionOk="0">
                <a:moveTo>
                  <a:pt x="694" y="139"/>
                </a:moveTo>
                <a:cubicBezTo>
                  <a:pt x="908" y="353"/>
                  <a:pt x="757" y="719"/>
                  <a:pt x="454" y="719"/>
                </a:cubicBezTo>
                <a:cubicBezTo>
                  <a:pt x="152" y="719"/>
                  <a:pt x="1" y="353"/>
                  <a:pt x="215" y="139"/>
                </a:cubicBezTo>
                <a:cubicBezTo>
                  <a:pt x="341" y="1"/>
                  <a:pt x="555" y="1"/>
                  <a:pt x="694" y="13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7"/>
          <p:cNvSpPr/>
          <p:nvPr/>
        </p:nvSpPr>
        <p:spPr>
          <a:xfrm flipH="1">
            <a:off x="2999781" y="4718804"/>
            <a:ext cx="255046" cy="255210"/>
          </a:xfrm>
          <a:custGeom>
            <a:avLst/>
            <a:gdLst/>
            <a:ahLst/>
            <a:cxnLst/>
            <a:rect l="l" t="t" r="r" b="b"/>
            <a:pathLst>
              <a:path w="1563" h="1564" extrusionOk="0">
                <a:moveTo>
                  <a:pt x="781" y="1"/>
                </a:moveTo>
                <a:cubicBezTo>
                  <a:pt x="353" y="1"/>
                  <a:pt x="0" y="354"/>
                  <a:pt x="0" y="782"/>
                </a:cubicBezTo>
                <a:cubicBezTo>
                  <a:pt x="0" y="1210"/>
                  <a:pt x="353" y="1563"/>
                  <a:pt x="781" y="1563"/>
                </a:cubicBezTo>
                <a:cubicBezTo>
                  <a:pt x="1210" y="1563"/>
                  <a:pt x="1563" y="1210"/>
                  <a:pt x="1563" y="782"/>
                </a:cubicBezTo>
                <a:cubicBezTo>
                  <a:pt x="1563" y="354"/>
                  <a:pt x="1210" y="1"/>
                  <a:pt x="7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7"/>
          <p:cNvSpPr/>
          <p:nvPr/>
        </p:nvSpPr>
        <p:spPr>
          <a:xfrm flipH="1">
            <a:off x="6279831" y="4947216"/>
            <a:ext cx="150286" cy="117325"/>
          </a:xfrm>
          <a:custGeom>
            <a:avLst/>
            <a:gdLst/>
            <a:ahLst/>
            <a:cxnLst/>
            <a:rect l="l" t="t" r="r" b="b"/>
            <a:pathLst>
              <a:path w="921" h="719" extrusionOk="0">
                <a:moveTo>
                  <a:pt x="706" y="139"/>
                </a:moveTo>
                <a:cubicBezTo>
                  <a:pt x="921" y="353"/>
                  <a:pt x="769" y="719"/>
                  <a:pt x="467" y="719"/>
                </a:cubicBezTo>
                <a:cubicBezTo>
                  <a:pt x="152" y="719"/>
                  <a:pt x="1" y="353"/>
                  <a:pt x="215" y="139"/>
                </a:cubicBezTo>
                <a:cubicBezTo>
                  <a:pt x="354" y="1"/>
                  <a:pt x="568" y="1"/>
                  <a:pt x="706" y="13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7"/>
          <p:cNvSpPr txBox="1">
            <a:spLocks noGrp="1"/>
          </p:cNvSpPr>
          <p:nvPr>
            <p:ph type="ctrTitle"/>
          </p:nvPr>
        </p:nvSpPr>
        <p:spPr>
          <a:xfrm>
            <a:off x="739189" y="1986253"/>
            <a:ext cx="2057700" cy="42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18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67" name="Google Shape;367;p27"/>
          <p:cNvSpPr txBox="1">
            <a:spLocks noGrp="1"/>
          </p:cNvSpPr>
          <p:nvPr>
            <p:ph type="subTitle" idx="1"/>
          </p:nvPr>
        </p:nvSpPr>
        <p:spPr>
          <a:xfrm>
            <a:off x="739189" y="2261342"/>
            <a:ext cx="2057700" cy="577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400">
                <a:solidFill>
                  <a:schemeClr val="dk1"/>
                </a:solidFill>
              </a:defRPr>
            </a:lvl1pPr>
            <a:lvl2pPr lvl="1" algn="ctr" rtl="0">
              <a:lnSpc>
                <a:spcPct val="100000"/>
              </a:lnSpc>
              <a:spcBef>
                <a:spcPts val="0"/>
              </a:spcBef>
              <a:spcAft>
                <a:spcPts val="0"/>
              </a:spcAft>
              <a:buNone/>
              <a:defRPr sz="1400">
                <a:solidFill>
                  <a:schemeClr val="dk1"/>
                </a:solidFill>
              </a:defRPr>
            </a:lvl2pPr>
            <a:lvl3pPr lvl="2" algn="ctr" rtl="0">
              <a:lnSpc>
                <a:spcPct val="100000"/>
              </a:lnSpc>
              <a:spcBef>
                <a:spcPts val="0"/>
              </a:spcBef>
              <a:spcAft>
                <a:spcPts val="0"/>
              </a:spcAft>
              <a:buNone/>
              <a:defRPr sz="1400">
                <a:solidFill>
                  <a:schemeClr val="dk1"/>
                </a:solidFill>
              </a:defRPr>
            </a:lvl3pPr>
            <a:lvl4pPr lvl="3" algn="ctr" rtl="0">
              <a:lnSpc>
                <a:spcPct val="100000"/>
              </a:lnSpc>
              <a:spcBef>
                <a:spcPts val="0"/>
              </a:spcBef>
              <a:spcAft>
                <a:spcPts val="0"/>
              </a:spcAft>
              <a:buNone/>
              <a:defRPr sz="1400">
                <a:solidFill>
                  <a:schemeClr val="dk1"/>
                </a:solidFill>
              </a:defRPr>
            </a:lvl4pPr>
            <a:lvl5pPr lvl="4" algn="ctr" rtl="0">
              <a:lnSpc>
                <a:spcPct val="100000"/>
              </a:lnSpc>
              <a:spcBef>
                <a:spcPts val="0"/>
              </a:spcBef>
              <a:spcAft>
                <a:spcPts val="0"/>
              </a:spcAft>
              <a:buNone/>
              <a:defRPr sz="1400">
                <a:solidFill>
                  <a:schemeClr val="dk1"/>
                </a:solidFill>
              </a:defRPr>
            </a:lvl5pPr>
            <a:lvl6pPr lvl="5" algn="ctr" rtl="0">
              <a:lnSpc>
                <a:spcPct val="100000"/>
              </a:lnSpc>
              <a:spcBef>
                <a:spcPts val="0"/>
              </a:spcBef>
              <a:spcAft>
                <a:spcPts val="0"/>
              </a:spcAft>
              <a:buNone/>
              <a:defRPr sz="1400">
                <a:solidFill>
                  <a:schemeClr val="dk1"/>
                </a:solidFill>
              </a:defRPr>
            </a:lvl6pPr>
            <a:lvl7pPr lvl="6" algn="ctr" rtl="0">
              <a:lnSpc>
                <a:spcPct val="100000"/>
              </a:lnSpc>
              <a:spcBef>
                <a:spcPts val="0"/>
              </a:spcBef>
              <a:spcAft>
                <a:spcPts val="0"/>
              </a:spcAft>
              <a:buNone/>
              <a:defRPr sz="1400">
                <a:solidFill>
                  <a:schemeClr val="dk1"/>
                </a:solidFill>
              </a:defRPr>
            </a:lvl7pPr>
            <a:lvl8pPr lvl="7" algn="ctr" rtl="0">
              <a:lnSpc>
                <a:spcPct val="100000"/>
              </a:lnSpc>
              <a:spcBef>
                <a:spcPts val="0"/>
              </a:spcBef>
              <a:spcAft>
                <a:spcPts val="0"/>
              </a:spcAft>
              <a:buNone/>
              <a:defRPr sz="1400">
                <a:solidFill>
                  <a:schemeClr val="dk1"/>
                </a:solidFill>
              </a:defRPr>
            </a:lvl8pPr>
            <a:lvl9pPr lvl="8" algn="ctr" rtl="0">
              <a:lnSpc>
                <a:spcPct val="100000"/>
              </a:lnSpc>
              <a:spcBef>
                <a:spcPts val="0"/>
              </a:spcBef>
              <a:spcAft>
                <a:spcPts val="0"/>
              </a:spcAft>
              <a:buNone/>
              <a:defRPr sz="1400">
                <a:solidFill>
                  <a:schemeClr val="dk1"/>
                </a:solidFill>
              </a:defRPr>
            </a:lvl9pPr>
          </a:lstStyle>
          <a:p>
            <a:endParaRPr/>
          </a:p>
        </p:txBody>
      </p:sp>
      <p:sp>
        <p:nvSpPr>
          <p:cNvPr id="368" name="Google Shape;368;p27"/>
          <p:cNvSpPr txBox="1">
            <a:spLocks noGrp="1"/>
          </p:cNvSpPr>
          <p:nvPr>
            <p:ph type="ctrTitle" idx="2"/>
          </p:nvPr>
        </p:nvSpPr>
        <p:spPr>
          <a:xfrm>
            <a:off x="739189" y="3634584"/>
            <a:ext cx="2057700" cy="42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18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69" name="Google Shape;369;p27"/>
          <p:cNvSpPr txBox="1">
            <a:spLocks noGrp="1"/>
          </p:cNvSpPr>
          <p:nvPr>
            <p:ph type="subTitle" idx="3"/>
          </p:nvPr>
        </p:nvSpPr>
        <p:spPr>
          <a:xfrm>
            <a:off x="739189" y="3911272"/>
            <a:ext cx="2057700" cy="577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400">
                <a:solidFill>
                  <a:schemeClr val="dk1"/>
                </a:solidFill>
              </a:defRPr>
            </a:lvl1pPr>
            <a:lvl2pPr lvl="1" algn="ctr" rtl="0">
              <a:lnSpc>
                <a:spcPct val="100000"/>
              </a:lnSpc>
              <a:spcBef>
                <a:spcPts val="0"/>
              </a:spcBef>
              <a:spcAft>
                <a:spcPts val="0"/>
              </a:spcAft>
              <a:buNone/>
              <a:defRPr sz="1400">
                <a:solidFill>
                  <a:schemeClr val="dk1"/>
                </a:solidFill>
              </a:defRPr>
            </a:lvl2pPr>
            <a:lvl3pPr lvl="2" algn="ctr" rtl="0">
              <a:lnSpc>
                <a:spcPct val="100000"/>
              </a:lnSpc>
              <a:spcBef>
                <a:spcPts val="0"/>
              </a:spcBef>
              <a:spcAft>
                <a:spcPts val="0"/>
              </a:spcAft>
              <a:buNone/>
              <a:defRPr sz="1400">
                <a:solidFill>
                  <a:schemeClr val="dk1"/>
                </a:solidFill>
              </a:defRPr>
            </a:lvl3pPr>
            <a:lvl4pPr lvl="3" algn="ctr" rtl="0">
              <a:lnSpc>
                <a:spcPct val="100000"/>
              </a:lnSpc>
              <a:spcBef>
                <a:spcPts val="0"/>
              </a:spcBef>
              <a:spcAft>
                <a:spcPts val="0"/>
              </a:spcAft>
              <a:buNone/>
              <a:defRPr sz="1400">
                <a:solidFill>
                  <a:schemeClr val="dk1"/>
                </a:solidFill>
              </a:defRPr>
            </a:lvl4pPr>
            <a:lvl5pPr lvl="4" algn="ctr" rtl="0">
              <a:lnSpc>
                <a:spcPct val="100000"/>
              </a:lnSpc>
              <a:spcBef>
                <a:spcPts val="0"/>
              </a:spcBef>
              <a:spcAft>
                <a:spcPts val="0"/>
              </a:spcAft>
              <a:buNone/>
              <a:defRPr sz="1400">
                <a:solidFill>
                  <a:schemeClr val="dk1"/>
                </a:solidFill>
              </a:defRPr>
            </a:lvl5pPr>
            <a:lvl6pPr lvl="5" algn="ctr" rtl="0">
              <a:lnSpc>
                <a:spcPct val="100000"/>
              </a:lnSpc>
              <a:spcBef>
                <a:spcPts val="0"/>
              </a:spcBef>
              <a:spcAft>
                <a:spcPts val="0"/>
              </a:spcAft>
              <a:buNone/>
              <a:defRPr sz="1400">
                <a:solidFill>
                  <a:schemeClr val="dk1"/>
                </a:solidFill>
              </a:defRPr>
            </a:lvl6pPr>
            <a:lvl7pPr lvl="6" algn="ctr" rtl="0">
              <a:lnSpc>
                <a:spcPct val="100000"/>
              </a:lnSpc>
              <a:spcBef>
                <a:spcPts val="0"/>
              </a:spcBef>
              <a:spcAft>
                <a:spcPts val="0"/>
              </a:spcAft>
              <a:buNone/>
              <a:defRPr sz="1400">
                <a:solidFill>
                  <a:schemeClr val="dk1"/>
                </a:solidFill>
              </a:defRPr>
            </a:lvl7pPr>
            <a:lvl8pPr lvl="7" algn="ctr" rtl="0">
              <a:lnSpc>
                <a:spcPct val="100000"/>
              </a:lnSpc>
              <a:spcBef>
                <a:spcPts val="0"/>
              </a:spcBef>
              <a:spcAft>
                <a:spcPts val="0"/>
              </a:spcAft>
              <a:buNone/>
              <a:defRPr sz="1400">
                <a:solidFill>
                  <a:schemeClr val="dk1"/>
                </a:solidFill>
              </a:defRPr>
            </a:lvl8pPr>
            <a:lvl9pPr lvl="8" algn="ctr" rtl="0">
              <a:lnSpc>
                <a:spcPct val="100000"/>
              </a:lnSpc>
              <a:spcBef>
                <a:spcPts val="0"/>
              </a:spcBef>
              <a:spcAft>
                <a:spcPts val="0"/>
              </a:spcAft>
              <a:buNone/>
              <a:defRPr sz="1400">
                <a:solidFill>
                  <a:schemeClr val="dk1"/>
                </a:solidFill>
              </a:defRPr>
            </a:lvl9pPr>
          </a:lstStyle>
          <a:p>
            <a:endParaRPr/>
          </a:p>
        </p:txBody>
      </p:sp>
      <p:sp>
        <p:nvSpPr>
          <p:cNvPr id="370" name="Google Shape;370;p27"/>
          <p:cNvSpPr txBox="1">
            <a:spLocks noGrp="1"/>
          </p:cNvSpPr>
          <p:nvPr>
            <p:ph type="ctrTitle" idx="4"/>
          </p:nvPr>
        </p:nvSpPr>
        <p:spPr>
          <a:xfrm>
            <a:off x="3553273" y="1986253"/>
            <a:ext cx="2057700" cy="42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18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71" name="Google Shape;371;p27"/>
          <p:cNvSpPr txBox="1">
            <a:spLocks noGrp="1"/>
          </p:cNvSpPr>
          <p:nvPr>
            <p:ph type="subTitle" idx="5"/>
          </p:nvPr>
        </p:nvSpPr>
        <p:spPr>
          <a:xfrm>
            <a:off x="3553273" y="2261342"/>
            <a:ext cx="2057700" cy="577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400">
                <a:solidFill>
                  <a:schemeClr val="dk1"/>
                </a:solidFill>
              </a:defRPr>
            </a:lvl1pPr>
            <a:lvl2pPr lvl="1" algn="ctr" rtl="0">
              <a:lnSpc>
                <a:spcPct val="100000"/>
              </a:lnSpc>
              <a:spcBef>
                <a:spcPts val="0"/>
              </a:spcBef>
              <a:spcAft>
                <a:spcPts val="0"/>
              </a:spcAft>
              <a:buNone/>
              <a:defRPr sz="1400">
                <a:solidFill>
                  <a:schemeClr val="dk1"/>
                </a:solidFill>
              </a:defRPr>
            </a:lvl2pPr>
            <a:lvl3pPr lvl="2" algn="ctr" rtl="0">
              <a:lnSpc>
                <a:spcPct val="100000"/>
              </a:lnSpc>
              <a:spcBef>
                <a:spcPts val="0"/>
              </a:spcBef>
              <a:spcAft>
                <a:spcPts val="0"/>
              </a:spcAft>
              <a:buNone/>
              <a:defRPr sz="1400">
                <a:solidFill>
                  <a:schemeClr val="dk1"/>
                </a:solidFill>
              </a:defRPr>
            </a:lvl3pPr>
            <a:lvl4pPr lvl="3" algn="ctr" rtl="0">
              <a:lnSpc>
                <a:spcPct val="100000"/>
              </a:lnSpc>
              <a:spcBef>
                <a:spcPts val="0"/>
              </a:spcBef>
              <a:spcAft>
                <a:spcPts val="0"/>
              </a:spcAft>
              <a:buNone/>
              <a:defRPr sz="1400">
                <a:solidFill>
                  <a:schemeClr val="dk1"/>
                </a:solidFill>
              </a:defRPr>
            </a:lvl4pPr>
            <a:lvl5pPr lvl="4" algn="ctr" rtl="0">
              <a:lnSpc>
                <a:spcPct val="100000"/>
              </a:lnSpc>
              <a:spcBef>
                <a:spcPts val="0"/>
              </a:spcBef>
              <a:spcAft>
                <a:spcPts val="0"/>
              </a:spcAft>
              <a:buNone/>
              <a:defRPr sz="1400">
                <a:solidFill>
                  <a:schemeClr val="dk1"/>
                </a:solidFill>
              </a:defRPr>
            </a:lvl5pPr>
            <a:lvl6pPr lvl="5" algn="ctr" rtl="0">
              <a:lnSpc>
                <a:spcPct val="100000"/>
              </a:lnSpc>
              <a:spcBef>
                <a:spcPts val="0"/>
              </a:spcBef>
              <a:spcAft>
                <a:spcPts val="0"/>
              </a:spcAft>
              <a:buNone/>
              <a:defRPr sz="1400">
                <a:solidFill>
                  <a:schemeClr val="dk1"/>
                </a:solidFill>
              </a:defRPr>
            </a:lvl6pPr>
            <a:lvl7pPr lvl="6" algn="ctr" rtl="0">
              <a:lnSpc>
                <a:spcPct val="100000"/>
              </a:lnSpc>
              <a:spcBef>
                <a:spcPts val="0"/>
              </a:spcBef>
              <a:spcAft>
                <a:spcPts val="0"/>
              </a:spcAft>
              <a:buNone/>
              <a:defRPr sz="1400">
                <a:solidFill>
                  <a:schemeClr val="dk1"/>
                </a:solidFill>
              </a:defRPr>
            </a:lvl7pPr>
            <a:lvl8pPr lvl="7" algn="ctr" rtl="0">
              <a:lnSpc>
                <a:spcPct val="100000"/>
              </a:lnSpc>
              <a:spcBef>
                <a:spcPts val="0"/>
              </a:spcBef>
              <a:spcAft>
                <a:spcPts val="0"/>
              </a:spcAft>
              <a:buNone/>
              <a:defRPr sz="1400">
                <a:solidFill>
                  <a:schemeClr val="dk1"/>
                </a:solidFill>
              </a:defRPr>
            </a:lvl8pPr>
            <a:lvl9pPr lvl="8" algn="ctr" rtl="0">
              <a:lnSpc>
                <a:spcPct val="100000"/>
              </a:lnSpc>
              <a:spcBef>
                <a:spcPts val="0"/>
              </a:spcBef>
              <a:spcAft>
                <a:spcPts val="0"/>
              </a:spcAft>
              <a:buNone/>
              <a:defRPr sz="1400">
                <a:solidFill>
                  <a:schemeClr val="dk1"/>
                </a:solidFill>
              </a:defRPr>
            </a:lvl9pPr>
          </a:lstStyle>
          <a:p>
            <a:endParaRPr/>
          </a:p>
        </p:txBody>
      </p:sp>
      <p:sp>
        <p:nvSpPr>
          <p:cNvPr id="372" name="Google Shape;372;p27"/>
          <p:cNvSpPr txBox="1">
            <a:spLocks noGrp="1"/>
          </p:cNvSpPr>
          <p:nvPr>
            <p:ph type="title" idx="6"/>
          </p:nvPr>
        </p:nvSpPr>
        <p:spPr>
          <a:xfrm>
            <a:off x="723913" y="367700"/>
            <a:ext cx="7701000" cy="609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lvl1pPr>
            <a:lvl2pPr lvl="1" algn="ctr" rtl="0">
              <a:spcBef>
                <a:spcPts val="0"/>
              </a:spcBef>
              <a:spcAft>
                <a:spcPts val="0"/>
              </a:spcAft>
              <a:buNone/>
              <a:defRPr>
                <a:latin typeface="Roboto Slab Regular"/>
                <a:ea typeface="Roboto Slab Regular"/>
                <a:cs typeface="Roboto Slab Regular"/>
                <a:sym typeface="Roboto Slab Regular"/>
              </a:defRPr>
            </a:lvl2pPr>
            <a:lvl3pPr lvl="2" algn="ctr" rtl="0">
              <a:spcBef>
                <a:spcPts val="0"/>
              </a:spcBef>
              <a:spcAft>
                <a:spcPts val="0"/>
              </a:spcAft>
              <a:buNone/>
              <a:defRPr>
                <a:latin typeface="Roboto Slab Regular"/>
                <a:ea typeface="Roboto Slab Regular"/>
                <a:cs typeface="Roboto Slab Regular"/>
                <a:sym typeface="Roboto Slab Regular"/>
              </a:defRPr>
            </a:lvl3pPr>
            <a:lvl4pPr lvl="3" algn="ctr" rtl="0">
              <a:spcBef>
                <a:spcPts val="0"/>
              </a:spcBef>
              <a:spcAft>
                <a:spcPts val="0"/>
              </a:spcAft>
              <a:buNone/>
              <a:defRPr>
                <a:latin typeface="Roboto Slab Regular"/>
                <a:ea typeface="Roboto Slab Regular"/>
                <a:cs typeface="Roboto Slab Regular"/>
                <a:sym typeface="Roboto Slab Regular"/>
              </a:defRPr>
            </a:lvl4pPr>
            <a:lvl5pPr lvl="4" algn="ctr" rtl="0">
              <a:spcBef>
                <a:spcPts val="0"/>
              </a:spcBef>
              <a:spcAft>
                <a:spcPts val="0"/>
              </a:spcAft>
              <a:buNone/>
              <a:defRPr>
                <a:latin typeface="Roboto Slab Regular"/>
                <a:ea typeface="Roboto Slab Regular"/>
                <a:cs typeface="Roboto Slab Regular"/>
                <a:sym typeface="Roboto Slab Regular"/>
              </a:defRPr>
            </a:lvl5pPr>
            <a:lvl6pPr lvl="5" algn="ctr" rtl="0">
              <a:spcBef>
                <a:spcPts val="0"/>
              </a:spcBef>
              <a:spcAft>
                <a:spcPts val="0"/>
              </a:spcAft>
              <a:buNone/>
              <a:defRPr>
                <a:latin typeface="Roboto Slab Regular"/>
                <a:ea typeface="Roboto Slab Regular"/>
                <a:cs typeface="Roboto Slab Regular"/>
                <a:sym typeface="Roboto Slab Regular"/>
              </a:defRPr>
            </a:lvl6pPr>
            <a:lvl7pPr lvl="6" algn="ctr" rtl="0">
              <a:spcBef>
                <a:spcPts val="0"/>
              </a:spcBef>
              <a:spcAft>
                <a:spcPts val="0"/>
              </a:spcAft>
              <a:buNone/>
              <a:defRPr>
                <a:latin typeface="Roboto Slab Regular"/>
                <a:ea typeface="Roboto Slab Regular"/>
                <a:cs typeface="Roboto Slab Regular"/>
                <a:sym typeface="Roboto Slab Regular"/>
              </a:defRPr>
            </a:lvl7pPr>
            <a:lvl8pPr lvl="7" algn="ctr" rtl="0">
              <a:spcBef>
                <a:spcPts val="0"/>
              </a:spcBef>
              <a:spcAft>
                <a:spcPts val="0"/>
              </a:spcAft>
              <a:buNone/>
              <a:defRPr>
                <a:latin typeface="Roboto Slab Regular"/>
                <a:ea typeface="Roboto Slab Regular"/>
                <a:cs typeface="Roboto Slab Regular"/>
                <a:sym typeface="Roboto Slab Regular"/>
              </a:defRPr>
            </a:lvl8pPr>
            <a:lvl9pPr lvl="8" algn="ctr" rtl="0">
              <a:spcBef>
                <a:spcPts val="0"/>
              </a:spcBef>
              <a:spcAft>
                <a:spcPts val="0"/>
              </a:spcAft>
              <a:buNone/>
              <a:defRPr>
                <a:latin typeface="Roboto Slab Regular"/>
                <a:ea typeface="Roboto Slab Regular"/>
                <a:cs typeface="Roboto Slab Regular"/>
                <a:sym typeface="Roboto Slab Regular"/>
              </a:defRPr>
            </a:lvl9pPr>
          </a:lstStyle>
          <a:p>
            <a:endParaRPr/>
          </a:p>
        </p:txBody>
      </p:sp>
      <p:sp>
        <p:nvSpPr>
          <p:cNvPr id="373" name="Google Shape;373;p27"/>
          <p:cNvSpPr txBox="1">
            <a:spLocks noGrp="1"/>
          </p:cNvSpPr>
          <p:nvPr>
            <p:ph type="ctrTitle" idx="7"/>
          </p:nvPr>
        </p:nvSpPr>
        <p:spPr>
          <a:xfrm>
            <a:off x="6365590" y="1986253"/>
            <a:ext cx="2057700" cy="42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18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74" name="Google Shape;374;p27"/>
          <p:cNvSpPr txBox="1">
            <a:spLocks noGrp="1"/>
          </p:cNvSpPr>
          <p:nvPr>
            <p:ph type="subTitle" idx="8"/>
          </p:nvPr>
        </p:nvSpPr>
        <p:spPr>
          <a:xfrm>
            <a:off x="6365590" y="2261342"/>
            <a:ext cx="2057700" cy="577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400">
                <a:solidFill>
                  <a:schemeClr val="dk1"/>
                </a:solidFill>
              </a:defRPr>
            </a:lvl1pPr>
            <a:lvl2pPr lvl="1" algn="ctr" rtl="0">
              <a:lnSpc>
                <a:spcPct val="100000"/>
              </a:lnSpc>
              <a:spcBef>
                <a:spcPts val="0"/>
              </a:spcBef>
              <a:spcAft>
                <a:spcPts val="0"/>
              </a:spcAft>
              <a:buNone/>
              <a:defRPr sz="1400">
                <a:solidFill>
                  <a:schemeClr val="dk1"/>
                </a:solidFill>
              </a:defRPr>
            </a:lvl2pPr>
            <a:lvl3pPr lvl="2" algn="ctr" rtl="0">
              <a:lnSpc>
                <a:spcPct val="100000"/>
              </a:lnSpc>
              <a:spcBef>
                <a:spcPts val="0"/>
              </a:spcBef>
              <a:spcAft>
                <a:spcPts val="0"/>
              </a:spcAft>
              <a:buNone/>
              <a:defRPr sz="1400">
                <a:solidFill>
                  <a:schemeClr val="dk1"/>
                </a:solidFill>
              </a:defRPr>
            </a:lvl3pPr>
            <a:lvl4pPr lvl="3" algn="ctr" rtl="0">
              <a:lnSpc>
                <a:spcPct val="100000"/>
              </a:lnSpc>
              <a:spcBef>
                <a:spcPts val="0"/>
              </a:spcBef>
              <a:spcAft>
                <a:spcPts val="0"/>
              </a:spcAft>
              <a:buNone/>
              <a:defRPr sz="1400">
                <a:solidFill>
                  <a:schemeClr val="dk1"/>
                </a:solidFill>
              </a:defRPr>
            </a:lvl4pPr>
            <a:lvl5pPr lvl="4" algn="ctr" rtl="0">
              <a:lnSpc>
                <a:spcPct val="100000"/>
              </a:lnSpc>
              <a:spcBef>
                <a:spcPts val="0"/>
              </a:spcBef>
              <a:spcAft>
                <a:spcPts val="0"/>
              </a:spcAft>
              <a:buNone/>
              <a:defRPr sz="1400">
                <a:solidFill>
                  <a:schemeClr val="dk1"/>
                </a:solidFill>
              </a:defRPr>
            </a:lvl5pPr>
            <a:lvl6pPr lvl="5" algn="ctr" rtl="0">
              <a:lnSpc>
                <a:spcPct val="100000"/>
              </a:lnSpc>
              <a:spcBef>
                <a:spcPts val="0"/>
              </a:spcBef>
              <a:spcAft>
                <a:spcPts val="0"/>
              </a:spcAft>
              <a:buNone/>
              <a:defRPr sz="1400">
                <a:solidFill>
                  <a:schemeClr val="dk1"/>
                </a:solidFill>
              </a:defRPr>
            </a:lvl6pPr>
            <a:lvl7pPr lvl="6" algn="ctr" rtl="0">
              <a:lnSpc>
                <a:spcPct val="100000"/>
              </a:lnSpc>
              <a:spcBef>
                <a:spcPts val="0"/>
              </a:spcBef>
              <a:spcAft>
                <a:spcPts val="0"/>
              </a:spcAft>
              <a:buNone/>
              <a:defRPr sz="1400">
                <a:solidFill>
                  <a:schemeClr val="dk1"/>
                </a:solidFill>
              </a:defRPr>
            </a:lvl7pPr>
            <a:lvl8pPr lvl="7" algn="ctr" rtl="0">
              <a:lnSpc>
                <a:spcPct val="100000"/>
              </a:lnSpc>
              <a:spcBef>
                <a:spcPts val="0"/>
              </a:spcBef>
              <a:spcAft>
                <a:spcPts val="0"/>
              </a:spcAft>
              <a:buNone/>
              <a:defRPr sz="1400">
                <a:solidFill>
                  <a:schemeClr val="dk1"/>
                </a:solidFill>
              </a:defRPr>
            </a:lvl8pPr>
            <a:lvl9pPr lvl="8" algn="ctr" rtl="0">
              <a:lnSpc>
                <a:spcPct val="100000"/>
              </a:lnSpc>
              <a:spcBef>
                <a:spcPts val="0"/>
              </a:spcBef>
              <a:spcAft>
                <a:spcPts val="0"/>
              </a:spcAft>
              <a:buNone/>
              <a:defRPr sz="1400">
                <a:solidFill>
                  <a:schemeClr val="dk1"/>
                </a:solidFill>
              </a:defRPr>
            </a:lvl9pPr>
          </a:lstStyle>
          <a:p>
            <a:endParaRPr/>
          </a:p>
        </p:txBody>
      </p:sp>
      <p:sp>
        <p:nvSpPr>
          <p:cNvPr id="375" name="Google Shape;375;p27"/>
          <p:cNvSpPr txBox="1">
            <a:spLocks noGrp="1"/>
          </p:cNvSpPr>
          <p:nvPr>
            <p:ph type="ctrTitle" idx="9"/>
          </p:nvPr>
        </p:nvSpPr>
        <p:spPr>
          <a:xfrm>
            <a:off x="3553273" y="3634584"/>
            <a:ext cx="2057700" cy="42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18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76" name="Google Shape;376;p27"/>
          <p:cNvSpPr txBox="1">
            <a:spLocks noGrp="1"/>
          </p:cNvSpPr>
          <p:nvPr>
            <p:ph type="subTitle" idx="13"/>
          </p:nvPr>
        </p:nvSpPr>
        <p:spPr>
          <a:xfrm>
            <a:off x="3553273" y="3911272"/>
            <a:ext cx="2057700" cy="577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400">
                <a:solidFill>
                  <a:schemeClr val="dk1"/>
                </a:solidFill>
              </a:defRPr>
            </a:lvl1pPr>
            <a:lvl2pPr lvl="1" algn="ctr" rtl="0">
              <a:lnSpc>
                <a:spcPct val="100000"/>
              </a:lnSpc>
              <a:spcBef>
                <a:spcPts val="0"/>
              </a:spcBef>
              <a:spcAft>
                <a:spcPts val="0"/>
              </a:spcAft>
              <a:buNone/>
              <a:defRPr sz="1400">
                <a:solidFill>
                  <a:schemeClr val="dk1"/>
                </a:solidFill>
              </a:defRPr>
            </a:lvl2pPr>
            <a:lvl3pPr lvl="2" algn="ctr" rtl="0">
              <a:lnSpc>
                <a:spcPct val="100000"/>
              </a:lnSpc>
              <a:spcBef>
                <a:spcPts val="0"/>
              </a:spcBef>
              <a:spcAft>
                <a:spcPts val="0"/>
              </a:spcAft>
              <a:buNone/>
              <a:defRPr sz="1400">
                <a:solidFill>
                  <a:schemeClr val="dk1"/>
                </a:solidFill>
              </a:defRPr>
            </a:lvl3pPr>
            <a:lvl4pPr lvl="3" algn="ctr" rtl="0">
              <a:lnSpc>
                <a:spcPct val="100000"/>
              </a:lnSpc>
              <a:spcBef>
                <a:spcPts val="0"/>
              </a:spcBef>
              <a:spcAft>
                <a:spcPts val="0"/>
              </a:spcAft>
              <a:buNone/>
              <a:defRPr sz="1400">
                <a:solidFill>
                  <a:schemeClr val="dk1"/>
                </a:solidFill>
              </a:defRPr>
            </a:lvl4pPr>
            <a:lvl5pPr lvl="4" algn="ctr" rtl="0">
              <a:lnSpc>
                <a:spcPct val="100000"/>
              </a:lnSpc>
              <a:spcBef>
                <a:spcPts val="0"/>
              </a:spcBef>
              <a:spcAft>
                <a:spcPts val="0"/>
              </a:spcAft>
              <a:buNone/>
              <a:defRPr sz="1400">
                <a:solidFill>
                  <a:schemeClr val="dk1"/>
                </a:solidFill>
              </a:defRPr>
            </a:lvl5pPr>
            <a:lvl6pPr lvl="5" algn="ctr" rtl="0">
              <a:lnSpc>
                <a:spcPct val="100000"/>
              </a:lnSpc>
              <a:spcBef>
                <a:spcPts val="0"/>
              </a:spcBef>
              <a:spcAft>
                <a:spcPts val="0"/>
              </a:spcAft>
              <a:buNone/>
              <a:defRPr sz="1400">
                <a:solidFill>
                  <a:schemeClr val="dk1"/>
                </a:solidFill>
              </a:defRPr>
            </a:lvl6pPr>
            <a:lvl7pPr lvl="6" algn="ctr" rtl="0">
              <a:lnSpc>
                <a:spcPct val="100000"/>
              </a:lnSpc>
              <a:spcBef>
                <a:spcPts val="0"/>
              </a:spcBef>
              <a:spcAft>
                <a:spcPts val="0"/>
              </a:spcAft>
              <a:buNone/>
              <a:defRPr sz="1400">
                <a:solidFill>
                  <a:schemeClr val="dk1"/>
                </a:solidFill>
              </a:defRPr>
            </a:lvl7pPr>
            <a:lvl8pPr lvl="7" algn="ctr" rtl="0">
              <a:lnSpc>
                <a:spcPct val="100000"/>
              </a:lnSpc>
              <a:spcBef>
                <a:spcPts val="0"/>
              </a:spcBef>
              <a:spcAft>
                <a:spcPts val="0"/>
              </a:spcAft>
              <a:buNone/>
              <a:defRPr sz="1400">
                <a:solidFill>
                  <a:schemeClr val="dk1"/>
                </a:solidFill>
              </a:defRPr>
            </a:lvl8pPr>
            <a:lvl9pPr lvl="8" algn="ctr" rtl="0">
              <a:lnSpc>
                <a:spcPct val="100000"/>
              </a:lnSpc>
              <a:spcBef>
                <a:spcPts val="0"/>
              </a:spcBef>
              <a:spcAft>
                <a:spcPts val="0"/>
              </a:spcAft>
              <a:buNone/>
              <a:defRPr sz="1400">
                <a:solidFill>
                  <a:schemeClr val="dk1"/>
                </a:solidFill>
              </a:defRPr>
            </a:lvl9pPr>
          </a:lstStyle>
          <a:p>
            <a:endParaRPr/>
          </a:p>
        </p:txBody>
      </p:sp>
      <p:sp>
        <p:nvSpPr>
          <p:cNvPr id="377" name="Google Shape;377;p27"/>
          <p:cNvSpPr txBox="1">
            <a:spLocks noGrp="1"/>
          </p:cNvSpPr>
          <p:nvPr>
            <p:ph type="ctrTitle" idx="14"/>
          </p:nvPr>
        </p:nvSpPr>
        <p:spPr>
          <a:xfrm>
            <a:off x="6365590" y="3634584"/>
            <a:ext cx="2057700" cy="42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18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78" name="Google Shape;378;p27"/>
          <p:cNvSpPr txBox="1">
            <a:spLocks noGrp="1"/>
          </p:cNvSpPr>
          <p:nvPr>
            <p:ph type="subTitle" idx="15"/>
          </p:nvPr>
        </p:nvSpPr>
        <p:spPr>
          <a:xfrm>
            <a:off x="6365590" y="3911272"/>
            <a:ext cx="2057700" cy="577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400">
                <a:solidFill>
                  <a:schemeClr val="dk1"/>
                </a:solidFill>
              </a:defRPr>
            </a:lvl1pPr>
            <a:lvl2pPr lvl="1" algn="ctr" rtl="0">
              <a:lnSpc>
                <a:spcPct val="100000"/>
              </a:lnSpc>
              <a:spcBef>
                <a:spcPts val="0"/>
              </a:spcBef>
              <a:spcAft>
                <a:spcPts val="0"/>
              </a:spcAft>
              <a:buNone/>
              <a:defRPr sz="1400">
                <a:solidFill>
                  <a:schemeClr val="dk1"/>
                </a:solidFill>
              </a:defRPr>
            </a:lvl2pPr>
            <a:lvl3pPr lvl="2" algn="ctr" rtl="0">
              <a:lnSpc>
                <a:spcPct val="100000"/>
              </a:lnSpc>
              <a:spcBef>
                <a:spcPts val="0"/>
              </a:spcBef>
              <a:spcAft>
                <a:spcPts val="0"/>
              </a:spcAft>
              <a:buNone/>
              <a:defRPr sz="1400">
                <a:solidFill>
                  <a:schemeClr val="dk1"/>
                </a:solidFill>
              </a:defRPr>
            </a:lvl3pPr>
            <a:lvl4pPr lvl="3" algn="ctr" rtl="0">
              <a:lnSpc>
                <a:spcPct val="100000"/>
              </a:lnSpc>
              <a:spcBef>
                <a:spcPts val="0"/>
              </a:spcBef>
              <a:spcAft>
                <a:spcPts val="0"/>
              </a:spcAft>
              <a:buNone/>
              <a:defRPr sz="1400">
                <a:solidFill>
                  <a:schemeClr val="dk1"/>
                </a:solidFill>
              </a:defRPr>
            </a:lvl4pPr>
            <a:lvl5pPr lvl="4" algn="ctr" rtl="0">
              <a:lnSpc>
                <a:spcPct val="100000"/>
              </a:lnSpc>
              <a:spcBef>
                <a:spcPts val="0"/>
              </a:spcBef>
              <a:spcAft>
                <a:spcPts val="0"/>
              </a:spcAft>
              <a:buNone/>
              <a:defRPr sz="1400">
                <a:solidFill>
                  <a:schemeClr val="dk1"/>
                </a:solidFill>
              </a:defRPr>
            </a:lvl5pPr>
            <a:lvl6pPr lvl="5" algn="ctr" rtl="0">
              <a:lnSpc>
                <a:spcPct val="100000"/>
              </a:lnSpc>
              <a:spcBef>
                <a:spcPts val="0"/>
              </a:spcBef>
              <a:spcAft>
                <a:spcPts val="0"/>
              </a:spcAft>
              <a:buNone/>
              <a:defRPr sz="1400">
                <a:solidFill>
                  <a:schemeClr val="dk1"/>
                </a:solidFill>
              </a:defRPr>
            </a:lvl6pPr>
            <a:lvl7pPr lvl="6" algn="ctr" rtl="0">
              <a:lnSpc>
                <a:spcPct val="100000"/>
              </a:lnSpc>
              <a:spcBef>
                <a:spcPts val="0"/>
              </a:spcBef>
              <a:spcAft>
                <a:spcPts val="0"/>
              </a:spcAft>
              <a:buNone/>
              <a:defRPr sz="1400">
                <a:solidFill>
                  <a:schemeClr val="dk1"/>
                </a:solidFill>
              </a:defRPr>
            </a:lvl7pPr>
            <a:lvl8pPr lvl="7" algn="ctr" rtl="0">
              <a:lnSpc>
                <a:spcPct val="100000"/>
              </a:lnSpc>
              <a:spcBef>
                <a:spcPts val="0"/>
              </a:spcBef>
              <a:spcAft>
                <a:spcPts val="0"/>
              </a:spcAft>
              <a:buNone/>
              <a:defRPr sz="1400">
                <a:solidFill>
                  <a:schemeClr val="dk1"/>
                </a:solidFill>
              </a:defRPr>
            </a:lvl8pPr>
            <a:lvl9pPr lvl="8" algn="ctr" rtl="0">
              <a:lnSpc>
                <a:spcPct val="100000"/>
              </a:lnSpc>
              <a:spcBef>
                <a:spcPts val="0"/>
              </a:spcBef>
              <a:spcAft>
                <a:spcPts val="0"/>
              </a:spcAft>
              <a:buNone/>
              <a:defRPr sz="1400">
                <a:solidFill>
                  <a:schemeClr val="dk1"/>
                </a:solidFill>
              </a:defRPr>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Numbers and text">
  <p:cSld name="CUSTOM_5">
    <p:spTree>
      <p:nvGrpSpPr>
        <p:cNvPr id="1" name="Shape 379"/>
        <p:cNvGrpSpPr/>
        <p:nvPr/>
      </p:nvGrpSpPr>
      <p:grpSpPr>
        <a:xfrm>
          <a:off x="0" y="0"/>
          <a:ext cx="0" cy="0"/>
          <a:chOff x="0" y="0"/>
          <a:chExt cx="0" cy="0"/>
        </a:xfrm>
      </p:grpSpPr>
      <p:sp>
        <p:nvSpPr>
          <p:cNvPr id="380" name="Google Shape;380;p28"/>
          <p:cNvSpPr txBox="1">
            <a:spLocks noGrp="1"/>
          </p:cNvSpPr>
          <p:nvPr>
            <p:ph type="subTitle" idx="1"/>
          </p:nvPr>
        </p:nvSpPr>
        <p:spPr>
          <a:xfrm>
            <a:off x="2389050" y="1324676"/>
            <a:ext cx="4365900" cy="2949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200"/>
              <a:buNone/>
              <a:defRPr sz="1400">
                <a:solidFill>
                  <a:schemeClr val="dk1"/>
                </a:solidFill>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381" name="Google Shape;381;p28"/>
          <p:cNvSpPr txBox="1">
            <a:spLocks noGrp="1"/>
          </p:cNvSpPr>
          <p:nvPr>
            <p:ph type="subTitle" idx="2"/>
          </p:nvPr>
        </p:nvSpPr>
        <p:spPr>
          <a:xfrm>
            <a:off x="2389050" y="2587990"/>
            <a:ext cx="4365900" cy="2949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200"/>
              <a:buNone/>
              <a:defRPr sz="1400">
                <a:solidFill>
                  <a:schemeClr val="dk1"/>
                </a:solidFill>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382" name="Google Shape;382;p28"/>
          <p:cNvSpPr txBox="1">
            <a:spLocks noGrp="1"/>
          </p:cNvSpPr>
          <p:nvPr>
            <p:ph type="subTitle" idx="3"/>
          </p:nvPr>
        </p:nvSpPr>
        <p:spPr>
          <a:xfrm>
            <a:off x="2389050" y="3851304"/>
            <a:ext cx="4365900" cy="2949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200"/>
              <a:buNone/>
              <a:defRPr sz="1400">
                <a:solidFill>
                  <a:schemeClr val="dk1"/>
                </a:solidFill>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383" name="Google Shape;383;p28"/>
          <p:cNvSpPr txBox="1">
            <a:spLocks noGrp="1"/>
          </p:cNvSpPr>
          <p:nvPr>
            <p:ph type="title" hasCustomPrompt="1"/>
          </p:nvPr>
        </p:nvSpPr>
        <p:spPr>
          <a:xfrm>
            <a:off x="2939400" y="1851033"/>
            <a:ext cx="3265200" cy="810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84" name="Google Shape;384;p28"/>
          <p:cNvSpPr txBox="1">
            <a:spLocks noGrp="1"/>
          </p:cNvSpPr>
          <p:nvPr>
            <p:ph type="title" idx="4" hasCustomPrompt="1"/>
          </p:nvPr>
        </p:nvSpPr>
        <p:spPr>
          <a:xfrm>
            <a:off x="2939400" y="3114347"/>
            <a:ext cx="3265200" cy="810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85" name="Google Shape;385;p28"/>
          <p:cNvSpPr txBox="1">
            <a:spLocks noGrp="1"/>
          </p:cNvSpPr>
          <p:nvPr>
            <p:ph type="title" idx="5" hasCustomPrompt="1"/>
          </p:nvPr>
        </p:nvSpPr>
        <p:spPr>
          <a:xfrm>
            <a:off x="2939400" y="541519"/>
            <a:ext cx="3265200" cy="856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grpSp>
        <p:nvGrpSpPr>
          <p:cNvPr id="386" name="Google Shape;386;p28"/>
          <p:cNvGrpSpPr/>
          <p:nvPr/>
        </p:nvGrpSpPr>
        <p:grpSpPr>
          <a:xfrm flipH="1">
            <a:off x="5194238" y="1445621"/>
            <a:ext cx="5815361" cy="3708730"/>
            <a:chOff x="-1243353" y="1445621"/>
            <a:chExt cx="5815361" cy="3708730"/>
          </a:xfrm>
        </p:grpSpPr>
        <p:sp>
          <p:nvSpPr>
            <p:cNvPr id="387" name="Google Shape;387;p28"/>
            <p:cNvSpPr/>
            <p:nvPr/>
          </p:nvSpPr>
          <p:spPr>
            <a:xfrm flipH="1">
              <a:off x="-1243353" y="1445621"/>
              <a:ext cx="2626803" cy="3708730"/>
            </a:xfrm>
            <a:custGeom>
              <a:avLst/>
              <a:gdLst/>
              <a:ahLst/>
              <a:cxnLst/>
              <a:rect l="l" t="t" r="r" b="b"/>
              <a:pathLst>
                <a:path w="9175" h="12954" extrusionOk="0">
                  <a:moveTo>
                    <a:pt x="3671" y="1"/>
                  </a:moveTo>
                  <a:cubicBezTo>
                    <a:pt x="2819" y="1"/>
                    <a:pt x="2105" y="491"/>
                    <a:pt x="2105" y="491"/>
                  </a:cubicBezTo>
                  <a:cubicBezTo>
                    <a:pt x="2105" y="491"/>
                    <a:pt x="1311" y="7157"/>
                    <a:pt x="656" y="8694"/>
                  </a:cubicBezTo>
                  <a:cubicBezTo>
                    <a:pt x="1" y="10244"/>
                    <a:pt x="996" y="12953"/>
                    <a:pt x="996" y="12953"/>
                  </a:cubicBezTo>
                  <a:lnTo>
                    <a:pt x="6629" y="12953"/>
                  </a:lnTo>
                  <a:cubicBezTo>
                    <a:pt x="9174" y="10408"/>
                    <a:pt x="7624" y="7522"/>
                    <a:pt x="6440" y="6842"/>
                  </a:cubicBezTo>
                  <a:cubicBezTo>
                    <a:pt x="5268" y="6161"/>
                    <a:pt x="6755" y="3024"/>
                    <a:pt x="5457" y="1045"/>
                  </a:cubicBezTo>
                  <a:cubicBezTo>
                    <a:pt x="4924" y="238"/>
                    <a:pt x="4264" y="1"/>
                    <a:pt x="3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8"/>
            <p:cNvSpPr/>
            <p:nvPr/>
          </p:nvSpPr>
          <p:spPr>
            <a:xfrm flipH="1">
              <a:off x="2169788" y="4177780"/>
              <a:ext cx="2402220" cy="976571"/>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8"/>
            <p:cNvSpPr/>
            <p:nvPr/>
          </p:nvSpPr>
          <p:spPr>
            <a:xfrm flipH="1">
              <a:off x="-442377" y="3174677"/>
              <a:ext cx="2831422" cy="939699"/>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rgbClr val="FA81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8"/>
            <p:cNvSpPr/>
            <p:nvPr/>
          </p:nvSpPr>
          <p:spPr>
            <a:xfrm flipH="1">
              <a:off x="-582301" y="3492638"/>
              <a:ext cx="3228301" cy="1655077"/>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rgbClr val="FA81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8"/>
            <p:cNvSpPr/>
            <p:nvPr/>
          </p:nvSpPr>
          <p:spPr>
            <a:xfrm flipH="1">
              <a:off x="131549" y="3471863"/>
              <a:ext cx="3228301" cy="1655077"/>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rgbClr val="FA81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 name="Google Shape;392;p28"/>
          <p:cNvGrpSpPr/>
          <p:nvPr/>
        </p:nvGrpSpPr>
        <p:grpSpPr>
          <a:xfrm>
            <a:off x="-1867087" y="1445621"/>
            <a:ext cx="5815361" cy="3708730"/>
            <a:chOff x="-1243353" y="1445621"/>
            <a:chExt cx="5815361" cy="3708730"/>
          </a:xfrm>
        </p:grpSpPr>
        <p:sp>
          <p:nvSpPr>
            <p:cNvPr id="393" name="Google Shape;393;p28"/>
            <p:cNvSpPr/>
            <p:nvPr/>
          </p:nvSpPr>
          <p:spPr>
            <a:xfrm flipH="1">
              <a:off x="-1243353" y="1445621"/>
              <a:ext cx="2626803" cy="3708730"/>
            </a:xfrm>
            <a:custGeom>
              <a:avLst/>
              <a:gdLst/>
              <a:ahLst/>
              <a:cxnLst/>
              <a:rect l="l" t="t" r="r" b="b"/>
              <a:pathLst>
                <a:path w="9175" h="12954" extrusionOk="0">
                  <a:moveTo>
                    <a:pt x="3671" y="1"/>
                  </a:moveTo>
                  <a:cubicBezTo>
                    <a:pt x="2819" y="1"/>
                    <a:pt x="2105" y="491"/>
                    <a:pt x="2105" y="491"/>
                  </a:cubicBezTo>
                  <a:cubicBezTo>
                    <a:pt x="2105" y="491"/>
                    <a:pt x="1311" y="7157"/>
                    <a:pt x="656" y="8694"/>
                  </a:cubicBezTo>
                  <a:cubicBezTo>
                    <a:pt x="1" y="10244"/>
                    <a:pt x="996" y="12953"/>
                    <a:pt x="996" y="12953"/>
                  </a:cubicBezTo>
                  <a:lnTo>
                    <a:pt x="6629" y="12953"/>
                  </a:lnTo>
                  <a:cubicBezTo>
                    <a:pt x="9174" y="10408"/>
                    <a:pt x="7624" y="7522"/>
                    <a:pt x="6440" y="6842"/>
                  </a:cubicBezTo>
                  <a:cubicBezTo>
                    <a:pt x="5268" y="6161"/>
                    <a:pt x="6755" y="3024"/>
                    <a:pt x="5457" y="1045"/>
                  </a:cubicBezTo>
                  <a:cubicBezTo>
                    <a:pt x="4924" y="238"/>
                    <a:pt x="4264" y="1"/>
                    <a:pt x="3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8"/>
            <p:cNvSpPr/>
            <p:nvPr/>
          </p:nvSpPr>
          <p:spPr>
            <a:xfrm flipH="1">
              <a:off x="2169788" y="4177780"/>
              <a:ext cx="2402220" cy="976571"/>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8"/>
            <p:cNvSpPr/>
            <p:nvPr/>
          </p:nvSpPr>
          <p:spPr>
            <a:xfrm flipH="1">
              <a:off x="-442377" y="3174677"/>
              <a:ext cx="2831422" cy="939699"/>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rgbClr val="FA81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8"/>
            <p:cNvSpPr/>
            <p:nvPr/>
          </p:nvSpPr>
          <p:spPr>
            <a:xfrm flipH="1">
              <a:off x="-582301" y="3492638"/>
              <a:ext cx="3228301" cy="1655077"/>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rgbClr val="FA81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8"/>
            <p:cNvSpPr/>
            <p:nvPr/>
          </p:nvSpPr>
          <p:spPr>
            <a:xfrm flipH="1">
              <a:off x="131549" y="3471863"/>
              <a:ext cx="3228301" cy="1655077"/>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rgbClr val="FA81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8" name="Google Shape;398;p28"/>
          <p:cNvGrpSpPr/>
          <p:nvPr/>
        </p:nvGrpSpPr>
        <p:grpSpPr>
          <a:xfrm>
            <a:off x="501833" y="202864"/>
            <a:ext cx="7996254" cy="3303064"/>
            <a:chOff x="501833" y="202864"/>
            <a:chExt cx="7996254" cy="3303064"/>
          </a:xfrm>
        </p:grpSpPr>
        <p:sp>
          <p:nvSpPr>
            <p:cNvPr id="399" name="Google Shape;399;p28"/>
            <p:cNvSpPr/>
            <p:nvPr/>
          </p:nvSpPr>
          <p:spPr>
            <a:xfrm>
              <a:off x="501833" y="202864"/>
              <a:ext cx="218168" cy="220126"/>
            </a:xfrm>
            <a:custGeom>
              <a:avLst/>
              <a:gdLst/>
              <a:ahLst/>
              <a:cxnLst/>
              <a:rect l="l" t="t" r="r" b="b"/>
              <a:pathLst>
                <a:path w="1337" h="1349" extrusionOk="0">
                  <a:moveTo>
                    <a:pt x="1336" y="681"/>
                  </a:moveTo>
                  <a:cubicBezTo>
                    <a:pt x="1336" y="1047"/>
                    <a:pt x="1046" y="1349"/>
                    <a:pt x="668" y="1349"/>
                  </a:cubicBezTo>
                  <a:cubicBezTo>
                    <a:pt x="303" y="1349"/>
                    <a:pt x="1" y="1047"/>
                    <a:pt x="1" y="681"/>
                  </a:cubicBezTo>
                  <a:cubicBezTo>
                    <a:pt x="1" y="303"/>
                    <a:pt x="303" y="1"/>
                    <a:pt x="668" y="1"/>
                  </a:cubicBezTo>
                  <a:cubicBezTo>
                    <a:pt x="1046" y="1"/>
                    <a:pt x="1336" y="303"/>
                    <a:pt x="1336" y="6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8"/>
            <p:cNvSpPr/>
            <p:nvPr/>
          </p:nvSpPr>
          <p:spPr>
            <a:xfrm>
              <a:off x="6423898" y="2153141"/>
              <a:ext cx="407291" cy="409249"/>
            </a:xfrm>
            <a:custGeom>
              <a:avLst/>
              <a:gdLst/>
              <a:ahLst/>
              <a:cxnLst/>
              <a:rect l="l" t="t" r="r" b="b"/>
              <a:pathLst>
                <a:path w="2496" h="2508" extrusionOk="0">
                  <a:moveTo>
                    <a:pt x="1248" y="0"/>
                  </a:moveTo>
                  <a:cubicBezTo>
                    <a:pt x="555" y="0"/>
                    <a:pt x="1" y="555"/>
                    <a:pt x="1" y="1248"/>
                  </a:cubicBezTo>
                  <a:cubicBezTo>
                    <a:pt x="1" y="1941"/>
                    <a:pt x="555" y="2508"/>
                    <a:pt x="1248" y="2508"/>
                  </a:cubicBezTo>
                  <a:cubicBezTo>
                    <a:pt x="1941" y="2508"/>
                    <a:pt x="2496" y="1941"/>
                    <a:pt x="2496" y="1248"/>
                  </a:cubicBezTo>
                  <a:cubicBezTo>
                    <a:pt x="2496" y="555"/>
                    <a:pt x="1941" y="0"/>
                    <a:pt x="12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8"/>
            <p:cNvSpPr/>
            <p:nvPr/>
          </p:nvSpPr>
          <p:spPr>
            <a:xfrm>
              <a:off x="8349922" y="505384"/>
              <a:ext cx="148165" cy="117325"/>
            </a:xfrm>
            <a:custGeom>
              <a:avLst/>
              <a:gdLst/>
              <a:ahLst/>
              <a:cxnLst/>
              <a:rect l="l" t="t" r="r" b="b"/>
              <a:pathLst>
                <a:path w="908" h="719" extrusionOk="0">
                  <a:moveTo>
                    <a:pt x="694" y="139"/>
                  </a:moveTo>
                  <a:cubicBezTo>
                    <a:pt x="908" y="353"/>
                    <a:pt x="757" y="719"/>
                    <a:pt x="454" y="719"/>
                  </a:cubicBezTo>
                  <a:cubicBezTo>
                    <a:pt x="152" y="719"/>
                    <a:pt x="1" y="353"/>
                    <a:pt x="215" y="139"/>
                  </a:cubicBezTo>
                  <a:cubicBezTo>
                    <a:pt x="341" y="1"/>
                    <a:pt x="555" y="1"/>
                    <a:pt x="694" y="13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8"/>
            <p:cNvSpPr/>
            <p:nvPr/>
          </p:nvSpPr>
          <p:spPr>
            <a:xfrm>
              <a:off x="8046175" y="505379"/>
              <a:ext cx="255046" cy="255210"/>
            </a:xfrm>
            <a:custGeom>
              <a:avLst/>
              <a:gdLst/>
              <a:ahLst/>
              <a:cxnLst/>
              <a:rect l="l" t="t" r="r" b="b"/>
              <a:pathLst>
                <a:path w="1563" h="1564" extrusionOk="0">
                  <a:moveTo>
                    <a:pt x="781" y="1"/>
                  </a:moveTo>
                  <a:cubicBezTo>
                    <a:pt x="353" y="1"/>
                    <a:pt x="0" y="354"/>
                    <a:pt x="0" y="782"/>
                  </a:cubicBezTo>
                  <a:cubicBezTo>
                    <a:pt x="0" y="1210"/>
                    <a:pt x="353" y="1563"/>
                    <a:pt x="781" y="1563"/>
                  </a:cubicBezTo>
                  <a:cubicBezTo>
                    <a:pt x="1210" y="1563"/>
                    <a:pt x="1563" y="1210"/>
                    <a:pt x="1563" y="782"/>
                  </a:cubicBezTo>
                  <a:cubicBezTo>
                    <a:pt x="1563" y="354"/>
                    <a:pt x="1210" y="1"/>
                    <a:pt x="7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8"/>
            <p:cNvSpPr/>
            <p:nvPr/>
          </p:nvSpPr>
          <p:spPr>
            <a:xfrm>
              <a:off x="3356248" y="3388603"/>
              <a:ext cx="150286" cy="117325"/>
            </a:xfrm>
            <a:custGeom>
              <a:avLst/>
              <a:gdLst/>
              <a:ahLst/>
              <a:cxnLst/>
              <a:rect l="l" t="t" r="r" b="b"/>
              <a:pathLst>
                <a:path w="921" h="719" extrusionOk="0">
                  <a:moveTo>
                    <a:pt x="706" y="139"/>
                  </a:moveTo>
                  <a:cubicBezTo>
                    <a:pt x="921" y="353"/>
                    <a:pt x="769" y="719"/>
                    <a:pt x="467" y="719"/>
                  </a:cubicBezTo>
                  <a:cubicBezTo>
                    <a:pt x="152" y="719"/>
                    <a:pt x="1" y="353"/>
                    <a:pt x="215" y="139"/>
                  </a:cubicBezTo>
                  <a:cubicBezTo>
                    <a:pt x="354" y="1"/>
                    <a:pt x="568" y="1"/>
                    <a:pt x="706" y="13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text">
  <p:cSld name="CUSTOM_11">
    <p:spTree>
      <p:nvGrpSpPr>
        <p:cNvPr id="1" name="Shape 404"/>
        <p:cNvGrpSpPr/>
        <p:nvPr/>
      </p:nvGrpSpPr>
      <p:grpSpPr>
        <a:xfrm>
          <a:off x="0" y="0"/>
          <a:ext cx="0" cy="0"/>
          <a:chOff x="0" y="0"/>
          <a:chExt cx="0" cy="0"/>
        </a:xfrm>
      </p:grpSpPr>
      <p:sp>
        <p:nvSpPr>
          <p:cNvPr id="405" name="Google Shape;405;p29"/>
          <p:cNvSpPr txBox="1">
            <a:spLocks noGrp="1"/>
          </p:cNvSpPr>
          <p:nvPr>
            <p:ph type="subTitle" idx="1"/>
          </p:nvPr>
        </p:nvSpPr>
        <p:spPr>
          <a:xfrm>
            <a:off x="719975" y="2287383"/>
            <a:ext cx="3852000" cy="112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400">
                <a:solidFill>
                  <a:schemeClr val="dk1"/>
                </a:solidFill>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406" name="Google Shape;406;p29"/>
          <p:cNvSpPr txBox="1">
            <a:spLocks noGrp="1"/>
          </p:cNvSpPr>
          <p:nvPr>
            <p:ph type="title"/>
          </p:nvPr>
        </p:nvSpPr>
        <p:spPr>
          <a:xfrm>
            <a:off x="719975" y="1757000"/>
            <a:ext cx="3852000" cy="99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07" name="Google Shape;407;p29"/>
          <p:cNvSpPr/>
          <p:nvPr/>
        </p:nvSpPr>
        <p:spPr>
          <a:xfrm>
            <a:off x="-315201" y="104439"/>
            <a:ext cx="2666155" cy="1069537"/>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9"/>
          <p:cNvSpPr/>
          <p:nvPr/>
        </p:nvSpPr>
        <p:spPr>
          <a:xfrm>
            <a:off x="6571648" y="4315818"/>
            <a:ext cx="4019541" cy="1205974"/>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9"/>
          <p:cNvSpPr/>
          <p:nvPr/>
        </p:nvSpPr>
        <p:spPr>
          <a:xfrm>
            <a:off x="3499922" y="571813"/>
            <a:ext cx="218168" cy="218168"/>
          </a:xfrm>
          <a:custGeom>
            <a:avLst/>
            <a:gdLst/>
            <a:ahLst/>
            <a:cxnLst/>
            <a:rect l="l" t="t" r="r" b="b"/>
            <a:pathLst>
              <a:path w="1337" h="1337" extrusionOk="0">
                <a:moveTo>
                  <a:pt x="1336" y="669"/>
                </a:moveTo>
                <a:cubicBezTo>
                  <a:pt x="1336" y="1034"/>
                  <a:pt x="1046" y="1337"/>
                  <a:pt x="668" y="1337"/>
                </a:cubicBezTo>
                <a:cubicBezTo>
                  <a:pt x="303" y="1337"/>
                  <a:pt x="0" y="1034"/>
                  <a:pt x="0" y="669"/>
                </a:cubicBezTo>
                <a:cubicBezTo>
                  <a:pt x="0" y="291"/>
                  <a:pt x="303" y="1"/>
                  <a:pt x="668" y="1"/>
                </a:cubicBezTo>
                <a:cubicBezTo>
                  <a:pt x="1046" y="1"/>
                  <a:pt x="1336" y="291"/>
                  <a:pt x="1336" y="66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9"/>
          <p:cNvSpPr/>
          <p:nvPr/>
        </p:nvSpPr>
        <p:spPr>
          <a:xfrm>
            <a:off x="8509381" y="354395"/>
            <a:ext cx="144086" cy="141964"/>
          </a:xfrm>
          <a:custGeom>
            <a:avLst/>
            <a:gdLst/>
            <a:ahLst/>
            <a:cxnLst/>
            <a:rect l="l" t="t" r="r" b="b"/>
            <a:pathLst>
              <a:path w="883" h="870" extrusionOk="0">
                <a:moveTo>
                  <a:pt x="882" y="428"/>
                </a:moveTo>
                <a:cubicBezTo>
                  <a:pt x="882" y="680"/>
                  <a:pt x="693" y="869"/>
                  <a:pt x="441" y="869"/>
                </a:cubicBezTo>
                <a:cubicBezTo>
                  <a:pt x="202" y="869"/>
                  <a:pt x="0" y="680"/>
                  <a:pt x="0" y="428"/>
                </a:cubicBezTo>
                <a:cubicBezTo>
                  <a:pt x="0" y="189"/>
                  <a:pt x="202" y="0"/>
                  <a:pt x="441" y="0"/>
                </a:cubicBezTo>
                <a:cubicBezTo>
                  <a:pt x="693" y="0"/>
                  <a:pt x="882" y="189"/>
                  <a:pt x="882" y="4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9"/>
          <p:cNvSpPr/>
          <p:nvPr/>
        </p:nvSpPr>
        <p:spPr>
          <a:xfrm>
            <a:off x="1010576" y="4137852"/>
            <a:ext cx="255210" cy="255210"/>
          </a:xfrm>
          <a:custGeom>
            <a:avLst/>
            <a:gdLst/>
            <a:ahLst/>
            <a:cxnLst/>
            <a:rect l="l" t="t" r="r" b="b"/>
            <a:pathLst>
              <a:path w="1564" h="1564" extrusionOk="0">
                <a:moveTo>
                  <a:pt x="782" y="1"/>
                </a:moveTo>
                <a:cubicBezTo>
                  <a:pt x="341" y="1"/>
                  <a:pt x="1" y="353"/>
                  <a:pt x="1" y="782"/>
                </a:cubicBezTo>
                <a:cubicBezTo>
                  <a:pt x="1" y="1210"/>
                  <a:pt x="341" y="1563"/>
                  <a:pt x="782" y="1563"/>
                </a:cubicBezTo>
                <a:cubicBezTo>
                  <a:pt x="1210" y="1563"/>
                  <a:pt x="1563" y="1210"/>
                  <a:pt x="1563" y="782"/>
                </a:cubicBezTo>
                <a:cubicBezTo>
                  <a:pt x="1563" y="353"/>
                  <a:pt x="1210" y="1"/>
                  <a:pt x="7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9"/>
          <p:cNvSpPr/>
          <p:nvPr/>
        </p:nvSpPr>
        <p:spPr>
          <a:xfrm>
            <a:off x="8902897" y="3224607"/>
            <a:ext cx="187328" cy="187165"/>
          </a:xfrm>
          <a:custGeom>
            <a:avLst/>
            <a:gdLst/>
            <a:ahLst/>
            <a:cxnLst/>
            <a:rect l="l" t="t" r="r" b="b"/>
            <a:pathLst>
              <a:path w="1148" h="1147" extrusionOk="0">
                <a:moveTo>
                  <a:pt x="568" y="0"/>
                </a:moveTo>
                <a:cubicBezTo>
                  <a:pt x="253" y="0"/>
                  <a:pt x="1" y="252"/>
                  <a:pt x="1" y="567"/>
                </a:cubicBezTo>
                <a:cubicBezTo>
                  <a:pt x="1" y="882"/>
                  <a:pt x="253" y="1147"/>
                  <a:pt x="568" y="1147"/>
                </a:cubicBezTo>
                <a:cubicBezTo>
                  <a:pt x="883" y="1147"/>
                  <a:pt x="1148" y="882"/>
                  <a:pt x="1148" y="567"/>
                </a:cubicBezTo>
                <a:cubicBezTo>
                  <a:pt x="1148" y="252"/>
                  <a:pt x="883" y="0"/>
                  <a:pt x="5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9"/>
          <p:cNvSpPr/>
          <p:nvPr/>
        </p:nvSpPr>
        <p:spPr>
          <a:xfrm>
            <a:off x="4524596" y="4795310"/>
            <a:ext cx="94806" cy="81426"/>
          </a:xfrm>
          <a:custGeom>
            <a:avLst/>
            <a:gdLst/>
            <a:ahLst/>
            <a:cxnLst/>
            <a:rect l="l" t="t" r="r" b="b"/>
            <a:pathLst>
              <a:path w="581" h="499" extrusionOk="0">
                <a:moveTo>
                  <a:pt x="328" y="1"/>
                </a:moveTo>
                <a:cubicBezTo>
                  <a:pt x="114" y="1"/>
                  <a:pt x="1" y="265"/>
                  <a:pt x="152" y="429"/>
                </a:cubicBezTo>
                <a:cubicBezTo>
                  <a:pt x="204" y="477"/>
                  <a:pt x="266" y="498"/>
                  <a:pt x="326" y="498"/>
                </a:cubicBezTo>
                <a:cubicBezTo>
                  <a:pt x="457" y="498"/>
                  <a:pt x="580" y="399"/>
                  <a:pt x="580" y="253"/>
                </a:cubicBezTo>
                <a:cubicBezTo>
                  <a:pt x="580" y="114"/>
                  <a:pt x="467" y="1"/>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9"/>
          <p:cNvSpPr/>
          <p:nvPr/>
        </p:nvSpPr>
        <p:spPr>
          <a:xfrm>
            <a:off x="477164" y="2043601"/>
            <a:ext cx="82405" cy="82405"/>
          </a:xfrm>
          <a:custGeom>
            <a:avLst/>
            <a:gdLst/>
            <a:ahLst/>
            <a:cxnLst/>
            <a:rect l="l" t="t" r="r" b="b"/>
            <a:pathLst>
              <a:path w="505" h="505" extrusionOk="0">
                <a:moveTo>
                  <a:pt x="253" y="1"/>
                </a:moveTo>
                <a:cubicBezTo>
                  <a:pt x="114" y="1"/>
                  <a:pt x="1" y="114"/>
                  <a:pt x="1" y="253"/>
                </a:cubicBezTo>
                <a:cubicBezTo>
                  <a:pt x="1" y="391"/>
                  <a:pt x="114" y="505"/>
                  <a:pt x="253" y="505"/>
                </a:cubicBezTo>
                <a:cubicBezTo>
                  <a:pt x="391" y="505"/>
                  <a:pt x="505" y="391"/>
                  <a:pt x="505" y="253"/>
                </a:cubicBezTo>
                <a:cubicBezTo>
                  <a:pt x="505" y="114"/>
                  <a:pt x="391" y="1"/>
                  <a:pt x="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text 1">
  <p:cSld name="CUSTOM_11_1">
    <p:spTree>
      <p:nvGrpSpPr>
        <p:cNvPr id="1" name="Shape 415"/>
        <p:cNvGrpSpPr/>
        <p:nvPr/>
      </p:nvGrpSpPr>
      <p:grpSpPr>
        <a:xfrm>
          <a:off x="0" y="0"/>
          <a:ext cx="0" cy="0"/>
          <a:chOff x="0" y="0"/>
          <a:chExt cx="0" cy="0"/>
        </a:xfrm>
      </p:grpSpPr>
      <p:sp>
        <p:nvSpPr>
          <p:cNvPr id="416" name="Google Shape;416;p30"/>
          <p:cNvSpPr txBox="1">
            <a:spLocks noGrp="1"/>
          </p:cNvSpPr>
          <p:nvPr>
            <p:ph type="subTitle" idx="1"/>
          </p:nvPr>
        </p:nvSpPr>
        <p:spPr>
          <a:xfrm>
            <a:off x="4572075" y="2296749"/>
            <a:ext cx="3852000" cy="1096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400">
                <a:solidFill>
                  <a:schemeClr val="dk1"/>
                </a:solidFill>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417" name="Google Shape;417;p30"/>
          <p:cNvSpPr txBox="1">
            <a:spLocks noGrp="1"/>
          </p:cNvSpPr>
          <p:nvPr>
            <p:ph type="title"/>
          </p:nvPr>
        </p:nvSpPr>
        <p:spPr>
          <a:xfrm>
            <a:off x="4572000" y="1764378"/>
            <a:ext cx="3852000" cy="99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18" name="Google Shape;418;p30"/>
          <p:cNvSpPr/>
          <p:nvPr/>
        </p:nvSpPr>
        <p:spPr>
          <a:xfrm flipH="1">
            <a:off x="7466560" y="97289"/>
            <a:ext cx="2666155" cy="1069537"/>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30"/>
          <p:cNvSpPr/>
          <p:nvPr/>
        </p:nvSpPr>
        <p:spPr>
          <a:xfrm flipH="1">
            <a:off x="2562224" y="4000518"/>
            <a:ext cx="4019541" cy="1205974"/>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30"/>
          <p:cNvSpPr/>
          <p:nvPr/>
        </p:nvSpPr>
        <p:spPr>
          <a:xfrm flipH="1">
            <a:off x="5425911" y="321838"/>
            <a:ext cx="218168" cy="218168"/>
          </a:xfrm>
          <a:custGeom>
            <a:avLst/>
            <a:gdLst/>
            <a:ahLst/>
            <a:cxnLst/>
            <a:rect l="l" t="t" r="r" b="b"/>
            <a:pathLst>
              <a:path w="1337" h="1337" extrusionOk="0">
                <a:moveTo>
                  <a:pt x="1336" y="669"/>
                </a:moveTo>
                <a:cubicBezTo>
                  <a:pt x="1336" y="1034"/>
                  <a:pt x="1046" y="1337"/>
                  <a:pt x="668" y="1337"/>
                </a:cubicBezTo>
                <a:cubicBezTo>
                  <a:pt x="303" y="1337"/>
                  <a:pt x="0" y="1034"/>
                  <a:pt x="0" y="669"/>
                </a:cubicBezTo>
                <a:cubicBezTo>
                  <a:pt x="0" y="291"/>
                  <a:pt x="303" y="1"/>
                  <a:pt x="668" y="1"/>
                </a:cubicBezTo>
                <a:cubicBezTo>
                  <a:pt x="1046" y="1"/>
                  <a:pt x="1336" y="291"/>
                  <a:pt x="1336" y="66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30"/>
          <p:cNvSpPr/>
          <p:nvPr/>
        </p:nvSpPr>
        <p:spPr>
          <a:xfrm flipH="1">
            <a:off x="7429921" y="4603495"/>
            <a:ext cx="144086" cy="141964"/>
          </a:xfrm>
          <a:custGeom>
            <a:avLst/>
            <a:gdLst/>
            <a:ahLst/>
            <a:cxnLst/>
            <a:rect l="l" t="t" r="r" b="b"/>
            <a:pathLst>
              <a:path w="883" h="870" extrusionOk="0">
                <a:moveTo>
                  <a:pt x="882" y="428"/>
                </a:moveTo>
                <a:cubicBezTo>
                  <a:pt x="882" y="680"/>
                  <a:pt x="693" y="869"/>
                  <a:pt x="441" y="869"/>
                </a:cubicBezTo>
                <a:cubicBezTo>
                  <a:pt x="202" y="869"/>
                  <a:pt x="0" y="680"/>
                  <a:pt x="0" y="428"/>
                </a:cubicBezTo>
                <a:cubicBezTo>
                  <a:pt x="0" y="189"/>
                  <a:pt x="202" y="0"/>
                  <a:pt x="441" y="0"/>
                </a:cubicBezTo>
                <a:cubicBezTo>
                  <a:pt x="693" y="0"/>
                  <a:pt x="882" y="189"/>
                  <a:pt x="882" y="4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0"/>
          <p:cNvSpPr/>
          <p:nvPr/>
        </p:nvSpPr>
        <p:spPr>
          <a:xfrm flipH="1">
            <a:off x="8784528" y="3679377"/>
            <a:ext cx="255210" cy="255210"/>
          </a:xfrm>
          <a:custGeom>
            <a:avLst/>
            <a:gdLst/>
            <a:ahLst/>
            <a:cxnLst/>
            <a:rect l="l" t="t" r="r" b="b"/>
            <a:pathLst>
              <a:path w="1564" h="1564" extrusionOk="0">
                <a:moveTo>
                  <a:pt x="782" y="1"/>
                </a:moveTo>
                <a:cubicBezTo>
                  <a:pt x="341" y="1"/>
                  <a:pt x="1" y="353"/>
                  <a:pt x="1" y="782"/>
                </a:cubicBezTo>
                <a:cubicBezTo>
                  <a:pt x="1" y="1210"/>
                  <a:pt x="341" y="1563"/>
                  <a:pt x="782" y="1563"/>
                </a:cubicBezTo>
                <a:cubicBezTo>
                  <a:pt x="1210" y="1563"/>
                  <a:pt x="1563" y="1210"/>
                  <a:pt x="1563" y="782"/>
                </a:cubicBezTo>
                <a:cubicBezTo>
                  <a:pt x="1563" y="353"/>
                  <a:pt x="1210" y="1"/>
                  <a:pt x="7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30"/>
          <p:cNvSpPr/>
          <p:nvPr/>
        </p:nvSpPr>
        <p:spPr>
          <a:xfrm flipH="1">
            <a:off x="485264" y="1317382"/>
            <a:ext cx="187328" cy="187165"/>
          </a:xfrm>
          <a:custGeom>
            <a:avLst/>
            <a:gdLst/>
            <a:ahLst/>
            <a:cxnLst/>
            <a:rect l="l" t="t" r="r" b="b"/>
            <a:pathLst>
              <a:path w="1148" h="1147" extrusionOk="0">
                <a:moveTo>
                  <a:pt x="568" y="0"/>
                </a:moveTo>
                <a:cubicBezTo>
                  <a:pt x="253" y="0"/>
                  <a:pt x="1" y="252"/>
                  <a:pt x="1" y="567"/>
                </a:cubicBezTo>
                <a:cubicBezTo>
                  <a:pt x="1" y="882"/>
                  <a:pt x="253" y="1147"/>
                  <a:pt x="568" y="1147"/>
                </a:cubicBezTo>
                <a:cubicBezTo>
                  <a:pt x="883" y="1147"/>
                  <a:pt x="1148" y="882"/>
                  <a:pt x="1148" y="567"/>
                </a:cubicBezTo>
                <a:cubicBezTo>
                  <a:pt x="1148" y="252"/>
                  <a:pt x="883" y="0"/>
                  <a:pt x="5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30"/>
          <p:cNvSpPr/>
          <p:nvPr/>
        </p:nvSpPr>
        <p:spPr>
          <a:xfrm flipH="1">
            <a:off x="672599" y="4137860"/>
            <a:ext cx="94806" cy="81426"/>
          </a:xfrm>
          <a:custGeom>
            <a:avLst/>
            <a:gdLst/>
            <a:ahLst/>
            <a:cxnLst/>
            <a:rect l="l" t="t" r="r" b="b"/>
            <a:pathLst>
              <a:path w="581" h="499" extrusionOk="0">
                <a:moveTo>
                  <a:pt x="328" y="1"/>
                </a:moveTo>
                <a:cubicBezTo>
                  <a:pt x="114" y="1"/>
                  <a:pt x="1" y="265"/>
                  <a:pt x="152" y="429"/>
                </a:cubicBezTo>
                <a:cubicBezTo>
                  <a:pt x="204" y="477"/>
                  <a:pt x="266" y="498"/>
                  <a:pt x="326" y="498"/>
                </a:cubicBezTo>
                <a:cubicBezTo>
                  <a:pt x="457" y="498"/>
                  <a:pt x="580" y="399"/>
                  <a:pt x="580" y="253"/>
                </a:cubicBezTo>
                <a:cubicBezTo>
                  <a:pt x="580" y="114"/>
                  <a:pt x="467" y="1"/>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0"/>
          <p:cNvSpPr/>
          <p:nvPr/>
        </p:nvSpPr>
        <p:spPr>
          <a:xfrm flipH="1">
            <a:off x="9039745" y="2043601"/>
            <a:ext cx="82405" cy="82405"/>
          </a:xfrm>
          <a:custGeom>
            <a:avLst/>
            <a:gdLst/>
            <a:ahLst/>
            <a:cxnLst/>
            <a:rect l="l" t="t" r="r" b="b"/>
            <a:pathLst>
              <a:path w="505" h="505" extrusionOk="0">
                <a:moveTo>
                  <a:pt x="253" y="1"/>
                </a:moveTo>
                <a:cubicBezTo>
                  <a:pt x="114" y="1"/>
                  <a:pt x="1" y="114"/>
                  <a:pt x="1" y="253"/>
                </a:cubicBezTo>
                <a:cubicBezTo>
                  <a:pt x="1" y="391"/>
                  <a:pt x="114" y="505"/>
                  <a:pt x="253" y="505"/>
                </a:cubicBezTo>
                <a:cubicBezTo>
                  <a:pt x="391" y="505"/>
                  <a:pt x="505" y="391"/>
                  <a:pt x="505" y="253"/>
                </a:cubicBezTo>
                <a:cubicBezTo>
                  <a:pt x="505" y="114"/>
                  <a:pt x="391" y="1"/>
                  <a:pt x="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only 5">
  <p:cSld name="CUSTOM_11_1_1_1">
    <p:spTree>
      <p:nvGrpSpPr>
        <p:cNvPr id="1" name="Shape 443"/>
        <p:cNvGrpSpPr/>
        <p:nvPr/>
      </p:nvGrpSpPr>
      <p:grpSpPr>
        <a:xfrm>
          <a:off x="0" y="0"/>
          <a:ext cx="0" cy="0"/>
          <a:chOff x="0" y="0"/>
          <a:chExt cx="0" cy="0"/>
        </a:xfrm>
      </p:grpSpPr>
      <p:sp>
        <p:nvSpPr>
          <p:cNvPr id="444" name="Google Shape;444;p32"/>
          <p:cNvSpPr txBox="1">
            <a:spLocks noGrp="1"/>
          </p:cNvSpPr>
          <p:nvPr>
            <p:ph type="title"/>
          </p:nvPr>
        </p:nvSpPr>
        <p:spPr>
          <a:xfrm>
            <a:off x="1780139" y="367712"/>
            <a:ext cx="5589900" cy="609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lvl1pPr>
            <a:lvl2pPr lvl="1" algn="ctr" rtl="0">
              <a:spcBef>
                <a:spcPts val="0"/>
              </a:spcBef>
              <a:spcAft>
                <a:spcPts val="0"/>
              </a:spcAft>
              <a:buNone/>
              <a:defRPr>
                <a:latin typeface="Roboto Slab Regular"/>
                <a:ea typeface="Roboto Slab Regular"/>
                <a:cs typeface="Roboto Slab Regular"/>
                <a:sym typeface="Roboto Slab Regular"/>
              </a:defRPr>
            </a:lvl2pPr>
            <a:lvl3pPr lvl="2" algn="ctr" rtl="0">
              <a:spcBef>
                <a:spcPts val="0"/>
              </a:spcBef>
              <a:spcAft>
                <a:spcPts val="0"/>
              </a:spcAft>
              <a:buNone/>
              <a:defRPr>
                <a:latin typeface="Roboto Slab Regular"/>
                <a:ea typeface="Roboto Slab Regular"/>
                <a:cs typeface="Roboto Slab Regular"/>
                <a:sym typeface="Roboto Slab Regular"/>
              </a:defRPr>
            </a:lvl3pPr>
            <a:lvl4pPr lvl="3" algn="ctr" rtl="0">
              <a:spcBef>
                <a:spcPts val="0"/>
              </a:spcBef>
              <a:spcAft>
                <a:spcPts val="0"/>
              </a:spcAft>
              <a:buNone/>
              <a:defRPr>
                <a:latin typeface="Roboto Slab Regular"/>
                <a:ea typeface="Roboto Slab Regular"/>
                <a:cs typeface="Roboto Slab Regular"/>
                <a:sym typeface="Roboto Slab Regular"/>
              </a:defRPr>
            </a:lvl4pPr>
            <a:lvl5pPr lvl="4" algn="ctr" rtl="0">
              <a:spcBef>
                <a:spcPts val="0"/>
              </a:spcBef>
              <a:spcAft>
                <a:spcPts val="0"/>
              </a:spcAft>
              <a:buNone/>
              <a:defRPr>
                <a:latin typeface="Roboto Slab Regular"/>
                <a:ea typeface="Roboto Slab Regular"/>
                <a:cs typeface="Roboto Slab Regular"/>
                <a:sym typeface="Roboto Slab Regular"/>
              </a:defRPr>
            </a:lvl5pPr>
            <a:lvl6pPr lvl="5" algn="ctr" rtl="0">
              <a:spcBef>
                <a:spcPts val="0"/>
              </a:spcBef>
              <a:spcAft>
                <a:spcPts val="0"/>
              </a:spcAft>
              <a:buNone/>
              <a:defRPr>
                <a:latin typeface="Roboto Slab Regular"/>
                <a:ea typeface="Roboto Slab Regular"/>
                <a:cs typeface="Roboto Slab Regular"/>
                <a:sym typeface="Roboto Slab Regular"/>
              </a:defRPr>
            </a:lvl6pPr>
            <a:lvl7pPr lvl="6" algn="ctr" rtl="0">
              <a:spcBef>
                <a:spcPts val="0"/>
              </a:spcBef>
              <a:spcAft>
                <a:spcPts val="0"/>
              </a:spcAft>
              <a:buNone/>
              <a:defRPr>
                <a:latin typeface="Roboto Slab Regular"/>
                <a:ea typeface="Roboto Slab Regular"/>
                <a:cs typeface="Roboto Slab Regular"/>
                <a:sym typeface="Roboto Slab Regular"/>
              </a:defRPr>
            </a:lvl7pPr>
            <a:lvl8pPr lvl="7" algn="ctr" rtl="0">
              <a:spcBef>
                <a:spcPts val="0"/>
              </a:spcBef>
              <a:spcAft>
                <a:spcPts val="0"/>
              </a:spcAft>
              <a:buNone/>
              <a:defRPr>
                <a:latin typeface="Roboto Slab Regular"/>
                <a:ea typeface="Roboto Slab Regular"/>
                <a:cs typeface="Roboto Slab Regular"/>
                <a:sym typeface="Roboto Slab Regular"/>
              </a:defRPr>
            </a:lvl8pPr>
            <a:lvl9pPr lvl="8" algn="ctr" rtl="0">
              <a:spcBef>
                <a:spcPts val="0"/>
              </a:spcBef>
              <a:spcAft>
                <a:spcPts val="0"/>
              </a:spcAft>
              <a:buNone/>
              <a:defRPr>
                <a:latin typeface="Roboto Slab Regular"/>
                <a:ea typeface="Roboto Slab Regular"/>
                <a:cs typeface="Roboto Slab Regular"/>
                <a:sym typeface="Roboto Slab Regular"/>
              </a:defRPr>
            </a:lvl9pPr>
          </a:lstStyle>
          <a:p>
            <a:endParaRPr/>
          </a:p>
        </p:txBody>
      </p:sp>
      <p:sp>
        <p:nvSpPr>
          <p:cNvPr id="445" name="Google Shape;445;p32"/>
          <p:cNvSpPr/>
          <p:nvPr/>
        </p:nvSpPr>
        <p:spPr>
          <a:xfrm rot="-2169362" flipH="1">
            <a:off x="7761677" y="4846585"/>
            <a:ext cx="2402225" cy="976573"/>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32"/>
          <p:cNvSpPr/>
          <p:nvPr/>
        </p:nvSpPr>
        <p:spPr>
          <a:xfrm rot="-2169371" flipH="1">
            <a:off x="7686468" y="4726453"/>
            <a:ext cx="2831432" cy="849505"/>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32"/>
          <p:cNvSpPr/>
          <p:nvPr/>
        </p:nvSpPr>
        <p:spPr>
          <a:xfrm rot="7200010">
            <a:off x="-821009" y="-398337"/>
            <a:ext cx="2831429" cy="939701"/>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32"/>
          <p:cNvSpPr/>
          <p:nvPr/>
        </p:nvSpPr>
        <p:spPr>
          <a:xfrm rot="1992378">
            <a:off x="-663753" y="4551062"/>
            <a:ext cx="2402219" cy="976571"/>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32"/>
          <p:cNvSpPr/>
          <p:nvPr/>
        </p:nvSpPr>
        <p:spPr>
          <a:xfrm rot="1992390">
            <a:off x="-1106486" y="4465296"/>
            <a:ext cx="2831436" cy="849504"/>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2"/>
          <p:cNvSpPr/>
          <p:nvPr/>
        </p:nvSpPr>
        <p:spPr>
          <a:xfrm rot="-6183256" flipH="1">
            <a:off x="7686470" y="-211847"/>
            <a:ext cx="2831427" cy="939704"/>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2"/>
          <p:cNvSpPr/>
          <p:nvPr/>
        </p:nvSpPr>
        <p:spPr>
          <a:xfrm flipH="1">
            <a:off x="854835" y="429926"/>
            <a:ext cx="218168" cy="220126"/>
          </a:xfrm>
          <a:custGeom>
            <a:avLst/>
            <a:gdLst/>
            <a:ahLst/>
            <a:cxnLst/>
            <a:rect l="l" t="t" r="r" b="b"/>
            <a:pathLst>
              <a:path w="1337" h="1349" extrusionOk="0">
                <a:moveTo>
                  <a:pt x="1336" y="681"/>
                </a:moveTo>
                <a:cubicBezTo>
                  <a:pt x="1336" y="1047"/>
                  <a:pt x="1046" y="1349"/>
                  <a:pt x="668" y="1349"/>
                </a:cubicBezTo>
                <a:cubicBezTo>
                  <a:pt x="303" y="1349"/>
                  <a:pt x="1" y="1047"/>
                  <a:pt x="1" y="681"/>
                </a:cubicBezTo>
                <a:cubicBezTo>
                  <a:pt x="1" y="303"/>
                  <a:pt x="303" y="1"/>
                  <a:pt x="668" y="1"/>
                </a:cubicBezTo>
                <a:cubicBezTo>
                  <a:pt x="1046" y="1"/>
                  <a:pt x="1336" y="303"/>
                  <a:pt x="1336" y="6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32"/>
          <p:cNvSpPr/>
          <p:nvPr/>
        </p:nvSpPr>
        <p:spPr>
          <a:xfrm flipH="1">
            <a:off x="462215" y="2694078"/>
            <a:ext cx="150286" cy="117325"/>
          </a:xfrm>
          <a:custGeom>
            <a:avLst/>
            <a:gdLst/>
            <a:ahLst/>
            <a:cxnLst/>
            <a:rect l="l" t="t" r="r" b="b"/>
            <a:pathLst>
              <a:path w="921" h="719" extrusionOk="0">
                <a:moveTo>
                  <a:pt x="706" y="139"/>
                </a:moveTo>
                <a:cubicBezTo>
                  <a:pt x="921" y="353"/>
                  <a:pt x="769" y="719"/>
                  <a:pt x="467" y="719"/>
                </a:cubicBezTo>
                <a:cubicBezTo>
                  <a:pt x="152" y="719"/>
                  <a:pt x="1" y="353"/>
                  <a:pt x="215" y="139"/>
                </a:cubicBezTo>
                <a:cubicBezTo>
                  <a:pt x="354" y="1"/>
                  <a:pt x="568" y="1"/>
                  <a:pt x="706" y="13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2"/>
          <p:cNvSpPr/>
          <p:nvPr/>
        </p:nvSpPr>
        <p:spPr>
          <a:xfrm flipH="1">
            <a:off x="3754204" y="4791245"/>
            <a:ext cx="197445" cy="197608"/>
          </a:xfrm>
          <a:custGeom>
            <a:avLst/>
            <a:gdLst/>
            <a:ahLst/>
            <a:cxnLst/>
            <a:rect l="l" t="t" r="r" b="b"/>
            <a:pathLst>
              <a:path w="1210" h="1211" extrusionOk="0">
                <a:moveTo>
                  <a:pt x="1210" y="606"/>
                </a:moveTo>
                <a:cubicBezTo>
                  <a:pt x="1210" y="946"/>
                  <a:pt x="945" y="1210"/>
                  <a:pt x="605" y="1210"/>
                </a:cubicBezTo>
                <a:cubicBezTo>
                  <a:pt x="278" y="1210"/>
                  <a:pt x="0" y="946"/>
                  <a:pt x="0" y="606"/>
                </a:cubicBezTo>
                <a:cubicBezTo>
                  <a:pt x="0" y="278"/>
                  <a:pt x="278" y="1"/>
                  <a:pt x="605" y="1"/>
                </a:cubicBezTo>
                <a:cubicBezTo>
                  <a:pt x="945" y="1"/>
                  <a:pt x="1210" y="278"/>
                  <a:pt x="1210" y="60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2"/>
          <p:cNvSpPr/>
          <p:nvPr/>
        </p:nvSpPr>
        <p:spPr>
          <a:xfrm flipH="1">
            <a:off x="8893515" y="3210454"/>
            <a:ext cx="255046" cy="255210"/>
          </a:xfrm>
          <a:custGeom>
            <a:avLst/>
            <a:gdLst/>
            <a:ahLst/>
            <a:cxnLst/>
            <a:rect l="l" t="t" r="r" b="b"/>
            <a:pathLst>
              <a:path w="1563" h="1564" extrusionOk="0">
                <a:moveTo>
                  <a:pt x="781" y="1"/>
                </a:moveTo>
                <a:cubicBezTo>
                  <a:pt x="353" y="1"/>
                  <a:pt x="0" y="354"/>
                  <a:pt x="0" y="782"/>
                </a:cubicBezTo>
                <a:cubicBezTo>
                  <a:pt x="0" y="1210"/>
                  <a:pt x="353" y="1563"/>
                  <a:pt x="781" y="1563"/>
                </a:cubicBezTo>
                <a:cubicBezTo>
                  <a:pt x="1210" y="1563"/>
                  <a:pt x="1563" y="1210"/>
                  <a:pt x="1563" y="782"/>
                </a:cubicBezTo>
                <a:cubicBezTo>
                  <a:pt x="1563" y="354"/>
                  <a:pt x="1210" y="1"/>
                  <a:pt x="7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32"/>
          <p:cNvSpPr/>
          <p:nvPr/>
        </p:nvSpPr>
        <p:spPr>
          <a:xfrm flipH="1">
            <a:off x="7708526" y="429922"/>
            <a:ext cx="80447" cy="82405"/>
          </a:xfrm>
          <a:custGeom>
            <a:avLst/>
            <a:gdLst/>
            <a:ahLst/>
            <a:cxnLst/>
            <a:rect l="l" t="t" r="r" b="b"/>
            <a:pathLst>
              <a:path w="493" h="505" extrusionOk="0">
                <a:moveTo>
                  <a:pt x="253" y="1"/>
                </a:moveTo>
                <a:cubicBezTo>
                  <a:pt x="114" y="1"/>
                  <a:pt x="1" y="114"/>
                  <a:pt x="1" y="253"/>
                </a:cubicBezTo>
                <a:cubicBezTo>
                  <a:pt x="1" y="391"/>
                  <a:pt x="114" y="505"/>
                  <a:pt x="253" y="505"/>
                </a:cubicBezTo>
                <a:cubicBezTo>
                  <a:pt x="392" y="505"/>
                  <a:pt x="492" y="391"/>
                  <a:pt x="492" y="253"/>
                </a:cubicBezTo>
                <a:cubicBezTo>
                  <a:pt x="492" y="114"/>
                  <a:pt x="392" y="1"/>
                  <a:pt x="2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56"/>
        <p:cNvGrpSpPr/>
        <p:nvPr/>
      </p:nvGrpSpPr>
      <p:grpSpPr>
        <a:xfrm>
          <a:off x="0" y="0"/>
          <a:ext cx="0" cy="0"/>
          <a:chOff x="0" y="0"/>
          <a:chExt cx="0" cy="0"/>
        </a:xfrm>
      </p:grpSpPr>
      <p:sp>
        <p:nvSpPr>
          <p:cNvPr id="57" name="Google Shape;57;p5"/>
          <p:cNvSpPr txBox="1">
            <a:spLocks noGrp="1"/>
          </p:cNvSpPr>
          <p:nvPr>
            <p:ph type="subTitle" idx="1"/>
          </p:nvPr>
        </p:nvSpPr>
        <p:spPr>
          <a:xfrm>
            <a:off x="1137454" y="2762456"/>
            <a:ext cx="2907600" cy="572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800"/>
              <a:buFont typeface="Bebas Neue"/>
              <a:buNone/>
              <a:defRPr sz="2200">
                <a:solidFill>
                  <a:schemeClr val="dk1"/>
                </a:solidFill>
                <a:latin typeface="Fredoka One"/>
                <a:ea typeface="Fredoka One"/>
                <a:cs typeface="Fredoka One"/>
                <a:sym typeface="Fredoka One"/>
              </a:defRPr>
            </a:lvl1pPr>
            <a:lvl2pPr lvl="1" algn="ctr" rtl="0">
              <a:lnSpc>
                <a:spcPct val="100000"/>
              </a:lnSpc>
              <a:spcBef>
                <a:spcPts val="0"/>
              </a:spcBef>
              <a:spcAft>
                <a:spcPts val="0"/>
              </a:spcAft>
              <a:buClr>
                <a:schemeClr val="dk1"/>
              </a:buClr>
              <a:buSzPts val="1400"/>
              <a:buFont typeface="Bebas Neue"/>
              <a:buNone/>
              <a:defRPr>
                <a:solidFill>
                  <a:schemeClr val="dk1"/>
                </a:solidFill>
                <a:latin typeface="Bebas Neue"/>
                <a:ea typeface="Bebas Neue"/>
                <a:cs typeface="Bebas Neue"/>
                <a:sym typeface="Bebas Neue"/>
              </a:defRPr>
            </a:lvl2pPr>
            <a:lvl3pPr lvl="2" algn="ctr" rtl="0">
              <a:lnSpc>
                <a:spcPct val="100000"/>
              </a:lnSpc>
              <a:spcBef>
                <a:spcPts val="1600"/>
              </a:spcBef>
              <a:spcAft>
                <a:spcPts val="0"/>
              </a:spcAft>
              <a:buClr>
                <a:schemeClr val="dk1"/>
              </a:buClr>
              <a:buSzPts val="1400"/>
              <a:buFont typeface="Bebas Neue"/>
              <a:buNone/>
              <a:defRPr>
                <a:solidFill>
                  <a:schemeClr val="dk1"/>
                </a:solidFill>
                <a:latin typeface="Bebas Neue"/>
                <a:ea typeface="Bebas Neue"/>
                <a:cs typeface="Bebas Neue"/>
                <a:sym typeface="Bebas Neue"/>
              </a:defRPr>
            </a:lvl3pPr>
            <a:lvl4pPr lvl="3" algn="ctr" rtl="0">
              <a:lnSpc>
                <a:spcPct val="100000"/>
              </a:lnSpc>
              <a:spcBef>
                <a:spcPts val="1600"/>
              </a:spcBef>
              <a:spcAft>
                <a:spcPts val="0"/>
              </a:spcAft>
              <a:buClr>
                <a:schemeClr val="dk1"/>
              </a:buClr>
              <a:buSzPts val="1400"/>
              <a:buFont typeface="Bebas Neue"/>
              <a:buNone/>
              <a:defRPr>
                <a:solidFill>
                  <a:schemeClr val="dk1"/>
                </a:solidFill>
                <a:latin typeface="Bebas Neue"/>
                <a:ea typeface="Bebas Neue"/>
                <a:cs typeface="Bebas Neue"/>
                <a:sym typeface="Bebas Neue"/>
              </a:defRPr>
            </a:lvl4pPr>
            <a:lvl5pPr lvl="4" algn="ctr" rtl="0">
              <a:lnSpc>
                <a:spcPct val="100000"/>
              </a:lnSpc>
              <a:spcBef>
                <a:spcPts val="1600"/>
              </a:spcBef>
              <a:spcAft>
                <a:spcPts val="0"/>
              </a:spcAft>
              <a:buClr>
                <a:schemeClr val="dk1"/>
              </a:buClr>
              <a:buSzPts val="1400"/>
              <a:buFont typeface="Bebas Neue"/>
              <a:buNone/>
              <a:defRPr>
                <a:solidFill>
                  <a:schemeClr val="dk1"/>
                </a:solidFill>
                <a:latin typeface="Bebas Neue"/>
                <a:ea typeface="Bebas Neue"/>
                <a:cs typeface="Bebas Neue"/>
                <a:sym typeface="Bebas Neue"/>
              </a:defRPr>
            </a:lvl5pPr>
            <a:lvl6pPr lvl="5" algn="ctr" rtl="0">
              <a:lnSpc>
                <a:spcPct val="100000"/>
              </a:lnSpc>
              <a:spcBef>
                <a:spcPts val="1600"/>
              </a:spcBef>
              <a:spcAft>
                <a:spcPts val="0"/>
              </a:spcAft>
              <a:buClr>
                <a:schemeClr val="dk1"/>
              </a:buClr>
              <a:buSzPts val="1400"/>
              <a:buFont typeface="Bebas Neue"/>
              <a:buNone/>
              <a:defRPr>
                <a:solidFill>
                  <a:schemeClr val="dk1"/>
                </a:solidFill>
                <a:latin typeface="Bebas Neue"/>
                <a:ea typeface="Bebas Neue"/>
                <a:cs typeface="Bebas Neue"/>
                <a:sym typeface="Bebas Neue"/>
              </a:defRPr>
            </a:lvl6pPr>
            <a:lvl7pPr lvl="6" algn="ctr" rtl="0">
              <a:lnSpc>
                <a:spcPct val="100000"/>
              </a:lnSpc>
              <a:spcBef>
                <a:spcPts val="1600"/>
              </a:spcBef>
              <a:spcAft>
                <a:spcPts val="0"/>
              </a:spcAft>
              <a:buClr>
                <a:schemeClr val="dk1"/>
              </a:buClr>
              <a:buSzPts val="1400"/>
              <a:buFont typeface="Bebas Neue"/>
              <a:buNone/>
              <a:defRPr>
                <a:solidFill>
                  <a:schemeClr val="dk1"/>
                </a:solidFill>
                <a:latin typeface="Bebas Neue"/>
                <a:ea typeface="Bebas Neue"/>
                <a:cs typeface="Bebas Neue"/>
                <a:sym typeface="Bebas Neue"/>
              </a:defRPr>
            </a:lvl7pPr>
            <a:lvl8pPr lvl="7" algn="ctr" rtl="0">
              <a:lnSpc>
                <a:spcPct val="100000"/>
              </a:lnSpc>
              <a:spcBef>
                <a:spcPts val="1600"/>
              </a:spcBef>
              <a:spcAft>
                <a:spcPts val="0"/>
              </a:spcAft>
              <a:buClr>
                <a:schemeClr val="dk1"/>
              </a:buClr>
              <a:buSzPts val="1400"/>
              <a:buFont typeface="Bebas Neue"/>
              <a:buNone/>
              <a:defRPr>
                <a:solidFill>
                  <a:schemeClr val="dk1"/>
                </a:solidFill>
                <a:latin typeface="Bebas Neue"/>
                <a:ea typeface="Bebas Neue"/>
                <a:cs typeface="Bebas Neue"/>
                <a:sym typeface="Bebas Neue"/>
              </a:defRPr>
            </a:lvl8pPr>
            <a:lvl9pPr lvl="8" algn="ctr" rtl="0">
              <a:lnSpc>
                <a:spcPct val="100000"/>
              </a:lnSpc>
              <a:spcBef>
                <a:spcPts val="1600"/>
              </a:spcBef>
              <a:spcAft>
                <a:spcPts val="1600"/>
              </a:spcAft>
              <a:buClr>
                <a:schemeClr val="dk1"/>
              </a:buClr>
              <a:buSzPts val="1400"/>
              <a:buFont typeface="Bebas Neue"/>
              <a:buNone/>
              <a:defRPr>
                <a:solidFill>
                  <a:schemeClr val="dk1"/>
                </a:solidFill>
                <a:latin typeface="Bebas Neue"/>
                <a:ea typeface="Bebas Neue"/>
                <a:cs typeface="Bebas Neue"/>
                <a:sym typeface="Bebas Neue"/>
              </a:defRPr>
            </a:lvl9pPr>
          </a:lstStyle>
          <a:p>
            <a:endParaRPr/>
          </a:p>
        </p:txBody>
      </p:sp>
      <p:sp>
        <p:nvSpPr>
          <p:cNvPr id="58" name="Google Shape;58;p5"/>
          <p:cNvSpPr txBox="1">
            <a:spLocks noGrp="1"/>
          </p:cNvSpPr>
          <p:nvPr>
            <p:ph type="subTitle" idx="2"/>
          </p:nvPr>
        </p:nvSpPr>
        <p:spPr>
          <a:xfrm>
            <a:off x="5098946" y="2762456"/>
            <a:ext cx="2907600" cy="572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800"/>
              <a:buFont typeface="Bebas Neue"/>
              <a:buNone/>
              <a:defRPr sz="2200">
                <a:solidFill>
                  <a:schemeClr val="dk1"/>
                </a:solidFill>
                <a:latin typeface="Fredoka One"/>
                <a:ea typeface="Fredoka One"/>
                <a:cs typeface="Fredoka One"/>
                <a:sym typeface="Fredoka One"/>
              </a:defRPr>
            </a:lvl1pPr>
            <a:lvl2pPr lvl="1" algn="ctr" rtl="0">
              <a:lnSpc>
                <a:spcPct val="100000"/>
              </a:lnSpc>
              <a:spcBef>
                <a:spcPts val="0"/>
              </a:spcBef>
              <a:spcAft>
                <a:spcPts val="0"/>
              </a:spcAft>
              <a:buClr>
                <a:schemeClr val="dk1"/>
              </a:buClr>
              <a:buSzPts val="1400"/>
              <a:buFont typeface="Bebas Neue"/>
              <a:buNone/>
              <a:defRPr>
                <a:solidFill>
                  <a:schemeClr val="dk1"/>
                </a:solidFill>
                <a:latin typeface="Bebas Neue"/>
                <a:ea typeface="Bebas Neue"/>
                <a:cs typeface="Bebas Neue"/>
                <a:sym typeface="Bebas Neue"/>
              </a:defRPr>
            </a:lvl2pPr>
            <a:lvl3pPr lvl="2" algn="ctr" rtl="0">
              <a:lnSpc>
                <a:spcPct val="100000"/>
              </a:lnSpc>
              <a:spcBef>
                <a:spcPts val="1600"/>
              </a:spcBef>
              <a:spcAft>
                <a:spcPts val="0"/>
              </a:spcAft>
              <a:buClr>
                <a:schemeClr val="dk1"/>
              </a:buClr>
              <a:buSzPts val="1400"/>
              <a:buFont typeface="Bebas Neue"/>
              <a:buNone/>
              <a:defRPr>
                <a:solidFill>
                  <a:schemeClr val="dk1"/>
                </a:solidFill>
                <a:latin typeface="Bebas Neue"/>
                <a:ea typeface="Bebas Neue"/>
                <a:cs typeface="Bebas Neue"/>
                <a:sym typeface="Bebas Neue"/>
              </a:defRPr>
            </a:lvl3pPr>
            <a:lvl4pPr lvl="3" algn="ctr" rtl="0">
              <a:lnSpc>
                <a:spcPct val="100000"/>
              </a:lnSpc>
              <a:spcBef>
                <a:spcPts val="1600"/>
              </a:spcBef>
              <a:spcAft>
                <a:spcPts val="0"/>
              </a:spcAft>
              <a:buClr>
                <a:schemeClr val="dk1"/>
              </a:buClr>
              <a:buSzPts val="1400"/>
              <a:buFont typeface="Bebas Neue"/>
              <a:buNone/>
              <a:defRPr>
                <a:solidFill>
                  <a:schemeClr val="dk1"/>
                </a:solidFill>
                <a:latin typeface="Bebas Neue"/>
                <a:ea typeface="Bebas Neue"/>
                <a:cs typeface="Bebas Neue"/>
                <a:sym typeface="Bebas Neue"/>
              </a:defRPr>
            </a:lvl4pPr>
            <a:lvl5pPr lvl="4" algn="ctr" rtl="0">
              <a:lnSpc>
                <a:spcPct val="100000"/>
              </a:lnSpc>
              <a:spcBef>
                <a:spcPts val="1600"/>
              </a:spcBef>
              <a:spcAft>
                <a:spcPts val="0"/>
              </a:spcAft>
              <a:buClr>
                <a:schemeClr val="dk1"/>
              </a:buClr>
              <a:buSzPts val="1400"/>
              <a:buFont typeface="Bebas Neue"/>
              <a:buNone/>
              <a:defRPr>
                <a:solidFill>
                  <a:schemeClr val="dk1"/>
                </a:solidFill>
                <a:latin typeface="Bebas Neue"/>
                <a:ea typeface="Bebas Neue"/>
                <a:cs typeface="Bebas Neue"/>
                <a:sym typeface="Bebas Neue"/>
              </a:defRPr>
            </a:lvl5pPr>
            <a:lvl6pPr lvl="5" algn="ctr" rtl="0">
              <a:lnSpc>
                <a:spcPct val="100000"/>
              </a:lnSpc>
              <a:spcBef>
                <a:spcPts val="1600"/>
              </a:spcBef>
              <a:spcAft>
                <a:spcPts val="0"/>
              </a:spcAft>
              <a:buClr>
                <a:schemeClr val="dk1"/>
              </a:buClr>
              <a:buSzPts val="1400"/>
              <a:buFont typeface="Bebas Neue"/>
              <a:buNone/>
              <a:defRPr>
                <a:solidFill>
                  <a:schemeClr val="dk1"/>
                </a:solidFill>
                <a:latin typeface="Bebas Neue"/>
                <a:ea typeface="Bebas Neue"/>
                <a:cs typeface="Bebas Neue"/>
                <a:sym typeface="Bebas Neue"/>
              </a:defRPr>
            </a:lvl6pPr>
            <a:lvl7pPr lvl="6" algn="ctr" rtl="0">
              <a:lnSpc>
                <a:spcPct val="100000"/>
              </a:lnSpc>
              <a:spcBef>
                <a:spcPts val="1600"/>
              </a:spcBef>
              <a:spcAft>
                <a:spcPts val="0"/>
              </a:spcAft>
              <a:buClr>
                <a:schemeClr val="dk1"/>
              </a:buClr>
              <a:buSzPts val="1400"/>
              <a:buFont typeface="Bebas Neue"/>
              <a:buNone/>
              <a:defRPr>
                <a:solidFill>
                  <a:schemeClr val="dk1"/>
                </a:solidFill>
                <a:latin typeface="Bebas Neue"/>
                <a:ea typeface="Bebas Neue"/>
                <a:cs typeface="Bebas Neue"/>
                <a:sym typeface="Bebas Neue"/>
              </a:defRPr>
            </a:lvl7pPr>
            <a:lvl8pPr lvl="7" algn="ctr" rtl="0">
              <a:lnSpc>
                <a:spcPct val="100000"/>
              </a:lnSpc>
              <a:spcBef>
                <a:spcPts val="1600"/>
              </a:spcBef>
              <a:spcAft>
                <a:spcPts val="0"/>
              </a:spcAft>
              <a:buClr>
                <a:schemeClr val="dk1"/>
              </a:buClr>
              <a:buSzPts val="1400"/>
              <a:buFont typeface="Bebas Neue"/>
              <a:buNone/>
              <a:defRPr>
                <a:solidFill>
                  <a:schemeClr val="dk1"/>
                </a:solidFill>
                <a:latin typeface="Bebas Neue"/>
                <a:ea typeface="Bebas Neue"/>
                <a:cs typeface="Bebas Neue"/>
                <a:sym typeface="Bebas Neue"/>
              </a:defRPr>
            </a:lvl8pPr>
            <a:lvl9pPr lvl="8" algn="ctr" rtl="0">
              <a:lnSpc>
                <a:spcPct val="100000"/>
              </a:lnSpc>
              <a:spcBef>
                <a:spcPts val="1600"/>
              </a:spcBef>
              <a:spcAft>
                <a:spcPts val="1600"/>
              </a:spcAft>
              <a:buClr>
                <a:schemeClr val="dk1"/>
              </a:buClr>
              <a:buSzPts val="1400"/>
              <a:buFont typeface="Bebas Neue"/>
              <a:buNone/>
              <a:defRPr>
                <a:solidFill>
                  <a:schemeClr val="dk1"/>
                </a:solidFill>
                <a:latin typeface="Bebas Neue"/>
                <a:ea typeface="Bebas Neue"/>
                <a:cs typeface="Bebas Neue"/>
                <a:sym typeface="Bebas Neue"/>
              </a:defRPr>
            </a:lvl9pPr>
          </a:lstStyle>
          <a:p>
            <a:endParaRPr/>
          </a:p>
        </p:txBody>
      </p:sp>
      <p:sp>
        <p:nvSpPr>
          <p:cNvPr id="59" name="Google Shape;59;p5"/>
          <p:cNvSpPr txBox="1">
            <a:spLocks noGrp="1"/>
          </p:cNvSpPr>
          <p:nvPr>
            <p:ph type="subTitle" idx="3"/>
          </p:nvPr>
        </p:nvSpPr>
        <p:spPr>
          <a:xfrm>
            <a:off x="1137450" y="3152474"/>
            <a:ext cx="2907600" cy="789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800"/>
              <a:buNone/>
              <a:defRPr>
                <a:solidFill>
                  <a:schemeClr val="dk1"/>
                </a:solidFill>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1600"/>
              </a:spcBef>
              <a:spcAft>
                <a:spcPts val="0"/>
              </a:spcAft>
              <a:buClr>
                <a:schemeClr val="dk1"/>
              </a:buClr>
              <a:buSzPts val="1400"/>
              <a:buNone/>
              <a:defRPr>
                <a:solidFill>
                  <a:schemeClr val="dk1"/>
                </a:solidFill>
              </a:defRPr>
            </a:lvl3pPr>
            <a:lvl4pPr lvl="3" algn="ctr" rtl="0">
              <a:lnSpc>
                <a:spcPct val="100000"/>
              </a:lnSpc>
              <a:spcBef>
                <a:spcPts val="1600"/>
              </a:spcBef>
              <a:spcAft>
                <a:spcPts val="0"/>
              </a:spcAft>
              <a:buClr>
                <a:schemeClr val="dk1"/>
              </a:buClr>
              <a:buSzPts val="1400"/>
              <a:buNone/>
              <a:defRPr>
                <a:solidFill>
                  <a:schemeClr val="dk1"/>
                </a:solidFill>
              </a:defRPr>
            </a:lvl4pPr>
            <a:lvl5pPr lvl="4" algn="ctr" rtl="0">
              <a:lnSpc>
                <a:spcPct val="100000"/>
              </a:lnSpc>
              <a:spcBef>
                <a:spcPts val="1600"/>
              </a:spcBef>
              <a:spcAft>
                <a:spcPts val="0"/>
              </a:spcAft>
              <a:buClr>
                <a:schemeClr val="dk1"/>
              </a:buClr>
              <a:buSzPts val="1400"/>
              <a:buNone/>
              <a:defRPr>
                <a:solidFill>
                  <a:schemeClr val="dk1"/>
                </a:solidFill>
              </a:defRPr>
            </a:lvl5pPr>
            <a:lvl6pPr lvl="5" algn="ctr" rtl="0">
              <a:lnSpc>
                <a:spcPct val="100000"/>
              </a:lnSpc>
              <a:spcBef>
                <a:spcPts val="1600"/>
              </a:spcBef>
              <a:spcAft>
                <a:spcPts val="0"/>
              </a:spcAft>
              <a:buClr>
                <a:schemeClr val="dk1"/>
              </a:buClr>
              <a:buSzPts val="1400"/>
              <a:buNone/>
              <a:defRPr>
                <a:solidFill>
                  <a:schemeClr val="dk1"/>
                </a:solidFill>
              </a:defRPr>
            </a:lvl6pPr>
            <a:lvl7pPr lvl="6" algn="ctr" rtl="0">
              <a:lnSpc>
                <a:spcPct val="100000"/>
              </a:lnSpc>
              <a:spcBef>
                <a:spcPts val="1600"/>
              </a:spcBef>
              <a:spcAft>
                <a:spcPts val="0"/>
              </a:spcAft>
              <a:buClr>
                <a:schemeClr val="dk1"/>
              </a:buClr>
              <a:buSzPts val="1400"/>
              <a:buNone/>
              <a:defRPr>
                <a:solidFill>
                  <a:schemeClr val="dk1"/>
                </a:solidFill>
              </a:defRPr>
            </a:lvl7pPr>
            <a:lvl8pPr lvl="7" algn="ctr" rtl="0">
              <a:lnSpc>
                <a:spcPct val="100000"/>
              </a:lnSpc>
              <a:spcBef>
                <a:spcPts val="1600"/>
              </a:spcBef>
              <a:spcAft>
                <a:spcPts val="0"/>
              </a:spcAft>
              <a:buClr>
                <a:schemeClr val="dk1"/>
              </a:buClr>
              <a:buSzPts val="1400"/>
              <a:buNone/>
              <a:defRPr>
                <a:solidFill>
                  <a:schemeClr val="dk1"/>
                </a:solidFill>
              </a:defRPr>
            </a:lvl8pPr>
            <a:lvl9pPr lvl="8" algn="ctr" rtl="0">
              <a:lnSpc>
                <a:spcPct val="100000"/>
              </a:lnSpc>
              <a:spcBef>
                <a:spcPts val="1600"/>
              </a:spcBef>
              <a:spcAft>
                <a:spcPts val="1600"/>
              </a:spcAft>
              <a:buClr>
                <a:schemeClr val="dk1"/>
              </a:buClr>
              <a:buSzPts val="1400"/>
              <a:buNone/>
              <a:defRPr>
                <a:solidFill>
                  <a:schemeClr val="dk1"/>
                </a:solidFill>
              </a:defRPr>
            </a:lvl9pPr>
          </a:lstStyle>
          <a:p>
            <a:endParaRPr/>
          </a:p>
        </p:txBody>
      </p:sp>
      <p:sp>
        <p:nvSpPr>
          <p:cNvPr id="60" name="Google Shape;60;p5"/>
          <p:cNvSpPr txBox="1">
            <a:spLocks noGrp="1"/>
          </p:cNvSpPr>
          <p:nvPr>
            <p:ph type="subTitle" idx="4"/>
          </p:nvPr>
        </p:nvSpPr>
        <p:spPr>
          <a:xfrm>
            <a:off x="5098947" y="3152474"/>
            <a:ext cx="2907600" cy="789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800"/>
              <a:buNone/>
              <a:defRPr>
                <a:solidFill>
                  <a:schemeClr val="dk1"/>
                </a:solidFill>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1600"/>
              </a:spcBef>
              <a:spcAft>
                <a:spcPts val="0"/>
              </a:spcAft>
              <a:buClr>
                <a:schemeClr val="dk1"/>
              </a:buClr>
              <a:buSzPts val="1400"/>
              <a:buNone/>
              <a:defRPr>
                <a:solidFill>
                  <a:schemeClr val="dk1"/>
                </a:solidFill>
              </a:defRPr>
            </a:lvl3pPr>
            <a:lvl4pPr lvl="3" algn="ctr" rtl="0">
              <a:lnSpc>
                <a:spcPct val="100000"/>
              </a:lnSpc>
              <a:spcBef>
                <a:spcPts val="1600"/>
              </a:spcBef>
              <a:spcAft>
                <a:spcPts val="0"/>
              </a:spcAft>
              <a:buClr>
                <a:schemeClr val="dk1"/>
              </a:buClr>
              <a:buSzPts val="1400"/>
              <a:buNone/>
              <a:defRPr>
                <a:solidFill>
                  <a:schemeClr val="dk1"/>
                </a:solidFill>
              </a:defRPr>
            </a:lvl4pPr>
            <a:lvl5pPr lvl="4" algn="ctr" rtl="0">
              <a:lnSpc>
                <a:spcPct val="100000"/>
              </a:lnSpc>
              <a:spcBef>
                <a:spcPts val="1600"/>
              </a:spcBef>
              <a:spcAft>
                <a:spcPts val="0"/>
              </a:spcAft>
              <a:buClr>
                <a:schemeClr val="dk1"/>
              </a:buClr>
              <a:buSzPts val="1400"/>
              <a:buNone/>
              <a:defRPr>
                <a:solidFill>
                  <a:schemeClr val="dk1"/>
                </a:solidFill>
              </a:defRPr>
            </a:lvl5pPr>
            <a:lvl6pPr lvl="5" algn="ctr" rtl="0">
              <a:lnSpc>
                <a:spcPct val="100000"/>
              </a:lnSpc>
              <a:spcBef>
                <a:spcPts val="1600"/>
              </a:spcBef>
              <a:spcAft>
                <a:spcPts val="0"/>
              </a:spcAft>
              <a:buClr>
                <a:schemeClr val="dk1"/>
              </a:buClr>
              <a:buSzPts val="1400"/>
              <a:buNone/>
              <a:defRPr>
                <a:solidFill>
                  <a:schemeClr val="dk1"/>
                </a:solidFill>
              </a:defRPr>
            </a:lvl6pPr>
            <a:lvl7pPr lvl="6" algn="ctr" rtl="0">
              <a:lnSpc>
                <a:spcPct val="100000"/>
              </a:lnSpc>
              <a:spcBef>
                <a:spcPts val="1600"/>
              </a:spcBef>
              <a:spcAft>
                <a:spcPts val="0"/>
              </a:spcAft>
              <a:buClr>
                <a:schemeClr val="dk1"/>
              </a:buClr>
              <a:buSzPts val="1400"/>
              <a:buNone/>
              <a:defRPr>
                <a:solidFill>
                  <a:schemeClr val="dk1"/>
                </a:solidFill>
              </a:defRPr>
            </a:lvl7pPr>
            <a:lvl8pPr lvl="7" algn="ctr" rtl="0">
              <a:lnSpc>
                <a:spcPct val="100000"/>
              </a:lnSpc>
              <a:spcBef>
                <a:spcPts val="1600"/>
              </a:spcBef>
              <a:spcAft>
                <a:spcPts val="0"/>
              </a:spcAft>
              <a:buClr>
                <a:schemeClr val="dk1"/>
              </a:buClr>
              <a:buSzPts val="1400"/>
              <a:buNone/>
              <a:defRPr>
                <a:solidFill>
                  <a:schemeClr val="dk1"/>
                </a:solidFill>
              </a:defRPr>
            </a:lvl8pPr>
            <a:lvl9pPr lvl="8" algn="ctr" rtl="0">
              <a:lnSpc>
                <a:spcPct val="100000"/>
              </a:lnSpc>
              <a:spcBef>
                <a:spcPts val="1600"/>
              </a:spcBef>
              <a:spcAft>
                <a:spcPts val="1600"/>
              </a:spcAft>
              <a:buClr>
                <a:schemeClr val="dk1"/>
              </a:buClr>
              <a:buSzPts val="1400"/>
              <a:buNone/>
              <a:defRPr>
                <a:solidFill>
                  <a:schemeClr val="dk1"/>
                </a:solidFill>
              </a:defRPr>
            </a:lvl9pPr>
          </a:lstStyle>
          <a:p>
            <a:endParaRPr/>
          </a:p>
        </p:txBody>
      </p:sp>
      <p:sp>
        <p:nvSpPr>
          <p:cNvPr id="61" name="Google Shape;61;p5"/>
          <p:cNvSpPr txBox="1">
            <a:spLocks noGrp="1"/>
          </p:cNvSpPr>
          <p:nvPr>
            <p:ph type="title"/>
          </p:nvPr>
        </p:nvSpPr>
        <p:spPr>
          <a:xfrm>
            <a:off x="720000" y="3674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grpSp>
        <p:nvGrpSpPr>
          <p:cNvPr id="62" name="Google Shape;62;p5"/>
          <p:cNvGrpSpPr/>
          <p:nvPr/>
        </p:nvGrpSpPr>
        <p:grpSpPr>
          <a:xfrm>
            <a:off x="-1225037" y="-2037258"/>
            <a:ext cx="11517413" cy="8033444"/>
            <a:chOff x="-1225037" y="-2037258"/>
            <a:chExt cx="11517413" cy="8033444"/>
          </a:xfrm>
        </p:grpSpPr>
        <p:sp>
          <p:nvSpPr>
            <p:cNvPr id="63" name="Google Shape;63;p5"/>
            <p:cNvSpPr/>
            <p:nvPr/>
          </p:nvSpPr>
          <p:spPr>
            <a:xfrm rot="-1067096">
              <a:off x="7798407" y="4223425"/>
              <a:ext cx="2402227" cy="976574"/>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5"/>
            <p:cNvSpPr/>
            <p:nvPr/>
          </p:nvSpPr>
          <p:spPr>
            <a:xfrm rot="-1067108">
              <a:off x="7325497" y="4436538"/>
              <a:ext cx="2831419" cy="849502"/>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5"/>
            <p:cNvSpPr/>
            <p:nvPr/>
          </p:nvSpPr>
          <p:spPr>
            <a:xfrm rot="1800016" flipH="1">
              <a:off x="-1060993" y="4261522"/>
              <a:ext cx="2402219" cy="976571"/>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5"/>
            <p:cNvSpPr/>
            <p:nvPr/>
          </p:nvSpPr>
          <p:spPr>
            <a:xfrm rot="1799988" flipH="1">
              <a:off x="-1179777" y="4411583"/>
              <a:ext cx="2831419" cy="939701"/>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rgbClr val="FA81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5"/>
            <p:cNvSpPr/>
            <p:nvPr/>
          </p:nvSpPr>
          <p:spPr>
            <a:xfrm rot="5888330">
              <a:off x="-1061002" y="-335694"/>
              <a:ext cx="2402228" cy="976574"/>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5"/>
            <p:cNvSpPr/>
            <p:nvPr/>
          </p:nvSpPr>
          <p:spPr>
            <a:xfrm rot="5888349">
              <a:off x="-1129713" y="-68712"/>
              <a:ext cx="2831424" cy="849504"/>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5"/>
            <p:cNvSpPr/>
            <p:nvPr/>
          </p:nvSpPr>
          <p:spPr>
            <a:xfrm rot="-6473126" flipH="1">
              <a:off x="7403453" y="-1232520"/>
              <a:ext cx="2402223" cy="976572"/>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5"/>
            <p:cNvSpPr/>
            <p:nvPr/>
          </p:nvSpPr>
          <p:spPr>
            <a:xfrm rot="-6473117" flipH="1">
              <a:off x="7762544" y="503629"/>
              <a:ext cx="2831424" cy="939697"/>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rgbClr val="FA81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5"/>
            <p:cNvSpPr/>
            <p:nvPr/>
          </p:nvSpPr>
          <p:spPr>
            <a:xfrm>
              <a:off x="4492520" y="1431639"/>
              <a:ext cx="218168" cy="220126"/>
            </a:xfrm>
            <a:custGeom>
              <a:avLst/>
              <a:gdLst/>
              <a:ahLst/>
              <a:cxnLst/>
              <a:rect l="l" t="t" r="r" b="b"/>
              <a:pathLst>
                <a:path w="1337" h="1349" extrusionOk="0">
                  <a:moveTo>
                    <a:pt x="1336" y="681"/>
                  </a:moveTo>
                  <a:cubicBezTo>
                    <a:pt x="1336" y="1047"/>
                    <a:pt x="1046" y="1349"/>
                    <a:pt x="668" y="1349"/>
                  </a:cubicBezTo>
                  <a:cubicBezTo>
                    <a:pt x="303" y="1349"/>
                    <a:pt x="1" y="1047"/>
                    <a:pt x="1" y="681"/>
                  </a:cubicBezTo>
                  <a:cubicBezTo>
                    <a:pt x="1" y="303"/>
                    <a:pt x="303" y="1"/>
                    <a:pt x="668" y="1"/>
                  </a:cubicBezTo>
                  <a:cubicBezTo>
                    <a:pt x="1046" y="1"/>
                    <a:pt x="1336" y="303"/>
                    <a:pt x="1336" y="6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5"/>
            <p:cNvSpPr/>
            <p:nvPr/>
          </p:nvSpPr>
          <p:spPr>
            <a:xfrm>
              <a:off x="4627711" y="4227991"/>
              <a:ext cx="148165" cy="117325"/>
            </a:xfrm>
            <a:custGeom>
              <a:avLst/>
              <a:gdLst/>
              <a:ahLst/>
              <a:cxnLst/>
              <a:rect l="l" t="t" r="r" b="b"/>
              <a:pathLst>
                <a:path w="908" h="719" extrusionOk="0">
                  <a:moveTo>
                    <a:pt x="693" y="139"/>
                  </a:moveTo>
                  <a:cubicBezTo>
                    <a:pt x="907" y="353"/>
                    <a:pt x="756" y="718"/>
                    <a:pt x="454" y="718"/>
                  </a:cubicBezTo>
                  <a:cubicBezTo>
                    <a:pt x="151" y="718"/>
                    <a:pt x="0" y="353"/>
                    <a:pt x="214" y="139"/>
                  </a:cubicBezTo>
                  <a:cubicBezTo>
                    <a:pt x="340" y="0"/>
                    <a:pt x="554" y="0"/>
                    <a:pt x="693" y="13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5"/>
            <p:cNvSpPr/>
            <p:nvPr/>
          </p:nvSpPr>
          <p:spPr>
            <a:xfrm>
              <a:off x="7770998" y="940091"/>
              <a:ext cx="407291" cy="409249"/>
            </a:xfrm>
            <a:custGeom>
              <a:avLst/>
              <a:gdLst/>
              <a:ahLst/>
              <a:cxnLst/>
              <a:rect l="l" t="t" r="r" b="b"/>
              <a:pathLst>
                <a:path w="2496" h="2508" extrusionOk="0">
                  <a:moveTo>
                    <a:pt x="1248" y="0"/>
                  </a:moveTo>
                  <a:cubicBezTo>
                    <a:pt x="555" y="0"/>
                    <a:pt x="1" y="555"/>
                    <a:pt x="1" y="1248"/>
                  </a:cubicBezTo>
                  <a:cubicBezTo>
                    <a:pt x="1" y="1941"/>
                    <a:pt x="555" y="2508"/>
                    <a:pt x="1248" y="2508"/>
                  </a:cubicBezTo>
                  <a:cubicBezTo>
                    <a:pt x="1941" y="2508"/>
                    <a:pt x="2496" y="1941"/>
                    <a:pt x="2496" y="1248"/>
                  </a:cubicBezTo>
                  <a:cubicBezTo>
                    <a:pt x="2496" y="555"/>
                    <a:pt x="1941" y="0"/>
                    <a:pt x="12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5"/>
            <p:cNvSpPr/>
            <p:nvPr/>
          </p:nvSpPr>
          <p:spPr>
            <a:xfrm>
              <a:off x="8667134" y="2757397"/>
              <a:ext cx="148165" cy="117325"/>
            </a:xfrm>
            <a:custGeom>
              <a:avLst/>
              <a:gdLst/>
              <a:ahLst/>
              <a:cxnLst/>
              <a:rect l="l" t="t" r="r" b="b"/>
              <a:pathLst>
                <a:path w="908" h="719" extrusionOk="0">
                  <a:moveTo>
                    <a:pt x="694" y="139"/>
                  </a:moveTo>
                  <a:cubicBezTo>
                    <a:pt x="908" y="353"/>
                    <a:pt x="757" y="719"/>
                    <a:pt x="454" y="719"/>
                  </a:cubicBezTo>
                  <a:cubicBezTo>
                    <a:pt x="152" y="719"/>
                    <a:pt x="1" y="353"/>
                    <a:pt x="215" y="139"/>
                  </a:cubicBezTo>
                  <a:cubicBezTo>
                    <a:pt x="341" y="1"/>
                    <a:pt x="555" y="1"/>
                    <a:pt x="694" y="13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5"/>
            <p:cNvSpPr/>
            <p:nvPr/>
          </p:nvSpPr>
          <p:spPr>
            <a:xfrm>
              <a:off x="6570450" y="4692004"/>
              <a:ext cx="255046" cy="255210"/>
            </a:xfrm>
            <a:custGeom>
              <a:avLst/>
              <a:gdLst/>
              <a:ahLst/>
              <a:cxnLst/>
              <a:rect l="l" t="t" r="r" b="b"/>
              <a:pathLst>
                <a:path w="1563" h="1564" extrusionOk="0">
                  <a:moveTo>
                    <a:pt x="781" y="1"/>
                  </a:moveTo>
                  <a:cubicBezTo>
                    <a:pt x="353" y="1"/>
                    <a:pt x="0" y="354"/>
                    <a:pt x="0" y="782"/>
                  </a:cubicBezTo>
                  <a:cubicBezTo>
                    <a:pt x="0" y="1210"/>
                    <a:pt x="353" y="1563"/>
                    <a:pt x="781" y="1563"/>
                  </a:cubicBezTo>
                  <a:cubicBezTo>
                    <a:pt x="1210" y="1563"/>
                    <a:pt x="1563" y="1210"/>
                    <a:pt x="1563" y="782"/>
                  </a:cubicBezTo>
                  <a:cubicBezTo>
                    <a:pt x="1563" y="354"/>
                    <a:pt x="1210" y="1"/>
                    <a:pt x="7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5"/>
            <p:cNvSpPr/>
            <p:nvPr/>
          </p:nvSpPr>
          <p:spPr>
            <a:xfrm>
              <a:off x="2234173" y="4544841"/>
              <a:ext cx="150286" cy="117325"/>
            </a:xfrm>
            <a:custGeom>
              <a:avLst/>
              <a:gdLst/>
              <a:ahLst/>
              <a:cxnLst/>
              <a:rect l="l" t="t" r="r" b="b"/>
              <a:pathLst>
                <a:path w="921" h="719" extrusionOk="0">
                  <a:moveTo>
                    <a:pt x="706" y="139"/>
                  </a:moveTo>
                  <a:cubicBezTo>
                    <a:pt x="921" y="353"/>
                    <a:pt x="769" y="719"/>
                    <a:pt x="467" y="719"/>
                  </a:cubicBezTo>
                  <a:cubicBezTo>
                    <a:pt x="152" y="719"/>
                    <a:pt x="1" y="353"/>
                    <a:pt x="215" y="139"/>
                  </a:cubicBezTo>
                  <a:cubicBezTo>
                    <a:pt x="354" y="1"/>
                    <a:pt x="568" y="1"/>
                    <a:pt x="706" y="13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hanks">
  <p:cSld name="CUSTOM_8">
    <p:spTree>
      <p:nvGrpSpPr>
        <p:cNvPr id="1" name="Shape 456"/>
        <p:cNvGrpSpPr/>
        <p:nvPr/>
      </p:nvGrpSpPr>
      <p:grpSpPr>
        <a:xfrm>
          <a:off x="0" y="0"/>
          <a:ext cx="0" cy="0"/>
          <a:chOff x="0" y="0"/>
          <a:chExt cx="0" cy="0"/>
        </a:xfrm>
      </p:grpSpPr>
      <p:sp>
        <p:nvSpPr>
          <p:cNvPr id="457" name="Google Shape;457;p33"/>
          <p:cNvSpPr txBox="1">
            <a:spLocks noGrp="1"/>
          </p:cNvSpPr>
          <p:nvPr>
            <p:ph type="ctrTitle"/>
          </p:nvPr>
        </p:nvSpPr>
        <p:spPr>
          <a:xfrm>
            <a:off x="3706444" y="540000"/>
            <a:ext cx="4717500" cy="1437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100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458" name="Google Shape;458;p33"/>
          <p:cNvSpPr txBox="1">
            <a:spLocks noGrp="1"/>
          </p:cNvSpPr>
          <p:nvPr>
            <p:ph type="subTitle" idx="1"/>
          </p:nvPr>
        </p:nvSpPr>
        <p:spPr>
          <a:xfrm>
            <a:off x="4139194" y="2738312"/>
            <a:ext cx="38520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400"/>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459" name="Google Shape;459;p33"/>
          <p:cNvSpPr txBox="1"/>
          <p:nvPr/>
        </p:nvSpPr>
        <p:spPr>
          <a:xfrm>
            <a:off x="4026094" y="3598245"/>
            <a:ext cx="4078200" cy="6330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200">
                <a:solidFill>
                  <a:schemeClr val="accent3"/>
                </a:solidFill>
                <a:latin typeface="Open Sans"/>
                <a:ea typeface="Open Sans"/>
                <a:cs typeface="Open Sans"/>
                <a:sym typeface="Open Sans"/>
              </a:rPr>
              <a:t>CREDITS: This presentation template was created by </a:t>
            </a:r>
            <a:r>
              <a:rPr lang="en" sz="1200" b="1">
                <a:solidFill>
                  <a:schemeClr val="accent3"/>
                </a:solidFill>
                <a:uFill>
                  <a:noFill/>
                </a:uFill>
                <a:latin typeface="Open Sans"/>
                <a:ea typeface="Open Sans"/>
                <a:cs typeface="Open Sans"/>
                <a:sym typeface="Open Sans"/>
                <a:hlinkClick r:id="rId2">
                  <a:extLst>
                    <a:ext uri="{A12FA001-AC4F-418D-AE19-62706E023703}">
                      <ahyp:hlinkClr xmlns:ahyp="http://schemas.microsoft.com/office/drawing/2018/hyperlinkcolor" val="tx"/>
                    </a:ext>
                  </a:extLst>
                </a:hlinkClick>
              </a:rPr>
              <a:t>Slidesgo</a:t>
            </a:r>
            <a:r>
              <a:rPr lang="en" sz="1200">
                <a:solidFill>
                  <a:schemeClr val="accent3"/>
                </a:solidFill>
                <a:latin typeface="Open Sans"/>
                <a:ea typeface="Open Sans"/>
                <a:cs typeface="Open Sans"/>
                <a:sym typeface="Open Sans"/>
              </a:rPr>
              <a:t>, including icons by </a:t>
            </a:r>
            <a:r>
              <a:rPr lang="en" sz="1200" b="1">
                <a:solidFill>
                  <a:schemeClr val="accent3"/>
                </a:solidFill>
                <a:uFill>
                  <a:noFill/>
                </a:uFill>
                <a:latin typeface="Open Sans"/>
                <a:ea typeface="Open Sans"/>
                <a:cs typeface="Open Sans"/>
                <a:sym typeface="Open Sans"/>
                <a:hlinkClick r:id="rId3">
                  <a:extLst>
                    <a:ext uri="{A12FA001-AC4F-418D-AE19-62706E023703}">
                      <ahyp:hlinkClr xmlns:ahyp="http://schemas.microsoft.com/office/drawing/2018/hyperlinkcolor" val="tx"/>
                    </a:ext>
                  </a:extLst>
                </a:hlinkClick>
              </a:rPr>
              <a:t>Flaticon</a:t>
            </a:r>
            <a:r>
              <a:rPr lang="en" sz="1200">
                <a:solidFill>
                  <a:schemeClr val="accent3"/>
                </a:solidFill>
                <a:latin typeface="Open Sans"/>
                <a:ea typeface="Open Sans"/>
                <a:cs typeface="Open Sans"/>
                <a:sym typeface="Open Sans"/>
              </a:rPr>
              <a:t>, and infographics &amp; images by </a:t>
            </a:r>
            <a:r>
              <a:rPr lang="en" sz="1200" b="1">
                <a:solidFill>
                  <a:schemeClr val="accent3"/>
                </a:solidFill>
                <a:uFill>
                  <a:noFill/>
                </a:uFill>
                <a:latin typeface="Open Sans"/>
                <a:ea typeface="Open Sans"/>
                <a:cs typeface="Open Sans"/>
                <a:sym typeface="Open Sans"/>
                <a:hlinkClick r:id="rId4">
                  <a:extLst>
                    <a:ext uri="{A12FA001-AC4F-418D-AE19-62706E023703}">
                      <ahyp:hlinkClr xmlns:ahyp="http://schemas.microsoft.com/office/drawing/2018/hyperlinkcolor" val="tx"/>
                    </a:ext>
                  </a:extLst>
                </a:hlinkClick>
              </a:rPr>
              <a:t>Freepik</a:t>
            </a:r>
            <a:r>
              <a:rPr lang="en" sz="1200" b="1">
                <a:solidFill>
                  <a:schemeClr val="accent3"/>
                </a:solidFill>
                <a:latin typeface="Open Sans"/>
                <a:ea typeface="Open Sans"/>
                <a:cs typeface="Open Sans"/>
                <a:sym typeface="Open Sans"/>
              </a:rPr>
              <a:t>. </a:t>
            </a:r>
            <a:endParaRPr sz="1200" b="1">
              <a:solidFill>
                <a:schemeClr val="accent3"/>
              </a:solidFill>
              <a:latin typeface="Open Sans"/>
              <a:ea typeface="Open Sans"/>
              <a:cs typeface="Open Sans"/>
              <a:sym typeface="Open Sans"/>
            </a:endParaRPr>
          </a:p>
        </p:txBody>
      </p:sp>
      <p:sp>
        <p:nvSpPr>
          <p:cNvPr id="460" name="Google Shape;460;p33"/>
          <p:cNvSpPr/>
          <p:nvPr/>
        </p:nvSpPr>
        <p:spPr>
          <a:xfrm flipH="1">
            <a:off x="1757048" y="4370426"/>
            <a:ext cx="2666155" cy="1069537"/>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33"/>
          <p:cNvSpPr/>
          <p:nvPr/>
        </p:nvSpPr>
        <p:spPr>
          <a:xfrm flipH="1">
            <a:off x="-1273239" y="4231243"/>
            <a:ext cx="4019541" cy="1205974"/>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3"/>
          <p:cNvSpPr/>
          <p:nvPr/>
        </p:nvSpPr>
        <p:spPr>
          <a:xfrm flipH="1">
            <a:off x="5425911" y="321838"/>
            <a:ext cx="218168" cy="218168"/>
          </a:xfrm>
          <a:custGeom>
            <a:avLst/>
            <a:gdLst/>
            <a:ahLst/>
            <a:cxnLst/>
            <a:rect l="l" t="t" r="r" b="b"/>
            <a:pathLst>
              <a:path w="1337" h="1337" extrusionOk="0">
                <a:moveTo>
                  <a:pt x="1336" y="669"/>
                </a:moveTo>
                <a:cubicBezTo>
                  <a:pt x="1336" y="1034"/>
                  <a:pt x="1046" y="1337"/>
                  <a:pt x="668" y="1337"/>
                </a:cubicBezTo>
                <a:cubicBezTo>
                  <a:pt x="303" y="1337"/>
                  <a:pt x="0" y="1034"/>
                  <a:pt x="0" y="669"/>
                </a:cubicBezTo>
                <a:cubicBezTo>
                  <a:pt x="0" y="291"/>
                  <a:pt x="303" y="1"/>
                  <a:pt x="668" y="1"/>
                </a:cubicBezTo>
                <a:cubicBezTo>
                  <a:pt x="1046" y="1"/>
                  <a:pt x="1336" y="291"/>
                  <a:pt x="1336" y="66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3"/>
          <p:cNvSpPr/>
          <p:nvPr/>
        </p:nvSpPr>
        <p:spPr>
          <a:xfrm flipH="1">
            <a:off x="8351959" y="4532520"/>
            <a:ext cx="144086" cy="141964"/>
          </a:xfrm>
          <a:custGeom>
            <a:avLst/>
            <a:gdLst/>
            <a:ahLst/>
            <a:cxnLst/>
            <a:rect l="l" t="t" r="r" b="b"/>
            <a:pathLst>
              <a:path w="883" h="870" extrusionOk="0">
                <a:moveTo>
                  <a:pt x="882" y="428"/>
                </a:moveTo>
                <a:cubicBezTo>
                  <a:pt x="882" y="680"/>
                  <a:pt x="693" y="869"/>
                  <a:pt x="441" y="869"/>
                </a:cubicBezTo>
                <a:cubicBezTo>
                  <a:pt x="202" y="869"/>
                  <a:pt x="0" y="680"/>
                  <a:pt x="0" y="428"/>
                </a:cubicBezTo>
                <a:cubicBezTo>
                  <a:pt x="0" y="189"/>
                  <a:pt x="202" y="0"/>
                  <a:pt x="441" y="0"/>
                </a:cubicBezTo>
                <a:cubicBezTo>
                  <a:pt x="693" y="0"/>
                  <a:pt x="882" y="189"/>
                  <a:pt x="882" y="4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3"/>
          <p:cNvSpPr/>
          <p:nvPr/>
        </p:nvSpPr>
        <p:spPr>
          <a:xfrm flipH="1">
            <a:off x="8609941" y="2738289"/>
            <a:ext cx="255210" cy="255210"/>
          </a:xfrm>
          <a:custGeom>
            <a:avLst/>
            <a:gdLst/>
            <a:ahLst/>
            <a:cxnLst/>
            <a:rect l="l" t="t" r="r" b="b"/>
            <a:pathLst>
              <a:path w="1564" h="1564" extrusionOk="0">
                <a:moveTo>
                  <a:pt x="782" y="1"/>
                </a:moveTo>
                <a:cubicBezTo>
                  <a:pt x="341" y="1"/>
                  <a:pt x="1" y="353"/>
                  <a:pt x="1" y="782"/>
                </a:cubicBezTo>
                <a:cubicBezTo>
                  <a:pt x="1" y="1210"/>
                  <a:pt x="341" y="1563"/>
                  <a:pt x="782" y="1563"/>
                </a:cubicBezTo>
                <a:cubicBezTo>
                  <a:pt x="1210" y="1563"/>
                  <a:pt x="1563" y="1210"/>
                  <a:pt x="1563" y="782"/>
                </a:cubicBezTo>
                <a:cubicBezTo>
                  <a:pt x="1563" y="353"/>
                  <a:pt x="1210" y="1"/>
                  <a:pt x="7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3"/>
          <p:cNvSpPr/>
          <p:nvPr/>
        </p:nvSpPr>
        <p:spPr>
          <a:xfrm flipH="1">
            <a:off x="284689" y="2478169"/>
            <a:ext cx="187328" cy="187165"/>
          </a:xfrm>
          <a:custGeom>
            <a:avLst/>
            <a:gdLst/>
            <a:ahLst/>
            <a:cxnLst/>
            <a:rect l="l" t="t" r="r" b="b"/>
            <a:pathLst>
              <a:path w="1148" h="1147" extrusionOk="0">
                <a:moveTo>
                  <a:pt x="568" y="0"/>
                </a:moveTo>
                <a:cubicBezTo>
                  <a:pt x="253" y="0"/>
                  <a:pt x="1" y="252"/>
                  <a:pt x="1" y="567"/>
                </a:cubicBezTo>
                <a:cubicBezTo>
                  <a:pt x="1" y="882"/>
                  <a:pt x="253" y="1147"/>
                  <a:pt x="568" y="1147"/>
                </a:cubicBezTo>
                <a:cubicBezTo>
                  <a:pt x="883" y="1147"/>
                  <a:pt x="1148" y="882"/>
                  <a:pt x="1148" y="567"/>
                </a:cubicBezTo>
                <a:cubicBezTo>
                  <a:pt x="1148" y="252"/>
                  <a:pt x="883" y="0"/>
                  <a:pt x="5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3"/>
          <p:cNvSpPr/>
          <p:nvPr/>
        </p:nvSpPr>
        <p:spPr>
          <a:xfrm flipH="1">
            <a:off x="2137049" y="321860"/>
            <a:ext cx="94806" cy="81426"/>
          </a:xfrm>
          <a:custGeom>
            <a:avLst/>
            <a:gdLst/>
            <a:ahLst/>
            <a:cxnLst/>
            <a:rect l="l" t="t" r="r" b="b"/>
            <a:pathLst>
              <a:path w="581" h="499" extrusionOk="0">
                <a:moveTo>
                  <a:pt x="328" y="1"/>
                </a:moveTo>
                <a:cubicBezTo>
                  <a:pt x="114" y="1"/>
                  <a:pt x="1" y="265"/>
                  <a:pt x="152" y="429"/>
                </a:cubicBezTo>
                <a:cubicBezTo>
                  <a:pt x="204" y="477"/>
                  <a:pt x="266" y="498"/>
                  <a:pt x="326" y="498"/>
                </a:cubicBezTo>
                <a:cubicBezTo>
                  <a:pt x="457" y="498"/>
                  <a:pt x="580" y="399"/>
                  <a:pt x="580" y="253"/>
                </a:cubicBezTo>
                <a:cubicBezTo>
                  <a:pt x="580" y="114"/>
                  <a:pt x="467" y="1"/>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3"/>
          <p:cNvSpPr/>
          <p:nvPr/>
        </p:nvSpPr>
        <p:spPr>
          <a:xfrm flipH="1">
            <a:off x="8609945" y="389726"/>
            <a:ext cx="82405" cy="82405"/>
          </a:xfrm>
          <a:custGeom>
            <a:avLst/>
            <a:gdLst/>
            <a:ahLst/>
            <a:cxnLst/>
            <a:rect l="l" t="t" r="r" b="b"/>
            <a:pathLst>
              <a:path w="505" h="505" extrusionOk="0">
                <a:moveTo>
                  <a:pt x="253" y="1"/>
                </a:moveTo>
                <a:cubicBezTo>
                  <a:pt x="114" y="1"/>
                  <a:pt x="1" y="114"/>
                  <a:pt x="1" y="253"/>
                </a:cubicBezTo>
                <a:cubicBezTo>
                  <a:pt x="1" y="391"/>
                  <a:pt x="114" y="505"/>
                  <a:pt x="253" y="505"/>
                </a:cubicBezTo>
                <a:cubicBezTo>
                  <a:pt x="391" y="505"/>
                  <a:pt x="505" y="391"/>
                  <a:pt x="505" y="253"/>
                </a:cubicBezTo>
                <a:cubicBezTo>
                  <a:pt x="505" y="114"/>
                  <a:pt x="391" y="1"/>
                  <a:pt x="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ackground">
  <p:cSld name="CUSTOM_13">
    <p:spTree>
      <p:nvGrpSpPr>
        <p:cNvPr id="1" name="Shape 468"/>
        <p:cNvGrpSpPr/>
        <p:nvPr/>
      </p:nvGrpSpPr>
      <p:grpSpPr>
        <a:xfrm>
          <a:off x="0" y="0"/>
          <a:ext cx="0" cy="0"/>
          <a:chOff x="0" y="0"/>
          <a:chExt cx="0" cy="0"/>
        </a:xfrm>
      </p:grpSpPr>
      <p:grpSp>
        <p:nvGrpSpPr>
          <p:cNvPr id="469" name="Google Shape;469;p34"/>
          <p:cNvGrpSpPr/>
          <p:nvPr/>
        </p:nvGrpSpPr>
        <p:grpSpPr>
          <a:xfrm>
            <a:off x="-1225037" y="-2037258"/>
            <a:ext cx="11517413" cy="8033444"/>
            <a:chOff x="-1225037" y="-2037258"/>
            <a:chExt cx="11517413" cy="8033444"/>
          </a:xfrm>
        </p:grpSpPr>
        <p:sp>
          <p:nvSpPr>
            <p:cNvPr id="470" name="Google Shape;470;p34"/>
            <p:cNvSpPr/>
            <p:nvPr/>
          </p:nvSpPr>
          <p:spPr>
            <a:xfrm rot="1067096" flipH="1">
              <a:off x="-1133293" y="4223425"/>
              <a:ext cx="2402227" cy="976574"/>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4"/>
            <p:cNvSpPr/>
            <p:nvPr/>
          </p:nvSpPr>
          <p:spPr>
            <a:xfrm rot="1067108" flipH="1">
              <a:off x="-1089575" y="4436538"/>
              <a:ext cx="2831419" cy="849502"/>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4"/>
            <p:cNvSpPr/>
            <p:nvPr/>
          </p:nvSpPr>
          <p:spPr>
            <a:xfrm rot="-1800016">
              <a:off x="7726113" y="4261522"/>
              <a:ext cx="2402219" cy="976571"/>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4"/>
            <p:cNvSpPr/>
            <p:nvPr/>
          </p:nvSpPr>
          <p:spPr>
            <a:xfrm rot="-1799988">
              <a:off x="7415698" y="4411583"/>
              <a:ext cx="2831419" cy="939701"/>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rgbClr val="FA81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4"/>
            <p:cNvSpPr/>
            <p:nvPr/>
          </p:nvSpPr>
          <p:spPr>
            <a:xfrm rot="-5888330" flipH="1">
              <a:off x="7630289" y="666606"/>
              <a:ext cx="2402228" cy="976574"/>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4"/>
            <p:cNvSpPr/>
            <p:nvPr/>
          </p:nvSpPr>
          <p:spPr>
            <a:xfrm rot="-5888349" flipH="1">
              <a:off x="7365628" y="-68712"/>
              <a:ext cx="2831424" cy="849504"/>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4"/>
            <p:cNvSpPr/>
            <p:nvPr/>
          </p:nvSpPr>
          <p:spPr>
            <a:xfrm rot="6473126">
              <a:off x="-738336" y="-1232520"/>
              <a:ext cx="2402223" cy="976572"/>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34"/>
            <p:cNvSpPr/>
            <p:nvPr/>
          </p:nvSpPr>
          <p:spPr>
            <a:xfrm rot="6473117">
              <a:off x="-1526628" y="503629"/>
              <a:ext cx="2831424" cy="939697"/>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rgbClr val="FA81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4"/>
            <p:cNvSpPr/>
            <p:nvPr/>
          </p:nvSpPr>
          <p:spPr>
            <a:xfrm flipH="1">
              <a:off x="6279827" y="1294739"/>
              <a:ext cx="218168" cy="220126"/>
            </a:xfrm>
            <a:custGeom>
              <a:avLst/>
              <a:gdLst/>
              <a:ahLst/>
              <a:cxnLst/>
              <a:rect l="l" t="t" r="r" b="b"/>
              <a:pathLst>
                <a:path w="1337" h="1349" extrusionOk="0">
                  <a:moveTo>
                    <a:pt x="1336" y="681"/>
                  </a:moveTo>
                  <a:cubicBezTo>
                    <a:pt x="1336" y="1047"/>
                    <a:pt x="1046" y="1349"/>
                    <a:pt x="668" y="1349"/>
                  </a:cubicBezTo>
                  <a:cubicBezTo>
                    <a:pt x="303" y="1349"/>
                    <a:pt x="1" y="1047"/>
                    <a:pt x="1" y="681"/>
                  </a:cubicBezTo>
                  <a:cubicBezTo>
                    <a:pt x="1" y="303"/>
                    <a:pt x="303" y="1"/>
                    <a:pt x="668" y="1"/>
                  </a:cubicBezTo>
                  <a:cubicBezTo>
                    <a:pt x="1046" y="1"/>
                    <a:pt x="1336" y="303"/>
                    <a:pt x="1336" y="6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4"/>
            <p:cNvSpPr/>
            <p:nvPr/>
          </p:nvSpPr>
          <p:spPr>
            <a:xfrm flipH="1">
              <a:off x="5942627" y="3168566"/>
              <a:ext cx="148165" cy="117325"/>
            </a:xfrm>
            <a:custGeom>
              <a:avLst/>
              <a:gdLst/>
              <a:ahLst/>
              <a:cxnLst/>
              <a:rect l="l" t="t" r="r" b="b"/>
              <a:pathLst>
                <a:path w="908" h="719" extrusionOk="0">
                  <a:moveTo>
                    <a:pt x="693" y="139"/>
                  </a:moveTo>
                  <a:cubicBezTo>
                    <a:pt x="907" y="353"/>
                    <a:pt x="756" y="718"/>
                    <a:pt x="454" y="718"/>
                  </a:cubicBezTo>
                  <a:cubicBezTo>
                    <a:pt x="151" y="718"/>
                    <a:pt x="0" y="353"/>
                    <a:pt x="214" y="139"/>
                  </a:cubicBezTo>
                  <a:cubicBezTo>
                    <a:pt x="340" y="0"/>
                    <a:pt x="554" y="0"/>
                    <a:pt x="693" y="13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4"/>
            <p:cNvSpPr/>
            <p:nvPr/>
          </p:nvSpPr>
          <p:spPr>
            <a:xfrm flipH="1">
              <a:off x="1491351" y="335366"/>
              <a:ext cx="407291" cy="409249"/>
            </a:xfrm>
            <a:custGeom>
              <a:avLst/>
              <a:gdLst/>
              <a:ahLst/>
              <a:cxnLst/>
              <a:rect l="l" t="t" r="r" b="b"/>
              <a:pathLst>
                <a:path w="2496" h="2508" extrusionOk="0">
                  <a:moveTo>
                    <a:pt x="1248" y="0"/>
                  </a:moveTo>
                  <a:cubicBezTo>
                    <a:pt x="555" y="0"/>
                    <a:pt x="1" y="555"/>
                    <a:pt x="1" y="1248"/>
                  </a:cubicBezTo>
                  <a:cubicBezTo>
                    <a:pt x="1" y="1941"/>
                    <a:pt x="555" y="2508"/>
                    <a:pt x="1248" y="2508"/>
                  </a:cubicBezTo>
                  <a:cubicBezTo>
                    <a:pt x="1941" y="2508"/>
                    <a:pt x="2496" y="1941"/>
                    <a:pt x="2496" y="1248"/>
                  </a:cubicBezTo>
                  <a:cubicBezTo>
                    <a:pt x="2496" y="555"/>
                    <a:pt x="1941" y="0"/>
                    <a:pt x="12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4"/>
            <p:cNvSpPr/>
            <p:nvPr/>
          </p:nvSpPr>
          <p:spPr>
            <a:xfrm flipH="1">
              <a:off x="252041" y="2757397"/>
              <a:ext cx="148165" cy="117325"/>
            </a:xfrm>
            <a:custGeom>
              <a:avLst/>
              <a:gdLst/>
              <a:ahLst/>
              <a:cxnLst/>
              <a:rect l="l" t="t" r="r" b="b"/>
              <a:pathLst>
                <a:path w="908" h="719" extrusionOk="0">
                  <a:moveTo>
                    <a:pt x="694" y="139"/>
                  </a:moveTo>
                  <a:cubicBezTo>
                    <a:pt x="908" y="353"/>
                    <a:pt x="757" y="719"/>
                    <a:pt x="454" y="719"/>
                  </a:cubicBezTo>
                  <a:cubicBezTo>
                    <a:pt x="152" y="719"/>
                    <a:pt x="1" y="353"/>
                    <a:pt x="215" y="139"/>
                  </a:cubicBezTo>
                  <a:cubicBezTo>
                    <a:pt x="341" y="1"/>
                    <a:pt x="555" y="1"/>
                    <a:pt x="694" y="13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4"/>
            <p:cNvSpPr/>
            <p:nvPr/>
          </p:nvSpPr>
          <p:spPr>
            <a:xfrm flipH="1">
              <a:off x="2241843" y="4692004"/>
              <a:ext cx="255046" cy="255210"/>
            </a:xfrm>
            <a:custGeom>
              <a:avLst/>
              <a:gdLst/>
              <a:ahLst/>
              <a:cxnLst/>
              <a:rect l="l" t="t" r="r" b="b"/>
              <a:pathLst>
                <a:path w="1563" h="1564" extrusionOk="0">
                  <a:moveTo>
                    <a:pt x="781" y="1"/>
                  </a:moveTo>
                  <a:cubicBezTo>
                    <a:pt x="353" y="1"/>
                    <a:pt x="0" y="354"/>
                    <a:pt x="0" y="782"/>
                  </a:cubicBezTo>
                  <a:cubicBezTo>
                    <a:pt x="0" y="1210"/>
                    <a:pt x="353" y="1563"/>
                    <a:pt x="781" y="1563"/>
                  </a:cubicBezTo>
                  <a:cubicBezTo>
                    <a:pt x="1210" y="1563"/>
                    <a:pt x="1563" y="1210"/>
                    <a:pt x="1563" y="782"/>
                  </a:cubicBezTo>
                  <a:cubicBezTo>
                    <a:pt x="1563" y="354"/>
                    <a:pt x="1210" y="1"/>
                    <a:pt x="7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34"/>
            <p:cNvSpPr/>
            <p:nvPr/>
          </p:nvSpPr>
          <p:spPr>
            <a:xfrm flipH="1">
              <a:off x="6279831" y="4947216"/>
              <a:ext cx="150286" cy="117325"/>
            </a:xfrm>
            <a:custGeom>
              <a:avLst/>
              <a:gdLst/>
              <a:ahLst/>
              <a:cxnLst/>
              <a:rect l="l" t="t" r="r" b="b"/>
              <a:pathLst>
                <a:path w="921" h="719" extrusionOk="0">
                  <a:moveTo>
                    <a:pt x="706" y="139"/>
                  </a:moveTo>
                  <a:cubicBezTo>
                    <a:pt x="921" y="353"/>
                    <a:pt x="769" y="719"/>
                    <a:pt x="467" y="719"/>
                  </a:cubicBezTo>
                  <a:cubicBezTo>
                    <a:pt x="152" y="719"/>
                    <a:pt x="1" y="353"/>
                    <a:pt x="215" y="139"/>
                  </a:cubicBezTo>
                  <a:cubicBezTo>
                    <a:pt x="354" y="1"/>
                    <a:pt x="568" y="1"/>
                    <a:pt x="706" y="13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Background 1">
  <p:cSld name="CUSTOM_13_1">
    <p:spTree>
      <p:nvGrpSpPr>
        <p:cNvPr id="1" name="Shape 484"/>
        <p:cNvGrpSpPr/>
        <p:nvPr/>
      </p:nvGrpSpPr>
      <p:grpSpPr>
        <a:xfrm>
          <a:off x="0" y="0"/>
          <a:ext cx="0" cy="0"/>
          <a:chOff x="0" y="0"/>
          <a:chExt cx="0" cy="0"/>
        </a:xfrm>
      </p:grpSpPr>
      <p:grpSp>
        <p:nvGrpSpPr>
          <p:cNvPr id="485" name="Google Shape;485;p35"/>
          <p:cNvGrpSpPr/>
          <p:nvPr/>
        </p:nvGrpSpPr>
        <p:grpSpPr>
          <a:xfrm>
            <a:off x="-760624" y="-18432"/>
            <a:ext cx="11689498" cy="5180359"/>
            <a:chOff x="-760624" y="-18432"/>
            <a:chExt cx="11689498" cy="5180359"/>
          </a:xfrm>
        </p:grpSpPr>
        <p:sp>
          <p:nvSpPr>
            <p:cNvPr id="486" name="Google Shape;486;p35"/>
            <p:cNvSpPr/>
            <p:nvPr/>
          </p:nvSpPr>
          <p:spPr>
            <a:xfrm>
              <a:off x="6766141" y="4185355"/>
              <a:ext cx="2402220" cy="976571"/>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5"/>
            <p:cNvSpPr/>
            <p:nvPr/>
          </p:nvSpPr>
          <p:spPr>
            <a:xfrm>
              <a:off x="5753650" y="4312423"/>
              <a:ext cx="2831422" cy="849503"/>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5"/>
            <p:cNvSpPr/>
            <p:nvPr/>
          </p:nvSpPr>
          <p:spPr>
            <a:xfrm flipH="1">
              <a:off x="1342238" y="4185355"/>
              <a:ext cx="2402220" cy="976571"/>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5"/>
            <p:cNvSpPr/>
            <p:nvPr/>
          </p:nvSpPr>
          <p:spPr>
            <a:xfrm flipH="1">
              <a:off x="-683252" y="4222227"/>
              <a:ext cx="2831422" cy="939699"/>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rgbClr val="FA81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5"/>
            <p:cNvSpPr/>
            <p:nvPr/>
          </p:nvSpPr>
          <p:spPr>
            <a:xfrm rot="10800000">
              <a:off x="-760624" y="-18432"/>
              <a:ext cx="2402220" cy="976571"/>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5"/>
            <p:cNvSpPr/>
            <p:nvPr/>
          </p:nvSpPr>
          <p:spPr>
            <a:xfrm rot="10800000">
              <a:off x="-177335" y="-18432"/>
              <a:ext cx="2831422" cy="849503"/>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5"/>
            <p:cNvSpPr/>
            <p:nvPr/>
          </p:nvSpPr>
          <p:spPr>
            <a:xfrm rot="10800000" flipH="1">
              <a:off x="6501164" y="5"/>
              <a:ext cx="2402220" cy="976571"/>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5"/>
            <p:cNvSpPr/>
            <p:nvPr/>
          </p:nvSpPr>
          <p:spPr>
            <a:xfrm rot="10800000" flipH="1">
              <a:off x="8097452" y="5"/>
              <a:ext cx="2831422" cy="939699"/>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rgbClr val="FA81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Background 2">
  <p:cSld name="CUSTOM_13_1_1">
    <p:spTree>
      <p:nvGrpSpPr>
        <p:cNvPr id="1" name="Shape 494"/>
        <p:cNvGrpSpPr/>
        <p:nvPr/>
      </p:nvGrpSpPr>
      <p:grpSpPr>
        <a:xfrm>
          <a:off x="0" y="0"/>
          <a:ext cx="0" cy="0"/>
          <a:chOff x="0" y="0"/>
          <a:chExt cx="0" cy="0"/>
        </a:xfrm>
      </p:grpSpPr>
      <p:sp>
        <p:nvSpPr>
          <p:cNvPr id="495" name="Google Shape;495;p36"/>
          <p:cNvSpPr/>
          <p:nvPr/>
        </p:nvSpPr>
        <p:spPr>
          <a:xfrm rot="2169362">
            <a:off x="-775978" y="4846585"/>
            <a:ext cx="2402225" cy="976573"/>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6"/>
          <p:cNvSpPr/>
          <p:nvPr/>
        </p:nvSpPr>
        <p:spPr>
          <a:xfrm rot="2169371">
            <a:off x="-1129976" y="4726453"/>
            <a:ext cx="2831432" cy="849505"/>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6"/>
          <p:cNvSpPr/>
          <p:nvPr/>
        </p:nvSpPr>
        <p:spPr>
          <a:xfrm rot="-7200010" flipH="1">
            <a:off x="7377505" y="-398337"/>
            <a:ext cx="2831429" cy="939701"/>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6"/>
          <p:cNvSpPr/>
          <p:nvPr/>
        </p:nvSpPr>
        <p:spPr>
          <a:xfrm rot="-1992378" flipH="1">
            <a:off x="7649458" y="4551062"/>
            <a:ext cx="2402219" cy="976571"/>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6"/>
          <p:cNvSpPr/>
          <p:nvPr/>
        </p:nvSpPr>
        <p:spPr>
          <a:xfrm rot="-1992390" flipH="1">
            <a:off x="7662974" y="4465296"/>
            <a:ext cx="2831436" cy="849504"/>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6"/>
          <p:cNvSpPr/>
          <p:nvPr/>
        </p:nvSpPr>
        <p:spPr>
          <a:xfrm rot="6183256">
            <a:off x="-1129974" y="-211847"/>
            <a:ext cx="2831427" cy="939704"/>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6"/>
          <p:cNvSpPr/>
          <p:nvPr/>
        </p:nvSpPr>
        <p:spPr>
          <a:xfrm>
            <a:off x="8314920" y="429926"/>
            <a:ext cx="218168" cy="220126"/>
          </a:xfrm>
          <a:custGeom>
            <a:avLst/>
            <a:gdLst/>
            <a:ahLst/>
            <a:cxnLst/>
            <a:rect l="l" t="t" r="r" b="b"/>
            <a:pathLst>
              <a:path w="1337" h="1349" extrusionOk="0">
                <a:moveTo>
                  <a:pt x="1336" y="681"/>
                </a:moveTo>
                <a:cubicBezTo>
                  <a:pt x="1336" y="1047"/>
                  <a:pt x="1046" y="1349"/>
                  <a:pt x="668" y="1349"/>
                </a:cubicBezTo>
                <a:cubicBezTo>
                  <a:pt x="303" y="1349"/>
                  <a:pt x="1" y="1047"/>
                  <a:pt x="1" y="681"/>
                </a:cubicBezTo>
                <a:cubicBezTo>
                  <a:pt x="1" y="303"/>
                  <a:pt x="303" y="1"/>
                  <a:pt x="668" y="1"/>
                </a:cubicBezTo>
                <a:cubicBezTo>
                  <a:pt x="1046" y="1"/>
                  <a:pt x="1336" y="303"/>
                  <a:pt x="1336" y="6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6"/>
          <p:cNvSpPr/>
          <p:nvPr/>
        </p:nvSpPr>
        <p:spPr>
          <a:xfrm>
            <a:off x="8775423" y="2694078"/>
            <a:ext cx="150286" cy="117325"/>
          </a:xfrm>
          <a:custGeom>
            <a:avLst/>
            <a:gdLst/>
            <a:ahLst/>
            <a:cxnLst/>
            <a:rect l="l" t="t" r="r" b="b"/>
            <a:pathLst>
              <a:path w="921" h="719" extrusionOk="0">
                <a:moveTo>
                  <a:pt x="706" y="139"/>
                </a:moveTo>
                <a:cubicBezTo>
                  <a:pt x="921" y="353"/>
                  <a:pt x="769" y="719"/>
                  <a:pt x="467" y="719"/>
                </a:cubicBezTo>
                <a:cubicBezTo>
                  <a:pt x="152" y="719"/>
                  <a:pt x="1" y="353"/>
                  <a:pt x="215" y="139"/>
                </a:cubicBezTo>
                <a:cubicBezTo>
                  <a:pt x="354" y="1"/>
                  <a:pt x="568" y="1"/>
                  <a:pt x="706" y="13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6"/>
          <p:cNvSpPr/>
          <p:nvPr/>
        </p:nvSpPr>
        <p:spPr>
          <a:xfrm>
            <a:off x="5436275" y="4791245"/>
            <a:ext cx="197445" cy="197608"/>
          </a:xfrm>
          <a:custGeom>
            <a:avLst/>
            <a:gdLst/>
            <a:ahLst/>
            <a:cxnLst/>
            <a:rect l="l" t="t" r="r" b="b"/>
            <a:pathLst>
              <a:path w="1210" h="1211" extrusionOk="0">
                <a:moveTo>
                  <a:pt x="1210" y="606"/>
                </a:moveTo>
                <a:cubicBezTo>
                  <a:pt x="1210" y="946"/>
                  <a:pt x="945" y="1210"/>
                  <a:pt x="605" y="1210"/>
                </a:cubicBezTo>
                <a:cubicBezTo>
                  <a:pt x="278" y="1210"/>
                  <a:pt x="0" y="946"/>
                  <a:pt x="0" y="606"/>
                </a:cubicBezTo>
                <a:cubicBezTo>
                  <a:pt x="0" y="278"/>
                  <a:pt x="278" y="1"/>
                  <a:pt x="605" y="1"/>
                </a:cubicBezTo>
                <a:cubicBezTo>
                  <a:pt x="945" y="1"/>
                  <a:pt x="1210" y="278"/>
                  <a:pt x="1210" y="60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6"/>
          <p:cNvSpPr/>
          <p:nvPr/>
        </p:nvSpPr>
        <p:spPr>
          <a:xfrm>
            <a:off x="239363" y="3210454"/>
            <a:ext cx="255046" cy="255210"/>
          </a:xfrm>
          <a:custGeom>
            <a:avLst/>
            <a:gdLst/>
            <a:ahLst/>
            <a:cxnLst/>
            <a:rect l="l" t="t" r="r" b="b"/>
            <a:pathLst>
              <a:path w="1563" h="1564" extrusionOk="0">
                <a:moveTo>
                  <a:pt x="781" y="1"/>
                </a:moveTo>
                <a:cubicBezTo>
                  <a:pt x="353" y="1"/>
                  <a:pt x="0" y="354"/>
                  <a:pt x="0" y="782"/>
                </a:cubicBezTo>
                <a:cubicBezTo>
                  <a:pt x="0" y="1210"/>
                  <a:pt x="353" y="1563"/>
                  <a:pt x="781" y="1563"/>
                </a:cubicBezTo>
                <a:cubicBezTo>
                  <a:pt x="1210" y="1563"/>
                  <a:pt x="1563" y="1210"/>
                  <a:pt x="1563" y="782"/>
                </a:cubicBezTo>
                <a:cubicBezTo>
                  <a:pt x="1563" y="354"/>
                  <a:pt x="1210" y="1"/>
                  <a:pt x="7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6"/>
          <p:cNvSpPr/>
          <p:nvPr/>
        </p:nvSpPr>
        <p:spPr>
          <a:xfrm>
            <a:off x="1598951" y="429922"/>
            <a:ext cx="80447" cy="82405"/>
          </a:xfrm>
          <a:custGeom>
            <a:avLst/>
            <a:gdLst/>
            <a:ahLst/>
            <a:cxnLst/>
            <a:rect l="l" t="t" r="r" b="b"/>
            <a:pathLst>
              <a:path w="493" h="505" extrusionOk="0">
                <a:moveTo>
                  <a:pt x="253" y="1"/>
                </a:moveTo>
                <a:cubicBezTo>
                  <a:pt x="114" y="1"/>
                  <a:pt x="1" y="114"/>
                  <a:pt x="1" y="253"/>
                </a:cubicBezTo>
                <a:cubicBezTo>
                  <a:pt x="1" y="391"/>
                  <a:pt x="114" y="505"/>
                  <a:pt x="253" y="505"/>
                </a:cubicBezTo>
                <a:cubicBezTo>
                  <a:pt x="392" y="505"/>
                  <a:pt x="492" y="391"/>
                  <a:pt x="492" y="253"/>
                </a:cubicBezTo>
                <a:cubicBezTo>
                  <a:pt x="492" y="114"/>
                  <a:pt x="392" y="1"/>
                  <a:pt x="2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Background 3">
  <p:cSld name="CUSTOM_13_1_1_1">
    <p:spTree>
      <p:nvGrpSpPr>
        <p:cNvPr id="1" name="Shape 506"/>
        <p:cNvGrpSpPr/>
        <p:nvPr/>
      </p:nvGrpSpPr>
      <p:grpSpPr>
        <a:xfrm>
          <a:off x="0" y="0"/>
          <a:ext cx="0" cy="0"/>
          <a:chOff x="0" y="0"/>
          <a:chExt cx="0" cy="0"/>
        </a:xfrm>
      </p:grpSpPr>
      <p:grpSp>
        <p:nvGrpSpPr>
          <p:cNvPr id="507" name="Google Shape;507;p37"/>
          <p:cNvGrpSpPr/>
          <p:nvPr/>
        </p:nvGrpSpPr>
        <p:grpSpPr>
          <a:xfrm>
            <a:off x="-1659852" y="-92844"/>
            <a:ext cx="13519016" cy="5431162"/>
            <a:chOff x="-1659852" y="-92844"/>
            <a:chExt cx="13519016" cy="5431162"/>
          </a:xfrm>
        </p:grpSpPr>
        <p:sp>
          <p:nvSpPr>
            <p:cNvPr id="508" name="Google Shape;508;p37"/>
            <p:cNvSpPr/>
            <p:nvPr/>
          </p:nvSpPr>
          <p:spPr>
            <a:xfrm rot="10800000">
              <a:off x="-983153" y="-92844"/>
              <a:ext cx="2666155" cy="1069537"/>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7"/>
            <p:cNvSpPr/>
            <p:nvPr/>
          </p:nvSpPr>
          <p:spPr>
            <a:xfrm>
              <a:off x="7839623" y="4000518"/>
              <a:ext cx="4019541" cy="1205974"/>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7"/>
            <p:cNvSpPr/>
            <p:nvPr/>
          </p:nvSpPr>
          <p:spPr>
            <a:xfrm>
              <a:off x="2290284" y="-12"/>
              <a:ext cx="218168" cy="218168"/>
            </a:xfrm>
            <a:custGeom>
              <a:avLst/>
              <a:gdLst/>
              <a:ahLst/>
              <a:cxnLst/>
              <a:rect l="l" t="t" r="r" b="b"/>
              <a:pathLst>
                <a:path w="1337" h="1337" extrusionOk="0">
                  <a:moveTo>
                    <a:pt x="1336" y="669"/>
                  </a:moveTo>
                  <a:cubicBezTo>
                    <a:pt x="1336" y="1034"/>
                    <a:pt x="1046" y="1337"/>
                    <a:pt x="668" y="1337"/>
                  </a:cubicBezTo>
                  <a:cubicBezTo>
                    <a:pt x="303" y="1337"/>
                    <a:pt x="0" y="1034"/>
                    <a:pt x="0" y="669"/>
                  </a:cubicBezTo>
                  <a:cubicBezTo>
                    <a:pt x="0" y="291"/>
                    <a:pt x="303" y="1"/>
                    <a:pt x="668" y="1"/>
                  </a:cubicBezTo>
                  <a:cubicBezTo>
                    <a:pt x="1046" y="1"/>
                    <a:pt x="1336" y="291"/>
                    <a:pt x="1336" y="66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7"/>
            <p:cNvSpPr/>
            <p:nvPr/>
          </p:nvSpPr>
          <p:spPr>
            <a:xfrm>
              <a:off x="7082506" y="3897845"/>
              <a:ext cx="144086" cy="141964"/>
            </a:xfrm>
            <a:custGeom>
              <a:avLst/>
              <a:gdLst/>
              <a:ahLst/>
              <a:cxnLst/>
              <a:rect l="l" t="t" r="r" b="b"/>
              <a:pathLst>
                <a:path w="883" h="870" extrusionOk="0">
                  <a:moveTo>
                    <a:pt x="882" y="428"/>
                  </a:moveTo>
                  <a:cubicBezTo>
                    <a:pt x="882" y="680"/>
                    <a:pt x="693" y="869"/>
                    <a:pt x="441" y="869"/>
                  </a:cubicBezTo>
                  <a:cubicBezTo>
                    <a:pt x="202" y="869"/>
                    <a:pt x="0" y="680"/>
                    <a:pt x="0" y="428"/>
                  </a:cubicBezTo>
                  <a:cubicBezTo>
                    <a:pt x="0" y="189"/>
                    <a:pt x="202" y="0"/>
                    <a:pt x="441" y="0"/>
                  </a:cubicBezTo>
                  <a:cubicBezTo>
                    <a:pt x="693" y="0"/>
                    <a:pt x="882" y="189"/>
                    <a:pt x="882" y="4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7"/>
            <p:cNvSpPr/>
            <p:nvPr/>
          </p:nvSpPr>
          <p:spPr>
            <a:xfrm>
              <a:off x="8296401" y="412389"/>
              <a:ext cx="255210" cy="255210"/>
            </a:xfrm>
            <a:custGeom>
              <a:avLst/>
              <a:gdLst/>
              <a:ahLst/>
              <a:cxnLst/>
              <a:rect l="l" t="t" r="r" b="b"/>
              <a:pathLst>
                <a:path w="1564" h="1564" extrusionOk="0">
                  <a:moveTo>
                    <a:pt x="782" y="1"/>
                  </a:moveTo>
                  <a:cubicBezTo>
                    <a:pt x="341" y="1"/>
                    <a:pt x="1" y="353"/>
                    <a:pt x="1" y="782"/>
                  </a:cubicBezTo>
                  <a:cubicBezTo>
                    <a:pt x="1" y="1210"/>
                    <a:pt x="341" y="1563"/>
                    <a:pt x="782" y="1563"/>
                  </a:cubicBezTo>
                  <a:cubicBezTo>
                    <a:pt x="1210" y="1563"/>
                    <a:pt x="1563" y="1210"/>
                    <a:pt x="1563" y="782"/>
                  </a:cubicBezTo>
                  <a:cubicBezTo>
                    <a:pt x="1563" y="353"/>
                    <a:pt x="1210" y="1"/>
                    <a:pt x="7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7"/>
            <p:cNvSpPr/>
            <p:nvPr/>
          </p:nvSpPr>
          <p:spPr>
            <a:xfrm>
              <a:off x="8902897" y="3224607"/>
              <a:ext cx="187328" cy="187165"/>
            </a:xfrm>
            <a:custGeom>
              <a:avLst/>
              <a:gdLst/>
              <a:ahLst/>
              <a:cxnLst/>
              <a:rect l="l" t="t" r="r" b="b"/>
              <a:pathLst>
                <a:path w="1148" h="1147" extrusionOk="0">
                  <a:moveTo>
                    <a:pt x="568" y="0"/>
                  </a:moveTo>
                  <a:cubicBezTo>
                    <a:pt x="253" y="0"/>
                    <a:pt x="1" y="252"/>
                    <a:pt x="1" y="567"/>
                  </a:cubicBezTo>
                  <a:cubicBezTo>
                    <a:pt x="1" y="882"/>
                    <a:pt x="253" y="1147"/>
                    <a:pt x="568" y="1147"/>
                  </a:cubicBezTo>
                  <a:cubicBezTo>
                    <a:pt x="883" y="1147"/>
                    <a:pt x="1148" y="882"/>
                    <a:pt x="1148" y="567"/>
                  </a:cubicBezTo>
                  <a:cubicBezTo>
                    <a:pt x="1148" y="252"/>
                    <a:pt x="883" y="0"/>
                    <a:pt x="5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7"/>
            <p:cNvSpPr/>
            <p:nvPr/>
          </p:nvSpPr>
          <p:spPr>
            <a:xfrm>
              <a:off x="2726521" y="4809635"/>
              <a:ext cx="94806" cy="81426"/>
            </a:xfrm>
            <a:custGeom>
              <a:avLst/>
              <a:gdLst/>
              <a:ahLst/>
              <a:cxnLst/>
              <a:rect l="l" t="t" r="r" b="b"/>
              <a:pathLst>
                <a:path w="581" h="499" extrusionOk="0">
                  <a:moveTo>
                    <a:pt x="328" y="1"/>
                  </a:moveTo>
                  <a:cubicBezTo>
                    <a:pt x="114" y="1"/>
                    <a:pt x="1" y="265"/>
                    <a:pt x="152" y="429"/>
                  </a:cubicBezTo>
                  <a:cubicBezTo>
                    <a:pt x="204" y="477"/>
                    <a:pt x="266" y="498"/>
                    <a:pt x="326" y="498"/>
                  </a:cubicBezTo>
                  <a:cubicBezTo>
                    <a:pt x="457" y="498"/>
                    <a:pt x="580" y="399"/>
                    <a:pt x="580" y="253"/>
                  </a:cubicBezTo>
                  <a:cubicBezTo>
                    <a:pt x="580" y="114"/>
                    <a:pt x="467" y="1"/>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7"/>
            <p:cNvSpPr/>
            <p:nvPr/>
          </p:nvSpPr>
          <p:spPr>
            <a:xfrm>
              <a:off x="285064" y="2837401"/>
              <a:ext cx="82405" cy="82405"/>
            </a:xfrm>
            <a:custGeom>
              <a:avLst/>
              <a:gdLst/>
              <a:ahLst/>
              <a:cxnLst/>
              <a:rect l="l" t="t" r="r" b="b"/>
              <a:pathLst>
                <a:path w="505" h="505" extrusionOk="0">
                  <a:moveTo>
                    <a:pt x="253" y="1"/>
                  </a:moveTo>
                  <a:cubicBezTo>
                    <a:pt x="114" y="1"/>
                    <a:pt x="1" y="114"/>
                    <a:pt x="1" y="253"/>
                  </a:cubicBezTo>
                  <a:cubicBezTo>
                    <a:pt x="1" y="391"/>
                    <a:pt x="114" y="505"/>
                    <a:pt x="253" y="505"/>
                  </a:cubicBezTo>
                  <a:cubicBezTo>
                    <a:pt x="391" y="505"/>
                    <a:pt x="505" y="391"/>
                    <a:pt x="505" y="253"/>
                  </a:cubicBezTo>
                  <a:cubicBezTo>
                    <a:pt x="505" y="114"/>
                    <a:pt x="391" y="1"/>
                    <a:pt x="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7"/>
            <p:cNvSpPr/>
            <p:nvPr/>
          </p:nvSpPr>
          <p:spPr>
            <a:xfrm flipH="1">
              <a:off x="-1659852" y="4132343"/>
              <a:ext cx="4019541" cy="1205974"/>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Background 4">
  <p:cSld name="CUSTOM_13_1_1_1_1">
    <p:spTree>
      <p:nvGrpSpPr>
        <p:cNvPr id="1" name="Shape 517"/>
        <p:cNvGrpSpPr/>
        <p:nvPr/>
      </p:nvGrpSpPr>
      <p:grpSpPr>
        <a:xfrm>
          <a:off x="0" y="0"/>
          <a:ext cx="0" cy="0"/>
          <a:chOff x="0" y="0"/>
          <a:chExt cx="0" cy="0"/>
        </a:xfrm>
      </p:grpSpPr>
      <p:grpSp>
        <p:nvGrpSpPr>
          <p:cNvPr id="518" name="Google Shape;518;p38"/>
          <p:cNvGrpSpPr/>
          <p:nvPr/>
        </p:nvGrpSpPr>
        <p:grpSpPr>
          <a:xfrm>
            <a:off x="-1659852" y="-92844"/>
            <a:ext cx="13519016" cy="5431162"/>
            <a:chOff x="-1659852" y="-92844"/>
            <a:chExt cx="13519016" cy="5431162"/>
          </a:xfrm>
        </p:grpSpPr>
        <p:sp>
          <p:nvSpPr>
            <p:cNvPr id="519" name="Google Shape;519;p38"/>
            <p:cNvSpPr/>
            <p:nvPr/>
          </p:nvSpPr>
          <p:spPr>
            <a:xfrm rot="10800000">
              <a:off x="-983153" y="-92844"/>
              <a:ext cx="2666155" cy="1069537"/>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8"/>
            <p:cNvSpPr/>
            <p:nvPr/>
          </p:nvSpPr>
          <p:spPr>
            <a:xfrm>
              <a:off x="7839623" y="4000518"/>
              <a:ext cx="4019541" cy="1205974"/>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8"/>
            <p:cNvSpPr/>
            <p:nvPr/>
          </p:nvSpPr>
          <p:spPr>
            <a:xfrm>
              <a:off x="2290284" y="-12"/>
              <a:ext cx="218168" cy="218168"/>
            </a:xfrm>
            <a:custGeom>
              <a:avLst/>
              <a:gdLst/>
              <a:ahLst/>
              <a:cxnLst/>
              <a:rect l="l" t="t" r="r" b="b"/>
              <a:pathLst>
                <a:path w="1337" h="1337" extrusionOk="0">
                  <a:moveTo>
                    <a:pt x="1336" y="669"/>
                  </a:moveTo>
                  <a:cubicBezTo>
                    <a:pt x="1336" y="1034"/>
                    <a:pt x="1046" y="1337"/>
                    <a:pt x="668" y="1337"/>
                  </a:cubicBezTo>
                  <a:cubicBezTo>
                    <a:pt x="303" y="1337"/>
                    <a:pt x="0" y="1034"/>
                    <a:pt x="0" y="669"/>
                  </a:cubicBezTo>
                  <a:cubicBezTo>
                    <a:pt x="0" y="291"/>
                    <a:pt x="303" y="1"/>
                    <a:pt x="668" y="1"/>
                  </a:cubicBezTo>
                  <a:cubicBezTo>
                    <a:pt x="1046" y="1"/>
                    <a:pt x="1336" y="291"/>
                    <a:pt x="1336" y="66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8"/>
            <p:cNvSpPr/>
            <p:nvPr/>
          </p:nvSpPr>
          <p:spPr>
            <a:xfrm>
              <a:off x="7082506" y="3897845"/>
              <a:ext cx="144086" cy="141964"/>
            </a:xfrm>
            <a:custGeom>
              <a:avLst/>
              <a:gdLst/>
              <a:ahLst/>
              <a:cxnLst/>
              <a:rect l="l" t="t" r="r" b="b"/>
              <a:pathLst>
                <a:path w="883" h="870" extrusionOk="0">
                  <a:moveTo>
                    <a:pt x="882" y="428"/>
                  </a:moveTo>
                  <a:cubicBezTo>
                    <a:pt x="882" y="680"/>
                    <a:pt x="693" y="869"/>
                    <a:pt x="441" y="869"/>
                  </a:cubicBezTo>
                  <a:cubicBezTo>
                    <a:pt x="202" y="869"/>
                    <a:pt x="0" y="680"/>
                    <a:pt x="0" y="428"/>
                  </a:cubicBezTo>
                  <a:cubicBezTo>
                    <a:pt x="0" y="189"/>
                    <a:pt x="202" y="0"/>
                    <a:pt x="441" y="0"/>
                  </a:cubicBezTo>
                  <a:cubicBezTo>
                    <a:pt x="693" y="0"/>
                    <a:pt x="882" y="189"/>
                    <a:pt x="882" y="4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8"/>
            <p:cNvSpPr/>
            <p:nvPr/>
          </p:nvSpPr>
          <p:spPr>
            <a:xfrm>
              <a:off x="8296401" y="412389"/>
              <a:ext cx="255210" cy="255210"/>
            </a:xfrm>
            <a:custGeom>
              <a:avLst/>
              <a:gdLst/>
              <a:ahLst/>
              <a:cxnLst/>
              <a:rect l="l" t="t" r="r" b="b"/>
              <a:pathLst>
                <a:path w="1564" h="1564" extrusionOk="0">
                  <a:moveTo>
                    <a:pt x="782" y="1"/>
                  </a:moveTo>
                  <a:cubicBezTo>
                    <a:pt x="341" y="1"/>
                    <a:pt x="1" y="353"/>
                    <a:pt x="1" y="782"/>
                  </a:cubicBezTo>
                  <a:cubicBezTo>
                    <a:pt x="1" y="1210"/>
                    <a:pt x="341" y="1563"/>
                    <a:pt x="782" y="1563"/>
                  </a:cubicBezTo>
                  <a:cubicBezTo>
                    <a:pt x="1210" y="1563"/>
                    <a:pt x="1563" y="1210"/>
                    <a:pt x="1563" y="782"/>
                  </a:cubicBezTo>
                  <a:cubicBezTo>
                    <a:pt x="1563" y="353"/>
                    <a:pt x="1210" y="1"/>
                    <a:pt x="7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8"/>
            <p:cNvSpPr/>
            <p:nvPr/>
          </p:nvSpPr>
          <p:spPr>
            <a:xfrm>
              <a:off x="8902897" y="3224607"/>
              <a:ext cx="187328" cy="187165"/>
            </a:xfrm>
            <a:custGeom>
              <a:avLst/>
              <a:gdLst/>
              <a:ahLst/>
              <a:cxnLst/>
              <a:rect l="l" t="t" r="r" b="b"/>
              <a:pathLst>
                <a:path w="1148" h="1147" extrusionOk="0">
                  <a:moveTo>
                    <a:pt x="568" y="0"/>
                  </a:moveTo>
                  <a:cubicBezTo>
                    <a:pt x="253" y="0"/>
                    <a:pt x="1" y="252"/>
                    <a:pt x="1" y="567"/>
                  </a:cubicBezTo>
                  <a:cubicBezTo>
                    <a:pt x="1" y="882"/>
                    <a:pt x="253" y="1147"/>
                    <a:pt x="568" y="1147"/>
                  </a:cubicBezTo>
                  <a:cubicBezTo>
                    <a:pt x="883" y="1147"/>
                    <a:pt x="1148" y="882"/>
                    <a:pt x="1148" y="567"/>
                  </a:cubicBezTo>
                  <a:cubicBezTo>
                    <a:pt x="1148" y="252"/>
                    <a:pt x="883" y="0"/>
                    <a:pt x="5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8"/>
            <p:cNvSpPr/>
            <p:nvPr/>
          </p:nvSpPr>
          <p:spPr>
            <a:xfrm>
              <a:off x="2726521" y="4809635"/>
              <a:ext cx="94806" cy="81426"/>
            </a:xfrm>
            <a:custGeom>
              <a:avLst/>
              <a:gdLst/>
              <a:ahLst/>
              <a:cxnLst/>
              <a:rect l="l" t="t" r="r" b="b"/>
              <a:pathLst>
                <a:path w="581" h="499" extrusionOk="0">
                  <a:moveTo>
                    <a:pt x="328" y="1"/>
                  </a:moveTo>
                  <a:cubicBezTo>
                    <a:pt x="114" y="1"/>
                    <a:pt x="1" y="265"/>
                    <a:pt x="152" y="429"/>
                  </a:cubicBezTo>
                  <a:cubicBezTo>
                    <a:pt x="204" y="477"/>
                    <a:pt x="266" y="498"/>
                    <a:pt x="326" y="498"/>
                  </a:cubicBezTo>
                  <a:cubicBezTo>
                    <a:pt x="457" y="498"/>
                    <a:pt x="580" y="399"/>
                    <a:pt x="580" y="253"/>
                  </a:cubicBezTo>
                  <a:cubicBezTo>
                    <a:pt x="580" y="114"/>
                    <a:pt x="467" y="1"/>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8"/>
            <p:cNvSpPr/>
            <p:nvPr/>
          </p:nvSpPr>
          <p:spPr>
            <a:xfrm>
              <a:off x="285064" y="2837401"/>
              <a:ext cx="82405" cy="82405"/>
            </a:xfrm>
            <a:custGeom>
              <a:avLst/>
              <a:gdLst/>
              <a:ahLst/>
              <a:cxnLst/>
              <a:rect l="l" t="t" r="r" b="b"/>
              <a:pathLst>
                <a:path w="505" h="505" extrusionOk="0">
                  <a:moveTo>
                    <a:pt x="253" y="1"/>
                  </a:moveTo>
                  <a:cubicBezTo>
                    <a:pt x="114" y="1"/>
                    <a:pt x="1" y="114"/>
                    <a:pt x="1" y="253"/>
                  </a:cubicBezTo>
                  <a:cubicBezTo>
                    <a:pt x="1" y="391"/>
                    <a:pt x="114" y="505"/>
                    <a:pt x="253" y="505"/>
                  </a:cubicBezTo>
                  <a:cubicBezTo>
                    <a:pt x="391" y="505"/>
                    <a:pt x="505" y="391"/>
                    <a:pt x="505" y="253"/>
                  </a:cubicBezTo>
                  <a:cubicBezTo>
                    <a:pt x="505" y="114"/>
                    <a:pt x="391" y="1"/>
                    <a:pt x="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8"/>
            <p:cNvSpPr/>
            <p:nvPr/>
          </p:nvSpPr>
          <p:spPr>
            <a:xfrm flipH="1">
              <a:off x="-1659852" y="4132343"/>
              <a:ext cx="4019541" cy="1205974"/>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531"/>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77"/>
        <p:cNvGrpSpPr/>
        <p:nvPr/>
      </p:nvGrpSpPr>
      <p:grpSpPr>
        <a:xfrm>
          <a:off x="0" y="0"/>
          <a:ext cx="0" cy="0"/>
          <a:chOff x="0" y="0"/>
          <a:chExt cx="0" cy="0"/>
        </a:xfrm>
      </p:grpSpPr>
      <p:sp>
        <p:nvSpPr>
          <p:cNvPr id="78" name="Google Shape;78;p6"/>
          <p:cNvSpPr txBox="1">
            <a:spLocks noGrp="1"/>
          </p:cNvSpPr>
          <p:nvPr>
            <p:ph type="title"/>
          </p:nvPr>
        </p:nvSpPr>
        <p:spPr>
          <a:xfrm>
            <a:off x="720000" y="3674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79" name="Google Shape;79;p6"/>
          <p:cNvSpPr/>
          <p:nvPr/>
        </p:nvSpPr>
        <p:spPr>
          <a:xfrm rot="2169362">
            <a:off x="-775978" y="4846585"/>
            <a:ext cx="2402225" cy="976573"/>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6"/>
          <p:cNvSpPr/>
          <p:nvPr/>
        </p:nvSpPr>
        <p:spPr>
          <a:xfrm rot="2169371">
            <a:off x="-1129976" y="4726453"/>
            <a:ext cx="2831432" cy="849505"/>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6"/>
          <p:cNvSpPr/>
          <p:nvPr/>
        </p:nvSpPr>
        <p:spPr>
          <a:xfrm rot="-7200010" flipH="1">
            <a:off x="7377505" y="-398337"/>
            <a:ext cx="2831429" cy="939701"/>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6"/>
          <p:cNvSpPr/>
          <p:nvPr/>
        </p:nvSpPr>
        <p:spPr>
          <a:xfrm rot="-1992378" flipH="1">
            <a:off x="7649458" y="4551062"/>
            <a:ext cx="2402219" cy="976571"/>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6"/>
          <p:cNvSpPr/>
          <p:nvPr/>
        </p:nvSpPr>
        <p:spPr>
          <a:xfrm rot="-1992390" flipH="1">
            <a:off x="7662974" y="4465296"/>
            <a:ext cx="2831436" cy="849504"/>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6"/>
          <p:cNvSpPr/>
          <p:nvPr/>
        </p:nvSpPr>
        <p:spPr>
          <a:xfrm rot="6183256">
            <a:off x="-1129974" y="-211847"/>
            <a:ext cx="2831427" cy="939704"/>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6"/>
          <p:cNvSpPr/>
          <p:nvPr/>
        </p:nvSpPr>
        <p:spPr>
          <a:xfrm>
            <a:off x="8314920" y="429926"/>
            <a:ext cx="218168" cy="220126"/>
          </a:xfrm>
          <a:custGeom>
            <a:avLst/>
            <a:gdLst/>
            <a:ahLst/>
            <a:cxnLst/>
            <a:rect l="l" t="t" r="r" b="b"/>
            <a:pathLst>
              <a:path w="1337" h="1349" extrusionOk="0">
                <a:moveTo>
                  <a:pt x="1336" y="681"/>
                </a:moveTo>
                <a:cubicBezTo>
                  <a:pt x="1336" y="1047"/>
                  <a:pt x="1046" y="1349"/>
                  <a:pt x="668" y="1349"/>
                </a:cubicBezTo>
                <a:cubicBezTo>
                  <a:pt x="303" y="1349"/>
                  <a:pt x="1" y="1047"/>
                  <a:pt x="1" y="681"/>
                </a:cubicBezTo>
                <a:cubicBezTo>
                  <a:pt x="1" y="303"/>
                  <a:pt x="303" y="1"/>
                  <a:pt x="668" y="1"/>
                </a:cubicBezTo>
                <a:cubicBezTo>
                  <a:pt x="1046" y="1"/>
                  <a:pt x="1336" y="303"/>
                  <a:pt x="1336" y="6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6"/>
          <p:cNvSpPr/>
          <p:nvPr/>
        </p:nvSpPr>
        <p:spPr>
          <a:xfrm>
            <a:off x="8775423" y="2694078"/>
            <a:ext cx="150286" cy="117325"/>
          </a:xfrm>
          <a:custGeom>
            <a:avLst/>
            <a:gdLst/>
            <a:ahLst/>
            <a:cxnLst/>
            <a:rect l="l" t="t" r="r" b="b"/>
            <a:pathLst>
              <a:path w="921" h="719" extrusionOk="0">
                <a:moveTo>
                  <a:pt x="706" y="139"/>
                </a:moveTo>
                <a:cubicBezTo>
                  <a:pt x="921" y="353"/>
                  <a:pt x="769" y="719"/>
                  <a:pt x="467" y="719"/>
                </a:cubicBezTo>
                <a:cubicBezTo>
                  <a:pt x="152" y="719"/>
                  <a:pt x="1" y="353"/>
                  <a:pt x="215" y="139"/>
                </a:cubicBezTo>
                <a:cubicBezTo>
                  <a:pt x="354" y="1"/>
                  <a:pt x="568" y="1"/>
                  <a:pt x="706" y="13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6"/>
          <p:cNvSpPr/>
          <p:nvPr/>
        </p:nvSpPr>
        <p:spPr>
          <a:xfrm>
            <a:off x="5436275" y="4791245"/>
            <a:ext cx="197445" cy="197608"/>
          </a:xfrm>
          <a:custGeom>
            <a:avLst/>
            <a:gdLst/>
            <a:ahLst/>
            <a:cxnLst/>
            <a:rect l="l" t="t" r="r" b="b"/>
            <a:pathLst>
              <a:path w="1210" h="1211" extrusionOk="0">
                <a:moveTo>
                  <a:pt x="1210" y="606"/>
                </a:moveTo>
                <a:cubicBezTo>
                  <a:pt x="1210" y="946"/>
                  <a:pt x="945" y="1210"/>
                  <a:pt x="605" y="1210"/>
                </a:cubicBezTo>
                <a:cubicBezTo>
                  <a:pt x="278" y="1210"/>
                  <a:pt x="0" y="946"/>
                  <a:pt x="0" y="606"/>
                </a:cubicBezTo>
                <a:cubicBezTo>
                  <a:pt x="0" y="278"/>
                  <a:pt x="278" y="1"/>
                  <a:pt x="605" y="1"/>
                </a:cubicBezTo>
                <a:cubicBezTo>
                  <a:pt x="945" y="1"/>
                  <a:pt x="1210" y="278"/>
                  <a:pt x="1210" y="60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6"/>
          <p:cNvSpPr/>
          <p:nvPr/>
        </p:nvSpPr>
        <p:spPr>
          <a:xfrm>
            <a:off x="239363" y="3210454"/>
            <a:ext cx="255046" cy="255210"/>
          </a:xfrm>
          <a:custGeom>
            <a:avLst/>
            <a:gdLst/>
            <a:ahLst/>
            <a:cxnLst/>
            <a:rect l="l" t="t" r="r" b="b"/>
            <a:pathLst>
              <a:path w="1563" h="1564" extrusionOk="0">
                <a:moveTo>
                  <a:pt x="781" y="1"/>
                </a:moveTo>
                <a:cubicBezTo>
                  <a:pt x="353" y="1"/>
                  <a:pt x="0" y="354"/>
                  <a:pt x="0" y="782"/>
                </a:cubicBezTo>
                <a:cubicBezTo>
                  <a:pt x="0" y="1210"/>
                  <a:pt x="353" y="1563"/>
                  <a:pt x="781" y="1563"/>
                </a:cubicBezTo>
                <a:cubicBezTo>
                  <a:pt x="1210" y="1563"/>
                  <a:pt x="1563" y="1210"/>
                  <a:pt x="1563" y="782"/>
                </a:cubicBezTo>
                <a:cubicBezTo>
                  <a:pt x="1563" y="354"/>
                  <a:pt x="1210" y="1"/>
                  <a:pt x="7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6"/>
          <p:cNvSpPr/>
          <p:nvPr/>
        </p:nvSpPr>
        <p:spPr>
          <a:xfrm>
            <a:off x="1598951" y="429922"/>
            <a:ext cx="80447" cy="82405"/>
          </a:xfrm>
          <a:custGeom>
            <a:avLst/>
            <a:gdLst/>
            <a:ahLst/>
            <a:cxnLst/>
            <a:rect l="l" t="t" r="r" b="b"/>
            <a:pathLst>
              <a:path w="493" h="505" extrusionOk="0">
                <a:moveTo>
                  <a:pt x="253" y="1"/>
                </a:moveTo>
                <a:cubicBezTo>
                  <a:pt x="114" y="1"/>
                  <a:pt x="1" y="114"/>
                  <a:pt x="1" y="253"/>
                </a:cubicBezTo>
                <a:cubicBezTo>
                  <a:pt x="1" y="391"/>
                  <a:pt x="114" y="505"/>
                  <a:pt x="253" y="505"/>
                </a:cubicBezTo>
                <a:cubicBezTo>
                  <a:pt x="392" y="505"/>
                  <a:pt x="492" y="391"/>
                  <a:pt x="492" y="253"/>
                </a:cubicBezTo>
                <a:cubicBezTo>
                  <a:pt x="492" y="114"/>
                  <a:pt x="392" y="1"/>
                  <a:pt x="2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90"/>
        <p:cNvGrpSpPr/>
        <p:nvPr/>
      </p:nvGrpSpPr>
      <p:grpSpPr>
        <a:xfrm>
          <a:off x="0" y="0"/>
          <a:ext cx="0" cy="0"/>
          <a:chOff x="0" y="0"/>
          <a:chExt cx="0" cy="0"/>
        </a:xfrm>
      </p:grpSpPr>
      <p:sp>
        <p:nvSpPr>
          <p:cNvPr id="91" name="Google Shape;91;p7"/>
          <p:cNvSpPr/>
          <p:nvPr/>
        </p:nvSpPr>
        <p:spPr>
          <a:xfrm>
            <a:off x="-281301" y="268301"/>
            <a:ext cx="2666155" cy="1069537"/>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7"/>
          <p:cNvSpPr/>
          <p:nvPr/>
        </p:nvSpPr>
        <p:spPr>
          <a:xfrm>
            <a:off x="6414223" y="4208993"/>
            <a:ext cx="4019541" cy="1205974"/>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7"/>
          <p:cNvSpPr/>
          <p:nvPr/>
        </p:nvSpPr>
        <p:spPr>
          <a:xfrm>
            <a:off x="4572009" y="120488"/>
            <a:ext cx="218168" cy="218168"/>
          </a:xfrm>
          <a:custGeom>
            <a:avLst/>
            <a:gdLst/>
            <a:ahLst/>
            <a:cxnLst/>
            <a:rect l="l" t="t" r="r" b="b"/>
            <a:pathLst>
              <a:path w="1337" h="1337" extrusionOk="0">
                <a:moveTo>
                  <a:pt x="1336" y="669"/>
                </a:moveTo>
                <a:cubicBezTo>
                  <a:pt x="1336" y="1034"/>
                  <a:pt x="1046" y="1337"/>
                  <a:pt x="668" y="1337"/>
                </a:cubicBezTo>
                <a:cubicBezTo>
                  <a:pt x="303" y="1337"/>
                  <a:pt x="0" y="1034"/>
                  <a:pt x="0" y="669"/>
                </a:cubicBezTo>
                <a:cubicBezTo>
                  <a:pt x="0" y="291"/>
                  <a:pt x="303" y="1"/>
                  <a:pt x="668" y="1"/>
                </a:cubicBezTo>
                <a:cubicBezTo>
                  <a:pt x="1046" y="1"/>
                  <a:pt x="1336" y="291"/>
                  <a:pt x="1336" y="66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7"/>
          <p:cNvSpPr/>
          <p:nvPr/>
        </p:nvSpPr>
        <p:spPr>
          <a:xfrm>
            <a:off x="8351956" y="469020"/>
            <a:ext cx="144086" cy="141964"/>
          </a:xfrm>
          <a:custGeom>
            <a:avLst/>
            <a:gdLst/>
            <a:ahLst/>
            <a:cxnLst/>
            <a:rect l="l" t="t" r="r" b="b"/>
            <a:pathLst>
              <a:path w="883" h="870" extrusionOk="0">
                <a:moveTo>
                  <a:pt x="882" y="428"/>
                </a:moveTo>
                <a:cubicBezTo>
                  <a:pt x="882" y="680"/>
                  <a:pt x="693" y="869"/>
                  <a:pt x="441" y="869"/>
                </a:cubicBezTo>
                <a:cubicBezTo>
                  <a:pt x="202" y="869"/>
                  <a:pt x="0" y="680"/>
                  <a:pt x="0" y="428"/>
                </a:cubicBezTo>
                <a:cubicBezTo>
                  <a:pt x="0" y="189"/>
                  <a:pt x="202" y="0"/>
                  <a:pt x="441" y="0"/>
                </a:cubicBezTo>
                <a:cubicBezTo>
                  <a:pt x="693" y="0"/>
                  <a:pt x="882" y="189"/>
                  <a:pt x="882" y="4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7"/>
          <p:cNvSpPr/>
          <p:nvPr/>
        </p:nvSpPr>
        <p:spPr>
          <a:xfrm>
            <a:off x="1010576" y="4137852"/>
            <a:ext cx="255210" cy="255210"/>
          </a:xfrm>
          <a:custGeom>
            <a:avLst/>
            <a:gdLst/>
            <a:ahLst/>
            <a:cxnLst/>
            <a:rect l="l" t="t" r="r" b="b"/>
            <a:pathLst>
              <a:path w="1564" h="1564" extrusionOk="0">
                <a:moveTo>
                  <a:pt x="782" y="1"/>
                </a:moveTo>
                <a:cubicBezTo>
                  <a:pt x="341" y="1"/>
                  <a:pt x="1" y="353"/>
                  <a:pt x="1" y="782"/>
                </a:cubicBezTo>
                <a:cubicBezTo>
                  <a:pt x="1" y="1210"/>
                  <a:pt x="341" y="1563"/>
                  <a:pt x="782" y="1563"/>
                </a:cubicBezTo>
                <a:cubicBezTo>
                  <a:pt x="1210" y="1563"/>
                  <a:pt x="1563" y="1210"/>
                  <a:pt x="1563" y="782"/>
                </a:cubicBezTo>
                <a:cubicBezTo>
                  <a:pt x="1563" y="353"/>
                  <a:pt x="1210" y="1"/>
                  <a:pt x="7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7"/>
          <p:cNvSpPr/>
          <p:nvPr/>
        </p:nvSpPr>
        <p:spPr>
          <a:xfrm>
            <a:off x="8236672" y="2936357"/>
            <a:ext cx="187328" cy="187165"/>
          </a:xfrm>
          <a:custGeom>
            <a:avLst/>
            <a:gdLst/>
            <a:ahLst/>
            <a:cxnLst/>
            <a:rect l="l" t="t" r="r" b="b"/>
            <a:pathLst>
              <a:path w="1148" h="1147" extrusionOk="0">
                <a:moveTo>
                  <a:pt x="568" y="0"/>
                </a:moveTo>
                <a:cubicBezTo>
                  <a:pt x="253" y="0"/>
                  <a:pt x="1" y="252"/>
                  <a:pt x="1" y="567"/>
                </a:cubicBezTo>
                <a:cubicBezTo>
                  <a:pt x="1" y="882"/>
                  <a:pt x="253" y="1147"/>
                  <a:pt x="568" y="1147"/>
                </a:cubicBezTo>
                <a:cubicBezTo>
                  <a:pt x="883" y="1147"/>
                  <a:pt x="1148" y="882"/>
                  <a:pt x="1148" y="567"/>
                </a:cubicBezTo>
                <a:cubicBezTo>
                  <a:pt x="1148" y="252"/>
                  <a:pt x="883"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7"/>
          <p:cNvSpPr/>
          <p:nvPr/>
        </p:nvSpPr>
        <p:spPr>
          <a:xfrm>
            <a:off x="3618146" y="4745160"/>
            <a:ext cx="94806" cy="81426"/>
          </a:xfrm>
          <a:custGeom>
            <a:avLst/>
            <a:gdLst/>
            <a:ahLst/>
            <a:cxnLst/>
            <a:rect l="l" t="t" r="r" b="b"/>
            <a:pathLst>
              <a:path w="581" h="499" extrusionOk="0">
                <a:moveTo>
                  <a:pt x="328" y="1"/>
                </a:moveTo>
                <a:cubicBezTo>
                  <a:pt x="114" y="1"/>
                  <a:pt x="1" y="265"/>
                  <a:pt x="152" y="429"/>
                </a:cubicBezTo>
                <a:cubicBezTo>
                  <a:pt x="204" y="477"/>
                  <a:pt x="266" y="498"/>
                  <a:pt x="326" y="498"/>
                </a:cubicBezTo>
                <a:cubicBezTo>
                  <a:pt x="457" y="498"/>
                  <a:pt x="580" y="399"/>
                  <a:pt x="580" y="253"/>
                </a:cubicBezTo>
                <a:cubicBezTo>
                  <a:pt x="580" y="114"/>
                  <a:pt x="467" y="1"/>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7"/>
          <p:cNvSpPr/>
          <p:nvPr/>
        </p:nvSpPr>
        <p:spPr>
          <a:xfrm>
            <a:off x="1010564" y="2043601"/>
            <a:ext cx="82405" cy="82405"/>
          </a:xfrm>
          <a:custGeom>
            <a:avLst/>
            <a:gdLst/>
            <a:ahLst/>
            <a:cxnLst/>
            <a:rect l="l" t="t" r="r" b="b"/>
            <a:pathLst>
              <a:path w="505" h="505" extrusionOk="0">
                <a:moveTo>
                  <a:pt x="253" y="1"/>
                </a:moveTo>
                <a:cubicBezTo>
                  <a:pt x="114" y="1"/>
                  <a:pt x="1" y="114"/>
                  <a:pt x="1" y="253"/>
                </a:cubicBezTo>
                <a:cubicBezTo>
                  <a:pt x="1" y="391"/>
                  <a:pt x="114" y="505"/>
                  <a:pt x="253" y="505"/>
                </a:cubicBezTo>
                <a:cubicBezTo>
                  <a:pt x="391" y="505"/>
                  <a:pt x="505" y="391"/>
                  <a:pt x="505" y="253"/>
                </a:cubicBezTo>
                <a:cubicBezTo>
                  <a:pt x="505" y="114"/>
                  <a:pt x="391" y="1"/>
                  <a:pt x="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7"/>
          <p:cNvSpPr txBox="1">
            <a:spLocks noGrp="1"/>
          </p:cNvSpPr>
          <p:nvPr>
            <p:ph type="title"/>
          </p:nvPr>
        </p:nvSpPr>
        <p:spPr>
          <a:xfrm>
            <a:off x="720000" y="1779655"/>
            <a:ext cx="3465000" cy="484800"/>
          </a:xfrm>
          <a:prstGeom prst="rect">
            <a:avLst/>
          </a:prstGeom>
        </p:spPr>
        <p:txBody>
          <a:bodyPr spcFirstLastPara="1" wrap="square" lIns="91425" tIns="91425" rIns="91425" bIns="91425" anchor="b" anchorCtr="0">
            <a:noAutofit/>
          </a:bodyPr>
          <a:lstStyle>
            <a:lvl1pPr lvl="0" algn="ctr">
              <a:spcBef>
                <a:spcPts val="0"/>
              </a:spcBef>
              <a:spcAft>
                <a:spcPts val="0"/>
              </a:spcAft>
              <a:buSzPts val="2400"/>
              <a:buNone/>
              <a:defRPr sz="24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100" name="Google Shape;100;p7"/>
          <p:cNvSpPr txBox="1">
            <a:spLocks noGrp="1"/>
          </p:cNvSpPr>
          <p:nvPr>
            <p:ph type="body" idx="1"/>
          </p:nvPr>
        </p:nvSpPr>
        <p:spPr>
          <a:xfrm>
            <a:off x="1049025" y="2337350"/>
            <a:ext cx="2806800" cy="1017600"/>
          </a:xfrm>
          <a:prstGeom prst="rect">
            <a:avLst/>
          </a:prstGeom>
        </p:spPr>
        <p:txBody>
          <a:bodyPr spcFirstLastPara="1" wrap="square" lIns="91425" tIns="91425" rIns="91425" bIns="91425" anchor="t" anchorCtr="0">
            <a:noAutofit/>
          </a:bodyPr>
          <a:lstStyle>
            <a:lvl1pPr marL="457200" lvl="0" indent="-304800" algn="ctr">
              <a:lnSpc>
                <a:spcPct val="100000"/>
              </a:lnSpc>
              <a:spcBef>
                <a:spcPts val="0"/>
              </a:spcBef>
              <a:spcAft>
                <a:spcPts val="0"/>
              </a:spcAft>
              <a:buSzPts val="1200"/>
              <a:buChar char="●"/>
              <a:defRPr sz="1400">
                <a:solidFill>
                  <a:schemeClr val="dk1"/>
                </a:solidFill>
              </a:defRPr>
            </a:lvl1pPr>
            <a:lvl2pPr marL="914400" lvl="1" indent="-304800">
              <a:spcBef>
                <a:spcPts val="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01"/>
        <p:cNvGrpSpPr/>
        <p:nvPr/>
      </p:nvGrpSpPr>
      <p:grpSpPr>
        <a:xfrm>
          <a:off x="0" y="0"/>
          <a:ext cx="0" cy="0"/>
          <a:chOff x="0" y="0"/>
          <a:chExt cx="0" cy="0"/>
        </a:xfrm>
      </p:grpSpPr>
      <p:sp>
        <p:nvSpPr>
          <p:cNvPr id="102" name="Google Shape;102;p8"/>
          <p:cNvSpPr txBox="1">
            <a:spLocks noGrp="1"/>
          </p:cNvSpPr>
          <p:nvPr>
            <p:ph type="title"/>
          </p:nvPr>
        </p:nvSpPr>
        <p:spPr>
          <a:xfrm>
            <a:off x="1906350" y="1400850"/>
            <a:ext cx="5331300" cy="23418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7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103" name="Google Shape;103;p8"/>
          <p:cNvSpPr/>
          <p:nvPr/>
        </p:nvSpPr>
        <p:spPr>
          <a:xfrm>
            <a:off x="-1" y="97289"/>
            <a:ext cx="2666155" cy="1069537"/>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8"/>
          <p:cNvSpPr/>
          <p:nvPr/>
        </p:nvSpPr>
        <p:spPr>
          <a:xfrm>
            <a:off x="6113173" y="3950468"/>
            <a:ext cx="4019541" cy="1205974"/>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8"/>
          <p:cNvSpPr/>
          <p:nvPr/>
        </p:nvSpPr>
        <p:spPr>
          <a:xfrm>
            <a:off x="7766909" y="1400838"/>
            <a:ext cx="218168" cy="218168"/>
          </a:xfrm>
          <a:custGeom>
            <a:avLst/>
            <a:gdLst/>
            <a:ahLst/>
            <a:cxnLst/>
            <a:rect l="l" t="t" r="r" b="b"/>
            <a:pathLst>
              <a:path w="1337" h="1337" extrusionOk="0">
                <a:moveTo>
                  <a:pt x="1336" y="669"/>
                </a:moveTo>
                <a:cubicBezTo>
                  <a:pt x="1336" y="1034"/>
                  <a:pt x="1046" y="1337"/>
                  <a:pt x="668" y="1337"/>
                </a:cubicBezTo>
                <a:cubicBezTo>
                  <a:pt x="303" y="1337"/>
                  <a:pt x="0" y="1034"/>
                  <a:pt x="0" y="669"/>
                </a:cubicBezTo>
                <a:cubicBezTo>
                  <a:pt x="0" y="291"/>
                  <a:pt x="303" y="1"/>
                  <a:pt x="668" y="1"/>
                </a:cubicBezTo>
                <a:cubicBezTo>
                  <a:pt x="1046" y="1"/>
                  <a:pt x="1336" y="291"/>
                  <a:pt x="1336" y="66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8"/>
          <p:cNvSpPr/>
          <p:nvPr/>
        </p:nvSpPr>
        <p:spPr>
          <a:xfrm>
            <a:off x="8351956" y="469020"/>
            <a:ext cx="144086" cy="141964"/>
          </a:xfrm>
          <a:custGeom>
            <a:avLst/>
            <a:gdLst/>
            <a:ahLst/>
            <a:cxnLst/>
            <a:rect l="l" t="t" r="r" b="b"/>
            <a:pathLst>
              <a:path w="883" h="870" extrusionOk="0">
                <a:moveTo>
                  <a:pt x="882" y="428"/>
                </a:moveTo>
                <a:cubicBezTo>
                  <a:pt x="882" y="680"/>
                  <a:pt x="693" y="869"/>
                  <a:pt x="441" y="869"/>
                </a:cubicBezTo>
                <a:cubicBezTo>
                  <a:pt x="202" y="869"/>
                  <a:pt x="0" y="680"/>
                  <a:pt x="0" y="428"/>
                </a:cubicBezTo>
                <a:cubicBezTo>
                  <a:pt x="0" y="189"/>
                  <a:pt x="202" y="0"/>
                  <a:pt x="441" y="0"/>
                </a:cubicBezTo>
                <a:cubicBezTo>
                  <a:pt x="693" y="0"/>
                  <a:pt x="882" y="189"/>
                  <a:pt x="882" y="4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8"/>
          <p:cNvSpPr/>
          <p:nvPr/>
        </p:nvSpPr>
        <p:spPr>
          <a:xfrm>
            <a:off x="1010576" y="4137852"/>
            <a:ext cx="255210" cy="255210"/>
          </a:xfrm>
          <a:custGeom>
            <a:avLst/>
            <a:gdLst/>
            <a:ahLst/>
            <a:cxnLst/>
            <a:rect l="l" t="t" r="r" b="b"/>
            <a:pathLst>
              <a:path w="1564" h="1564" extrusionOk="0">
                <a:moveTo>
                  <a:pt x="782" y="1"/>
                </a:moveTo>
                <a:cubicBezTo>
                  <a:pt x="341" y="1"/>
                  <a:pt x="1" y="353"/>
                  <a:pt x="1" y="782"/>
                </a:cubicBezTo>
                <a:cubicBezTo>
                  <a:pt x="1" y="1210"/>
                  <a:pt x="341" y="1563"/>
                  <a:pt x="782" y="1563"/>
                </a:cubicBezTo>
                <a:cubicBezTo>
                  <a:pt x="1210" y="1563"/>
                  <a:pt x="1563" y="1210"/>
                  <a:pt x="1563" y="782"/>
                </a:cubicBezTo>
                <a:cubicBezTo>
                  <a:pt x="1563" y="353"/>
                  <a:pt x="1210" y="1"/>
                  <a:pt x="7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8"/>
          <p:cNvSpPr/>
          <p:nvPr/>
        </p:nvSpPr>
        <p:spPr>
          <a:xfrm>
            <a:off x="8236672" y="2936357"/>
            <a:ext cx="187328" cy="187165"/>
          </a:xfrm>
          <a:custGeom>
            <a:avLst/>
            <a:gdLst/>
            <a:ahLst/>
            <a:cxnLst/>
            <a:rect l="l" t="t" r="r" b="b"/>
            <a:pathLst>
              <a:path w="1148" h="1147" extrusionOk="0">
                <a:moveTo>
                  <a:pt x="568" y="0"/>
                </a:moveTo>
                <a:cubicBezTo>
                  <a:pt x="253" y="0"/>
                  <a:pt x="1" y="252"/>
                  <a:pt x="1" y="567"/>
                </a:cubicBezTo>
                <a:cubicBezTo>
                  <a:pt x="1" y="882"/>
                  <a:pt x="253" y="1147"/>
                  <a:pt x="568" y="1147"/>
                </a:cubicBezTo>
                <a:cubicBezTo>
                  <a:pt x="883" y="1147"/>
                  <a:pt x="1148" y="882"/>
                  <a:pt x="1148" y="567"/>
                </a:cubicBezTo>
                <a:cubicBezTo>
                  <a:pt x="1148" y="252"/>
                  <a:pt x="883"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8"/>
          <p:cNvSpPr/>
          <p:nvPr/>
        </p:nvSpPr>
        <p:spPr>
          <a:xfrm>
            <a:off x="3618146" y="4745160"/>
            <a:ext cx="94806" cy="81426"/>
          </a:xfrm>
          <a:custGeom>
            <a:avLst/>
            <a:gdLst/>
            <a:ahLst/>
            <a:cxnLst/>
            <a:rect l="l" t="t" r="r" b="b"/>
            <a:pathLst>
              <a:path w="581" h="499" extrusionOk="0">
                <a:moveTo>
                  <a:pt x="328" y="1"/>
                </a:moveTo>
                <a:cubicBezTo>
                  <a:pt x="114" y="1"/>
                  <a:pt x="1" y="265"/>
                  <a:pt x="152" y="429"/>
                </a:cubicBezTo>
                <a:cubicBezTo>
                  <a:pt x="204" y="477"/>
                  <a:pt x="266" y="498"/>
                  <a:pt x="326" y="498"/>
                </a:cubicBezTo>
                <a:cubicBezTo>
                  <a:pt x="457" y="498"/>
                  <a:pt x="580" y="399"/>
                  <a:pt x="580" y="253"/>
                </a:cubicBezTo>
                <a:cubicBezTo>
                  <a:pt x="580" y="114"/>
                  <a:pt x="467" y="1"/>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8"/>
          <p:cNvSpPr/>
          <p:nvPr/>
        </p:nvSpPr>
        <p:spPr>
          <a:xfrm>
            <a:off x="1010564" y="2043601"/>
            <a:ext cx="82405" cy="82405"/>
          </a:xfrm>
          <a:custGeom>
            <a:avLst/>
            <a:gdLst/>
            <a:ahLst/>
            <a:cxnLst/>
            <a:rect l="l" t="t" r="r" b="b"/>
            <a:pathLst>
              <a:path w="505" h="505" extrusionOk="0">
                <a:moveTo>
                  <a:pt x="253" y="1"/>
                </a:moveTo>
                <a:cubicBezTo>
                  <a:pt x="114" y="1"/>
                  <a:pt x="1" y="114"/>
                  <a:pt x="1" y="253"/>
                </a:cubicBezTo>
                <a:cubicBezTo>
                  <a:pt x="1" y="391"/>
                  <a:pt x="114" y="505"/>
                  <a:pt x="253" y="505"/>
                </a:cubicBezTo>
                <a:cubicBezTo>
                  <a:pt x="391" y="505"/>
                  <a:pt x="505" y="391"/>
                  <a:pt x="505" y="253"/>
                </a:cubicBezTo>
                <a:cubicBezTo>
                  <a:pt x="505" y="114"/>
                  <a:pt x="391" y="1"/>
                  <a:pt x="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11"/>
        <p:cNvGrpSpPr/>
        <p:nvPr/>
      </p:nvGrpSpPr>
      <p:grpSpPr>
        <a:xfrm>
          <a:off x="0" y="0"/>
          <a:ext cx="0" cy="0"/>
          <a:chOff x="0" y="0"/>
          <a:chExt cx="0" cy="0"/>
        </a:xfrm>
      </p:grpSpPr>
      <p:sp>
        <p:nvSpPr>
          <p:cNvPr id="112" name="Google Shape;112;p9"/>
          <p:cNvSpPr txBox="1">
            <a:spLocks noGrp="1"/>
          </p:cNvSpPr>
          <p:nvPr>
            <p:ph type="title"/>
          </p:nvPr>
        </p:nvSpPr>
        <p:spPr>
          <a:xfrm>
            <a:off x="720600" y="1246468"/>
            <a:ext cx="3849600" cy="13638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dk1"/>
              </a:buClr>
              <a:buSzPts val="4200"/>
              <a:buNone/>
              <a:defRPr sz="4200">
                <a:solidFill>
                  <a:schemeClr val="dk1"/>
                </a:solidFill>
              </a:defRPr>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113" name="Google Shape;113;p9"/>
          <p:cNvSpPr txBox="1">
            <a:spLocks noGrp="1"/>
          </p:cNvSpPr>
          <p:nvPr>
            <p:ph type="subTitle" idx="1"/>
          </p:nvPr>
        </p:nvSpPr>
        <p:spPr>
          <a:xfrm>
            <a:off x="720600" y="2246388"/>
            <a:ext cx="3849600" cy="16521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2100"/>
              <a:buNone/>
              <a:defRPr>
                <a:solidFill>
                  <a:schemeClr val="dk1"/>
                </a:solidFill>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grpSp>
        <p:nvGrpSpPr>
          <p:cNvPr id="114" name="Google Shape;114;p9"/>
          <p:cNvGrpSpPr/>
          <p:nvPr/>
        </p:nvGrpSpPr>
        <p:grpSpPr>
          <a:xfrm>
            <a:off x="-809109" y="335366"/>
            <a:ext cx="9954619" cy="5700774"/>
            <a:chOff x="-809109" y="335366"/>
            <a:chExt cx="9954619" cy="5700774"/>
          </a:xfrm>
        </p:grpSpPr>
        <p:sp>
          <p:nvSpPr>
            <p:cNvPr id="115" name="Google Shape;115;p9"/>
            <p:cNvSpPr/>
            <p:nvPr/>
          </p:nvSpPr>
          <p:spPr>
            <a:xfrm>
              <a:off x="610908" y="744614"/>
              <a:ext cx="218168" cy="220126"/>
            </a:xfrm>
            <a:custGeom>
              <a:avLst/>
              <a:gdLst/>
              <a:ahLst/>
              <a:cxnLst/>
              <a:rect l="l" t="t" r="r" b="b"/>
              <a:pathLst>
                <a:path w="1337" h="1349" extrusionOk="0">
                  <a:moveTo>
                    <a:pt x="1336" y="681"/>
                  </a:moveTo>
                  <a:cubicBezTo>
                    <a:pt x="1336" y="1047"/>
                    <a:pt x="1046" y="1349"/>
                    <a:pt x="668" y="1349"/>
                  </a:cubicBezTo>
                  <a:cubicBezTo>
                    <a:pt x="303" y="1349"/>
                    <a:pt x="1" y="1047"/>
                    <a:pt x="1" y="681"/>
                  </a:cubicBezTo>
                  <a:cubicBezTo>
                    <a:pt x="1" y="303"/>
                    <a:pt x="303" y="1"/>
                    <a:pt x="668" y="1"/>
                  </a:cubicBezTo>
                  <a:cubicBezTo>
                    <a:pt x="1046" y="1"/>
                    <a:pt x="1336" y="303"/>
                    <a:pt x="1336" y="6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9"/>
            <p:cNvSpPr/>
            <p:nvPr/>
          </p:nvSpPr>
          <p:spPr>
            <a:xfrm>
              <a:off x="5191761" y="2513078"/>
              <a:ext cx="148165" cy="117325"/>
            </a:xfrm>
            <a:custGeom>
              <a:avLst/>
              <a:gdLst/>
              <a:ahLst/>
              <a:cxnLst/>
              <a:rect l="l" t="t" r="r" b="b"/>
              <a:pathLst>
                <a:path w="908" h="719" extrusionOk="0">
                  <a:moveTo>
                    <a:pt x="693" y="139"/>
                  </a:moveTo>
                  <a:cubicBezTo>
                    <a:pt x="907" y="353"/>
                    <a:pt x="756" y="718"/>
                    <a:pt x="454" y="718"/>
                  </a:cubicBezTo>
                  <a:cubicBezTo>
                    <a:pt x="151" y="718"/>
                    <a:pt x="0" y="353"/>
                    <a:pt x="214" y="139"/>
                  </a:cubicBezTo>
                  <a:cubicBezTo>
                    <a:pt x="340" y="0"/>
                    <a:pt x="554" y="0"/>
                    <a:pt x="693" y="13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9"/>
            <p:cNvSpPr/>
            <p:nvPr/>
          </p:nvSpPr>
          <p:spPr>
            <a:xfrm>
              <a:off x="4368373" y="335366"/>
              <a:ext cx="407291" cy="409249"/>
            </a:xfrm>
            <a:custGeom>
              <a:avLst/>
              <a:gdLst/>
              <a:ahLst/>
              <a:cxnLst/>
              <a:rect l="l" t="t" r="r" b="b"/>
              <a:pathLst>
                <a:path w="2496" h="2508" extrusionOk="0">
                  <a:moveTo>
                    <a:pt x="1248" y="0"/>
                  </a:moveTo>
                  <a:cubicBezTo>
                    <a:pt x="555" y="0"/>
                    <a:pt x="1" y="555"/>
                    <a:pt x="1" y="1248"/>
                  </a:cubicBezTo>
                  <a:cubicBezTo>
                    <a:pt x="1" y="1941"/>
                    <a:pt x="555" y="2508"/>
                    <a:pt x="1248" y="2508"/>
                  </a:cubicBezTo>
                  <a:cubicBezTo>
                    <a:pt x="1941" y="2508"/>
                    <a:pt x="2496" y="1941"/>
                    <a:pt x="2496" y="1248"/>
                  </a:cubicBezTo>
                  <a:cubicBezTo>
                    <a:pt x="2496" y="555"/>
                    <a:pt x="1941" y="0"/>
                    <a:pt x="12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9"/>
            <p:cNvSpPr/>
            <p:nvPr/>
          </p:nvSpPr>
          <p:spPr>
            <a:xfrm>
              <a:off x="1273784" y="4216384"/>
              <a:ext cx="148165" cy="117325"/>
            </a:xfrm>
            <a:custGeom>
              <a:avLst/>
              <a:gdLst/>
              <a:ahLst/>
              <a:cxnLst/>
              <a:rect l="l" t="t" r="r" b="b"/>
              <a:pathLst>
                <a:path w="908" h="719" extrusionOk="0">
                  <a:moveTo>
                    <a:pt x="694" y="139"/>
                  </a:moveTo>
                  <a:cubicBezTo>
                    <a:pt x="908" y="353"/>
                    <a:pt x="757" y="719"/>
                    <a:pt x="454" y="719"/>
                  </a:cubicBezTo>
                  <a:cubicBezTo>
                    <a:pt x="152" y="719"/>
                    <a:pt x="1" y="353"/>
                    <a:pt x="215" y="139"/>
                  </a:cubicBezTo>
                  <a:cubicBezTo>
                    <a:pt x="341" y="1"/>
                    <a:pt x="555" y="1"/>
                    <a:pt x="694" y="13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9"/>
            <p:cNvSpPr/>
            <p:nvPr/>
          </p:nvSpPr>
          <p:spPr>
            <a:xfrm rot="-5400000">
              <a:off x="7456114" y="3497225"/>
              <a:ext cx="2402220" cy="976571"/>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9"/>
            <p:cNvSpPr/>
            <p:nvPr/>
          </p:nvSpPr>
          <p:spPr>
            <a:xfrm rot="2360339" flipH="1">
              <a:off x="-771742" y="4408822"/>
              <a:ext cx="2402212" cy="976568"/>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9"/>
            <p:cNvSpPr/>
            <p:nvPr/>
          </p:nvSpPr>
          <p:spPr>
            <a:xfrm>
              <a:off x="8314920" y="1026339"/>
              <a:ext cx="218168" cy="220126"/>
            </a:xfrm>
            <a:custGeom>
              <a:avLst/>
              <a:gdLst/>
              <a:ahLst/>
              <a:cxnLst/>
              <a:rect l="l" t="t" r="r" b="b"/>
              <a:pathLst>
                <a:path w="1337" h="1349" extrusionOk="0">
                  <a:moveTo>
                    <a:pt x="1336" y="681"/>
                  </a:moveTo>
                  <a:cubicBezTo>
                    <a:pt x="1336" y="1047"/>
                    <a:pt x="1046" y="1349"/>
                    <a:pt x="668" y="1349"/>
                  </a:cubicBezTo>
                  <a:cubicBezTo>
                    <a:pt x="303" y="1349"/>
                    <a:pt x="1" y="1047"/>
                    <a:pt x="1" y="681"/>
                  </a:cubicBezTo>
                  <a:cubicBezTo>
                    <a:pt x="1" y="303"/>
                    <a:pt x="303" y="1"/>
                    <a:pt x="668" y="1"/>
                  </a:cubicBezTo>
                  <a:cubicBezTo>
                    <a:pt x="1046" y="1"/>
                    <a:pt x="1336" y="303"/>
                    <a:pt x="1336" y="6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 name="Google Shape;122;p9"/>
          <p:cNvSpPr/>
          <p:nvPr/>
        </p:nvSpPr>
        <p:spPr>
          <a:xfrm>
            <a:off x="4444475" y="4159879"/>
            <a:ext cx="255046" cy="255210"/>
          </a:xfrm>
          <a:custGeom>
            <a:avLst/>
            <a:gdLst/>
            <a:ahLst/>
            <a:cxnLst/>
            <a:rect l="l" t="t" r="r" b="b"/>
            <a:pathLst>
              <a:path w="1563" h="1564" extrusionOk="0">
                <a:moveTo>
                  <a:pt x="781" y="1"/>
                </a:moveTo>
                <a:cubicBezTo>
                  <a:pt x="353" y="1"/>
                  <a:pt x="0" y="354"/>
                  <a:pt x="0" y="782"/>
                </a:cubicBezTo>
                <a:cubicBezTo>
                  <a:pt x="0" y="1210"/>
                  <a:pt x="353" y="1563"/>
                  <a:pt x="781" y="1563"/>
                </a:cubicBezTo>
                <a:cubicBezTo>
                  <a:pt x="1210" y="1563"/>
                  <a:pt x="1563" y="1210"/>
                  <a:pt x="1563" y="782"/>
                </a:cubicBezTo>
                <a:cubicBezTo>
                  <a:pt x="1563" y="354"/>
                  <a:pt x="1210" y="1"/>
                  <a:pt x="7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23"/>
        <p:cNvGrpSpPr/>
        <p:nvPr/>
      </p:nvGrpSpPr>
      <p:grpSpPr>
        <a:xfrm>
          <a:off x="0" y="0"/>
          <a:ext cx="0" cy="0"/>
          <a:chOff x="0" y="0"/>
          <a:chExt cx="0" cy="0"/>
        </a:xfrm>
      </p:grpSpPr>
      <p:sp>
        <p:nvSpPr>
          <p:cNvPr id="124" name="Google Shape;124;p10"/>
          <p:cNvSpPr txBox="1">
            <a:spLocks noGrp="1"/>
          </p:cNvSpPr>
          <p:nvPr>
            <p:ph type="title"/>
          </p:nvPr>
        </p:nvSpPr>
        <p:spPr>
          <a:xfrm>
            <a:off x="975525" y="592200"/>
            <a:ext cx="2628300" cy="1677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5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bg>
      <p:bgPr>
        <a:solidFill>
          <a:schemeClr val="dk1"/>
        </a:solidFill>
        <a:effectLst/>
      </p:bgPr>
    </p:bg>
    <p:spTree>
      <p:nvGrpSpPr>
        <p:cNvPr id="1" name="Shape 125"/>
        <p:cNvGrpSpPr/>
        <p:nvPr/>
      </p:nvGrpSpPr>
      <p:grpSpPr>
        <a:xfrm>
          <a:off x="0" y="0"/>
          <a:ext cx="0" cy="0"/>
          <a:chOff x="0" y="0"/>
          <a:chExt cx="0" cy="0"/>
        </a:xfrm>
      </p:grpSpPr>
      <p:sp>
        <p:nvSpPr>
          <p:cNvPr id="126" name="Google Shape;126;p11"/>
          <p:cNvSpPr txBox="1">
            <a:spLocks noGrp="1"/>
          </p:cNvSpPr>
          <p:nvPr>
            <p:ph type="title" hasCustomPrompt="1"/>
          </p:nvPr>
        </p:nvSpPr>
        <p:spPr>
          <a:xfrm>
            <a:off x="311700" y="1299378"/>
            <a:ext cx="8520600" cy="19635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2000">
                <a:solidFill>
                  <a:schemeClr val="lt1"/>
                </a:solidFill>
              </a:defRPr>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127" name="Google Shape;127;p11"/>
          <p:cNvSpPr txBox="1">
            <a:spLocks noGrp="1"/>
          </p:cNvSpPr>
          <p:nvPr>
            <p:ph type="subTitle" idx="1"/>
          </p:nvPr>
        </p:nvSpPr>
        <p:spPr>
          <a:xfrm>
            <a:off x="721516" y="2988497"/>
            <a:ext cx="7701600" cy="461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100"/>
              <a:buNone/>
              <a:defRPr>
                <a:solidFill>
                  <a:schemeClr val="lt1"/>
                </a:solidFill>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3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Fredoka One"/>
              <a:buNone/>
              <a:defRPr sz="2800">
                <a:solidFill>
                  <a:schemeClr val="dk1"/>
                </a:solidFill>
                <a:latin typeface="Fredoka One"/>
                <a:ea typeface="Fredoka One"/>
                <a:cs typeface="Fredoka One"/>
                <a:sym typeface="Fredoka One"/>
              </a:defRPr>
            </a:lvl1pPr>
            <a:lvl2pPr lvl="1">
              <a:spcBef>
                <a:spcPts val="0"/>
              </a:spcBef>
              <a:spcAft>
                <a:spcPts val="0"/>
              </a:spcAft>
              <a:buClr>
                <a:srgbClr val="4166B7"/>
              </a:buClr>
              <a:buSzPts val="2800"/>
              <a:buFont typeface="Fredoka One"/>
              <a:buNone/>
              <a:defRPr sz="2800">
                <a:solidFill>
                  <a:srgbClr val="4166B7"/>
                </a:solidFill>
                <a:latin typeface="Fredoka One"/>
                <a:ea typeface="Fredoka One"/>
                <a:cs typeface="Fredoka One"/>
                <a:sym typeface="Fredoka One"/>
              </a:defRPr>
            </a:lvl2pPr>
            <a:lvl3pPr lvl="2">
              <a:spcBef>
                <a:spcPts val="0"/>
              </a:spcBef>
              <a:spcAft>
                <a:spcPts val="0"/>
              </a:spcAft>
              <a:buClr>
                <a:srgbClr val="4166B7"/>
              </a:buClr>
              <a:buSzPts val="2800"/>
              <a:buFont typeface="Fredoka One"/>
              <a:buNone/>
              <a:defRPr sz="2800">
                <a:solidFill>
                  <a:srgbClr val="4166B7"/>
                </a:solidFill>
                <a:latin typeface="Fredoka One"/>
                <a:ea typeface="Fredoka One"/>
                <a:cs typeface="Fredoka One"/>
                <a:sym typeface="Fredoka One"/>
              </a:defRPr>
            </a:lvl3pPr>
            <a:lvl4pPr lvl="3">
              <a:spcBef>
                <a:spcPts val="0"/>
              </a:spcBef>
              <a:spcAft>
                <a:spcPts val="0"/>
              </a:spcAft>
              <a:buClr>
                <a:srgbClr val="4166B7"/>
              </a:buClr>
              <a:buSzPts val="2800"/>
              <a:buFont typeface="Fredoka One"/>
              <a:buNone/>
              <a:defRPr sz="2800">
                <a:solidFill>
                  <a:srgbClr val="4166B7"/>
                </a:solidFill>
                <a:latin typeface="Fredoka One"/>
                <a:ea typeface="Fredoka One"/>
                <a:cs typeface="Fredoka One"/>
                <a:sym typeface="Fredoka One"/>
              </a:defRPr>
            </a:lvl4pPr>
            <a:lvl5pPr lvl="4">
              <a:spcBef>
                <a:spcPts val="0"/>
              </a:spcBef>
              <a:spcAft>
                <a:spcPts val="0"/>
              </a:spcAft>
              <a:buClr>
                <a:srgbClr val="4166B7"/>
              </a:buClr>
              <a:buSzPts val="2800"/>
              <a:buFont typeface="Fredoka One"/>
              <a:buNone/>
              <a:defRPr sz="2800">
                <a:solidFill>
                  <a:srgbClr val="4166B7"/>
                </a:solidFill>
                <a:latin typeface="Fredoka One"/>
                <a:ea typeface="Fredoka One"/>
                <a:cs typeface="Fredoka One"/>
                <a:sym typeface="Fredoka One"/>
              </a:defRPr>
            </a:lvl5pPr>
            <a:lvl6pPr lvl="5">
              <a:spcBef>
                <a:spcPts val="0"/>
              </a:spcBef>
              <a:spcAft>
                <a:spcPts val="0"/>
              </a:spcAft>
              <a:buClr>
                <a:srgbClr val="4166B7"/>
              </a:buClr>
              <a:buSzPts val="2800"/>
              <a:buFont typeface="Fredoka One"/>
              <a:buNone/>
              <a:defRPr sz="2800">
                <a:solidFill>
                  <a:srgbClr val="4166B7"/>
                </a:solidFill>
                <a:latin typeface="Fredoka One"/>
                <a:ea typeface="Fredoka One"/>
                <a:cs typeface="Fredoka One"/>
                <a:sym typeface="Fredoka One"/>
              </a:defRPr>
            </a:lvl6pPr>
            <a:lvl7pPr lvl="6">
              <a:spcBef>
                <a:spcPts val="0"/>
              </a:spcBef>
              <a:spcAft>
                <a:spcPts val="0"/>
              </a:spcAft>
              <a:buClr>
                <a:srgbClr val="4166B7"/>
              </a:buClr>
              <a:buSzPts val="2800"/>
              <a:buFont typeface="Fredoka One"/>
              <a:buNone/>
              <a:defRPr sz="2800">
                <a:solidFill>
                  <a:srgbClr val="4166B7"/>
                </a:solidFill>
                <a:latin typeface="Fredoka One"/>
                <a:ea typeface="Fredoka One"/>
                <a:cs typeface="Fredoka One"/>
                <a:sym typeface="Fredoka One"/>
              </a:defRPr>
            </a:lvl7pPr>
            <a:lvl8pPr lvl="7">
              <a:spcBef>
                <a:spcPts val="0"/>
              </a:spcBef>
              <a:spcAft>
                <a:spcPts val="0"/>
              </a:spcAft>
              <a:buClr>
                <a:srgbClr val="4166B7"/>
              </a:buClr>
              <a:buSzPts val="2800"/>
              <a:buFont typeface="Fredoka One"/>
              <a:buNone/>
              <a:defRPr sz="2800">
                <a:solidFill>
                  <a:srgbClr val="4166B7"/>
                </a:solidFill>
                <a:latin typeface="Fredoka One"/>
                <a:ea typeface="Fredoka One"/>
                <a:cs typeface="Fredoka One"/>
                <a:sym typeface="Fredoka One"/>
              </a:defRPr>
            </a:lvl8pPr>
            <a:lvl9pPr lvl="8">
              <a:spcBef>
                <a:spcPts val="0"/>
              </a:spcBef>
              <a:spcAft>
                <a:spcPts val="0"/>
              </a:spcAft>
              <a:buClr>
                <a:srgbClr val="4166B7"/>
              </a:buClr>
              <a:buSzPts val="2800"/>
              <a:buFont typeface="Fredoka One"/>
              <a:buNone/>
              <a:defRPr sz="2800">
                <a:solidFill>
                  <a:srgbClr val="4166B7"/>
                </a:solidFill>
                <a:latin typeface="Fredoka One"/>
                <a:ea typeface="Fredoka One"/>
                <a:cs typeface="Fredoka One"/>
                <a:sym typeface="Fredoka One"/>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1"/>
              </a:buClr>
              <a:buSzPts val="1800"/>
              <a:buFont typeface="Open Sans"/>
              <a:buChar char="●"/>
              <a:defRPr sz="1800">
                <a:solidFill>
                  <a:schemeClr val="dk1"/>
                </a:solidFill>
                <a:latin typeface="Open Sans"/>
                <a:ea typeface="Open Sans"/>
                <a:cs typeface="Open Sans"/>
                <a:sym typeface="Open Sans"/>
              </a:defRPr>
            </a:lvl1pPr>
            <a:lvl2pPr marL="914400" lvl="1" indent="-317500">
              <a:lnSpc>
                <a:spcPct val="115000"/>
              </a:lnSpc>
              <a:spcBef>
                <a:spcPts val="1600"/>
              </a:spcBef>
              <a:spcAft>
                <a:spcPts val="0"/>
              </a:spcAft>
              <a:buClr>
                <a:schemeClr val="dk1"/>
              </a:buClr>
              <a:buSzPts val="1400"/>
              <a:buFont typeface="Open Sans"/>
              <a:buChar char="○"/>
              <a:defRPr>
                <a:solidFill>
                  <a:schemeClr val="dk1"/>
                </a:solidFill>
                <a:latin typeface="Open Sans"/>
                <a:ea typeface="Open Sans"/>
                <a:cs typeface="Open Sans"/>
                <a:sym typeface="Open Sans"/>
              </a:defRPr>
            </a:lvl2pPr>
            <a:lvl3pPr marL="1371600" lvl="2" indent="-317500">
              <a:lnSpc>
                <a:spcPct val="115000"/>
              </a:lnSpc>
              <a:spcBef>
                <a:spcPts val="1600"/>
              </a:spcBef>
              <a:spcAft>
                <a:spcPts val="0"/>
              </a:spcAft>
              <a:buClr>
                <a:schemeClr val="dk1"/>
              </a:buClr>
              <a:buSzPts val="1400"/>
              <a:buFont typeface="Open Sans"/>
              <a:buChar char="■"/>
              <a:defRPr>
                <a:solidFill>
                  <a:schemeClr val="dk1"/>
                </a:solidFill>
                <a:latin typeface="Open Sans"/>
                <a:ea typeface="Open Sans"/>
                <a:cs typeface="Open Sans"/>
                <a:sym typeface="Open Sans"/>
              </a:defRPr>
            </a:lvl3pPr>
            <a:lvl4pPr marL="1828800" lvl="3" indent="-317500">
              <a:lnSpc>
                <a:spcPct val="115000"/>
              </a:lnSpc>
              <a:spcBef>
                <a:spcPts val="1600"/>
              </a:spcBef>
              <a:spcAft>
                <a:spcPts val="0"/>
              </a:spcAft>
              <a:buClr>
                <a:schemeClr val="dk1"/>
              </a:buClr>
              <a:buSzPts val="1400"/>
              <a:buFont typeface="Open Sans"/>
              <a:buChar char="●"/>
              <a:defRPr>
                <a:solidFill>
                  <a:schemeClr val="dk1"/>
                </a:solidFill>
                <a:latin typeface="Open Sans"/>
                <a:ea typeface="Open Sans"/>
                <a:cs typeface="Open Sans"/>
                <a:sym typeface="Open Sans"/>
              </a:defRPr>
            </a:lvl4pPr>
            <a:lvl5pPr marL="2286000" lvl="4" indent="-317500">
              <a:lnSpc>
                <a:spcPct val="115000"/>
              </a:lnSpc>
              <a:spcBef>
                <a:spcPts val="1600"/>
              </a:spcBef>
              <a:spcAft>
                <a:spcPts val="0"/>
              </a:spcAft>
              <a:buClr>
                <a:schemeClr val="dk1"/>
              </a:buClr>
              <a:buSzPts val="1400"/>
              <a:buFont typeface="Open Sans"/>
              <a:buChar char="○"/>
              <a:defRPr>
                <a:solidFill>
                  <a:schemeClr val="dk1"/>
                </a:solidFill>
                <a:latin typeface="Open Sans"/>
                <a:ea typeface="Open Sans"/>
                <a:cs typeface="Open Sans"/>
                <a:sym typeface="Open Sans"/>
              </a:defRPr>
            </a:lvl5pPr>
            <a:lvl6pPr marL="2743200" lvl="5" indent="-317500">
              <a:lnSpc>
                <a:spcPct val="115000"/>
              </a:lnSpc>
              <a:spcBef>
                <a:spcPts val="1600"/>
              </a:spcBef>
              <a:spcAft>
                <a:spcPts val="0"/>
              </a:spcAft>
              <a:buClr>
                <a:schemeClr val="dk1"/>
              </a:buClr>
              <a:buSzPts val="1400"/>
              <a:buFont typeface="Open Sans"/>
              <a:buChar char="■"/>
              <a:defRPr>
                <a:solidFill>
                  <a:schemeClr val="dk1"/>
                </a:solidFill>
                <a:latin typeface="Open Sans"/>
                <a:ea typeface="Open Sans"/>
                <a:cs typeface="Open Sans"/>
                <a:sym typeface="Open Sans"/>
              </a:defRPr>
            </a:lvl6pPr>
            <a:lvl7pPr marL="3200400" lvl="6" indent="-317500">
              <a:lnSpc>
                <a:spcPct val="115000"/>
              </a:lnSpc>
              <a:spcBef>
                <a:spcPts val="1600"/>
              </a:spcBef>
              <a:spcAft>
                <a:spcPts val="0"/>
              </a:spcAft>
              <a:buClr>
                <a:schemeClr val="dk1"/>
              </a:buClr>
              <a:buSzPts val="1400"/>
              <a:buFont typeface="Open Sans"/>
              <a:buChar char="●"/>
              <a:defRPr>
                <a:solidFill>
                  <a:schemeClr val="dk1"/>
                </a:solidFill>
                <a:latin typeface="Open Sans"/>
                <a:ea typeface="Open Sans"/>
                <a:cs typeface="Open Sans"/>
                <a:sym typeface="Open Sans"/>
              </a:defRPr>
            </a:lvl7pPr>
            <a:lvl8pPr marL="3657600" lvl="7" indent="-317500">
              <a:lnSpc>
                <a:spcPct val="115000"/>
              </a:lnSpc>
              <a:spcBef>
                <a:spcPts val="1600"/>
              </a:spcBef>
              <a:spcAft>
                <a:spcPts val="0"/>
              </a:spcAft>
              <a:buClr>
                <a:schemeClr val="dk1"/>
              </a:buClr>
              <a:buSzPts val="1400"/>
              <a:buFont typeface="Open Sans"/>
              <a:buChar char="○"/>
              <a:defRPr>
                <a:solidFill>
                  <a:schemeClr val="dk1"/>
                </a:solidFill>
                <a:latin typeface="Open Sans"/>
                <a:ea typeface="Open Sans"/>
                <a:cs typeface="Open Sans"/>
                <a:sym typeface="Open Sans"/>
              </a:defRPr>
            </a:lvl8pPr>
            <a:lvl9pPr marL="4114800" lvl="8" indent="-317500">
              <a:lnSpc>
                <a:spcPct val="115000"/>
              </a:lnSpc>
              <a:spcBef>
                <a:spcPts val="1600"/>
              </a:spcBef>
              <a:spcAft>
                <a:spcPts val="1600"/>
              </a:spcAft>
              <a:buClr>
                <a:schemeClr val="dk1"/>
              </a:buClr>
              <a:buSzPts val="1400"/>
              <a:buFont typeface="Open Sans"/>
              <a:buChar char="■"/>
              <a:defRPr>
                <a:solidFill>
                  <a:schemeClr val="dk1"/>
                </a:solidFill>
                <a:latin typeface="Open Sans"/>
                <a:ea typeface="Open Sans"/>
                <a:cs typeface="Open Sans"/>
                <a:sym typeface="Open Sans"/>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8" r:id="rId29"/>
    <p:sldLayoutId id="2147483679" r:id="rId30"/>
    <p:sldLayoutId id="2147483680" r:id="rId31"/>
    <p:sldLayoutId id="2147483681" r:id="rId32"/>
    <p:sldLayoutId id="2147483682" r:id="rId33"/>
    <p:sldLayoutId id="2147483683" r:id="rId34"/>
    <p:sldLayoutId id="2147483684" r:id="rId3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528"/>
        <p:cNvGrpSpPr/>
        <p:nvPr/>
      </p:nvGrpSpPr>
      <p:grpSpPr>
        <a:xfrm>
          <a:off x="0" y="0"/>
          <a:ext cx="0" cy="0"/>
          <a:chOff x="0" y="0"/>
          <a:chExt cx="0" cy="0"/>
        </a:xfrm>
      </p:grpSpPr>
      <p:sp>
        <p:nvSpPr>
          <p:cNvPr id="529" name="Google Shape;529;p39"/>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530" name="Google Shape;530;p39"/>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85"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0.xml"/><Relationship Id="rId1" Type="http://schemas.openxmlformats.org/officeDocument/2006/relationships/slideLayout" Target="../slideLayouts/slideLayout8.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0.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5.xml"/></Relationships>
</file>

<file path=ppt/slides/_rels/slide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6.xml"/><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4.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7.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6.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1.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9.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9.xml"/></Relationships>
</file>

<file path=ppt/slides/_rels/slide26.xml.rels><?xml version="1.0" encoding="UTF-8" standalone="yes"?>
<Relationships xmlns="http://schemas.openxmlformats.org/package/2006/relationships"><Relationship Id="rId3" Type="http://schemas.openxmlformats.org/officeDocument/2006/relationships/hyperlink" Target="https://docs.google.com/spreadsheets/d/1eL2xbe_UvTHOwKiZxh5z6buAYcDwg7poje5wbQFcVr8/copy" TargetMode="External"/><Relationship Id="rId2" Type="http://schemas.openxmlformats.org/officeDocument/2006/relationships/notesSlide" Target="../notesSlides/notesSlide26.xml"/><Relationship Id="rId1" Type="http://schemas.openxmlformats.org/officeDocument/2006/relationships/slideLayout" Target="../slideLayouts/slideLayout19.xml"/><Relationship Id="rId4" Type="http://schemas.openxmlformats.org/officeDocument/2006/relationships/image" Target="../media/image3.png"/></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8.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7.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7.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8.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0.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8.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7.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9.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7.xml"/></Relationships>
</file>

<file path=ppt/slides/_rels/slide36.xml.rels><?xml version="1.0" encoding="UTF-8" standalone="yes"?>
<Relationships xmlns="http://schemas.openxmlformats.org/package/2006/relationships"><Relationship Id="rId3" Type="http://schemas.openxmlformats.org/officeDocument/2006/relationships/hyperlink" Target="https://fonts.google.com/specimen/Fredoka+One" TargetMode="External"/><Relationship Id="rId2" Type="http://schemas.openxmlformats.org/officeDocument/2006/relationships/notesSlide" Target="../notesSlides/notesSlide36.xml"/><Relationship Id="rId1" Type="http://schemas.openxmlformats.org/officeDocument/2006/relationships/slideLayout" Target="../slideLayouts/slideLayout36.xml"/><Relationship Id="rId4" Type="http://schemas.openxmlformats.org/officeDocument/2006/relationships/hyperlink" Target="https://fonts.google.com/specimen/Open+Sans" TargetMode="Externa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36.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36.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6.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6.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6.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6.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6.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6.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6.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6.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6.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6.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6.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2.xml"/></Relationships>
</file>

<file path=ppt/slides/_rels/slide5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50.xml"/><Relationship Id="rId1" Type="http://schemas.openxmlformats.org/officeDocument/2006/relationships/slideLayout" Target="../slideLayouts/slideLayout36.xml"/><Relationship Id="rId4" Type="http://schemas.openxmlformats.org/officeDocument/2006/relationships/hyperlink" Target="https://www.greatppt.com/" TargetMode="Externa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3.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9.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35"/>
        <p:cNvGrpSpPr/>
        <p:nvPr/>
      </p:nvGrpSpPr>
      <p:grpSpPr>
        <a:xfrm>
          <a:off x="0" y="0"/>
          <a:ext cx="0" cy="0"/>
          <a:chOff x="0" y="0"/>
          <a:chExt cx="0" cy="0"/>
        </a:xfrm>
      </p:grpSpPr>
      <p:sp>
        <p:nvSpPr>
          <p:cNvPr id="536" name="Google Shape;536;p41"/>
          <p:cNvSpPr/>
          <p:nvPr/>
        </p:nvSpPr>
        <p:spPr>
          <a:xfrm rot="10800000" flipH="1">
            <a:off x="7773825" y="4602892"/>
            <a:ext cx="643200" cy="41400"/>
          </a:xfrm>
          <a:prstGeom prst="ellipse">
            <a:avLst/>
          </a:prstGeom>
          <a:solidFill>
            <a:srgbClr val="000000">
              <a:alpha val="392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41"/>
          <p:cNvSpPr/>
          <p:nvPr/>
        </p:nvSpPr>
        <p:spPr>
          <a:xfrm>
            <a:off x="5654700" y="4542750"/>
            <a:ext cx="757200" cy="97800"/>
          </a:xfrm>
          <a:prstGeom prst="ellipse">
            <a:avLst/>
          </a:prstGeom>
          <a:solidFill>
            <a:srgbClr val="000000">
              <a:alpha val="392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41"/>
          <p:cNvSpPr txBox="1">
            <a:spLocks noGrp="1"/>
          </p:cNvSpPr>
          <p:nvPr>
            <p:ph type="ctrTitle"/>
          </p:nvPr>
        </p:nvSpPr>
        <p:spPr>
          <a:xfrm>
            <a:off x="810350" y="540000"/>
            <a:ext cx="4016400" cy="3103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accent1"/>
                </a:solidFill>
              </a:rPr>
              <a:t>Critical Thinking Lesson</a:t>
            </a:r>
            <a:endParaRPr>
              <a:solidFill>
                <a:schemeClr val="accent1"/>
              </a:solidFill>
            </a:endParaRPr>
          </a:p>
        </p:txBody>
      </p:sp>
      <p:sp>
        <p:nvSpPr>
          <p:cNvPr id="539" name="Google Shape;539;p41"/>
          <p:cNvSpPr txBox="1">
            <a:spLocks noGrp="1"/>
          </p:cNvSpPr>
          <p:nvPr>
            <p:ph type="subTitle" idx="1"/>
          </p:nvPr>
        </p:nvSpPr>
        <p:spPr>
          <a:xfrm>
            <a:off x="810350" y="3643500"/>
            <a:ext cx="3934200" cy="1178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 is where your presentation begins</a:t>
            </a:r>
            <a:endParaRPr/>
          </a:p>
        </p:txBody>
      </p:sp>
      <p:sp>
        <p:nvSpPr>
          <p:cNvPr id="540" name="Google Shape;540;p41"/>
          <p:cNvSpPr/>
          <p:nvPr/>
        </p:nvSpPr>
        <p:spPr>
          <a:xfrm>
            <a:off x="6737400" y="4549297"/>
            <a:ext cx="757200" cy="97800"/>
          </a:xfrm>
          <a:prstGeom prst="ellipse">
            <a:avLst/>
          </a:prstGeom>
          <a:solidFill>
            <a:srgbClr val="000000">
              <a:alpha val="392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41"/>
          <p:cNvSpPr/>
          <p:nvPr/>
        </p:nvSpPr>
        <p:spPr>
          <a:xfrm flipH="1">
            <a:off x="4969400" y="1219350"/>
            <a:ext cx="709800" cy="696600"/>
          </a:xfrm>
          <a:prstGeom prst="wedgeEllipseCallout">
            <a:avLst>
              <a:gd name="adj1" fmla="val -40575"/>
              <a:gd name="adj2" fmla="val 86459"/>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41"/>
          <p:cNvSpPr/>
          <p:nvPr/>
        </p:nvSpPr>
        <p:spPr>
          <a:xfrm flipH="1">
            <a:off x="6330175" y="969950"/>
            <a:ext cx="709800" cy="696600"/>
          </a:xfrm>
          <a:prstGeom prst="wedgeEllipseCallout">
            <a:avLst>
              <a:gd name="adj1" fmla="val -9397"/>
              <a:gd name="adj2" fmla="val 93418"/>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41"/>
          <p:cNvSpPr/>
          <p:nvPr/>
        </p:nvSpPr>
        <p:spPr>
          <a:xfrm flipH="1">
            <a:off x="7878450" y="1219350"/>
            <a:ext cx="709800" cy="696600"/>
          </a:xfrm>
          <a:prstGeom prst="wedgeEllipseCallout">
            <a:avLst>
              <a:gd name="adj1" fmla="val 11979"/>
              <a:gd name="adj2" fmla="val 8380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41"/>
          <p:cNvSpPr/>
          <p:nvPr/>
        </p:nvSpPr>
        <p:spPr>
          <a:xfrm>
            <a:off x="5104365" y="1346095"/>
            <a:ext cx="439875" cy="443097"/>
          </a:xfrm>
          <a:custGeom>
            <a:avLst/>
            <a:gdLst/>
            <a:ahLst/>
            <a:cxnLst/>
            <a:rect l="l" t="t" r="r" b="b"/>
            <a:pathLst>
              <a:path w="2731" h="2751" extrusionOk="0">
                <a:moveTo>
                  <a:pt x="1356" y="359"/>
                </a:moveTo>
                <a:cubicBezTo>
                  <a:pt x="1430" y="359"/>
                  <a:pt x="1506" y="367"/>
                  <a:pt x="1583" y="384"/>
                </a:cubicBezTo>
                <a:cubicBezTo>
                  <a:pt x="2126" y="502"/>
                  <a:pt x="2474" y="1040"/>
                  <a:pt x="2351" y="1583"/>
                </a:cubicBezTo>
                <a:cubicBezTo>
                  <a:pt x="2241" y="2095"/>
                  <a:pt x="1804" y="2378"/>
                  <a:pt x="1362" y="2378"/>
                </a:cubicBezTo>
                <a:cubicBezTo>
                  <a:pt x="1043" y="2378"/>
                  <a:pt x="721" y="2231"/>
                  <a:pt x="518" y="1916"/>
                </a:cubicBezTo>
                <a:cubicBezTo>
                  <a:pt x="79" y="1225"/>
                  <a:pt x="598" y="359"/>
                  <a:pt x="1356" y="359"/>
                </a:cubicBezTo>
                <a:close/>
                <a:moveTo>
                  <a:pt x="1347" y="0"/>
                </a:moveTo>
                <a:cubicBezTo>
                  <a:pt x="1281" y="0"/>
                  <a:pt x="1219" y="5"/>
                  <a:pt x="1153" y="16"/>
                </a:cubicBezTo>
                <a:lnTo>
                  <a:pt x="1142" y="159"/>
                </a:lnTo>
                <a:cubicBezTo>
                  <a:pt x="1101" y="169"/>
                  <a:pt x="1060" y="179"/>
                  <a:pt x="1014" y="195"/>
                </a:cubicBezTo>
                <a:lnTo>
                  <a:pt x="943" y="67"/>
                </a:lnTo>
                <a:cubicBezTo>
                  <a:pt x="881" y="87"/>
                  <a:pt x="820" y="113"/>
                  <a:pt x="763" y="144"/>
                </a:cubicBezTo>
                <a:lnTo>
                  <a:pt x="799" y="282"/>
                </a:lnTo>
                <a:cubicBezTo>
                  <a:pt x="758" y="302"/>
                  <a:pt x="722" y="328"/>
                  <a:pt x="687" y="354"/>
                </a:cubicBezTo>
                <a:lnTo>
                  <a:pt x="574" y="256"/>
                </a:lnTo>
                <a:cubicBezTo>
                  <a:pt x="523" y="292"/>
                  <a:pt x="472" y="333"/>
                  <a:pt x="420" y="384"/>
                </a:cubicBezTo>
                <a:lnTo>
                  <a:pt x="497" y="507"/>
                </a:lnTo>
                <a:cubicBezTo>
                  <a:pt x="466" y="538"/>
                  <a:pt x="436" y="569"/>
                  <a:pt x="410" y="605"/>
                </a:cubicBezTo>
                <a:lnTo>
                  <a:pt x="282" y="538"/>
                </a:lnTo>
                <a:cubicBezTo>
                  <a:pt x="241" y="589"/>
                  <a:pt x="205" y="646"/>
                  <a:pt x="175" y="702"/>
                </a:cubicBezTo>
                <a:lnTo>
                  <a:pt x="282" y="799"/>
                </a:lnTo>
                <a:cubicBezTo>
                  <a:pt x="262" y="840"/>
                  <a:pt x="241" y="876"/>
                  <a:pt x="226" y="917"/>
                </a:cubicBezTo>
                <a:lnTo>
                  <a:pt x="87" y="896"/>
                </a:lnTo>
                <a:cubicBezTo>
                  <a:pt x="62" y="958"/>
                  <a:pt x="46" y="1019"/>
                  <a:pt x="31" y="1081"/>
                </a:cubicBezTo>
                <a:lnTo>
                  <a:pt x="31" y="1086"/>
                </a:lnTo>
                <a:lnTo>
                  <a:pt x="164" y="1153"/>
                </a:lnTo>
                <a:cubicBezTo>
                  <a:pt x="154" y="1193"/>
                  <a:pt x="149" y="1234"/>
                  <a:pt x="144" y="1281"/>
                </a:cubicBezTo>
                <a:lnTo>
                  <a:pt x="6" y="1301"/>
                </a:lnTo>
                <a:cubicBezTo>
                  <a:pt x="0" y="1368"/>
                  <a:pt x="0" y="1434"/>
                  <a:pt x="6" y="1501"/>
                </a:cubicBezTo>
                <a:lnTo>
                  <a:pt x="149" y="1521"/>
                </a:lnTo>
                <a:cubicBezTo>
                  <a:pt x="154" y="1562"/>
                  <a:pt x="164" y="1603"/>
                  <a:pt x="169" y="1644"/>
                </a:cubicBezTo>
                <a:lnTo>
                  <a:pt x="41" y="1706"/>
                </a:lnTo>
                <a:cubicBezTo>
                  <a:pt x="62" y="1772"/>
                  <a:pt x="82" y="1839"/>
                  <a:pt x="108" y="1900"/>
                </a:cubicBezTo>
                <a:lnTo>
                  <a:pt x="251" y="1875"/>
                </a:lnTo>
                <a:cubicBezTo>
                  <a:pt x="267" y="1916"/>
                  <a:pt x="287" y="1951"/>
                  <a:pt x="303" y="1987"/>
                </a:cubicBezTo>
                <a:lnTo>
                  <a:pt x="200" y="2085"/>
                </a:lnTo>
                <a:cubicBezTo>
                  <a:pt x="236" y="2141"/>
                  <a:pt x="272" y="2197"/>
                  <a:pt x="318" y="2248"/>
                </a:cubicBezTo>
                <a:lnTo>
                  <a:pt x="446" y="2182"/>
                </a:lnTo>
                <a:cubicBezTo>
                  <a:pt x="472" y="2213"/>
                  <a:pt x="497" y="2243"/>
                  <a:pt x="528" y="2274"/>
                </a:cubicBezTo>
                <a:lnTo>
                  <a:pt x="456" y="2402"/>
                </a:lnTo>
                <a:cubicBezTo>
                  <a:pt x="507" y="2443"/>
                  <a:pt x="559" y="2484"/>
                  <a:pt x="615" y="2525"/>
                </a:cubicBezTo>
                <a:lnTo>
                  <a:pt x="722" y="2423"/>
                </a:lnTo>
                <a:cubicBezTo>
                  <a:pt x="753" y="2443"/>
                  <a:pt x="789" y="2464"/>
                  <a:pt x="825" y="2484"/>
                </a:cubicBezTo>
                <a:lnTo>
                  <a:pt x="794" y="2622"/>
                </a:lnTo>
                <a:cubicBezTo>
                  <a:pt x="856" y="2653"/>
                  <a:pt x="917" y="2674"/>
                  <a:pt x="984" y="2694"/>
                </a:cubicBezTo>
                <a:lnTo>
                  <a:pt x="1055" y="2566"/>
                </a:lnTo>
                <a:cubicBezTo>
                  <a:pt x="1076" y="2571"/>
                  <a:pt x="1091" y="2576"/>
                  <a:pt x="1112" y="2581"/>
                </a:cubicBezTo>
                <a:cubicBezTo>
                  <a:pt x="1132" y="2586"/>
                  <a:pt x="1153" y="2586"/>
                  <a:pt x="1173" y="2592"/>
                </a:cubicBezTo>
                <a:lnTo>
                  <a:pt x="1183" y="2735"/>
                </a:lnTo>
                <a:cubicBezTo>
                  <a:pt x="1250" y="2745"/>
                  <a:pt x="1317" y="2750"/>
                  <a:pt x="1383" y="2750"/>
                </a:cubicBezTo>
                <a:lnTo>
                  <a:pt x="1414" y="2607"/>
                </a:lnTo>
                <a:cubicBezTo>
                  <a:pt x="1455" y="2607"/>
                  <a:pt x="1496" y="2602"/>
                  <a:pt x="1537" y="2597"/>
                </a:cubicBezTo>
                <a:lnTo>
                  <a:pt x="1588" y="2730"/>
                </a:lnTo>
                <a:cubicBezTo>
                  <a:pt x="1655" y="2720"/>
                  <a:pt x="1721" y="2704"/>
                  <a:pt x="1783" y="2684"/>
                </a:cubicBezTo>
                <a:lnTo>
                  <a:pt x="1772" y="2540"/>
                </a:lnTo>
                <a:cubicBezTo>
                  <a:pt x="1808" y="2530"/>
                  <a:pt x="1849" y="2515"/>
                  <a:pt x="1885" y="2499"/>
                </a:cubicBezTo>
                <a:lnTo>
                  <a:pt x="1977" y="2607"/>
                </a:lnTo>
                <a:cubicBezTo>
                  <a:pt x="2034" y="2581"/>
                  <a:pt x="2095" y="2546"/>
                  <a:pt x="2151" y="2510"/>
                </a:cubicBezTo>
                <a:lnTo>
                  <a:pt x="2090" y="2366"/>
                </a:lnTo>
                <a:cubicBezTo>
                  <a:pt x="2121" y="2341"/>
                  <a:pt x="2151" y="2315"/>
                  <a:pt x="2182" y="2289"/>
                </a:cubicBezTo>
                <a:lnTo>
                  <a:pt x="2305" y="2371"/>
                </a:lnTo>
                <a:cubicBezTo>
                  <a:pt x="2351" y="2325"/>
                  <a:pt x="2397" y="2274"/>
                  <a:pt x="2438" y="2223"/>
                </a:cubicBezTo>
                <a:lnTo>
                  <a:pt x="2351" y="2110"/>
                </a:lnTo>
                <a:cubicBezTo>
                  <a:pt x="2372" y="2079"/>
                  <a:pt x="2397" y="2049"/>
                  <a:pt x="2418" y="2008"/>
                </a:cubicBezTo>
                <a:lnTo>
                  <a:pt x="2556" y="2049"/>
                </a:lnTo>
                <a:cubicBezTo>
                  <a:pt x="2592" y="1992"/>
                  <a:pt x="2617" y="1931"/>
                  <a:pt x="2643" y="1870"/>
                </a:cubicBezTo>
                <a:lnTo>
                  <a:pt x="2525" y="1793"/>
                </a:lnTo>
                <a:cubicBezTo>
                  <a:pt x="2535" y="1752"/>
                  <a:pt x="2551" y="1711"/>
                  <a:pt x="2561" y="1670"/>
                </a:cubicBezTo>
                <a:lnTo>
                  <a:pt x="2704" y="1670"/>
                </a:lnTo>
                <a:lnTo>
                  <a:pt x="2704" y="1660"/>
                </a:lnTo>
                <a:cubicBezTo>
                  <a:pt x="2720" y="1598"/>
                  <a:pt x="2725" y="1537"/>
                  <a:pt x="2730" y="1475"/>
                </a:cubicBezTo>
                <a:lnTo>
                  <a:pt x="2592" y="1434"/>
                </a:lnTo>
                <a:cubicBezTo>
                  <a:pt x="2597" y="1388"/>
                  <a:pt x="2597" y="1347"/>
                  <a:pt x="2592" y="1306"/>
                </a:cubicBezTo>
                <a:lnTo>
                  <a:pt x="2730" y="1260"/>
                </a:lnTo>
                <a:cubicBezTo>
                  <a:pt x="2725" y="1193"/>
                  <a:pt x="2715" y="1132"/>
                  <a:pt x="2699" y="1065"/>
                </a:cubicBezTo>
                <a:lnTo>
                  <a:pt x="2556" y="1065"/>
                </a:lnTo>
                <a:cubicBezTo>
                  <a:pt x="2546" y="1024"/>
                  <a:pt x="2535" y="984"/>
                  <a:pt x="2520" y="943"/>
                </a:cubicBezTo>
                <a:lnTo>
                  <a:pt x="2638" y="861"/>
                </a:lnTo>
                <a:cubicBezTo>
                  <a:pt x="2612" y="799"/>
                  <a:pt x="2587" y="738"/>
                  <a:pt x="2551" y="681"/>
                </a:cubicBezTo>
                <a:lnTo>
                  <a:pt x="2413" y="727"/>
                </a:lnTo>
                <a:cubicBezTo>
                  <a:pt x="2392" y="692"/>
                  <a:pt x="2366" y="656"/>
                  <a:pt x="2341" y="620"/>
                </a:cubicBezTo>
                <a:lnTo>
                  <a:pt x="2428" y="507"/>
                </a:lnTo>
                <a:cubicBezTo>
                  <a:pt x="2387" y="456"/>
                  <a:pt x="2341" y="405"/>
                  <a:pt x="2295" y="364"/>
                </a:cubicBezTo>
                <a:lnTo>
                  <a:pt x="2182" y="446"/>
                </a:lnTo>
                <a:cubicBezTo>
                  <a:pt x="2146" y="415"/>
                  <a:pt x="2110" y="389"/>
                  <a:pt x="2075" y="364"/>
                </a:cubicBezTo>
                <a:lnTo>
                  <a:pt x="2126" y="231"/>
                </a:lnTo>
                <a:cubicBezTo>
                  <a:pt x="2075" y="195"/>
                  <a:pt x="2013" y="159"/>
                  <a:pt x="1957" y="133"/>
                </a:cubicBezTo>
                <a:lnTo>
                  <a:pt x="1870" y="246"/>
                </a:lnTo>
                <a:cubicBezTo>
                  <a:pt x="1829" y="231"/>
                  <a:pt x="1788" y="210"/>
                  <a:pt x="1742" y="200"/>
                </a:cubicBezTo>
                <a:lnTo>
                  <a:pt x="1752" y="57"/>
                </a:lnTo>
                <a:cubicBezTo>
                  <a:pt x="1721" y="46"/>
                  <a:pt x="1690" y="36"/>
                  <a:pt x="1660" y="31"/>
                </a:cubicBezTo>
                <a:cubicBezTo>
                  <a:pt x="1629" y="26"/>
                  <a:pt x="1593" y="21"/>
                  <a:pt x="1562" y="16"/>
                </a:cubicBezTo>
                <a:lnTo>
                  <a:pt x="1511" y="149"/>
                </a:lnTo>
                <a:cubicBezTo>
                  <a:pt x="1465" y="144"/>
                  <a:pt x="1424" y="138"/>
                  <a:pt x="1378" y="138"/>
                </a:cubicBezTo>
                <a:lnTo>
                  <a:pt x="13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41"/>
          <p:cNvSpPr/>
          <p:nvPr/>
        </p:nvSpPr>
        <p:spPr>
          <a:xfrm>
            <a:off x="5166376" y="1442897"/>
            <a:ext cx="293626" cy="247883"/>
          </a:xfrm>
          <a:custGeom>
            <a:avLst/>
            <a:gdLst/>
            <a:ahLst/>
            <a:cxnLst/>
            <a:rect l="l" t="t" r="r" b="b"/>
            <a:pathLst>
              <a:path w="1823" h="1539" extrusionOk="0">
                <a:moveTo>
                  <a:pt x="983" y="368"/>
                </a:moveTo>
                <a:cubicBezTo>
                  <a:pt x="1219" y="368"/>
                  <a:pt x="1431" y="587"/>
                  <a:pt x="1372" y="854"/>
                </a:cubicBezTo>
                <a:cubicBezTo>
                  <a:pt x="1332" y="1041"/>
                  <a:pt x="1168" y="1170"/>
                  <a:pt x="984" y="1170"/>
                </a:cubicBezTo>
                <a:cubicBezTo>
                  <a:pt x="957" y="1170"/>
                  <a:pt x="929" y="1167"/>
                  <a:pt x="901" y="1161"/>
                </a:cubicBezTo>
                <a:cubicBezTo>
                  <a:pt x="553" y="1084"/>
                  <a:pt x="471" y="628"/>
                  <a:pt x="768" y="434"/>
                </a:cubicBezTo>
                <a:cubicBezTo>
                  <a:pt x="837" y="388"/>
                  <a:pt x="911" y="368"/>
                  <a:pt x="983" y="368"/>
                </a:cubicBezTo>
                <a:close/>
                <a:moveTo>
                  <a:pt x="977" y="1"/>
                </a:moveTo>
                <a:cubicBezTo>
                  <a:pt x="395" y="1"/>
                  <a:pt x="1" y="658"/>
                  <a:pt x="337" y="1187"/>
                </a:cubicBezTo>
                <a:cubicBezTo>
                  <a:pt x="492" y="1427"/>
                  <a:pt x="736" y="1538"/>
                  <a:pt x="978" y="1538"/>
                </a:cubicBezTo>
                <a:cubicBezTo>
                  <a:pt x="1315" y="1538"/>
                  <a:pt x="1649" y="1323"/>
                  <a:pt x="1736" y="936"/>
                </a:cubicBezTo>
                <a:cubicBezTo>
                  <a:pt x="1823" y="516"/>
                  <a:pt x="1561" y="106"/>
                  <a:pt x="1147" y="19"/>
                </a:cubicBezTo>
                <a:cubicBezTo>
                  <a:pt x="1089" y="7"/>
                  <a:pt x="1032" y="1"/>
                  <a:pt x="9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41"/>
          <p:cNvSpPr/>
          <p:nvPr/>
        </p:nvSpPr>
        <p:spPr>
          <a:xfrm flipH="1">
            <a:off x="8086552" y="1420037"/>
            <a:ext cx="293598" cy="293598"/>
          </a:xfrm>
          <a:prstGeom prst="lightningBol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41"/>
          <p:cNvSpPr/>
          <p:nvPr/>
        </p:nvSpPr>
        <p:spPr>
          <a:xfrm>
            <a:off x="6538223" y="1171411"/>
            <a:ext cx="293700" cy="293700"/>
          </a:xfrm>
          <a:prstGeom prst="smileyFace">
            <a:avLst>
              <a:gd name="adj" fmla="val 4653"/>
            </a:avLst>
          </a:prstGeom>
          <a:solidFill>
            <a:schemeClr val="l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8" name="Google Shape;548;p41"/>
          <p:cNvGrpSpPr/>
          <p:nvPr/>
        </p:nvGrpSpPr>
        <p:grpSpPr>
          <a:xfrm>
            <a:off x="5417233" y="2411949"/>
            <a:ext cx="1080756" cy="2191550"/>
            <a:chOff x="5417233" y="2411949"/>
            <a:chExt cx="1080756" cy="2191550"/>
          </a:xfrm>
        </p:grpSpPr>
        <p:grpSp>
          <p:nvGrpSpPr>
            <p:cNvPr id="549" name="Google Shape;549;p41"/>
            <p:cNvGrpSpPr/>
            <p:nvPr/>
          </p:nvGrpSpPr>
          <p:grpSpPr>
            <a:xfrm>
              <a:off x="5417890" y="2411949"/>
              <a:ext cx="1080099" cy="2191550"/>
              <a:chOff x="712527" y="2504437"/>
              <a:chExt cx="1080099" cy="2191550"/>
            </a:xfrm>
          </p:grpSpPr>
          <p:sp>
            <p:nvSpPr>
              <p:cNvPr id="550" name="Google Shape;550;p41"/>
              <p:cNvSpPr/>
              <p:nvPr/>
            </p:nvSpPr>
            <p:spPr>
              <a:xfrm>
                <a:off x="1255592" y="2953276"/>
                <a:ext cx="500043" cy="405922"/>
              </a:xfrm>
              <a:custGeom>
                <a:avLst/>
                <a:gdLst/>
                <a:ahLst/>
                <a:cxnLst/>
                <a:rect l="l" t="t" r="r" b="b"/>
                <a:pathLst>
                  <a:path w="4569" h="3709" extrusionOk="0">
                    <a:moveTo>
                      <a:pt x="579" y="0"/>
                    </a:moveTo>
                    <a:lnTo>
                      <a:pt x="1" y="333"/>
                    </a:lnTo>
                    <a:lnTo>
                      <a:pt x="52" y="1148"/>
                    </a:lnTo>
                    <a:cubicBezTo>
                      <a:pt x="52" y="1148"/>
                      <a:pt x="1588" y="3355"/>
                      <a:pt x="1819" y="3380"/>
                    </a:cubicBezTo>
                    <a:cubicBezTo>
                      <a:pt x="2044" y="3406"/>
                      <a:pt x="4472" y="3708"/>
                      <a:pt x="4472" y="3708"/>
                    </a:cubicBezTo>
                    <a:lnTo>
                      <a:pt x="4569" y="3027"/>
                    </a:lnTo>
                    <a:lnTo>
                      <a:pt x="2203" y="2131"/>
                    </a:lnTo>
                    <a:lnTo>
                      <a:pt x="579" y="0"/>
                    </a:ln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41"/>
              <p:cNvSpPr/>
              <p:nvPr/>
            </p:nvSpPr>
            <p:spPr>
              <a:xfrm>
                <a:off x="771299" y="2856088"/>
                <a:ext cx="557828" cy="575339"/>
              </a:xfrm>
              <a:custGeom>
                <a:avLst/>
                <a:gdLst/>
                <a:ahLst/>
                <a:cxnLst/>
                <a:rect l="l" t="t" r="r" b="b"/>
                <a:pathLst>
                  <a:path w="5097" h="5257" extrusionOk="0">
                    <a:moveTo>
                      <a:pt x="4051" y="0"/>
                    </a:moveTo>
                    <a:cubicBezTo>
                      <a:pt x="3702" y="0"/>
                      <a:pt x="3381" y="166"/>
                      <a:pt x="3381" y="166"/>
                    </a:cubicBezTo>
                    <a:lnTo>
                      <a:pt x="1568" y="622"/>
                    </a:lnTo>
                    <a:lnTo>
                      <a:pt x="754" y="945"/>
                    </a:lnTo>
                    <a:cubicBezTo>
                      <a:pt x="626" y="1180"/>
                      <a:pt x="487" y="1406"/>
                      <a:pt x="334" y="1621"/>
                    </a:cubicBezTo>
                    <a:cubicBezTo>
                      <a:pt x="73" y="1989"/>
                      <a:pt x="1" y="3270"/>
                      <a:pt x="1" y="3270"/>
                    </a:cubicBezTo>
                    <a:lnTo>
                      <a:pt x="1363" y="3019"/>
                    </a:lnTo>
                    <a:lnTo>
                      <a:pt x="2126" y="5257"/>
                    </a:lnTo>
                    <a:lnTo>
                      <a:pt x="4441" y="4473"/>
                    </a:lnTo>
                    <a:cubicBezTo>
                      <a:pt x="4441" y="4473"/>
                      <a:pt x="4328" y="4217"/>
                      <a:pt x="4236" y="3971"/>
                    </a:cubicBezTo>
                    <a:cubicBezTo>
                      <a:pt x="4139" y="3726"/>
                      <a:pt x="4723" y="2727"/>
                      <a:pt x="4876" y="2153"/>
                    </a:cubicBezTo>
                    <a:cubicBezTo>
                      <a:pt x="5025" y="1575"/>
                      <a:pt x="4620" y="1134"/>
                      <a:pt x="4620" y="1134"/>
                    </a:cubicBezTo>
                    <a:lnTo>
                      <a:pt x="5097" y="827"/>
                    </a:lnTo>
                    <a:cubicBezTo>
                      <a:pt x="5097" y="827"/>
                      <a:pt x="5010" y="545"/>
                      <a:pt x="4559" y="166"/>
                    </a:cubicBezTo>
                    <a:cubicBezTo>
                      <a:pt x="4407" y="42"/>
                      <a:pt x="4225" y="0"/>
                      <a:pt x="40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41"/>
              <p:cNvSpPr/>
              <p:nvPr/>
            </p:nvSpPr>
            <p:spPr>
              <a:xfrm>
                <a:off x="712527" y="2504437"/>
                <a:ext cx="330735" cy="464583"/>
              </a:xfrm>
              <a:custGeom>
                <a:avLst/>
                <a:gdLst/>
                <a:ahLst/>
                <a:cxnLst/>
                <a:rect l="l" t="t" r="r" b="b"/>
                <a:pathLst>
                  <a:path w="3022" h="4245" extrusionOk="0">
                    <a:moveTo>
                      <a:pt x="2658" y="1"/>
                    </a:moveTo>
                    <a:cubicBezTo>
                      <a:pt x="2453" y="1"/>
                      <a:pt x="2164" y="108"/>
                      <a:pt x="1844" y="235"/>
                    </a:cubicBezTo>
                    <a:cubicBezTo>
                      <a:pt x="1260" y="460"/>
                      <a:pt x="1496" y="1131"/>
                      <a:pt x="1613" y="1566"/>
                    </a:cubicBezTo>
                    <a:cubicBezTo>
                      <a:pt x="1736" y="2002"/>
                      <a:pt x="1040" y="2263"/>
                      <a:pt x="517" y="2570"/>
                    </a:cubicBezTo>
                    <a:cubicBezTo>
                      <a:pt x="0" y="2872"/>
                      <a:pt x="251" y="3850"/>
                      <a:pt x="1096" y="4168"/>
                    </a:cubicBezTo>
                    <a:cubicBezTo>
                      <a:pt x="1237" y="4221"/>
                      <a:pt x="1361" y="4245"/>
                      <a:pt x="1471" y="4245"/>
                    </a:cubicBezTo>
                    <a:cubicBezTo>
                      <a:pt x="2017" y="4245"/>
                      <a:pt x="2213" y="3653"/>
                      <a:pt x="2469" y="3128"/>
                    </a:cubicBezTo>
                    <a:cubicBezTo>
                      <a:pt x="2776" y="2498"/>
                      <a:pt x="2382" y="1530"/>
                      <a:pt x="2218" y="1479"/>
                    </a:cubicBezTo>
                    <a:cubicBezTo>
                      <a:pt x="2054" y="1423"/>
                      <a:pt x="1880" y="1121"/>
                      <a:pt x="2146" y="998"/>
                    </a:cubicBezTo>
                    <a:cubicBezTo>
                      <a:pt x="2192" y="975"/>
                      <a:pt x="2232" y="966"/>
                      <a:pt x="2267" y="966"/>
                    </a:cubicBezTo>
                    <a:cubicBezTo>
                      <a:pt x="2429" y="966"/>
                      <a:pt x="2463" y="1172"/>
                      <a:pt x="2463" y="1172"/>
                    </a:cubicBezTo>
                    <a:cubicBezTo>
                      <a:pt x="2465" y="1172"/>
                      <a:pt x="2467" y="1172"/>
                      <a:pt x="2468" y="1172"/>
                    </a:cubicBezTo>
                    <a:cubicBezTo>
                      <a:pt x="2773" y="1172"/>
                      <a:pt x="3021" y="704"/>
                      <a:pt x="2965" y="271"/>
                    </a:cubicBezTo>
                    <a:cubicBezTo>
                      <a:pt x="2940" y="74"/>
                      <a:pt x="2828" y="1"/>
                      <a:pt x="26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41"/>
              <p:cNvSpPr/>
              <p:nvPr/>
            </p:nvSpPr>
            <p:spPr>
              <a:xfrm>
                <a:off x="919815" y="2513849"/>
                <a:ext cx="221512" cy="445431"/>
              </a:xfrm>
              <a:custGeom>
                <a:avLst/>
                <a:gdLst/>
                <a:ahLst/>
                <a:cxnLst/>
                <a:rect l="l" t="t" r="r" b="b"/>
                <a:pathLst>
                  <a:path w="2024" h="4070" extrusionOk="0">
                    <a:moveTo>
                      <a:pt x="995" y="0"/>
                    </a:moveTo>
                    <a:lnTo>
                      <a:pt x="995" y="46"/>
                    </a:lnTo>
                    <a:cubicBezTo>
                      <a:pt x="995" y="98"/>
                      <a:pt x="1066" y="400"/>
                      <a:pt x="984" y="707"/>
                    </a:cubicBezTo>
                    <a:cubicBezTo>
                      <a:pt x="897" y="1014"/>
                      <a:pt x="575" y="1050"/>
                      <a:pt x="575" y="1050"/>
                    </a:cubicBezTo>
                    <a:cubicBezTo>
                      <a:pt x="554" y="1004"/>
                      <a:pt x="528" y="963"/>
                      <a:pt x="493" y="922"/>
                    </a:cubicBezTo>
                    <a:cubicBezTo>
                      <a:pt x="459" y="880"/>
                      <a:pt x="412" y="854"/>
                      <a:pt x="359" y="854"/>
                    </a:cubicBezTo>
                    <a:cubicBezTo>
                      <a:pt x="289" y="854"/>
                      <a:pt x="209" y="897"/>
                      <a:pt x="134" y="1004"/>
                    </a:cubicBezTo>
                    <a:cubicBezTo>
                      <a:pt x="1" y="1194"/>
                      <a:pt x="267" y="1363"/>
                      <a:pt x="324" y="1419"/>
                    </a:cubicBezTo>
                    <a:cubicBezTo>
                      <a:pt x="375" y="1480"/>
                      <a:pt x="528" y="1711"/>
                      <a:pt x="528" y="1711"/>
                    </a:cubicBezTo>
                    <a:cubicBezTo>
                      <a:pt x="528" y="1711"/>
                      <a:pt x="682" y="2054"/>
                      <a:pt x="667" y="2628"/>
                    </a:cubicBezTo>
                    <a:cubicBezTo>
                      <a:pt x="651" y="3206"/>
                      <a:pt x="221" y="3734"/>
                      <a:pt x="211" y="3749"/>
                    </a:cubicBezTo>
                    <a:cubicBezTo>
                      <a:pt x="201" y="3764"/>
                      <a:pt x="727" y="4069"/>
                      <a:pt x="1197" y="4069"/>
                    </a:cubicBezTo>
                    <a:cubicBezTo>
                      <a:pt x="1222" y="4069"/>
                      <a:pt x="1247" y="4068"/>
                      <a:pt x="1271" y="4067"/>
                    </a:cubicBezTo>
                    <a:cubicBezTo>
                      <a:pt x="1763" y="4036"/>
                      <a:pt x="2024" y="3293"/>
                      <a:pt x="2024" y="3293"/>
                    </a:cubicBezTo>
                    <a:lnTo>
                      <a:pt x="2024" y="3293"/>
                    </a:lnTo>
                    <a:cubicBezTo>
                      <a:pt x="2024" y="3293"/>
                      <a:pt x="1846" y="3305"/>
                      <a:pt x="1704" y="3305"/>
                    </a:cubicBezTo>
                    <a:cubicBezTo>
                      <a:pt x="1632" y="3305"/>
                      <a:pt x="1570" y="3302"/>
                      <a:pt x="1543" y="3293"/>
                    </a:cubicBezTo>
                    <a:cubicBezTo>
                      <a:pt x="1466" y="3268"/>
                      <a:pt x="1123" y="1921"/>
                      <a:pt x="1123" y="1921"/>
                    </a:cubicBezTo>
                    <a:lnTo>
                      <a:pt x="1123" y="1921"/>
                    </a:lnTo>
                    <a:cubicBezTo>
                      <a:pt x="1123" y="1921"/>
                      <a:pt x="1190" y="1931"/>
                      <a:pt x="1281" y="1931"/>
                    </a:cubicBezTo>
                    <a:cubicBezTo>
                      <a:pt x="1372" y="1931"/>
                      <a:pt x="1486" y="1921"/>
                      <a:pt x="1578" y="1880"/>
                    </a:cubicBezTo>
                    <a:cubicBezTo>
                      <a:pt x="1763" y="1798"/>
                      <a:pt x="1609" y="809"/>
                      <a:pt x="1578" y="492"/>
                    </a:cubicBezTo>
                    <a:cubicBezTo>
                      <a:pt x="1548" y="174"/>
                      <a:pt x="1035" y="0"/>
                      <a:pt x="1035" y="0"/>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41"/>
              <p:cNvSpPr/>
              <p:nvPr/>
            </p:nvSpPr>
            <p:spPr>
              <a:xfrm>
                <a:off x="1093614" y="2577109"/>
                <a:ext cx="32614" cy="71904"/>
              </a:xfrm>
              <a:custGeom>
                <a:avLst/>
                <a:gdLst/>
                <a:ahLst/>
                <a:cxnLst/>
                <a:rect l="l" t="t" r="r" b="b"/>
                <a:pathLst>
                  <a:path w="298" h="657" extrusionOk="0">
                    <a:moveTo>
                      <a:pt x="1" y="1"/>
                    </a:moveTo>
                    <a:lnTo>
                      <a:pt x="21" y="657"/>
                    </a:lnTo>
                    <a:lnTo>
                      <a:pt x="298" y="657"/>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41"/>
              <p:cNvSpPr/>
              <p:nvPr/>
            </p:nvSpPr>
            <p:spPr>
              <a:xfrm>
                <a:off x="1028604" y="2513411"/>
                <a:ext cx="86460" cy="78470"/>
              </a:xfrm>
              <a:custGeom>
                <a:avLst/>
                <a:gdLst/>
                <a:ahLst/>
                <a:cxnLst/>
                <a:rect l="l" t="t" r="r" b="b"/>
                <a:pathLst>
                  <a:path w="790" h="717" extrusionOk="0">
                    <a:moveTo>
                      <a:pt x="76" y="0"/>
                    </a:moveTo>
                    <a:cubicBezTo>
                      <a:pt x="30" y="0"/>
                      <a:pt x="1" y="4"/>
                      <a:pt x="1" y="4"/>
                    </a:cubicBezTo>
                    <a:cubicBezTo>
                      <a:pt x="108" y="45"/>
                      <a:pt x="697" y="716"/>
                      <a:pt x="697" y="716"/>
                    </a:cubicBezTo>
                    <a:cubicBezTo>
                      <a:pt x="697" y="716"/>
                      <a:pt x="789" y="670"/>
                      <a:pt x="625" y="306"/>
                    </a:cubicBezTo>
                    <a:cubicBezTo>
                      <a:pt x="499" y="35"/>
                      <a:pt x="213"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41"/>
              <p:cNvSpPr/>
              <p:nvPr/>
            </p:nvSpPr>
            <p:spPr>
              <a:xfrm>
                <a:off x="997740" y="2723986"/>
                <a:ext cx="62382" cy="66322"/>
              </a:xfrm>
              <a:custGeom>
                <a:avLst/>
                <a:gdLst/>
                <a:ahLst/>
                <a:cxnLst/>
                <a:rect l="l" t="t" r="r" b="b"/>
                <a:pathLst>
                  <a:path w="570" h="606" extrusionOk="0">
                    <a:moveTo>
                      <a:pt x="1" y="1"/>
                    </a:moveTo>
                    <a:lnTo>
                      <a:pt x="569" y="605"/>
                    </a:lnTo>
                    <a:lnTo>
                      <a:pt x="569" y="605"/>
                    </a:lnTo>
                    <a:lnTo>
                      <a:pt x="411" y="1"/>
                    </a:lnTo>
                    <a:close/>
                  </a:path>
                </a:pathLst>
              </a:custGeom>
              <a:solidFill>
                <a:srgbClr val="000000">
                  <a:alpha val="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41"/>
              <p:cNvSpPr/>
              <p:nvPr/>
            </p:nvSpPr>
            <p:spPr>
              <a:xfrm>
                <a:off x="1031996" y="2638837"/>
                <a:ext cx="47717" cy="38414"/>
              </a:xfrm>
              <a:custGeom>
                <a:avLst/>
                <a:gdLst/>
                <a:ahLst/>
                <a:cxnLst/>
                <a:rect l="l" t="t" r="r" b="b"/>
                <a:pathLst>
                  <a:path w="436" h="351" extrusionOk="0">
                    <a:moveTo>
                      <a:pt x="36" y="0"/>
                    </a:moveTo>
                    <a:lnTo>
                      <a:pt x="36" y="0"/>
                    </a:lnTo>
                    <a:cubicBezTo>
                      <a:pt x="0" y="57"/>
                      <a:pt x="77" y="221"/>
                      <a:pt x="185" y="302"/>
                    </a:cubicBezTo>
                    <a:cubicBezTo>
                      <a:pt x="229" y="335"/>
                      <a:pt x="282" y="351"/>
                      <a:pt x="337" y="351"/>
                    </a:cubicBezTo>
                    <a:cubicBezTo>
                      <a:pt x="370" y="351"/>
                      <a:pt x="403" y="345"/>
                      <a:pt x="436" y="333"/>
                    </a:cubicBezTo>
                    <a:cubicBezTo>
                      <a:pt x="379" y="313"/>
                      <a:pt x="328" y="287"/>
                      <a:pt x="277" y="256"/>
                    </a:cubicBezTo>
                    <a:cubicBezTo>
                      <a:pt x="174" y="195"/>
                      <a:pt x="92" y="10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41"/>
              <p:cNvSpPr/>
              <p:nvPr/>
            </p:nvSpPr>
            <p:spPr>
              <a:xfrm>
                <a:off x="1003978" y="3345641"/>
                <a:ext cx="656983" cy="1269642"/>
              </a:xfrm>
              <a:custGeom>
                <a:avLst/>
                <a:gdLst/>
                <a:ahLst/>
                <a:cxnLst/>
                <a:rect l="l" t="t" r="r" b="b"/>
                <a:pathLst>
                  <a:path w="6003" h="11601" extrusionOk="0">
                    <a:moveTo>
                      <a:pt x="2320" y="0"/>
                    </a:moveTo>
                    <a:lnTo>
                      <a:pt x="0" y="784"/>
                    </a:lnTo>
                    <a:lnTo>
                      <a:pt x="128" y="11600"/>
                    </a:lnTo>
                    <a:lnTo>
                      <a:pt x="2387" y="11600"/>
                    </a:lnTo>
                    <a:lnTo>
                      <a:pt x="1429" y="2735"/>
                    </a:lnTo>
                    <a:lnTo>
                      <a:pt x="3688" y="11447"/>
                    </a:lnTo>
                    <a:lnTo>
                      <a:pt x="6002" y="11395"/>
                    </a:lnTo>
                    <a:lnTo>
                      <a:pt x="23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41"/>
              <p:cNvSpPr/>
              <p:nvPr/>
            </p:nvSpPr>
            <p:spPr>
              <a:xfrm>
                <a:off x="790342" y="3186397"/>
                <a:ext cx="547213" cy="343102"/>
              </a:xfrm>
              <a:custGeom>
                <a:avLst/>
                <a:gdLst/>
                <a:ahLst/>
                <a:cxnLst/>
                <a:rect l="l" t="t" r="r" b="b"/>
                <a:pathLst>
                  <a:path w="5000" h="3135" extrusionOk="0">
                    <a:moveTo>
                      <a:pt x="1189" y="1"/>
                    </a:moveTo>
                    <a:lnTo>
                      <a:pt x="1" y="221"/>
                    </a:lnTo>
                    <a:cubicBezTo>
                      <a:pt x="1" y="221"/>
                      <a:pt x="493" y="2884"/>
                      <a:pt x="785" y="3115"/>
                    </a:cubicBezTo>
                    <a:cubicBezTo>
                      <a:pt x="802" y="3128"/>
                      <a:pt x="830" y="3135"/>
                      <a:pt x="865" y="3135"/>
                    </a:cubicBezTo>
                    <a:cubicBezTo>
                      <a:pt x="1425" y="3135"/>
                      <a:pt x="4042" y="1532"/>
                      <a:pt x="4042" y="1532"/>
                    </a:cubicBezTo>
                    <a:cubicBezTo>
                      <a:pt x="4042" y="1532"/>
                      <a:pt x="4907" y="1491"/>
                      <a:pt x="4953" y="1455"/>
                    </a:cubicBezTo>
                    <a:cubicBezTo>
                      <a:pt x="4999" y="1414"/>
                      <a:pt x="4195" y="1261"/>
                      <a:pt x="4195" y="1261"/>
                    </a:cubicBezTo>
                    <a:cubicBezTo>
                      <a:pt x="4195" y="1261"/>
                      <a:pt x="4424" y="953"/>
                      <a:pt x="4311" y="953"/>
                    </a:cubicBezTo>
                    <a:cubicBezTo>
                      <a:pt x="4302" y="953"/>
                      <a:pt x="4291" y="954"/>
                      <a:pt x="4277" y="959"/>
                    </a:cubicBezTo>
                    <a:cubicBezTo>
                      <a:pt x="4093" y="1020"/>
                      <a:pt x="1696" y="1681"/>
                      <a:pt x="1696" y="1681"/>
                    </a:cubicBezTo>
                    <a:lnTo>
                      <a:pt x="1189" y="1"/>
                    </a:ln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41"/>
              <p:cNvSpPr/>
              <p:nvPr/>
            </p:nvSpPr>
            <p:spPr>
              <a:xfrm>
                <a:off x="1261174" y="3050136"/>
                <a:ext cx="531453" cy="631374"/>
              </a:xfrm>
              <a:custGeom>
                <a:avLst/>
                <a:gdLst/>
                <a:ahLst/>
                <a:cxnLst/>
                <a:rect l="l" t="t" r="r" b="b"/>
                <a:pathLst>
                  <a:path w="4856" h="5769" extrusionOk="0">
                    <a:moveTo>
                      <a:pt x="2666" y="0"/>
                    </a:moveTo>
                    <a:cubicBezTo>
                      <a:pt x="2467" y="0"/>
                      <a:pt x="2256" y="31"/>
                      <a:pt x="2034" y="99"/>
                    </a:cubicBezTo>
                    <a:cubicBezTo>
                      <a:pt x="984" y="401"/>
                      <a:pt x="195" y="1271"/>
                      <a:pt x="1" y="2347"/>
                    </a:cubicBezTo>
                    <a:lnTo>
                      <a:pt x="912" y="2567"/>
                    </a:lnTo>
                    <a:cubicBezTo>
                      <a:pt x="912" y="2567"/>
                      <a:pt x="1000" y="1471"/>
                      <a:pt x="1583" y="1179"/>
                    </a:cubicBezTo>
                    <a:cubicBezTo>
                      <a:pt x="1742" y="1100"/>
                      <a:pt x="1940" y="1058"/>
                      <a:pt x="2146" y="1058"/>
                    </a:cubicBezTo>
                    <a:cubicBezTo>
                      <a:pt x="2697" y="1058"/>
                      <a:pt x="3301" y="1357"/>
                      <a:pt x="3335" y="2024"/>
                    </a:cubicBezTo>
                    <a:cubicBezTo>
                      <a:pt x="3376" y="2946"/>
                      <a:pt x="2387" y="3340"/>
                      <a:pt x="1947" y="3340"/>
                    </a:cubicBezTo>
                    <a:lnTo>
                      <a:pt x="1450" y="3340"/>
                    </a:lnTo>
                    <a:lnTo>
                      <a:pt x="656" y="5440"/>
                    </a:lnTo>
                    <a:lnTo>
                      <a:pt x="1379" y="5768"/>
                    </a:lnTo>
                    <a:lnTo>
                      <a:pt x="2136" y="4211"/>
                    </a:lnTo>
                    <a:cubicBezTo>
                      <a:pt x="2136" y="4211"/>
                      <a:pt x="2272" y="4236"/>
                      <a:pt x="2479" y="4236"/>
                    </a:cubicBezTo>
                    <a:cubicBezTo>
                      <a:pt x="3001" y="4236"/>
                      <a:pt x="3974" y="4079"/>
                      <a:pt x="4369" y="2972"/>
                    </a:cubicBezTo>
                    <a:cubicBezTo>
                      <a:pt x="4855" y="1618"/>
                      <a:pt x="4093" y="0"/>
                      <a:pt x="26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41"/>
              <p:cNvSpPr/>
              <p:nvPr/>
            </p:nvSpPr>
            <p:spPr>
              <a:xfrm>
                <a:off x="1733756" y="3253159"/>
                <a:ext cx="49359" cy="85584"/>
              </a:xfrm>
              <a:custGeom>
                <a:avLst/>
                <a:gdLst/>
                <a:ahLst/>
                <a:cxnLst/>
                <a:rect l="l" t="t" r="r" b="b"/>
                <a:pathLst>
                  <a:path w="451" h="782" extrusionOk="0">
                    <a:moveTo>
                      <a:pt x="0" y="0"/>
                    </a:moveTo>
                    <a:cubicBezTo>
                      <a:pt x="0" y="0"/>
                      <a:pt x="138" y="594"/>
                      <a:pt x="144" y="692"/>
                    </a:cubicBezTo>
                    <a:cubicBezTo>
                      <a:pt x="146" y="743"/>
                      <a:pt x="166" y="781"/>
                      <a:pt x="205" y="781"/>
                    </a:cubicBezTo>
                    <a:cubicBezTo>
                      <a:pt x="235" y="781"/>
                      <a:pt x="278" y="756"/>
                      <a:pt x="333" y="692"/>
                    </a:cubicBezTo>
                    <a:cubicBezTo>
                      <a:pt x="333" y="692"/>
                      <a:pt x="451" y="236"/>
                      <a:pt x="266" y="128"/>
                    </a:cubicBezTo>
                    <a:cubicBezTo>
                      <a:pt x="185" y="72"/>
                      <a:pt x="92" y="31"/>
                      <a:pt x="0" y="0"/>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41"/>
              <p:cNvSpPr/>
              <p:nvPr/>
            </p:nvSpPr>
            <p:spPr>
              <a:xfrm>
                <a:off x="1040971" y="4615218"/>
                <a:ext cx="148076" cy="80769"/>
              </a:xfrm>
              <a:custGeom>
                <a:avLst/>
                <a:gdLst/>
                <a:ahLst/>
                <a:cxnLst/>
                <a:rect l="l" t="t" r="r" b="b"/>
                <a:pathLst>
                  <a:path w="1353" h="738" extrusionOk="0">
                    <a:moveTo>
                      <a:pt x="599" y="0"/>
                    </a:moveTo>
                    <a:lnTo>
                      <a:pt x="0" y="738"/>
                    </a:lnTo>
                    <a:lnTo>
                      <a:pt x="0" y="738"/>
                    </a:lnTo>
                    <a:lnTo>
                      <a:pt x="1240" y="456"/>
                    </a:lnTo>
                    <a:lnTo>
                      <a:pt x="1352" y="0"/>
                    </a:lnTo>
                    <a:close/>
                  </a:path>
                </a:pathLst>
              </a:custGeom>
              <a:solidFill>
                <a:srgbClr val="FA81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41"/>
              <p:cNvSpPr/>
              <p:nvPr/>
            </p:nvSpPr>
            <p:spPr>
              <a:xfrm>
                <a:off x="1476999" y="4596722"/>
                <a:ext cx="146434" cy="72341"/>
              </a:xfrm>
              <a:custGeom>
                <a:avLst/>
                <a:gdLst/>
                <a:ahLst/>
                <a:cxnLst/>
                <a:rect l="l" t="t" r="r" b="b"/>
                <a:pathLst>
                  <a:path w="1338" h="661" extrusionOk="0">
                    <a:moveTo>
                      <a:pt x="1" y="0"/>
                    </a:moveTo>
                    <a:lnTo>
                      <a:pt x="282" y="430"/>
                    </a:lnTo>
                    <a:lnTo>
                      <a:pt x="1337" y="661"/>
                    </a:lnTo>
                    <a:lnTo>
                      <a:pt x="1020" y="0"/>
                    </a:lnTo>
                    <a:close/>
                  </a:path>
                </a:pathLst>
              </a:custGeom>
              <a:solidFill>
                <a:srgbClr val="3629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41"/>
              <p:cNvSpPr/>
              <p:nvPr/>
            </p:nvSpPr>
            <p:spPr>
              <a:xfrm>
                <a:off x="1281968" y="3681422"/>
                <a:ext cx="130127" cy="125640"/>
              </a:xfrm>
              <a:custGeom>
                <a:avLst/>
                <a:gdLst/>
                <a:ahLst/>
                <a:cxnLst/>
                <a:rect l="l" t="t" r="r" b="b"/>
                <a:pathLst>
                  <a:path w="1189" h="1148" extrusionOk="0">
                    <a:moveTo>
                      <a:pt x="303" y="0"/>
                    </a:moveTo>
                    <a:lnTo>
                      <a:pt x="0" y="789"/>
                    </a:lnTo>
                    <a:lnTo>
                      <a:pt x="907" y="1147"/>
                    </a:lnTo>
                    <a:lnTo>
                      <a:pt x="1189" y="195"/>
                    </a:lnTo>
                    <a:lnTo>
                      <a:pt x="3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41"/>
              <p:cNvSpPr/>
              <p:nvPr/>
            </p:nvSpPr>
            <p:spPr>
              <a:xfrm>
                <a:off x="1476999" y="4596722"/>
                <a:ext cx="146434" cy="72341"/>
              </a:xfrm>
              <a:custGeom>
                <a:avLst/>
                <a:gdLst/>
                <a:ahLst/>
                <a:cxnLst/>
                <a:rect l="l" t="t" r="r" b="b"/>
                <a:pathLst>
                  <a:path w="1338" h="661" extrusionOk="0">
                    <a:moveTo>
                      <a:pt x="1" y="0"/>
                    </a:moveTo>
                    <a:lnTo>
                      <a:pt x="282" y="430"/>
                    </a:lnTo>
                    <a:lnTo>
                      <a:pt x="1337" y="661"/>
                    </a:lnTo>
                    <a:lnTo>
                      <a:pt x="1020" y="0"/>
                    </a:lnTo>
                    <a:close/>
                  </a:path>
                </a:pathLst>
              </a:custGeom>
              <a:solidFill>
                <a:srgbClr val="FA81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41"/>
              <p:cNvSpPr/>
              <p:nvPr/>
            </p:nvSpPr>
            <p:spPr>
              <a:xfrm>
                <a:off x="934481" y="2874256"/>
                <a:ext cx="206846" cy="86131"/>
              </a:xfrm>
              <a:custGeom>
                <a:avLst/>
                <a:gdLst/>
                <a:ahLst/>
                <a:cxnLst/>
                <a:rect l="l" t="t" r="r" b="b"/>
                <a:pathLst>
                  <a:path w="1890" h="787" extrusionOk="0">
                    <a:moveTo>
                      <a:pt x="1890" y="0"/>
                    </a:moveTo>
                    <a:cubicBezTo>
                      <a:pt x="1890" y="0"/>
                      <a:pt x="1485" y="620"/>
                      <a:pt x="1122" y="646"/>
                    </a:cubicBezTo>
                    <a:cubicBezTo>
                      <a:pt x="1105" y="647"/>
                      <a:pt x="1087" y="648"/>
                      <a:pt x="1069" y="648"/>
                    </a:cubicBezTo>
                    <a:cubicBezTo>
                      <a:pt x="697" y="648"/>
                      <a:pt x="77" y="359"/>
                      <a:pt x="77" y="359"/>
                    </a:cubicBezTo>
                    <a:lnTo>
                      <a:pt x="77" y="287"/>
                    </a:lnTo>
                    <a:cubicBezTo>
                      <a:pt x="77" y="279"/>
                      <a:pt x="76" y="275"/>
                      <a:pt x="74" y="275"/>
                    </a:cubicBezTo>
                    <a:cubicBezTo>
                      <a:pt x="60" y="275"/>
                      <a:pt x="0" y="487"/>
                      <a:pt x="0" y="487"/>
                    </a:cubicBezTo>
                    <a:cubicBezTo>
                      <a:pt x="0" y="487"/>
                      <a:pt x="583" y="787"/>
                      <a:pt x="1134" y="787"/>
                    </a:cubicBezTo>
                    <a:cubicBezTo>
                      <a:pt x="1185" y="787"/>
                      <a:pt x="1236" y="784"/>
                      <a:pt x="1286" y="779"/>
                    </a:cubicBezTo>
                    <a:cubicBezTo>
                      <a:pt x="1875" y="712"/>
                      <a:pt x="1890" y="0"/>
                      <a:pt x="18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7" name="Google Shape;567;p41"/>
            <p:cNvSpPr/>
            <p:nvPr/>
          </p:nvSpPr>
          <p:spPr>
            <a:xfrm>
              <a:off x="5417233" y="2417421"/>
              <a:ext cx="553341" cy="2186004"/>
            </a:xfrm>
            <a:custGeom>
              <a:avLst/>
              <a:gdLst/>
              <a:ahLst/>
              <a:cxnLst/>
              <a:rect l="l" t="t" r="r" b="b"/>
              <a:pathLst>
                <a:path w="5056" h="19974" extrusionOk="0">
                  <a:moveTo>
                    <a:pt x="2070" y="999"/>
                  </a:moveTo>
                  <a:lnTo>
                    <a:pt x="2070" y="999"/>
                  </a:lnTo>
                  <a:cubicBezTo>
                    <a:pt x="2060" y="1014"/>
                    <a:pt x="2050" y="1025"/>
                    <a:pt x="2039" y="1040"/>
                  </a:cubicBezTo>
                  <a:cubicBezTo>
                    <a:pt x="2044" y="1025"/>
                    <a:pt x="2055" y="1009"/>
                    <a:pt x="2070" y="999"/>
                  </a:cubicBezTo>
                  <a:close/>
                  <a:moveTo>
                    <a:pt x="2428" y="1747"/>
                  </a:moveTo>
                  <a:lnTo>
                    <a:pt x="2428" y="1747"/>
                  </a:lnTo>
                  <a:cubicBezTo>
                    <a:pt x="2429" y="1747"/>
                    <a:pt x="2429" y="1749"/>
                    <a:pt x="2431" y="1753"/>
                  </a:cubicBezTo>
                  <a:lnTo>
                    <a:pt x="2431" y="1753"/>
                  </a:lnTo>
                  <a:cubicBezTo>
                    <a:pt x="2430" y="1751"/>
                    <a:pt x="2429" y="1749"/>
                    <a:pt x="2428" y="1747"/>
                  </a:cubicBezTo>
                  <a:close/>
                  <a:moveTo>
                    <a:pt x="2546" y="2858"/>
                  </a:moveTo>
                  <a:cubicBezTo>
                    <a:pt x="2459" y="3355"/>
                    <a:pt x="2121" y="3775"/>
                    <a:pt x="2111" y="3785"/>
                  </a:cubicBezTo>
                  <a:cubicBezTo>
                    <a:pt x="2244" y="3585"/>
                    <a:pt x="2352" y="3319"/>
                    <a:pt x="2469" y="3078"/>
                  </a:cubicBezTo>
                  <a:cubicBezTo>
                    <a:pt x="2505" y="3007"/>
                    <a:pt x="2531" y="2935"/>
                    <a:pt x="2546" y="2858"/>
                  </a:cubicBezTo>
                  <a:close/>
                  <a:moveTo>
                    <a:pt x="2352" y="0"/>
                  </a:moveTo>
                  <a:lnTo>
                    <a:pt x="2352" y="0"/>
                  </a:lnTo>
                  <a:cubicBezTo>
                    <a:pt x="2198" y="47"/>
                    <a:pt x="2029" y="108"/>
                    <a:pt x="1845" y="180"/>
                  </a:cubicBezTo>
                  <a:cubicBezTo>
                    <a:pt x="1261" y="410"/>
                    <a:pt x="1496" y="1076"/>
                    <a:pt x="1619" y="1516"/>
                  </a:cubicBezTo>
                  <a:cubicBezTo>
                    <a:pt x="1737" y="1952"/>
                    <a:pt x="1041" y="2208"/>
                    <a:pt x="518" y="2515"/>
                  </a:cubicBezTo>
                  <a:cubicBezTo>
                    <a:pt x="1" y="2822"/>
                    <a:pt x="252" y="3800"/>
                    <a:pt x="1097" y="4118"/>
                  </a:cubicBezTo>
                  <a:cubicBezTo>
                    <a:pt x="1148" y="4138"/>
                    <a:pt x="1204" y="4154"/>
                    <a:pt x="1261" y="4164"/>
                  </a:cubicBezTo>
                  <a:cubicBezTo>
                    <a:pt x="1143" y="4379"/>
                    <a:pt x="1015" y="4584"/>
                    <a:pt x="877" y="4784"/>
                  </a:cubicBezTo>
                  <a:cubicBezTo>
                    <a:pt x="616" y="5152"/>
                    <a:pt x="544" y="6433"/>
                    <a:pt x="544" y="6433"/>
                  </a:cubicBezTo>
                  <a:lnTo>
                    <a:pt x="723" y="6402"/>
                  </a:lnTo>
                  <a:cubicBezTo>
                    <a:pt x="723" y="6402"/>
                    <a:pt x="1210" y="9065"/>
                    <a:pt x="1507" y="9296"/>
                  </a:cubicBezTo>
                  <a:cubicBezTo>
                    <a:pt x="1524" y="9309"/>
                    <a:pt x="1552" y="9316"/>
                    <a:pt x="1587" y="9316"/>
                  </a:cubicBezTo>
                  <a:cubicBezTo>
                    <a:pt x="1775" y="9316"/>
                    <a:pt x="2196" y="9133"/>
                    <a:pt x="2674" y="8891"/>
                  </a:cubicBezTo>
                  <a:lnTo>
                    <a:pt x="2797" y="19236"/>
                  </a:lnTo>
                  <a:lnTo>
                    <a:pt x="3612" y="19236"/>
                  </a:lnTo>
                  <a:lnTo>
                    <a:pt x="3007" y="19974"/>
                  </a:lnTo>
                  <a:lnTo>
                    <a:pt x="4247" y="19692"/>
                  </a:lnTo>
                  <a:lnTo>
                    <a:pt x="4359" y="19236"/>
                  </a:lnTo>
                  <a:lnTo>
                    <a:pt x="5056" y="19236"/>
                  </a:lnTo>
                  <a:lnTo>
                    <a:pt x="4933" y="18104"/>
                  </a:lnTo>
                  <a:cubicBezTo>
                    <a:pt x="4687" y="17730"/>
                    <a:pt x="4021" y="17592"/>
                    <a:pt x="3960" y="17177"/>
                  </a:cubicBezTo>
                  <a:cubicBezTo>
                    <a:pt x="3781" y="15134"/>
                    <a:pt x="4241" y="12998"/>
                    <a:pt x="4159" y="10970"/>
                  </a:cubicBezTo>
                  <a:lnTo>
                    <a:pt x="4098" y="10366"/>
                  </a:lnTo>
                  <a:lnTo>
                    <a:pt x="4134" y="10515"/>
                  </a:lnTo>
                  <a:cubicBezTo>
                    <a:pt x="4088" y="9839"/>
                    <a:pt x="3939" y="9168"/>
                    <a:pt x="3709" y="8533"/>
                  </a:cubicBezTo>
                  <a:cubicBezTo>
                    <a:pt x="3581" y="8148"/>
                    <a:pt x="2874" y="8215"/>
                    <a:pt x="2362" y="8087"/>
                  </a:cubicBezTo>
                  <a:cubicBezTo>
                    <a:pt x="1660" y="7892"/>
                    <a:pt x="1660" y="6935"/>
                    <a:pt x="1594" y="6295"/>
                  </a:cubicBezTo>
                  <a:cubicBezTo>
                    <a:pt x="1404" y="5332"/>
                    <a:pt x="2362" y="4820"/>
                    <a:pt x="2813" y="4051"/>
                  </a:cubicBezTo>
                  <a:cubicBezTo>
                    <a:pt x="2941" y="3795"/>
                    <a:pt x="2618" y="3350"/>
                    <a:pt x="2813" y="2966"/>
                  </a:cubicBezTo>
                  <a:cubicBezTo>
                    <a:pt x="3002" y="2489"/>
                    <a:pt x="3002" y="1962"/>
                    <a:pt x="2813" y="1491"/>
                  </a:cubicBezTo>
                  <a:cubicBezTo>
                    <a:pt x="2746" y="1301"/>
                    <a:pt x="2234" y="1363"/>
                    <a:pt x="2172" y="1173"/>
                  </a:cubicBezTo>
                  <a:cubicBezTo>
                    <a:pt x="2080" y="774"/>
                    <a:pt x="2142" y="354"/>
                    <a:pt x="2352" y="0"/>
                  </a:cubicBezTo>
                  <a:close/>
                </a:path>
              </a:pathLst>
            </a:custGeom>
            <a:solidFill>
              <a:srgbClr val="000000">
                <a:alpha val="2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 name="Google Shape;568;p41"/>
          <p:cNvGrpSpPr/>
          <p:nvPr/>
        </p:nvGrpSpPr>
        <p:grpSpPr>
          <a:xfrm>
            <a:off x="6440775" y="2114956"/>
            <a:ext cx="1001184" cy="2492594"/>
            <a:chOff x="6440775" y="2114956"/>
            <a:chExt cx="1001184" cy="2492594"/>
          </a:xfrm>
        </p:grpSpPr>
        <p:grpSp>
          <p:nvGrpSpPr>
            <p:cNvPr id="569" name="Google Shape;569;p41"/>
            <p:cNvGrpSpPr/>
            <p:nvPr/>
          </p:nvGrpSpPr>
          <p:grpSpPr>
            <a:xfrm>
              <a:off x="6440775" y="2114956"/>
              <a:ext cx="1001184" cy="2492594"/>
              <a:chOff x="-270450" y="2761346"/>
              <a:chExt cx="1001184" cy="2492594"/>
            </a:xfrm>
          </p:grpSpPr>
          <p:sp>
            <p:nvSpPr>
              <p:cNvPr id="570" name="Google Shape;570;p41"/>
              <p:cNvSpPr/>
              <p:nvPr/>
            </p:nvSpPr>
            <p:spPr>
              <a:xfrm>
                <a:off x="-65898" y="3949605"/>
                <a:ext cx="796632" cy="1304336"/>
              </a:xfrm>
              <a:custGeom>
                <a:avLst/>
                <a:gdLst/>
                <a:ahLst/>
                <a:cxnLst/>
                <a:rect l="l" t="t" r="r" b="b"/>
                <a:pathLst>
                  <a:path w="7279" h="11918" extrusionOk="0">
                    <a:moveTo>
                      <a:pt x="3719" y="0"/>
                    </a:moveTo>
                    <a:lnTo>
                      <a:pt x="1" y="779"/>
                    </a:lnTo>
                    <a:lnTo>
                      <a:pt x="1040" y="11918"/>
                    </a:lnTo>
                    <a:lnTo>
                      <a:pt x="2321" y="11918"/>
                    </a:lnTo>
                    <a:lnTo>
                      <a:pt x="1691" y="11513"/>
                    </a:lnTo>
                    <a:lnTo>
                      <a:pt x="2152" y="1414"/>
                    </a:lnTo>
                    <a:lnTo>
                      <a:pt x="5696" y="11513"/>
                    </a:lnTo>
                    <a:lnTo>
                      <a:pt x="7278" y="11575"/>
                    </a:lnTo>
                    <a:lnTo>
                      <a:pt x="6367" y="11134"/>
                    </a:lnTo>
                    <a:lnTo>
                      <a:pt x="3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41"/>
              <p:cNvSpPr/>
              <p:nvPr/>
            </p:nvSpPr>
            <p:spPr>
              <a:xfrm>
                <a:off x="-270450" y="3238204"/>
                <a:ext cx="905856" cy="796632"/>
              </a:xfrm>
              <a:custGeom>
                <a:avLst/>
                <a:gdLst/>
                <a:ahLst/>
                <a:cxnLst/>
                <a:rect l="l" t="t" r="r" b="b"/>
                <a:pathLst>
                  <a:path w="8277" h="7279" extrusionOk="0">
                    <a:moveTo>
                      <a:pt x="4892" y="1"/>
                    </a:moveTo>
                    <a:cubicBezTo>
                      <a:pt x="4430" y="1"/>
                      <a:pt x="3980" y="140"/>
                      <a:pt x="3980" y="140"/>
                    </a:cubicBezTo>
                    <a:lnTo>
                      <a:pt x="1434" y="601"/>
                    </a:lnTo>
                    <a:cubicBezTo>
                      <a:pt x="1434" y="601"/>
                      <a:pt x="205" y="1138"/>
                      <a:pt x="103" y="1625"/>
                    </a:cubicBezTo>
                    <a:cubicBezTo>
                      <a:pt x="1" y="2111"/>
                      <a:pt x="1148" y="5998"/>
                      <a:pt x="1434" y="6352"/>
                    </a:cubicBezTo>
                    <a:cubicBezTo>
                      <a:pt x="1565" y="6515"/>
                      <a:pt x="1668" y="6559"/>
                      <a:pt x="1741" y="6559"/>
                    </a:cubicBezTo>
                    <a:cubicBezTo>
                      <a:pt x="1826" y="6559"/>
                      <a:pt x="1870" y="6500"/>
                      <a:pt x="1870" y="6500"/>
                    </a:cubicBezTo>
                    <a:lnTo>
                      <a:pt x="1870" y="7279"/>
                    </a:lnTo>
                    <a:lnTo>
                      <a:pt x="5588" y="6500"/>
                    </a:lnTo>
                    <a:lnTo>
                      <a:pt x="5588" y="3223"/>
                    </a:lnTo>
                    <a:cubicBezTo>
                      <a:pt x="5588" y="3223"/>
                      <a:pt x="6192" y="5225"/>
                      <a:pt x="6643" y="5256"/>
                    </a:cubicBezTo>
                    <a:cubicBezTo>
                      <a:pt x="6648" y="5256"/>
                      <a:pt x="6653" y="5256"/>
                      <a:pt x="6659" y="5256"/>
                    </a:cubicBezTo>
                    <a:cubicBezTo>
                      <a:pt x="7126" y="5256"/>
                      <a:pt x="8277" y="3745"/>
                      <a:pt x="8277" y="3745"/>
                    </a:cubicBezTo>
                    <a:lnTo>
                      <a:pt x="8026" y="3376"/>
                    </a:lnTo>
                    <a:lnTo>
                      <a:pt x="7001" y="3545"/>
                    </a:lnTo>
                    <a:cubicBezTo>
                      <a:pt x="7001" y="3545"/>
                      <a:pt x="5839" y="181"/>
                      <a:pt x="5286" y="42"/>
                    </a:cubicBezTo>
                    <a:cubicBezTo>
                      <a:pt x="5161" y="12"/>
                      <a:pt x="5026" y="1"/>
                      <a:pt x="48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41"/>
              <p:cNvSpPr/>
              <p:nvPr/>
            </p:nvSpPr>
            <p:spPr>
              <a:xfrm>
                <a:off x="-113506" y="2928690"/>
                <a:ext cx="301624" cy="440178"/>
              </a:xfrm>
              <a:custGeom>
                <a:avLst/>
                <a:gdLst/>
                <a:ahLst/>
                <a:cxnLst/>
                <a:rect l="l" t="t" r="r" b="b"/>
                <a:pathLst>
                  <a:path w="2756" h="4022" extrusionOk="0">
                    <a:moveTo>
                      <a:pt x="1690" y="1"/>
                    </a:moveTo>
                    <a:cubicBezTo>
                      <a:pt x="1310" y="1"/>
                      <a:pt x="853" y="164"/>
                      <a:pt x="784" y="310"/>
                    </a:cubicBezTo>
                    <a:cubicBezTo>
                      <a:pt x="723" y="474"/>
                      <a:pt x="687" y="648"/>
                      <a:pt x="687" y="827"/>
                    </a:cubicBezTo>
                    <a:cubicBezTo>
                      <a:pt x="687" y="827"/>
                      <a:pt x="624" y="711"/>
                      <a:pt x="519" y="711"/>
                    </a:cubicBezTo>
                    <a:cubicBezTo>
                      <a:pt x="494" y="711"/>
                      <a:pt x="466" y="718"/>
                      <a:pt x="436" y="735"/>
                    </a:cubicBezTo>
                    <a:cubicBezTo>
                      <a:pt x="282" y="827"/>
                      <a:pt x="272" y="1232"/>
                      <a:pt x="436" y="1278"/>
                    </a:cubicBezTo>
                    <a:cubicBezTo>
                      <a:pt x="490" y="1293"/>
                      <a:pt x="533" y="1298"/>
                      <a:pt x="564" y="1298"/>
                    </a:cubicBezTo>
                    <a:cubicBezTo>
                      <a:pt x="628" y="1298"/>
                      <a:pt x="651" y="1278"/>
                      <a:pt x="651" y="1278"/>
                    </a:cubicBezTo>
                    <a:lnTo>
                      <a:pt x="687" y="3147"/>
                    </a:lnTo>
                    <a:lnTo>
                      <a:pt x="0" y="3429"/>
                    </a:lnTo>
                    <a:cubicBezTo>
                      <a:pt x="0" y="3429"/>
                      <a:pt x="500" y="4021"/>
                      <a:pt x="1160" y="4021"/>
                    </a:cubicBezTo>
                    <a:cubicBezTo>
                      <a:pt x="1226" y="4021"/>
                      <a:pt x="1294" y="4015"/>
                      <a:pt x="1363" y="4002"/>
                    </a:cubicBezTo>
                    <a:cubicBezTo>
                      <a:pt x="2121" y="3859"/>
                      <a:pt x="2756" y="2911"/>
                      <a:pt x="2756" y="2911"/>
                    </a:cubicBezTo>
                    <a:lnTo>
                      <a:pt x="2756" y="2911"/>
                    </a:lnTo>
                    <a:lnTo>
                      <a:pt x="1875" y="3070"/>
                    </a:lnTo>
                    <a:lnTo>
                      <a:pt x="1578" y="1826"/>
                    </a:lnTo>
                    <a:cubicBezTo>
                      <a:pt x="1578" y="1826"/>
                      <a:pt x="2203" y="1795"/>
                      <a:pt x="2244" y="1713"/>
                    </a:cubicBezTo>
                    <a:cubicBezTo>
                      <a:pt x="2290" y="1631"/>
                      <a:pt x="2418" y="325"/>
                      <a:pt x="2085" y="95"/>
                    </a:cubicBezTo>
                    <a:cubicBezTo>
                      <a:pt x="1987" y="28"/>
                      <a:pt x="1845" y="1"/>
                      <a:pt x="1690" y="1"/>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41"/>
              <p:cNvSpPr/>
              <p:nvPr/>
            </p:nvSpPr>
            <p:spPr>
              <a:xfrm>
                <a:off x="47925" y="2982756"/>
                <a:ext cx="28674" cy="77376"/>
              </a:xfrm>
              <a:custGeom>
                <a:avLst/>
                <a:gdLst/>
                <a:ahLst/>
                <a:cxnLst/>
                <a:rect l="l" t="t" r="r" b="b"/>
                <a:pathLst>
                  <a:path w="262" h="707" extrusionOk="0">
                    <a:moveTo>
                      <a:pt x="0" y="0"/>
                    </a:moveTo>
                    <a:lnTo>
                      <a:pt x="0" y="707"/>
                    </a:lnTo>
                    <a:lnTo>
                      <a:pt x="262" y="707"/>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41"/>
              <p:cNvSpPr/>
              <p:nvPr/>
            </p:nvSpPr>
            <p:spPr>
              <a:xfrm>
                <a:off x="-1982" y="3128429"/>
                <a:ext cx="78580" cy="63477"/>
              </a:xfrm>
              <a:custGeom>
                <a:avLst/>
                <a:gdLst/>
                <a:ahLst/>
                <a:cxnLst/>
                <a:rect l="l" t="t" r="r" b="b"/>
                <a:pathLst>
                  <a:path w="718" h="580" extrusionOk="0">
                    <a:moveTo>
                      <a:pt x="1" y="1"/>
                    </a:moveTo>
                    <a:lnTo>
                      <a:pt x="718" y="579"/>
                    </a:lnTo>
                    <a:lnTo>
                      <a:pt x="590" y="1"/>
                    </a:lnTo>
                    <a:close/>
                  </a:path>
                </a:pathLst>
              </a:custGeom>
              <a:solidFill>
                <a:srgbClr val="000000">
                  <a:alpha val="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41"/>
              <p:cNvSpPr/>
              <p:nvPr/>
            </p:nvSpPr>
            <p:spPr>
              <a:xfrm>
                <a:off x="-55172" y="2865649"/>
                <a:ext cx="226546" cy="162960"/>
              </a:xfrm>
              <a:custGeom>
                <a:avLst/>
                <a:gdLst/>
                <a:ahLst/>
                <a:cxnLst/>
                <a:rect l="l" t="t" r="r" b="b"/>
                <a:pathLst>
                  <a:path w="2070" h="1489" extrusionOk="0">
                    <a:moveTo>
                      <a:pt x="1399" y="0"/>
                    </a:moveTo>
                    <a:cubicBezTo>
                      <a:pt x="1134" y="0"/>
                      <a:pt x="815" y="74"/>
                      <a:pt x="543" y="246"/>
                    </a:cubicBezTo>
                    <a:cubicBezTo>
                      <a:pt x="10" y="584"/>
                      <a:pt x="0" y="814"/>
                      <a:pt x="46" y="1070"/>
                    </a:cubicBezTo>
                    <a:cubicBezTo>
                      <a:pt x="92" y="1326"/>
                      <a:pt x="118" y="1382"/>
                      <a:pt x="154" y="1403"/>
                    </a:cubicBezTo>
                    <a:cubicBezTo>
                      <a:pt x="154" y="1403"/>
                      <a:pt x="174" y="1489"/>
                      <a:pt x="238" y="1489"/>
                    </a:cubicBezTo>
                    <a:cubicBezTo>
                      <a:pt x="252" y="1489"/>
                      <a:pt x="268" y="1485"/>
                      <a:pt x="287" y="1475"/>
                    </a:cubicBezTo>
                    <a:cubicBezTo>
                      <a:pt x="394" y="1423"/>
                      <a:pt x="343" y="1019"/>
                      <a:pt x="389" y="922"/>
                    </a:cubicBezTo>
                    <a:cubicBezTo>
                      <a:pt x="396" y="907"/>
                      <a:pt x="427" y="901"/>
                      <a:pt x="475" y="901"/>
                    </a:cubicBezTo>
                    <a:cubicBezTo>
                      <a:pt x="702" y="901"/>
                      <a:pt x="1313" y="1038"/>
                      <a:pt x="1606" y="1038"/>
                    </a:cubicBezTo>
                    <a:cubicBezTo>
                      <a:pt x="1657" y="1038"/>
                      <a:pt x="1698" y="1034"/>
                      <a:pt x="1726" y="1024"/>
                    </a:cubicBezTo>
                    <a:cubicBezTo>
                      <a:pt x="1946" y="947"/>
                      <a:pt x="1813" y="599"/>
                      <a:pt x="1577" y="578"/>
                    </a:cubicBezTo>
                    <a:lnTo>
                      <a:pt x="1342" y="563"/>
                    </a:lnTo>
                    <a:cubicBezTo>
                      <a:pt x="1342" y="563"/>
                      <a:pt x="2069" y="399"/>
                      <a:pt x="1921" y="174"/>
                    </a:cubicBezTo>
                    <a:cubicBezTo>
                      <a:pt x="1849" y="65"/>
                      <a:pt x="1647" y="0"/>
                      <a:pt x="13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41"/>
              <p:cNvSpPr/>
              <p:nvPr/>
            </p:nvSpPr>
            <p:spPr>
              <a:xfrm>
                <a:off x="12027" y="3049409"/>
                <a:ext cx="72451" cy="41588"/>
              </a:xfrm>
              <a:custGeom>
                <a:avLst/>
                <a:gdLst/>
                <a:ahLst/>
                <a:cxnLst/>
                <a:rect l="l" t="t" r="r" b="b"/>
                <a:pathLst>
                  <a:path w="662" h="380" extrusionOk="0">
                    <a:moveTo>
                      <a:pt x="11" y="0"/>
                    </a:moveTo>
                    <a:cubicBezTo>
                      <a:pt x="1" y="52"/>
                      <a:pt x="72" y="257"/>
                      <a:pt x="303" y="349"/>
                    </a:cubicBezTo>
                    <a:cubicBezTo>
                      <a:pt x="359" y="371"/>
                      <a:pt x="409" y="380"/>
                      <a:pt x="452" y="380"/>
                    </a:cubicBezTo>
                    <a:cubicBezTo>
                      <a:pt x="588" y="380"/>
                      <a:pt x="661" y="298"/>
                      <a:pt x="661" y="298"/>
                    </a:cubicBezTo>
                    <a:lnTo>
                      <a:pt x="661" y="298"/>
                    </a:lnTo>
                    <a:cubicBezTo>
                      <a:pt x="661" y="298"/>
                      <a:pt x="620" y="323"/>
                      <a:pt x="522" y="323"/>
                    </a:cubicBezTo>
                    <a:cubicBezTo>
                      <a:pt x="472" y="323"/>
                      <a:pt x="409" y="316"/>
                      <a:pt x="328" y="298"/>
                    </a:cubicBezTo>
                    <a:cubicBezTo>
                      <a:pt x="180" y="257"/>
                      <a:pt x="62" y="144"/>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41"/>
              <p:cNvSpPr/>
              <p:nvPr/>
            </p:nvSpPr>
            <p:spPr>
              <a:xfrm>
                <a:off x="47925" y="3690108"/>
                <a:ext cx="90290" cy="114367"/>
              </a:xfrm>
              <a:custGeom>
                <a:avLst/>
                <a:gdLst/>
                <a:ahLst/>
                <a:cxnLst/>
                <a:rect l="l" t="t" r="r" b="b"/>
                <a:pathLst>
                  <a:path w="825" h="1045" extrusionOk="0">
                    <a:moveTo>
                      <a:pt x="426" y="0"/>
                    </a:moveTo>
                    <a:lnTo>
                      <a:pt x="0" y="287"/>
                    </a:lnTo>
                    <a:lnTo>
                      <a:pt x="333" y="1045"/>
                    </a:lnTo>
                    <a:lnTo>
                      <a:pt x="825" y="471"/>
                    </a:lnTo>
                    <a:lnTo>
                      <a:pt x="426" y="0"/>
                    </a:lnTo>
                    <a:close/>
                  </a:path>
                </a:pathLst>
              </a:custGeom>
              <a:solidFill>
                <a:srgbClr val="416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41"/>
              <p:cNvSpPr/>
              <p:nvPr/>
            </p:nvSpPr>
            <p:spPr>
              <a:xfrm>
                <a:off x="131869" y="3366037"/>
                <a:ext cx="488989" cy="619554"/>
              </a:xfrm>
              <a:custGeom>
                <a:avLst/>
                <a:gdLst/>
                <a:ahLst/>
                <a:cxnLst/>
                <a:rect l="l" t="t" r="r" b="b"/>
                <a:pathLst>
                  <a:path w="4468" h="5661" extrusionOk="0">
                    <a:moveTo>
                      <a:pt x="2490" y="0"/>
                    </a:moveTo>
                    <a:cubicBezTo>
                      <a:pt x="1295" y="0"/>
                      <a:pt x="0" y="517"/>
                      <a:pt x="130" y="2470"/>
                    </a:cubicBezTo>
                    <a:lnTo>
                      <a:pt x="923" y="2572"/>
                    </a:lnTo>
                    <a:cubicBezTo>
                      <a:pt x="923" y="2572"/>
                      <a:pt x="719" y="1435"/>
                      <a:pt x="1461" y="1138"/>
                    </a:cubicBezTo>
                    <a:cubicBezTo>
                      <a:pt x="1681" y="1051"/>
                      <a:pt x="1917" y="1002"/>
                      <a:pt x="2142" y="1002"/>
                    </a:cubicBezTo>
                    <a:cubicBezTo>
                      <a:pt x="2682" y="1002"/>
                      <a:pt x="3155" y="1281"/>
                      <a:pt x="3177" y="1968"/>
                    </a:cubicBezTo>
                    <a:cubicBezTo>
                      <a:pt x="3208" y="2946"/>
                      <a:pt x="2475" y="3494"/>
                      <a:pt x="2127" y="3678"/>
                    </a:cubicBezTo>
                    <a:cubicBezTo>
                      <a:pt x="1784" y="3857"/>
                      <a:pt x="1599" y="4160"/>
                      <a:pt x="1564" y="4733"/>
                    </a:cubicBezTo>
                    <a:cubicBezTo>
                      <a:pt x="1533" y="5307"/>
                      <a:pt x="1507" y="5660"/>
                      <a:pt x="1507" y="5660"/>
                    </a:cubicBezTo>
                    <a:lnTo>
                      <a:pt x="2393" y="5660"/>
                    </a:lnTo>
                    <a:cubicBezTo>
                      <a:pt x="2393" y="5660"/>
                      <a:pt x="2332" y="4518"/>
                      <a:pt x="2783" y="4262"/>
                    </a:cubicBezTo>
                    <a:cubicBezTo>
                      <a:pt x="3233" y="4001"/>
                      <a:pt x="3966" y="3653"/>
                      <a:pt x="4216" y="2828"/>
                    </a:cubicBezTo>
                    <a:cubicBezTo>
                      <a:pt x="4467" y="1998"/>
                      <a:pt x="4309" y="185"/>
                      <a:pt x="3013" y="32"/>
                    </a:cubicBezTo>
                    <a:cubicBezTo>
                      <a:pt x="2844" y="12"/>
                      <a:pt x="2668" y="0"/>
                      <a:pt x="2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41"/>
              <p:cNvSpPr/>
              <p:nvPr/>
            </p:nvSpPr>
            <p:spPr>
              <a:xfrm>
                <a:off x="98926" y="3622579"/>
                <a:ext cx="156503" cy="114696"/>
              </a:xfrm>
              <a:custGeom>
                <a:avLst/>
                <a:gdLst/>
                <a:ahLst/>
                <a:cxnLst/>
                <a:rect l="l" t="t" r="r" b="b"/>
                <a:pathLst>
                  <a:path w="1430" h="1048" extrusionOk="0">
                    <a:moveTo>
                      <a:pt x="989" y="0"/>
                    </a:moveTo>
                    <a:cubicBezTo>
                      <a:pt x="940" y="0"/>
                      <a:pt x="719" y="55"/>
                      <a:pt x="605" y="110"/>
                    </a:cubicBezTo>
                    <a:cubicBezTo>
                      <a:pt x="472" y="172"/>
                      <a:pt x="0" y="668"/>
                      <a:pt x="0" y="668"/>
                    </a:cubicBezTo>
                    <a:lnTo>
                      <a:pt x="323" y="1047"/>
                    </a:lnTo>
                    <a:lnTo>
                      <a:pt x="907" y="458"/>
                    </a:lnTo>
                    <a:cubicBezTo>
                      <a:pt x="907" y="458"/>
                      <a:pt x="1260" y="392"/>
                      <a:pt x="1353" y="356"/>
                    </a:cubicBezTo>
                    <a:cubicBezTo>
                      <a:pt x="1399" y="346"/>
                      <a:pt x="1429" y="295"/>
                      <a:pt x="1424" y="248"/>
                    </a:cubicBezTo>
                    <a:lnTo>
                      <a:pt x="815" y="177"/>
                    </a:lnTo>
                    <a:cubicBezTo>
                      <a:pt x="876" y="126"/>
                      <a:pt x="943" y="64"/>
                      <a:pt x="999" y="3"/>
                    </a:cubicBezTo>
                    <a:cubicBezTo>
                      <a:pt x="999" y="1"/>
                      <a:pt x="995" y="0"/>
                      <a:pt x="989" y="0"/>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41"/>
              <p:cNvSpPr/>
              <p:nvPr/>
            </p:nvSpPr>
            <p:spPr>
              <a:xfrm>
                <a:off x="548963" y="3574532"/>
                <a:ext cx="81972" cy="68511"/>
              </a:xfrm>
              <a:custGeom>
                <a:avLst/>
                <a:gdLst/>
                <a:ahLst/>
                <a:cxnLst/>
                <a:rect l="l" t="t" r="r" b="b"/>
                <a:pathLst>
                  <a:path w="749" h="626" extrusionOk="0">
                    <a:moveTo>
                      <a:pt x="200" y="0"/>
                    </a:moveTo>
                    <a:cubicBezTo>
                      <a:pt x="119" y="0"/>
                      <a:pt x="64" y="15"/>
                      <a:pt x="42" y="37"/>
                    </a:cubicBezTo>
                    <a:cubicBezTo>
                      <a:pt x="1" y="78"/>
                      <a:pt x="313" y="349"/>
                      <a:pt x="395" y="472"/>
                    </a:cubicBezTo>
                    <a:cubicBezTo>
                      <a:pt x="459" y="565"/>
                      <a:pt x="577" y="625"/>
                      <a:pt x="674" y="625"/>
                    </a:cubicBezTo>
                    <a:cubicBezTo>
                      <a:pt x="701" y="625"/>
                      <a:pt x="726" y="621"/>
                      <a:pt x="749" y="611"/>
                    </a:cubicBezTo>
                    <a:cubicBezTo>
                      <a:pt x="749" y="611"/>
                      <a:pt x="687" y="93"/>
                      <a:pt x="462" y="37"/>
                    </a:cubicBezTo>
                    <a:cubicBezTo>
                      <a:pt x="358" y="11"/>
                      <a:pt x="269" y="0"/>
                      <a:pt x="200" y="0"/>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41"/>
              <p:cNvSpPr/>
              <p:nvPr/>
            </p:nvSpPr>
            <p:spPr>
              <a:xfrm>
                <a:off x="-65898" y="3883499"/>
                <a:ext cx="369478" cy="151359"/>
              </a:xfrm>
              <a:custGeom>
                <a:avLst/>
                <a:gdLst/>
                <a:ahLst/>
                <a:cxnLst/>
                <a:rect l="l" t="t" r="r" b="b"/>
                <a:pathLst>
                  <a:path w="3376" h="1383" extrusionOk="0">
                    <a:moveTo>
                      <a:pt x="3371" y="0"/>
                    </a:moveTo>
                    <a:lnTo>
                      <a:pt x="1" y="773"/>
                    </a:lnTo>
                    <a:lnTo>
                      <a:pt x="1" y="1383"/>
                    </a:lnTo>
                    <a:lnTo>
                      <a:pt x="3376" y="686"/>
                    </a:lnTo>
                    <a:lnTo>
                      <a:pt x="3371" y="0"/>
                    </a:lnTo>
                    <a:close/>
                  </a:path>
                </a:pathLst>
              </a:custGeom>
              <a:solidFill>
                <a:srgbClr val="416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41"/>
              <p:cNvSpPr/>
              <p:nvPr/>
            </p:nvSpPr>
            <p:spPr>
              <a:xfrm>
                <a:off x="303478" y="4010676"/>
                <a:ext cx="103861" cy="80878"/>
              </a:xfrm>
              <a:custGeom>
                <a:avLst/>
                <a:gdLst/>
                <a:ahLst/>
                <a:cxnLst/>
                <a:rect l="l" t="t" r="r" b="b"/>
                <a:pathLst>
                  <a:path w="949" h="739" extrusionOk="0">
                    <a:moveTo>
                      <a:pt x="103" y="1"/>
                    </a:moveTo>
                    <a:lnTo>
                      <a:pt x="1" y="738"/>
                    </a:lnTo>
                    <a:lnTo>
                      <a:pt x="841" y="738"/>
                    </a:lnTo>
                    <a:cubicBezTo>
                      <a:pt x="841" y="738"/>
                      <a:pt x="948" y="170"/>
                      <a:pt x="948" y="98"/>
                    </a:cubicBezTo>
                    <a:cubicBezTo>
                      <a:pt x="948" y="31"/>
                      <a:pt x="103" y="1"/>
                      <a:pt x="1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41"/>
              <p:cNvSpPr/>
              <p:nvPr/>
            </p:nvSpPr>
            <p:spPr>
              <a:xfrm>
                <a:off x="219972" y="2761346"/>
                <a:ext cx="414349" cy="458017"/>
              </a:xfrm>
              <a:custGeom>
                <a:avLst/>
                <a:gdLst/>
                <a:ahLst/>
                <a:cxnLst/>
                <a:rect l="l" t="t" r="r" b="b"/>
                <a:pathLst>
                  <a:path w="3786" h="4185" extrusionOk="0">
                    <a:moveTo>
                      <a:pt x="1835" y="0"/>
                    </a:moveTo>
                    <a:cubicBezTo>
                      <a:pt x="1604" y="0"/>
                      <a:pt x="1360" y="69"/>
                      <a:pt x="1112" y="231"/>
                    </a:cubicBezTo>
                    <a:cubicBezTo>
                      <a:pt x="1" y="958"/>
                      <a:pt x="190" y="2259"/>
                      <a:pt x="738" y="2822"/>
                    </a:cubicBezTo>
                    <a:lnTo>
                      <a:pt x="1414" y="2576"/>
                    </a:lnTo>
                    <a:cubicBezTo>
                      <a:pt x="1414" y="2576"/>
                      <a:pt x="682" y="1598"/>
                      <a:pt x="1245" y="1101"/>
                    </a:cubicBezTo>
                    <a:cubicBezTo>
                      <a:pt x="1376" y="987"/>
                      <a:pt x="1537" y="936"/>
                      <a:pt x="1704" y="936"/>
                    </a:cubicBezTo>
                    <a:cubicBezTo>
                      <a:pt x="2257" y="936"/>
                      <a:pt x="2879" y="1496"/>
                      <a:pt x="2695" y="2177"/>
                    </a:cubicBezTo>
                    <a:cubicBezTo>
                      <a:pt x="2454" y="3063"/>
                      <a:pt x="2075" y="3211"/>
                      <a:pt x="2198" y="3647"/>
                    </a:cubicBezTo>
                    <a:cubicBezTo>
                      <a:pt x="2316" y="4077"/>
                      <a:pt x="2454" y="4184"/>
                      <a:pt x="2454" y="4184"/>
                    </a:cubicBezTo>
                    <a:lnTo>
                      <a:pt x="3043" y="3933"/>
                    </a:lnTo>
                    <a:cubicBezTo>
                      <a:pt x="3043" y="3933"/>
                      <a:pt x="2869" y="3478"/>
                      <a:pt x="2976" y="3303"/>
                    </a:cubicBezTo>
                    <a:cubicBezTo>
                      <a:pt x="3084" y="3129"/>
                      <a:pt x="3785" y="2438"/>
                      <a:pt x="3514" y="1537"/>
                    </a:cubicBezTo>
                    <a:cubicBezTo>
                      <a:pt x="3303" y="836"/>
                      <a:pt x="2641" y="0"/>
                      <a:pt x="1835" y="0"/>
                    </a:cubicBezTo>
                    <a:close/>
                  </a:path>
                </a:pathLst>
              </a:custGeom>
              <a:solidFill>
                <a:srgbClr val="FF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41"/>
              <p:cNvSpPr/>
              <p:nvPr/>
            </p:nvSpPr>
            <p:spPr>
              <a:xfrm>
                <a:off x="509235" y="3219270"/>
                <a:ext cx="102110" cy="99812"/>
              </a:xfrm>
              <a:custGeom>
                <a:avLst/>
                <a:gdLst/>
                <a:ahLst/>
                <a:cxnLst/>
                <a:rect l="l" t="t" r="r" b="b"/>
                <a:pathLst>
                  <a:path w="933" h="912" extrusionOk="0">
                    <a:moveTo>
                      <a:pt x="605" y="0"/>
                    </a:moveTo>
                    <a:lnTo>
                      <a:pt x="0" y="256"/>
                    </a:lnTo>
                    <a:lnTo>
                      <a:pt x="308" y="912"/>
                    </a:lnTo>
                    <a:lnTo>
                      <a:pt x="932" y="681"/>
                    </a:lnTo>
                    <a:lnTo>
                      <a:pt x="605" y="0"/>
                    </a:lnTo>
                    <a:close/>
                  </a:path>
                </a:pathLst>
              </a:custGeom>
              <a:solidFill>
                <a:srgbClr val="FF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41"/>
              <p:cNvSpPr/>
              <p:nvPr/>
            </p:nvSpPr>
            <p:spPr>
              <a:xfrm>
                <a:off x="219972" y="2761346"/>
                <a:ext cx="414349" cy="458017"/>
              </a:xfrm>
              <a:custGeom>
                <a:avLst/>
                <a:gdLst/>
                <a:ahLst/>
                <a:cxnLst/>
                <a:rect l="l" t="t" r="r" b="b"/>
                <a:pathLst>
                  <a:path w="3786" h="4185" extrusionOk="0">
                    <a:moveTo>
                      <a:pt x="1836" y="0"/>
                    </a:moveTo>
                    <a:cubicBezTo>
                      <a:pt x="1604" y="0"/>
                      <a:pt x="1360" y="69"/>
                      <a:pt x="1112" y="231"/>
                    </a:cubicBezTo>
                    <a:cubicBezTo>
                      <a:pt x="1" y="953"/>
                      <a:pt x="185" y="2259"/>
                      <a:pt x="738" y="2817"/>
                    </a:cubicBezTo>
                    <a:lnTo>
                      <a:pt x="1414" y="2576"/>
                    </a:lnTo>
                    <a:cubicBezTo>
                      <a:pt x="1414" y="2576"/>
                      <a:pt x="682" y="1598"/>
                      <a:pt x="1245" y="1101"/>
                    </a:cubicBezTo>
                    <a:cubicBezTo>
                      <a:pt x="1376" y="987"/>
                      <a:pt x="1537" y="936"/>
                      <a:pt x="1704" y="936"/>
                    </a:cubicBezTo>
                    <a:cubicBezTo>
                      <a:pt x="2257" y="936"/>
                      <a:pt x="2879" y="1496"/>
                      <a:pt x="2695" y="2177"/>
                    </a:cubicBezTo>
                    <a:cubicBezTo>
                      <a:pt x="2454" y="3063"/>
                      <a:pt x="2075" y="3211"/>
                      <a:pt x="2198" y="3647"/>
                    </a:cubicBezTo>
                    <a:cubicBezTo>
                      <a:pt x="2316" y="4077"/>
                      <a:pt x="2454" y="4184"/>
                      <a:pt x="2454" y="4184"/>
                    </a:cubicBezTo>
                    <a:lnTo>
                      <a:pt x="3043" y="3933"/>
                    </a:lnTo>
                    <a:cubicBezTo>
                      <a:pt x="3043" y="3933"/>
                      <a:pt x="2869" y="3472"/>
                      <a:pt x="2976" y="3298"/>
                    </a:cubicBezTo>
                    <a:cubicBezTo>
                      <a:pt x="3084" y="3124"/>
                      <a:pt x="3785" y="2433"/>
                      <a:pt x="3514" y="1531"/>
                    </a:cubicBezTo>
                    <a:cubicBezTo>
                      <a:pt x="3303" y="835"/>
                      <a:pt x="2641" y="0"/>
                      <a:pt x="18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41"/>
              <p:cNvSpPr/>
              <p:nvPr/>
            </p:nvSpPr>
            <p:spPr>
              <a:xfrm>
                <a:off x="509235" y="3219270"/>
                <a:ext cx="102110" cy="99812"/>
              </a:xfrm>
              <a:custGeom>
                <a:avLst/>
                <a:gdLst/>
                <a:ahLst/>
                <a:cxnLst/>
                <a:rect l="l" t="t" r="r" b="b"/>
                <a:pathLst>
                  <a:path w="933" h="912" extrusionOk="0">
                    <a:moveTo>
                      <a:pt x="605" y="0"/>
                    </a:moveTo>
                    <a:lnTo>
                      <a:pt x="0" y="256"/>
                    </a:lnTo>
                    <a:lnTo>
                      <a:pt x="308" y="912"/>
                    </a:lnTo>
                    <a:lnTo>
                      <a:pt x="932" y="681"/>
                    </a:lnTo>
                    <a:lnTo>
                      <a:pt x="60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41"/>
              <p:cNvSpPr/>
              <p:nvPr/>
            </p:nvSpPr>
            <p:spPr>
              <a:xfrm>
                <a:off x="-132002" y="3644906"/>
                <a:ext cx="389287" cy="317493"/>
              </a:xfrm>
              <a:custGeom>
                <a:avLst/>
                <a:gdLst/>
                <a:ahLst/>
                <a:cxnLst/>
                <a:rect l="l" t="t" r="r" b="b"/>
                <a:pathLst>
                  <a:path w="3557" h="2901" extrusionOk="0">
                    <a:moveTo>
                      <a:pt x="3467" y="0"/>
                    </a:moveTo>
                    <a:cubicBezTo>
                      <a:pt x="3321" y="0"/>
                      <a:pt x="2997" y="79"/>
                      <a:pt x="2822" y="162"/>
                    </a:cubicBezTo>
                    <a:cubicBezTo>
                      <a:pt x="2577" y="280"/>
                      <a:pt x="1337" y="2032"/>
                      <a:pt x="866" y="2288"/>
                    </a:cubicBezTo>
                    <a:cubicBezTo>
                      <a:pt x="730" y="2364"/>
                      <a:pt x="580" y="2403"/>
                      <a:pt x="431" y="2403"/>
                    </a:cubicBezTo>
                    <a:cubicBezTo>
                      <a:pt x="282" y="2403"/>
                      <a:pt x="134" y="2364"/>
                      <a:pt x="0" y="2288"/>
                    </a:cubicBezTo>
                    <a:lnTo>
                      <a:pt x="0" y="2288"/>
                    </a:lnTo>
                    <a:cubicBezTo>
                      <a:pt x="166" y="2749"/>
                      <a:pt x="448" y="2900"/>
                      <a:pt x="740" y="2900"/>
                    </a:cubicBezTo>
                    <a:cubicBezTo>
                      <a:pt x="818" y="2900"/>
                      <a:pt x="896" y="2890"/>
                      <a:pt x="974" y="2871"/>
                    </a:cubicBezTo>
                    <a:cubicBezTo>
                      <a:pt x="1342" y="2784"/>
                      <a:pt x="2751" y="654"/>
                      <a:pt x="2925" y="413"/>
                    </a:cubicBezTo>
                    <a:cubicBezTo>
                      <a:pt x="3094" y="178"/>
                      <a:pt x="3457" y="152"/>
                      <a:pt x="3534" y="44"/>
                    </a:cubicBezTo>
                    <a:cubicBezTo>
                      <a:pt x="3556" y="13"/>
                      <a:pt x="3527" y="0"/>
                      <a:pt x="3467" y="0"/>
                    </a:cubicBezTo>
                    <a:close/>
                  </a:path>
                </a:pathLst>
              </a:custGeom>
              <a:solidFill>
                <a:srgbClr val="000000">
                  <a:alpha val="2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41"/>
              <p:cNvSpPr/>
              <p:nvPr/>
            </p:nvSpPr>
            <p:spPr>
              <a:xfrm>
                <a:off x="219425" y="3459833"/>
                <a:ext cx="268572" cy="287505"/>
              </a:xfrm>
              <a:custGeom>
                <a:avLst/>
                <a:gdLst/>
                <a:ahLst/>
                <a:cxnLst/>
                <a:rect l="l" t="t" r="r" b="b"/>
                <a:pathLst>
                  <a:path w="2454" h="2627" extrusionOk="0">
                    <a:moveTo>
                      <a:pt x="1647" y="1"/>
                    </a:moveTo>
                    <a:cubicBezTo>
                      <a:pt x="1592" y="1"/>
                      <a:pt x="1533" y="4"/>
                      <a:pt x="1470" y="10"/>
                    </a:cubicBezTo>
                    <a:cubicBezTo>
                      <a:pt x="492" y="97"/>
                      <a:pt x="129" y="460"/>
                      <a:pt x="62" y="1049"/>
                    </a:cubicBezTo>
                    <a:cubicBezTo>
                      <a:pt x="1" y="1638"/>
                      <a:pt x="62" y="1715"/>
                      <a:pt x="62" y="1715"/>
                    </a:cubicBezTo>
                    <a:lnTo>
                      <a:pt x="323" y="1735"/>
                    </a:lnTo>
                    <a:cubicBezTo>
                      <a:pt x="323" y="1735"/>
                      <a:pt x="246" y="926"/>
                      <a:pt x="451" y="655"/>
                    </a:cubicBezTo>
                    <a:cubicBezTo>
                      <a:pt x="586" y="476"/>
                      <a:pt x="1065" y="375"/>
                      <a:pt x="1442" y="375"/>
                    </a:cubicBezTo>
                    <a:cubicBezTo>
                      <a:pt x="1638" y="375"/>
                      <a:pt x="1806" y="402"/>
                      <a:pt x="1885" y="460"/>
                    </a:cubicBezTo>
                    <a:cubicBezTo>
                      <a:pt x="2121" y="634"/>
                      <a:pt x="2310" y="921"/>
                      <a:pt x="2208" y="1362"/>
                    </a:cubicBezTo>
                    <a:lnTo>
                      <a:pt x="1563" y="2417"/>
                    </a:lnTo>
                    <a:lnTo>
                      <a:pt x="1660" y="2627"/>
                    </a:lnTo>
                    <a:cubicBezTo>
                      <a:pt x="1660" y="2627"/>
                      <a:pt x="2428" y="2417"/>
                      <a:pt x="2443" y="1490"/>
                    </a:cubicBezTo>
                    <a:cubicBezTo>
                      <a:pt x="2453" y="622"/>
                      <a:pt x="2454" y="1"/>
                      <a:pt x="1647" y="1"/>
                    </a:cubicBezTo>
                    <a:close/>
                  </a:path>
                </a:pathLst>
              </a:custGeom>
              <a:solidFill>
                <a:srgbClr val="000000">
                  <a:alpha val="2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41"/>
              <p:cNvSpPr/>
              <p:nvPr/>
            </p:nvSpPr>
            <p:spPr>
              <a:xfrm>
                <a:off x="-125326" y="3246193"/>
                <a:ext cx="319682" cy="134724"/>
              </a:xfrm>
              <a:custGeom>
                <a:avLst/>
                <a:gdLst/>
                <a:ahLst/>
                <a:cxnLst/>
                <a:rect l="l" t="t" r="r" b="b"/>
                <a:pathLst>
                  <a:path w="2921" h="1231" extrusionOk="0">
                    <a:moveTo>
                      <a:pt x="2920" y="0"/>
                    </a:moveTo>
                    <a:lnTo>
                      <a:pt x="2766" y="31"/>
                    </a:lnTo>
                    <a:cubicBezTo>
                      <a:pt x="2766" y="31"/>
                      <a:pt x="2116" y="876"/>
                      <a:pt x="1486" y="1009"/>
                    </a:cubicBezTo>
                    <a:cubicBezTo>
                      <a:pt x="1427" y="1021"/>
                      <a:pt x="1368" y="1027"/>
                      <a:pt x="1309" y="1027"/>
                    </a:cubicBezTo>
                    <a:cubicBezTo>
                      <a:pt x="735" y="1027"/>
                      <a:pt x="196" y="492"/>
                      <a:pt x="196" y="492"/>
                    </a:cubicBezTo>
                    <a:lnTo>
                      <a:pt x="1" y="579"/>
                    </a:lnTo>
                    <a:cubicBezTo>
                      <a:pt x="1" y="579"/>
                      <a:pt x="779" y="1231"/>
                      <a:pt x="1501" y="1231"/>
                    </a:cubicBezTo>
                    <a:cubicBezTo>
                      <a:pt x="1520" y="1231"/>
                      <a:pt x="1539" y="1230"/>
                      <a:pt x="1558" y="1229"/>
                    </a:cubicBezTo>
                    <a:cubicBezTo>
                      <a:pt x="2295" y="1193"/>
                      <a:pt x="2920" y="0"/>
                      <a:pt x="2920" y="0"/>
                    </a:cubicBezTo>
                    <a:close/>
                  </a:path>
                </a:pathLst>
              </a:custGeom>
              <a:solidFill>
                <a:srgbClr val="416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0" name="Google Shape;590;p41"/>
            <p:cNvSpPr/>
            <p:nvPr/>
          </p:nvSpPr>
          <p:spPr>
            <a:xfrm>
              <a:off x="6440775" y="2225388"/>
              <a:ext cx="444555" cy="2382125"/>
            </a:xfrm>
            <a:custGeom>
              <a:avLst/>
              <a:gdLst/>
              <a:ahLst/>
              <a:cxnLst/>
              <a:rect l="l" t="t" r="r" b="b"/>
              <a:pathLst>
                <a:path w="4062" h="21766" extrusionOk="0">
                  <a:moveTo>
                    <a:pt x="2961" y="0"/>
                  </a:moveTo>
                  <a:cubicBezTo>
                    <a:pt x="2802" y="41"/>
                    <a:pt x="2648" y="102"/>
                    <a:pt x="2505" y="190"/>
                  </a:cubicBezTo>
                  <a:cubicBezTo>
                    <a:pt x="1977" y="522"/>
                    <a:pt x="1967" y="753"/>
                    <a:pt x="2013" y="1009"/>
                  </a:cubicBezTo>
                  <a:cubicBezTo>
                    <a:pt x="2023" y="1106"/>
                    <a:pt x="2044" y="1198"/>
                    <a:pt x="2075" y="1285"/>
                  </a:cubicBezTo>
                  <a:cubicBezTo>
                    <a:pt x="2044" y="1249"/>
                    <a:pt x="2000" y="1230"/>
                    <a:pt x="1956" y="1230"/>
                  </a:cubicBezTo>
                  <a:cubicBezTo>
                    <a:pt x="1926" y="1230"/>
                    <a:pt x="1896" y="1238"/>
                    <a:pt x="1870" y="1255"/>
                  </a:cubicBezTo>
                  <a:cubicBezTo>
                    <a:pt x="1711" y="1342"/>
                    <a:pt x="1706" y="1752"/>
                    <a:pt x="1870" y="1798"/>
                  </a:cubicBezTo>
                  <a:cubicBezTo>
                    <a:pt x="1924" y="1811"/>
                    <a:pt x="1967" y="1816"/>
                    <a:pt x="1998" y="1816"/>
                  </a:cubicBezTo>
                  <a:cubicBezTo>
                    <a:pt x="2062" y="1816"/>
                    <a:pt x="2085" y="1798"/>
                    <a:pt x="2085" y="1798"/>
                  </a:cubicBezTo>
                  <a:lnTo>
                    <a:pt x="2121" y="3667"/>
                  </a:lnTo>
                  <a:lnTo>
                    <a:pt x="1429" y="3949"/>
                  </a:lnTo>
                  <a:cubicBezTo>
                    <a:pt x="1429" y="3949"/>
                    <a:pt x="205" y="4481"/>
                    <a:pt x="103" y="4973"/>
                  </a:cubicBezTo>
                  <a:cubicBezTo>
                    <a:pt x="1" y="5459"/>
                    <a:pt x="1148" y="9346"/>
                    <a:pt x="1429" y="9695"/>
                  </a:cubicBezTo>
                  <a:cubicBezTo>
                    <a:pt x="1564" y="9861"/>
                    <a:pt x="1669" y="9905"/>
                    <a:pt x="1743" y="9905"/>
                  </a:cubicBezTo>
                  <a:cubicBezTo>
                    <a:pt x="1827" y="9905"/>
                    <a:pt x="1870" y="9848"/>
                    <a:pt x="1870" y="9848"/>
                  </a:cubicBezTo>
                  <a:lnTo>
                    <a:pt x="1870" y="10627"/>
                  </a:lnTo>
                  <a:lnTo>
                    <a:pt x="2909" y="21766"/>
                  </a:lnTo>
                  <a:lnTo>
                    <a:pt x="3995" y="21766"/>
                  </a:lnTo>
                  <a:cubicBezTo>
                    <a:pt x="3836" y="21663"/>
                    <a:pt x="3698" y="21535"/>
                    <a:pt x="3585" y="21376"/>
                  </a:cubicBezTo>
                  <a:lnTo>
                    <a:pt x="3560" y="21361"/>
                  </a:lnTo>
                  <a:lnTo>
                    <a:pt x="3560" y="21335"/>
                  </a:lnTo>
                  <a:cubicBezTo>
                    <a:pt x="3406" y="21095"/>
                    <a:pt x="3360" y="20808"/>
                    <a:pt x="3422" y="20531"/>
                  </a:cubicBezTo>
                  <a:cubicBezTo>
                    <a:pt x="4062" y="17904"/>
                    <a:pt x="3099" y="15410"/>
                    <a:pt x="2781" y="12849"/>
                  </a:cubicBezTo>
                  <a:cubicBezTo>
                    <a:pt x="2653" y="11887"/>
                    <a:pt x="2653" y="10929"/>
                    <a:pt x="2525" y="9905"/>
                  </a:cubicBezTo>
                  <a:cubicBezTo>
                    <a:pt x="2459" y="9393"/>
                    <a:pt x="2459" y="8880"/>
                    <a:pt x="2203" y="8430"/>
                  </a:cubicBezTo>
                  <a:cubicBezTo>
                    <a:pt x="1947" y="7790"/>
                    <a:pt x="2459" y="7277"/>
                    <a:pt x="2587" y="6637"/>
                  </a:cubicBezTo>
                  <a:cubicBezTo>
                    <a:pt x="3048" y="4512"/>
                    <a:pt x="1603" y="1670"/>
                    <a:pt x="2961" y="0"/>
                  </a:cubicBezTo>
                  <a:close/>
                </a:path>
              </a:pathLst>
            </a:custGeom>
            <a:solidFill>
              <a:srgbClr val="000000">
                <a:alpha val="2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 name="Google Shape;591;p41"/>
          <p:cNvGrpSpPr/>
          <p:nvPr/>
        </p:nvGrpSpPr>
        <p:grpSpPr>
          <a:xfrm>
            <a:off x="7494604" y="2183711"/>
            <a:ext cx="929393" cy="2427188"/>
            <a:chOff x="7494604" y="2183711"/>
            <a:chExt cx="929393" cy="2427188"/>
          </a:xfrm>
        </p:grpSpPr>
        <p:grpSp>
          <p:nvGrpSpPr>
            <p:cNvPr id="592" name="Google Shape;592;p41"/>
            <p:cNvGrpSpPr/>
            <p:nvPr/>
          </p:nvGrpSpPr>
          <p:grpSpPr>
            <a:xfrm>
              <a:off x="7494604" y="2187045"/>
              <a:ext cx="929393" cy="2423854"/>
              <a:chOff x="8942404" y="2224916"/>
              <a:chExt cx="929393" cy="2423854"/>
            </a:xfrm>
          </p:grpSpPr>
          <p:sp>
            <p:nvSpPr>
              <p:cNvPr id="593" name="Google Shape;593;p41"/>
              <p:cNvSpPr/>
              <p:nvPr/>
            </p:nvSpPr>
            <p:spPr>
              <a:xfrm>
                <a:off x="9388610" y="2532898"/>
                <a:ext cx="143041" cy="140305"/>
              </a:xfrm>
              <a:custGeom>
                <a:avLst/>
                <a:gdLst/>
                <a:ahLst/>
                <a:cxnLst/>
                <a:rect l="l" t="t" r="r" b="b"/>
                <a:pathLst>
                  <a:path w="1307" h="1282" extrusionOk="0">
                    <a:moveTo>
                      <a:pt x="1194" y="1"/>
                    </a:moveTo>
                    <a:lnTo>
                      <a:pt x="840" y="170"/>
                    </a:lnTo>
                    <a:cubicBezTo>
                      <a:pt x="840" y="170"/>
                      <a:pt x="481" y="585"/>
                      <a:pt x="240" y="585"/>
                    </a:cubicBezTo>
                    <a:cubicBezTo>
                      <a:pt x="239" y="585"/>
                      <a:pt x="237" y="585"/>
                      <a:pt x="236" y="585"/>
                    </a:cubicBezTo>
                    <a:lnTo>
                      <a:pt x="0" y="579"/>
                    </a:lnTo>
                    <a:lnTo>
                      <a:pt x="0" y="579"/>
                    </a:lnTo>
                    <a:cubicBezTo>
                      <a:pt x="0" y="579"/>
                      <a:pt x="272" y="984"/>
                      <a:pt x="477" y="1071"/>
                    </a:cubicBezTo>
                    <a:lnTo>
                      <a:pt x="681" y="1153"/>
                    </a:lnTo>
                    <a:lnTo>
                      <a:pt x="722" y="882"/>
                    </a:lnTo>
                    <a:lnTo>
                      <a:pt x="815" y="1199"/>
                    </a:lnTo>
                    <a:lnTo>
                      <a:pt x="1173" y="1281"/>
                    </a:lnTo>
                    <a:lnTo>
                      <a:pt x="1306" y="282"/>
                    </a:lnTo>
                    <a:lnTo>
                      <a:pt x="119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41"/>
              <p:cNvSpPr/>
              <p:nvPr/>
            </p:nvSpPr>
            <p:spPr>
              <a:xfrm>
                <a:off x="9453073" y="2487259"/>
                <a:ext cx="254235" cy="383158"/>
              </a:xfrm>
              <a:custGeom>
                <a:avLst/>
                <a:gdLst/>
                <a:ahLst/>
                <a:cxnLst/>
                <a:rect l="l" t="t" r="r" b="b"/>
                <a:pathLst>
                  <a:path w="2323" h="3501" extrusionOk="0">
                    <a:moveTo>
                      <a:pt x="1282" y="0"/>
                    </a:moveTo>
                    <a:cubicBezTo>
                      <a:pt x="1091" y="0"/>
                      <a:pt x="891" y="46"/>
                      <a:pt x="722" y="182"/>
                    </a:cubicBezTo>
                    <a:cubicBezTo>
                      <a:pt x="215" y="592"/>
                      <a:pt x="231" y="1319"/>
                      <a:pt x="681" y="1631"/>
                    </a:cubicBezTo>
                    <a:lnTo>
                      <a:pt x="876" y="1744"/>
                    </a:lnTo>
                    <a:lnTo>
                      <a:pt x="502" y="2256"/>
                    </a:lnTo>
                    <a:lnTo>
                      <a:pt x="0" y="2118"/>
                    </a:lnTo>
                    <a:lnTo>
                      <a:pt x="287" y="3501"/>
                    </a:lnTo>
                    <a:lnTo>
                      <a:pt x="1803" y="3142"/>
                    </a:lnTo>
                    <a:lnTo>
                      <a:pt x="1009" y="2502"/>
                    </a:lnTo>
                    <a:lnTo>
                      <a:pt x="1542" y="1857"/>
                    </a:lnTo>
                    <a:cubicBezTo>
                      <a:pt x="1542" y="1857"/>
                      <a:pt x="1905" y="1719"/>
                      <a:pt x="2069" y="1437"/>
                    </a:cubicBezTo>
                    <a:cubicBezTo>
                      <a:pt x="2069" y="1437"/>
                      <a:pt x="2074" y="1437"/>
                      <a:pt x="2083" y="1437"/>
                    </a:cubicBezTo>
                    <a:cubicBezTo>
                      <a:pt x="2134" y="1437"/>
                      <a:pt x="2311" y="1419"/>
                      <a:pt x="2315" y="1160"/>
                    </a:cubicBezTo>
                    <a:cubicBezTo>
                      <a:pt x="2323" y="936"/>
                      <a:pt x="2265" y="841"/>
                      <a:pt x="2170" y="841"/>
                    </a:cubicBezTo>
                    <a:cubicBezTo>
                      <a:pt x="2137" y="841"/>
                      <a:pt x="2100" y="852"/>
                      <a:pt x="2059" y="873"/>
                    </a:cubicBezTo>
                    <a:cubicBezTo>
                      <a:pt x="1907" y="952"/>
                      <a:pt x="1784" y="1053"/>
                      <a:pt x="1755" y="1053"/>
                    </a:cubicBezTo>
                    <a:cubicBezTo>
                      <a:pt x="1754" y="1053"/>
                      <a:pt x="1753" y="1053"/>
                      <a:pt x="1752" y="1053"/>
                    </a:cubicBezTo>
                    <a:cubicBezTo>
                      <a:pt x="1726" y="1048"/>
                      <a:pt x="1470" y="653"/>
                      <a:pt x="1562" y="407"/>
                    </a:cubicBezTo>
                    <a:cubicBezTo>
                      <a:pt x="1641" y="197"/>
                      <a:pt x="1916" y="182"/>
                      <a:pt x="1993" y="182"/>
                    </a:cubicBezTo>
                    <a:cubicBezTo>
                      <a:pt x="2006" y="182"/>
                      <a:pt x="2013" y="182"/>
                      <a:pt x="2013" y="182"/>
                    </a:cubicBezTo>
                    <a:cubicBezTo>
                      <a:pt x="2013" y="182"/>
                      <a:pt x="1665" y="0"/>
                      <a:pt x="1282" y="0"/>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41"/>
              <p:cNvSpPr/>
              <p:nvPr/>
            </p:nvSpPr>
            <p:spPr>
              <a:xfrm>
                <a:off x="9521476" y="2556976"/>
                <a:ext cx="40931" cy="39947"/>
              </a:xfrm>
              <a:custGeom>
                <a:avLst/>
                <a:gdLst/>
                <a:ahLst/>
                <a:cxnLst/>
                <a:rect l="l" t="t" r="r" b="b"/>
                <a:pathLst>
                  <a:path w="374" h="365" extrusionOk="0">
                    <a:moveTo>
                      <a:pt x="374" y="1"/>
                    </a:moveTo>
                    <a:lnTo>
                      <a:pt x="0" y="247"/>
                    </a:lnTo>
                    <a:lnTo>
                      <a:pt x="241" y="365"/>
                    </a:lnTo>
                    <a:lnTo>
                      <a:pt x="3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41"/>
              <p:cNvSpPr/>
              <p:nvPr/>
            </p:nvSpPr>
            <p:spPr>
              <a:xfrm>
                <a:off x="9521476" y="2678133"/>
                <a:ext cx="79127" cy="35350"/>
              </a:xfrm>
              <a:custGeom>
                <a:avLst/>
                <a:gdLst/>
                <a:ahLst/>
                <a:cxnLst/>
                <a:rect l="l" t="t" r="r" b="b"/>
                <a:pathLst>
                  <a:path w="723" h="323" extrusionOk="0">
                    <a:moveTo>
                      <a:pt x="251" y="0"/>
                    </a:moveTo>
                    <a:lnTo>
                      <a:pt x="0" y="323"/>
                    </a:lnTo>
                    <a:lnTo>
                      <a:pt x="722" y="190"/>
                    </a:lnTo>
                    <a:lnTo>
                      <a:pt x="251" y="0"/>
                    </a:lnTo>
                    <a:close/>
                  </a:path>
                </a:pathLst>
              </a:custGeom>
              <a:solidFill>
                <a:srgbClr val="000000">
                  <a:alpha val="2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41"/>
              <p:cNvSpPr/>
              <p:nvPr/>
            </p:nvSpPr>
            <p:spPr>
              <a:xfrm>
                <a:off x="9554529" y="2502363"/>
                <a:ext cx="211333" cy="272840"/>
              </a:xfrm>
              <a:custGeom>
                <a:avLst/>
                <a:gdLst/>
                <a:ahLst/>
                <a:cxnLst/>
                <a:rect l="l" t="t" r="r" b="b"/>
                <a:pathLst>
                  <a:path w="1931" h="2493" extrusionOk="0">
                    <a:moveTo>
                      <a:pt x="909" y="0"/>
                    </a:moveTo>
                    <a:cubicBezTo>
                      <a:pt x="821" y="0"/>
                      <a:pt x="710" y="29"/>
                      <a:pt x="635" y="147"/>
                    </a:cubicBezTo>
                    <a:cubicBezTo>
                      <a:pt x="492" y="372"/>
                      <a:pt x="512" y="833"/>
                      <a:pt x="830" y="915"/>
                    </a:cubicBezTo>
                    <a:cubicBezTo>
                      <a:pt x="830" y="915"/>
                      <a:pt x="1128" y="764"/>
                      <a:pt x="1247" y="764"/>
                    </a:cubicBezTo>
                    <a:cubicBezTo>
                      <a:pt x="1256" y="764"/>
                      <a:pt x="1264" y="764"/>
                      <a:pt x="1270" y="766"/>
                    </a:cubicBezTo>
                    <a:cubicBezTo>
                      <a:pt x="1363" y="792"/>
                      <a:pt x="1429" y="1166"/>
                      <a:pt x="1270" y="1222"/>
                    </a:cubicBezTo>
                    <a:cubicBezTo>
                      <a:pt x="1216" y="1241"/>
                      <a:pt x="1179" y="1247"/>
                      <a:pt x="1154" y="1247"/>
                    </a:cubicBezTo>
                    <a:cubicBezTo>
                      <a:pt x="1104" y="1247"/>
                      <a:pt x="1101" y="1222"/>
                      <a:pt x="1101" y="1222"/>
                    </a:cubicBezTo>
                    <a:lnTo>
                      <a:pt x="0" y="2338"/>
                    </a:lnTo>
                    <a:cubicBezTo>
                      <a:pt x="205" y="2415"/>
                      <a:pt x="420" y="2461"/>
                      <a:pt x="646" y="2477"/>
                    </a:cubicBezTo>
                    <a:cubicBezTo>
                      <a:pt x="772" y="2489"/>
                      <a:pt x="861" y="2493"/>
                      <a:pt x="924" y="2493"/>
                    </a:cubicBezTo>
                    <a:cubicBezTo>
                      <a:pt x="1050" y="2493"/>
                      <a:pt x="1071" y="2477"/>
                      <a:pt x="1071" y="2477"/>
                    </a:cubicBezTo>
                    <a:lnTo>
                      <a:pt x="1270" y="1924"/>
                    </a:lnTo>
                    <a:lnTo>
                      <a:pt x="1188" y="2492"/>
                    </a:lnTo>
                    <a:lnTo>
                      <a:pt x="1562" y="2492"/>
                    </a:lnTo>
                    <a:cubicBezTo>
                      <a:pt x="1782" y="2159"/>
                      <a:pt x="1900" y="1770"/>
                      <a:pt x="1911" y="1371"/>
                    </a:cubicBezTo>
                    <a:cubicBezTo>
                      <a:pt x="1931" y="695"/>
                      <a:pt x="1398" y="80"/>
                      <a:pt x="1050" y="24"/>
                    </a:cubicBezTo>
                    <a:cubicBezTo>
                      <a:pt x="1050" y="24"/>
                      <a:pt x="989" y="0"/>
                      <a:pt x="9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41"/>
              <p:cNvSpPr/>
              <p:nvPr/>
            </p:nvSpPr>
            <p:spPr>
              <a:xfrm>
                <a:off x="9478246" y="2481020"/>
                <a:ext cx="191305" cy="76063"/>
              </a:xfrm>
              <a:custGeom>
                <a:avLst/>
                <a:gdLst/>
                <a:ahLst/>
                <a:cxnLst/>
                <a:rect l="l" t="t" r="r" b="b"/>
                <a:pathLst>
                  <a:path w="1748" h="695" extrusionOk="0">
                    <a:moveTo>
                      <a:pt x="1014" y="1"/>
                    </a:moveTo>
                    <a:cubicBezTo>
                      <a:pt x="910" y="1"/>
                      <a:pt x="800" y="16"/>
                      <a:pt x="692" y="55"/>
                    </a:cubicBezTo>
                    <a:cubicBezTo>
                      <a:pt x="385" y="167"/>
                      <a:pt x="134" y="398"/>
                      <a:pt x="1" y="695"/>
                    </a:cubicBezTo>
                    <a:cubicBezTo>
                      <a:pt x="1" y="695"/>
                      <a:pt x="677" y="254"/>
                      <a:pt x="1051" y="198"/>
                    </a:cubicBezTo>
                    <a:cubicBezTo>
                      <a:pt x="1149" y="183"/>
                      <a:pt x="1248" y="175"/>
                      <a:pt x="1347" y="175"/>
                    </a:cubicBezTo>
                    <a:cubicBezTo>
                      <a:pt x="1481" y="175"/>
                      <a:pt x="1615" y="189"/>
                      <a:pt x="1747" y="219"/>
                    </a:cubicBezTo>
                    <a:cubicBezTo>
                      <a:pt x="1747" y="219"/>
                      <a:pt x="1411" y="1"/>
                      <a:pt x="10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41"/>
              <p:cNvSpPr/>
              <p:nvPr/>
            </p:nvSpPr>
            <p:spPr>
              <a:xfrm>
                <a:off x="9518084" y="2607431"/>
                <a:ext cx="62273" cy="29878"/>
              </a:xfrm>
              <a:custGeom>
                <a:avLst/>
                <a:gdLst/>
                <a:ahLst/>
                <a:cxnLst/>
                <a:rect l="l" t="t" r="r" b="b"/>
                <a:pathLst>
                  <a:path w="569" h="273" extrusionOk="0">
                    <a:moveTo>
                      <a:pt x="11" y="1"/>
                    </a:moveTo>
                    <a:lnTo>
                      <a:pt x="11" y="1"/>
                    </a:lnTo>
                    <a:cubicBezTo>
                      <a:pt x="11" y="1"/>
                      <a:pt x="0" y="180"/>
                      <a:pt x="221" y="257"/>
                    </a:cubicBezTo>
                    <a:cubicBezTo>
                      <a:pt x="254" y="267"/>
                      <a:pt x="287" y="273"/>
                      <a:pt x="321" y="273"/>
                    </a:cubicBezTo>
                    <a:cubicBezTo>
                      <a:pt x="416" y="273"/>
                      <a:pt x="508" y="230"/>
                      <a:pt x="569" y="154"/>
                    </a:cubicBezTo>
                    <a:lnTo>
                      <a:pt x="569" y="154"/>
                    </a:lnTo>
                    <a:cubicBezTo>
                      <a:pt x="569" y="155"/>
                      <a:pt x="528" y="190"/>
                      <a:pt x="333" y="190"/>
                    </a:cubicBezTo>
                    <a:cubicBezTo>
                      <a:pt x="139" y="190"/>
                      <a:pt x="11"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41"/>
              <p:cNvSpPr/>
              <p:nvPr/>
            </p:nvSpPr>
            <p:spPr>
              <a:xfrm>
                <a:off x="9272599" y="2678024"/>
                <a:ext cx="486034" cy="532657"/>
              </a:xfrm>
              <a:custGeom>
                <a:avLst/>
                <a:gdLst/>
                <a:ahLst/>
                <a:cxnLst/>
                <a:rect l="l" t="t" r="r" b="b"/>
                <a:pathLst>
                  <a:path w="4441" h="4867" extrusionOk="0">
                    <a:moveTo>
                      <a:pt x="749" y="0"/>
                    </a:moveTo>
                    <a:cubicBezTo>
                      <a:pt x="740" y="0"/>
                      <a:pt x="731" y="1"/>
                      <a:pt x="722" y="1"/>
                    </a:cubicBezTo>
                    <a:cubicBezTo>
                      <a:pt x="364" y="22"/>
                      <a:pt x="0" y="252"/>
                      <a:pt x="0" y="252"/>
                    </a:cubicBezTo>
                    <a:lnTo>
                      <a:pt x="226" y="1358"/>
                    </a:lnTo>
                    <a:cubicBezTo>
                      <a:pt x="226" y="1358"/>
                      <a:pt x="21" y="2224"/>
                      <a:pt x="82" y="2511"/>
                    </a:cubicBezTo>
                    <a:cubicBezTo>
                      <a:pt x="144" y="2802"/>
                      <a:pt x="2033" y="4866"/>
                      <a:pt x="2033" y="4866"/>
                    </a:cubicBezTo>
                    <a:lnTo>
                      <a:pt x="3616" y="4139"/>
                    </a:lnTo>
                    <a:lnTo>
                      <a:pt x="3201" y="3340"/>
                    </a:lnTo>
                    <a:lnTo>
                      <a:pt x="4440" y="2772"/>
                    </a:lnTo>
                    <a:cubicBezTo>
                      <a:pt x="4440" y="2772"/>
                      <a:pt x="4338" y="2265"/>
                      <a:pt x="4102" y="1937"/>
                    </a:cubicBezTo>
                    <a:cubicBezTo>
                      <a:pt x="3862" y="1604"/>
                      <a:pt x="3452" y="1404"/>
                      <a:pt x="3452" y="1404"/>
                    </a:cubicBezTo>
                    <a:lnTo>
                      <a:pt x="1936" y="1758"/>
                    </a:lnTo>
                    <a:lnTo>
                      <a:pt x="1711" y="395"/>
                    </a:lnTo>
                    <a:cubicBezTo>
                      <a:pt x="1711" y="395"/>
                      <a:pt x="1111" y="0"/>
                      <a:pt x="7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41"/>
              <p:cNvSpPr/>
              <p:nvPr/>
            </p:nvSpPr>
            <p:spPr>
              <a:xfrm>
                <a:off x="9343738" y="3131022"/>
                <a:ext cx="461410" cy="1517749"/>
              </a:xfrm>
              <a:custGeom>
                <a:avLst/>
                <a:gdLst/>
                <a:ahLst/>
                <a:cxnLst/>
                <a:rect l="l" t="t" r="r" b="b"/>
                <a:pathLst>
                  <a:path w="4216" h="13868" extrusionOk="0">
                    <a:moveTo>
                      <a:pt x="2966" y="0"/>
                    </a:moveTo>
                    <a:lnTo>
                      <a:pt x="1383" y="727"/>
                    </a:lnTo>
                    <a:lnTo>
                      <a:pt x="774" y="13157"/>
                    </a:lnTo>
                    <a:lnTo>
                      <a:pt x="1076" y="13449"/>
                    </a:lnTo>
                    <a:cubicBezTo>
                      <a:pt x="1076" y="13449"/>
                      <a:pt x="1" y="13833"/>
                      <a:pt x="72" y="13858"/>
                    </a:cubicBezTo>
                    <a:cubicBezTo>
                      <a:pt x="95" y="13865"/>
                      <a:pt x="258" y="13868"/>
                      <a:pt x="466" y="13868"/>
                    </a:cubicBezTo>
                    <a:cubicBezTo>
                      <a:pt x="882" y="13868"/>
                      <a:pt x="1476" y="13858"/>
                      <a:pt x="1476" y="13858"/>
                    </a:cubicBezTo>
                    <a:cubicBezTo>
                      <a:pt x="1476" y="13858"/>
                      <a:pt x="3760" y="4507"/>
                      <a:pt x="3990" y="3237"/>
                    </a:cubicBezTo>
                    <a:cubicBezTo>
                      <a:pt x="4215" y="1967"/>
                      <a:pt x="3166" y="384"/>
                      <a:pt x="29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41"/>
              <p:cNvSpPr/>
              <p:nvPr/>
            </p:nvSpPr>
            <p:spPr>
              <a:xfrm>
                <a:off x="9311780" y="3191546"/>
                <a:ext cx="560017" cy="817317"/>
              </a:xfrm>
              <a:custGeom>
                <a:avLst/>
                <a:gdLst/>
                <a:ahLst/>
                <a:cxnLst/>
                <a:rect l="l" t="t" r="r" b="b"/>
                <a:pathLst>
                  <a:path w="5117" h="7468" extrusionOk="0">
                    <a:moveTo>
                      <a:pt x="2044" y="0"/>
                    </a:moveTo>
                    <a:lnTo>
                      <a:pt x="1675" y="174"/>
                    </a:lnTo>
                    <a:cubicBezTo>
                      <a:pt x="1675" y="174"/>
                      <a:pt x="1" y="4364"/>
                      <a:pt x="139" y="4645"/>
                    </a:cubicBezTo>
                    <a:cubicBezTo>
                      <a:pt x="272" y="4927"/>
                      <a:pt x="4251" y="6760"/>
                      <a:pt x="4313" y="6781"/>
                    </a:cubicBezTo>
                    <a:cubicBezTo>
                      <a:pt x="4369" y="6806"/>
                      <a:pt x="5117" y="7467"/>
                      <a:pt x="5117" y="7467"/>
                    </a:cubicBezTo>
                    <a:lnTo>
                      <a:pt x="4912" y="6489"/>
                    </a:lnTo>
                    <a:lnTo>
                      <a:pt x="3724" y="5168"/>
                    </a:lnTo>
                    <a:lnTo>
                      <a:pt x="204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41"/>
              <p:cNvSpPr/>
              <p:nvPr/>
            </p:nvSpPr>
            <p:spPr>
              <a:xfrm>
                <a:off x="9531983" y="2985240"/>
                <a:ext cx="330297" cy="640239"/>
              </a:xfrm>
              <a:custGeom>
                <a:avLst/>
                <a:gdLst/>
                <a:ahLst/>
                <a:cxnLst/>
                <a:rect l="l" t="t" r="r" b="b"/>
                <a:pathLst>
                  <a:path w="3018" h="5850" extrusionOk="0">
                    <a:moveTo>
                      <a:pt x="1994" y="1"/>
                    </a:moveTo>
                    <a:lnTo>
                      <a:pt x="831" y="528"/>
                    </a:lnTo>
                    <a:lnTo>
                      <a:pt x="1758" y="2269"/>
                    </a:lnTo>
                    <a:lnTo>
                      <a:pt x="611" y="4958"/>
                    </a:lnTo>
                    <a:cubicBezTo>
                      <a:pt x="611" y="4958"/>
                      <a:pt x="237" y="5009"/>
                      <a:pt x="124" y="5025"/>
                    </a:cubicBezTo>
                    <a:cubicBezTo>
                      <a:pt x="7" y="5040"/>
                      <a:pt x="437" y="5178"/>
                      <a:pt x="437" y="5178"/>
                    </a:cubicBezTo>
                    <a:cubicBezTo>
                      <a:pt x="437" y="5178"/>
                      <a:pt x="1" y="5849"/>
                      <a:pt x="155" y="5849"/>
                    </a:cubicBezTo>
                    <a:cubicBezTo>
                      <a:pt x="157" y="5849"/>
                      <a:pt x="158" y="5849"/>
                      <a:pt x="160" y="5849"/>
                    </a:cubicBezTo>
                    <a:cubicBezTo>
                      <a:pt x="329" y="5834"/>
                      <a:pt x="744" y="5378"/>
                      <a:pt x="744" y="5378"/>
                    </a:cubicBezTo>
                    <a:lnTo>
                      <a:pt x="3018" y="2817"/>
                    </a:lnTo>
                    <a:lnTo>
                      <a:pt x="1994" y="1"/>
                    </a:ln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41"/>
              <p:cNvSpPr/>
              <p:nvPr/>
            </p:nvSpPr>
            <p:spPr>
              <a:xfrm>
                <a:off x="9001504" y="2425860"/>
                <a:ext cx="292978" cy="453092"/>
              </a:xfrm>
              <a:custGeom>
                <a:avLst/>
                <a:gdLst/>
                <a:ahLst/>
                <a:cxnLst/>
                <a:rect l="l" t="t" r="r" b="b"/>
                <a:pathLst>
                  <a:path w="2677" h="4140" extrusionOk="0">
                    <a:moveTo>
                      <a:pt x="124" y="0"/>
                    </a:moveTo>
                    <a:cubicBezTo>
                      <a:pt x="0" y="0"/>
                      <a:pt x="568" y="4113"/>
                      <a:pt x="705" y="4139"/>
                    </a:cubicBezTo>
                    <a:cubicBezTo>
                      <a:pt x="708" y="4139"/>
                      <a:pt x="712" y="4140"/>
                      <a:pt x="717" y="4140"/>
                    </a:cubicBezTo>
                    <a:cubicBezTo>
                      <a:pt x="923" y="4140"/>
                      <a:pt x="2677" y="3524"/>
                      <a:pt x="2677" y="3524"/>
                    </a:cubicBezTo>
                    <a:lnTo>
                      <a:pt x="2477" y="2679"/>
                    </a:lnTo>
                    <a:lnTo>
                      <a:pt x="2477" y="2628"/>
                    </a:lnTo>
                    <a:lnTo>
                      <a:pt x="1345" y="2976"/>
                    </a:lnTo>
                    <a:lnTo>
                      <a:pt x="587" y="1025"/>
                    </a:lnTo>
                    <a:cubicBezTo>
                      <a:pt x="587" y="1025"/>
                      <a:pt x="792" y="467"/>
                      <a:pt x="762" y="385"/>
                    </a:cubicBezTo>
                    <a:cubicBezTo>
                      <a:pt x="759" y="377"/>
                      <a:pt x="754" y="374"/>
                      <a:pt x="746" y="374"/>
                    </a:cubicBezTo>
                    <a:cubicBezTo>
                      <a:pt x="675" y="374"/>
                      <a:pt x="413" y="707"/>
                      <a:pt x="413" y="707"/>
                    </a:cubicBezTo>
                    <a:cubicBezTo>
                      <a:pt x="413" y="707"/>
                      <a:pt x="260" y="52"/>
                      <a:pt x="127" y="1"/>
                    </a:cubicBezTo>
                    <a:cubicBezTo>
                      <a:pt x="126" y="0"/>
                      <a:pt x="125" y="0"/>
                      <a:pt x="124" y="0"/>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41"/>
              <p:cNvSpPr/>
              <p:nvPr/>
            </p:nvSpPr>
            <p:spPr>
              <a:xfrm>
                <a:off x="8942404" y="2224916"/>
                <a:ext cx="487566" cy="589457"/>
              </a:xfrm>
              <a:custGeom>
                <a:avLst/>
                <a:gdLst/>
                <a:ahLst/>
                <a:cxnLst/>
                <a:rect l="l" t="t" r="r" b="b"/>
                <a:pathLst>
                  <a:path w="4455" h="5386" extrusionOk="0">
                    <a:moveTo>
                      <a:pt x="2342" y="0"/>
                    </a:moveTo>
                    <a:cubicBezTo>
                      <a:pt x="2159" y="0"/>
                      <a:pt x="1971" y="28"/>
                      <a:pt x="1783" y="90"/>
                    </a:cubicBezTo>
                    <a:cubicBezTo>
                      <a:pt x="431" y="536"/>
                      <a:pt x="1" y="1857"/>
                      <a:pt x="103" y="2364"/>
                    </a:cubicBezTo>
                    <a:lnTo>
                      <a:pt x="1286" y="2554"/>
                    </a:lnTo>
                    <a:cubicBezTo>
                      <a:pt x="1286" y="2554"/>
                      <a:pt x="964" y="1770"/>
                      <a:pt x="1399" y="1191"/>
                    </a:cubicBezTo>
                    <a:cubicBezTo>
                      <a:pt x="1582" y="943"/>
                      <a:pt x="1913" y="806"/>
                      <a:pt x="2239" y="806"/>
                    </a:cubicBezTo>
                    <a:cubicBezTo>
                      <a:pt x="2679" y="806"/>
                      <a:pt x="3109" y="1056"/>
                      <a:pt x="3150" y="1621"/>
                    </a:cubicBezTo>
                    <a:cubicBezTo>
                      <a:pt x="3227" y="2605"/>
                      <a:pt x="2695" y="3091"/>
                      <a:pt x="2418" y="3122"/>
                    </a:cubicBezTo>
                    <a:lnTo>
                      <a:pt x="2141" y="3153"/>
                    </a:lnTo>
                    <a:lnTo>
                      <a:pt x="2853" y="5386"/>
                    </a:lnTo>
                    <a:lnTo>
                      <a:pt x="3668" y="4827"/>
                    </a:lnTo>
                    <a:lnTo>
                      <a:pt x="3212" y="3434"/>
                    </a:lnTo>
                    <a:cubicBezTo>
                      <a:pt x="3212" y="3434"/>
                      <a:pt x="4149" y="3286"/>
                      <a:pt x="4313" y="2113"/>
                    </a:cubicBezTo>
                    <a:cubicBezTo>
                      <a:pt x="4454" y="1098"/>
                      <a:pt x="3482" y="0"/>
                      <a:pt x="23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41"/>
              <p:cNvSpPr/>
              <p:nvPr/>
            </p:nvSpPr>
            <p:spPr>
              <a:xfrm>
                <a:off x="9275882" y="2783421"/>
                <a:ext cx="109443" cy="145340"/>
              </a:xfrm>
              <a:custGeom>
                <a:avLst/>
                <a:gdLst/>
                <a:ahLst/>
                <a:cxnLst/>
                <a:rect l="l" t="t" r="r" b="b"/>
                <a:pathLst>
                  <a:path w="1000" h="1328" extrusionOk="0">
                    <a:moveTo>
                      <a:pt x="718" y="1"/>
                    </a:moveTo>
                    <a:lnTo>
                      <a:pt x="1" y="534"/>
                    </a:lnTo>
                    <a:lnTo>
                      <a:pt x="359" y="1327"/>
                    </a:lnTo>
                    <a:lnTo>
                      <a:pt x="1000" y="1010"/>
                    </a:lnTo>
                    <a:lnTo>
                      <a:pt x="71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41"/>
              <p:cNvSpPr/>
              <p:nvPr/>
            </p:nvSpPr>
            <p:spPr>
              <a:xfrm>
                <a:off x="9474306" y="2483866"/>
                <a:ext cx="160443" cy="182003"/>
              </a:xfrm>
              <a:custGeom>
                <a:avLst/>
                <a:gdLst/>
                <a:ahLst/>
                <a:cxnLst/>
                <a:rect l="l" t="t" r="r" b="b"/>
                <a:pathLst>
                  <a:path w="1466" h="1663" extrusionOk="0">
                    <a:moveTo>
                      <a:pt x="1195" y="1"/>
                    </a:moveTo>
                    <a:cubicBezTo>
                      <a:pt x="918" y="1"/>
                      <a:pt x="771" y="116"/>
                      <a:pt x="431" y="300"/>
                    </a:cubicBezTo>
                    <a:cubicBezTo>
                      <a:pt x="1" y="536"/>
                      <a:pt x="16" y="894"/>
                      <a:pt x="93" y="1212"/>
                    </a:cubicBezTo>
                    <a:cubicBezTo>
                      <a:pt x="170" y="1529"/>
                      <a:pt x="487" y="1662"/>
                      <a:pt x="487" y="1662"/>
                    </a:cubicBezTo>
                    <a:cubicBezTo>
                      <a:pt x="344" y="1365"/>
                      <a:pt x="308" y="1027"/>
                      <a:pt x="380" y="710"/>
                    </a:cubicBezTo>
                    <a:cubicBezTo>
                      <a:pt x="498" y="188"/>
                      <a:pt x="1466" y="29"/>
                      <a:pt x="1466" y="29"/>
                    </a:cubicBezTo>
                    <a:cubicBezTo>
                      <a:pt x="1360" y="10"/>
                      <a:pt x="1273" y="1"/>
                      <a:pt x="1195" y="1"/>
                    </a:cubicBezTo>
                    <a:close/>
                  </a:path>
                </a:pathLst>
              </a:custGeom>
              <a:solidFill>
                <a:srgbClr val="000000">
                  <a:alpha val="2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41"/>
              <p:cNvSpPr/>
              <p:nvPr/>
            </p:nvSpPr>
            <p:spPr>
              <a:xfrm>
                <a:off x="9453073" y="2718957"/>
                <a:ext cx="216477" cy="167775"/>
              </a:xfrm>
              <a:custGeom>
                <a:avLst/>
                <a:gdLst/>
                <a:ahLst/>
                <a:cxnLst/>
                <a:rect l="l" t="t" r="r" b="b"/>
                <a:pathLst>
                  <a:path w="1978" h="1533" extrusionOk="0">
                    <a:moveTo>
                      <a:pt x="0" y="1"/>
                    </a:moveTo>
                    <a:lnTo>
                      <a:pt x="174" y="1532"/>
                    </a:lnTo>
                    <a:lnTo>
                      <a:pt x="1977" y="1128"/>
                    </a:lnTo>
                    <a:lnTo>
                      <a:pt x="1803" y="1025"/>
                    </a:lnTo>
                    <a:lnTo>
                      <a:pt x="374" y="1307"/>
                    </a:lnTo>
                    <a:lnTo>
                      <a:pt x="174" y="52"/>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41"/>
              <p:cNvSpPr/>
              <p:nvPr/>
            </p:nvSpPr>
            <p:spPr>
              <a:xfrm>
                <a:off x="9520820" y="2980752"/>
                <a:ext cx="245042" cy="635204"/>
              </a:xfrm>
              <a:custGeom>
                <a:avLst/>
                <a:gdLst/>
                <a:ahLst/>
                <a:cxnLst/>
                <a:rect l="l" t="t" r="r" b="b"/>
                <a:pathLst>
                  <a:path w="2239" h="5804" extrusionOk="0">
                    <a:moveTo>
                      <a:pt x="2172" y="1"/>
                    </a:moveTo>
                    <a:lnTo>
                      <a:pt x="2090" y="47"/>
                    </a:lnTo>
                    <a:lnTo>
                      <a:pt x="933" y="574"/>
                    </a:lnTo>
                    <a:lnTo>
                      <a:pt x="1860" y="2321"/>
                    </a:lnTo>
                    <a:lnTo>
                      <a:pt x="713" y="5009"/>
                    </a:lnTo>
                    <a:lnTo>
                      <a:pt x="226" y="5071"/>
                    </a:lnTo>
                    <a:cubicBezTo>
                      <a:pt x="1" y="5101"/>
                      <a:pt x="539" y="5224"/>
                      <a:pt x="539" y="5224"/>
                    </a:cubicBezTo>
                    <a:lnTo>
                      <a:pt x="237" y="5803"/>
                    </a:lnTo>
                    <a:cubicBezTo>
                      <a:pt x="237" y="5803"/>
                      <a:pt x="708" y="5378"/>
                      <a:pt x="826" y="5224"/>
                    </a:cubicBezTo>
                    <a:cubicBezTo>
                      <a:pt x="948" y="5071"/>
                      <a:pt x="2203" y="2746"/>
                      <a:pt x="2219" y="2438"/>
                    </a:cubicBezTo>
                    <a:cubicBezTo>
                      <a:pt x="2239" y="2131"/>
                      <a:pt x="1358" y="769"/>
                      <a:pt x="1358" y="769"/>
                    </a:cubicBezTo>
                    <a:lnTo>
                      <a:pt x="2172" y="1"/>
                    </a:lnTo>
                    <a:close/>
                  </a:path>
                </a:pathLst>
              </a:custGeom>
              <a:solidFill>
                <a:srgbClr val="000000">
                  <a:alpha val="2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0" name="Google Shape;610;p41"/>
            <p:cNvSpPr/>
            <p:nvPr/>
          </p:nvSpPr>
          <p:spPr>
            <a:xfrm>
              <a:off x="7496939" y="2183711"/>
              <a:ext cx="724838" cy="2423823"/>
            </a:xfrm>
            <a:custGeom>
              <a:avLst/>
              <a:gdLst/>
              <a:ahLst/>
              <a:cxnLst/>
              <a:rect l="l" t="t" r="r" b="b"/>
              <a:pathLst>
                <a:path w="6623" h="22147" extrusionOk="0">
                  <a:moveTo>
                    <a:pt x="3176" y="5166"/>
                  </a:moveTo>
                  <a:lnTo>
                    <a:pt x="3217" y="5361"/>
                  </a:lnTo>
                  <a:lnTo>
                    <a:pt x="3171" y="5172"/>
                  </a:lnTo>
                  <a:lnTo>
                    <a:pt x="3176" y="5166"/>
                  </a:lnTo>
                  <a:close/>
                  <a:moveTo>
                    <a:pt x="2346" y="0"/>
                  </a:moveTo>
                  <a:cubicBezTo>
                    <a:pt x="2154" y="0"/>
                    <a:pt x="1964" y="32"/>
                    <a:pt x="1783" y="91"/>
                  </a:cubicBezTo>
                  <a:cubicBezTo>
                    <a:pt x="431" y="537"/>
                    <a:pt x="1" y="1858"/>
                    <a:pt x="103" y="2365"/>
                  </a:cubicBezTo>
                  <a:lnTo>
                    <a:pt x="682" y="2457"/>
                  </a:lnTo>
                  <a:cubicBezTo>
                    <a:pt x="789" y="3610"/>
                    <a:pt x="1143" y="5950"/>
                    <a:pt x="1240" y="5970"/>
                  </a:cubicBezTo>
                  <a:cubicBezTo>
                    <a:pt x="1243" y="5971"/>
                    <a:pt x="1247" y="5972"/>
                    <a:pt x="1252" y="5972"/>
                  </a:cubicBezTo>
                  <a:cubicBezTo>
                    <a:pt x="1458" y="5972"/>
                    <a:pt x="3212" y="5361"/>
                    <a:pt x="3212" y="5361"/>
                  </a:cubicBezTo>
                  <a:lnTo>
                    <a:pt x="3243" y="5494"/>
                  </a:lnTo>
                  <a:lnTo>
                    <a:pt x="3048" y="5638"/>
                  </a:lnTo>
                  <a:lnTo>
                    <a:pt x="3161" y="5888"/>
                  </a:lnTo>
                  <a:cubicBezTo>
                    <a:pt x="3109" y="6160"/>
                    <a:pt x="3063" y="6493"/>
                    <a:pt x="3094" y="6652"/>
                  </a:cubicBezTo>
                  <a:cubicBezTo>
                    <a:pt x="3161" y="6938"/>
                    <a:pt x="5045" y="9007"/>
                    <a:pt x="5045" y="9007"/>
                  </a:cubicBezTo>
                  <a:cubicBezTo>
                    <a:pt x="5045" y="9007"/>
                    <a:pt x="3371" y="13197"/>
                    <a:pt x="3509" y="13478"/>
                  </a:cubicBezTo>
                  <a:cubicBezTo>
                    <a:pt x="3555" y="13581"/>
                    <a:pt x="4108" y="13883"/>
                    <a:pt x="4789" y="14231"/>
                  </a:cubicBezTo>
                  <a:lnTo>
                    <a:pt x="4436" y="21437"/>
                  </a:lnTo>
                  <a:lnTo>
                    <a:pt x="4738" y="21729"/>
                  </a:lnTo>
                  <a:cubicBezTo>
                    <a:pt x="4738" y="21729"/>
                    <a:pt x="3663" y="22113"/>
                    <a:pt x="3729" y="22138"/>
                  </a:cubicBezTo>
                  <a:cubicBezTo>
                    <a:pt x="3756" y="22144"/>
                    <a:pt x="3943" y="22147"/>
                    <a:pt x="4172" y="22147"/>
                  </a:cubicBezTo>
                  <a:cubicBezTo>
                    <a:pt x="4335" y="22147"/>
                    <a:pt x="4518" y="22146"/>
                    <a:pt x="4682" y="22144"/>
                  </a:cubicBezTo>
                  <a:cubicBezTo>
                    <a:pt x="5388" y="19071"/>
                    <a:pt x="6259" y="15860"/>
                    <a:pt x="4830" y="13058"/>
                  </a:cubicBezTo>
                  <a:cubicBezTo>
                    <a:pt x="4702" y="12864"/>
                    <a:pt x="4764" y="12608"/>
                    <a:pt x="4830" y="12418"/>
                  </a:cubicBezTo>
                  <a:cubicBezTo>
                    <a:pt x="5214" y="11138"/>
                    <a:pt x="6623" y="9986"/>
                    <a:pt x="5916" y="8705"/>
                  </a:cubicBezTo>
                  <a:cubicBezTo>
                    <a:pt x="5148" y="7358"/>
                    <a:pt x="4636" y="6206"/>
                    <a:pt x="3867" y="4992"/>
                  </a:cubicBezTo>
                  <a:cubicBezTo>
                    <a:pt x="3818" y="4919"/>
                    <a:pt x="3727" y="4892"/>
                    <a:pt x="3609" y="4892"/>
                  </a:cubicBezTo>
                  <a:cubicBezTo>
                    <a:pt x="3294" y="4892"/>
                    <a:pt x="2785" y="5079"/>
                    <a:pt x="2346" y="5079"/>
                  </a:cubicBezTo>
                  <a:cubicBezTo>
                    <a:pt x="2083" y="5079"/>
                    <a:pt x="1846" y="5012"/>
                    <a:pt x="1691" y="4798"/>
                  </a:cubicBezTo>
                  <a:cubicBezTo>
                    <a:pt x="923" y="3840"/>
                    <a:pt x="539" y="2365"/>
                    <a:pt x="1117" y="1279"/>
                  </a:cubicBezTo>
                  <a:cubicBezTo>
                    <a:pt x="1455" y="731"/>
                    <a:pt x="1942" y="291"/>
                    <a:pt x="2520" y="9"/>
                  </a:cubicBezTo>
                  <a:cubicBezTo>
                    <a:pt x="2462" y="3"/>
                    <a:pt x="2404" y="0"/>
                    <a:pt x="2346" y="0"/>
                  </a:cubicBezTo>
                  <a:close/>
                </a:path>
              </a:pathLst>
            </a:custGeom>
            <a:solidFill>
              <a:srgbClr val="000000">
                <a:alpha val="2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853"/>
        <p:cNvGrpSpPr/>
        <p:nvPr/>
      </p:nvGrpSpPr>
      <p:grpSpPr>
        <a:xfrm>
          <a:off x="0" y="0"/>
          <a:ext cx="0" cy="0"/>
          <a:chOff x="0" y="0"/>
          <a:chExt cx="0" cy="0"/>
        </a:xfrm>
      </p:grpSpPr>
      <p:sp>
        <p:nvSpPr>
          <p:cNvPr id="854" name="Google Shape;854;p51"/>
          <p:cNvSpPr/>
          <p:nvPr/>
        </p:nvSpPr>
        <p:spPr>
          <a:xfrm rot="-1696748" flipH="1">
            <a:off x="405792" y="-70826"/>
            <a:ext cx="3767672" cy="3003003"/>
          </a:xfrm>
          <a:prstGeom prst="cloudCallout">
            <a:avLst>
              <a:gd name="adj1" fmla="val -42807"/>
              <a:gd name="adj2" fmla="val 67603"/>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51"/>
          <p:cNvSpPr txBox="1">
            <a:spLocks noGrp="1"/>
          </p:cNvSpPr>
          <p:nvPr>
            <p:ph type="title"/>
          </p:nvPr>
        </p:nvSpPr>
        <p:spPr>
          <a:xfrm>
            <a:off x="1025850" y="592200"/>
            <a:ext cx="2521800" cy="1677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 picture is worth a thousand words</a:t>
            </a:r>
            <a:endParaRPr/>
          </a:p>
        </p:txBody>
      </p:sp>
      <p:sp>
        <p:nvSpPr>
          <p:cNvPr id="856" name="Google Shape;856;p51"/>
          <p:cNvSpPr/>
          <p:nvPr/>
        </p:nvSpPr>
        <p:spPr>
          <a:xfrm>
            <a:off x="7533054" y="4228693"/>
            <a:ext cx="2402220" cy="976571"/>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7" name="Google Shape;857;p51"/>
          <p:cNvGrpSpPr/>
          <p:nvPr/>
        </p:nvGrpSpPr>
        <p:grpSpPr>
          <a:xfrm rot="10800000">
            <a:off x="-1651334" y="4228699"/>
            <a:ext cx="3334333" cy="976571"/>
            <a:chOff x="-4113698" y="70143"/>
            <a:chExt cx="3334333" cy="976571"/>
          </a:xfrm>
        </p:grpSpPr>
        <p:sp>
          <p:nvSpPr>
            <p:cNvPr id="858" name="Google Shape;858;p51"/>
            <p:cNvSpPr/>
            <p:nvPr/>
          </p:nvSpPr>
          <p:spPr>
            <a:xfrm rot="10800000" flipH="1">
              <a:off x="-3181586" y="70143"/>
              <a:ext cx="2402220" cy="976571"/>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51"/>
            <p:cNvSpPr/>
            <p:nvPr/>
          </p:nvSpPr>
          <p:spPr>
            <a:xfrm rot="10800000" flipH="1">
              <a:off x="-4113698" y="70155"/>
              <a:ext cx="2831422" cy="939699"/>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0" name="Google Shape;860;p51"/>
          <p:cNvSpPr/>
          <p:nvPr/>
        </p:nvSpPr>
        <p:spPr>
          <a:xfrm>
            <a:off x="2290284" y="-12"/>
            <a:ext cx="218168" cy="218168"/>
          </a:xfrm>
          <a:custGeom>
            <a:avLst/>
            <a:gdLst/>
            <a:ahLst/>
            <a:cxnLst/>
            <a:rect l="l" t="t" r="r" b="b"/>
            <a:pathLst>
              <a:path w="1337" h="1337" extrusionOk="0">
                <a:moveTo>
                  <a:pt x="1336" y="669"/>
                </a:moveTo>
                <a:cubicBezTo>
                  <a:pt x="1336" y="1034"/>
                  <a:pt x="1046" y="1337"/>
                  <a:pt x="668" y="1337"/>
                </a:cubicBezTo>
                <a:cubicBezTo>
                  <a:pt x="303" y="1337"/>
                  <a:pt x="0" y="1034"/>
                  <a:pt x="0" y="669"/>
                </a:cubicBezTo>
                <a:cubicBezTo>
                  <a:pt x="0" y="291"/>
                  <a:pt x="303" y="1"/>
                  <a:pt x="668" y="1"/>
                </a:cubicBezTo>
                <a:cubicBezTo>
                  <a:pt x="1046" y="1"/>
                  <a:pt x="1336" y="291"/>
                  <a:pt x="1336" y="66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1" name="Google Shape;861;p51"/>
          <p:cNvGrpSpPr/>
          <p:nvPr/>
        </p:nvGrpSpPr>
        <p:grpSpPr>
          <a:xfrm>
            <a:off x="1641789" y="446419"/>
            <a:ext cx="6875886" cy="4444641"/>
            <a:chOff x="1641789" y="446419"/>
            <a:chExt cx="6875886" cy="4444641"/>
          </a:xfrm>
        </p:grpSpPr>
        <p:sp>
          <p:nvSpPr>
            <p:cNvPr id="862" name="Google Shape;862;p51"/>
            <p:cNvSpPr/>
            <p:nvPr/>
          </p:nvSpPr>
          <p:spPr>
            <a:xfrm>
              <a:off x="7388956" y="3110370"/>
              <a:ext cx="144086" cy="141964"/>
            </a:xfrm>
            <a:custGeom>
              <a:avLst/>
              <a:gdLst/>
              <a:ahLst/>
              <a:cxnLst/>
              <a:rect l="l" t="t" r="r" b="b"/>
              <a:pathLst>
                <a:path w="883" h="870" extrusionOk="0">
                  <a:moveTo>
                    <a:pt x="882" y="428"/>
                  </a:moveTo>
                  <a:cubicBezTo>
                    <a:pt x="882" y="680"/>
                    <a:pt x="693" y="869"/>
                    <a:pt x="441" y="869"/>
                  </a:cubicBezTo>
                  <a:cubicBezTo>
                    <a:pt x="202" y="869"/>
                    <a:pt x="0" y="680"/>
                    <a:pt x="0" y="428"/>
                  </a:cubicBezTo>
                  <a:cubicBezTo>
                    <a:pt x="0" y="189"/>
                    <a:pt x="202" y="0"/>
                    <a:pt x="441" y="0"/>
                  </a:cubicBezTo>
                  <a:cubicBezTo>
                    <a:pt x="693" y="0"/>
                    <a:pt x="882" y="189"/>
                    <a:pt x="882" y="4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51"/>
            <p:cNvSpPr/>
            <p:nvPr/>
          </p:nvSpPr>
          <p:spPr>
            <a:xfrm>
              <a:off x="6370401" y="672489"/>
              <a:ext cx="255210" cy="255210"/>
            </a:xfrm>
            <a:custGeom>
              <a:avLst/>
              <a:gdLst/>
              <a:ahLst/>
              <a:cxnLst/>
              <a:rect l="l" t="t" r="r" b="b"/>
              <a:pathLst>
                <a:path w="1564" h="1564" extrusionOk="0">
                  <a:moveTo>
                    <a:pt x="782" y="1"/>
                  </a:moveTo>
                  <a:cubicBezTo>
                    <a:pt x="341" y="1"/>
                    <a:pt x="1" y="353"/>
                    <a:pt x="1" y="782"/>
                  </a:cubicBezTo>
                  <a:cubicBezTo>
                    <a:pt x="1" y="1210"/>
                    <a:pt x="341" y="1563"/>
                    <a:pt x="782" y="1563"/>
                  </a:cubicBezTo>
                  <a:cubicBezTo>
                    <a:pt x="1210" y="1563"/>
                    <a:pt x="1563" y="1210"/>
                    <a:pt x="1563" y="782"/>
                  </a:cubicBezTo>
                  <a:cubicBezTo>
                    <a:pt x="1563" y="353"/>
                    <a:pt x="1210" y="1"/>
                    <a:pt x="7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51"/>
            <p:cNvSpPr/>
            <p:nvPr/>
          </p:nvSpPr>
          <p:spPr>
            <a:xfrm>
              <a:off x="8330347" y="446419"/>
              <a:ext cx="187328" cy="187165"/>
            </a:xfrm>
            <a:custGeom>
              <a:avLst/>
              <a:gdLst/>
              <a:ahLst/>
              <a:cxnLst/>
              <a:rect l="l" t="t" r="r" b="b"/>
              <a:pathLst>
                <a:path w="1148" h="1147" extrusionOk="0">
                  <a:moveTo>
                    <a:pt x="568" y="0"/>
                  </a:moveTo>
                  <a:cubicBezTo>
                    <a:pt x="253" y="0"/>
                    <a:pt x="1" y="252"/>
                    <a:pt x="1" y="567"/>
                  </a:cubicBezTo>
                  <a:cubicBezTo>
                    <a:pt x="1" y="882"/>
                    <a:pt x="253" y="1147"/>
                    <a:pt x="568" y="1147"/>
                  </a:cubicBezTo>
                  <a:cubicBezTo>
                    <a:pt x="883" y="1147"/>
                    <a:pt x="1148" y="882"/>
                    <a:pt x="1148" y="567"/>
                  </a:cubicBezTo>
                  <a:cubicBezTo>
                    <a:pt x="1148" y="252"/>
                    <a:pt x="883" y="0"/>
                    <a:pt x="5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51"/>
            <p:cNvSpPr/>
            <p:nvPr/>
          </p:nvSpPr>
          <p:spPr>
            <a:xfrm>
              <a:off x="2726521" y="4809635"/>
              <a:ext cx="94806" cy="81426"/>
            </a:xfrm>
            <a:custGeom>
              <a:avLst/>
              <a:gdLst/>
              <a:ahLst/>
              <a:cxnLst/>
              <a:rect l="l" t="t" r="r" b="b"/>
              <a:pathLst>
                <a:path w="581" h="499" extrusionOk="0">
                  <a:moveTo>
                    <a:pt x="328" y="1"/>
                  </a:moveTo>
                  <a:cubicBezTo>
                    <a:pt x="114" y="1"/>
                    <a:pt x="1" y="265"/>
                    <a:pt x="152" y="429"/>
                  </a:cubicBezTo>
                  <a:cubicBezTo>
                    <a:pt x="204" y="477"/>
                    <a:pt x="266" y="498"/>
                    <a:pt x="326" y="498"/>
                  </a:cubicBezTo>
                  <a:cubicBezTo>
                    <a:pt x="457" y="498"/>
                    <a:pt x="580" y="399"/>
                    <a:pt x="580" y="253"/>
                  </a:cubicBezTo>
                  <a:cubicBezTo>
                    <a:pt x="580" y="114"/>
                    <a:pt x="467" y="1"/>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51"/>
            <p:cNvSpPr/>
            <p:nvPr/>
          </p:nvSpPr>
          <p:spPr>
            <a:xfrm>
              <a:off x="1641789" y="3329376"/>
              <a:ext cx="82405" cy="82405"/>
            </a:xfrm>
            <a:custGeom>
              <a:avLst/>
              <a:gdLst/>
              <a:ahLst/>
              <a:cxnLst/>
              <a:rect l="l" t="t" r="r" b="b"/>
              <a:pathLst>
                <a:path w="505" h="505" extrusionOk="0">
                  <a:moveTo>
                    <a:pt x="253" y="1"/>
                  </a:moveTo>
                  <a:cubicBezTo>
                    <a:pt x="114" y="1"/>
                    <a:pt x="1" y="114"/>
                    <a:pt x="1" y="253"/>
                  </a:cubicBezTo>
                  <a:cubicBezTo>
                    <a:pt x="1" y="391"/>
                    <a:pt x="114" y="505"/>
                    <a:pt x="253" y="505"/>
                  </a:cubicBezTo>
                  <a:cubicBezTo>
                    <a:pt x="391" y="505"/>
                    <a:pt x="505" y="391"/>
                    <a:pt x="505" y="253"/>
                  </a:cubicBezTo>
                  <a:cubicBezTo>
                    <a:pt x="505" y="114"/>
                    <a:pt x="391" y="1"/>
                    <a:pt x="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870"/>
        <p:cNvGrpSpPr/>
        <p:nvPr/>
      </p:nvGrpSpPr>
      <p:grpSpPr>
        <a:xfrm>
          <a:off x="0" y="0"/>
          <a:ext cx="0" cy="0"/>
          <a:chOff x="0" y="0"/>
          <a:chExt cx="0" cy="0"/>
        </a:xfrm>
      </p:grpSpPr>
      <p:sp>
        <p:nvSpPr>
          <p:cNvPr id="871" name="Google Shape;871;p52"/>
          <p:cNvSpPr txBox="1">
            <a:spLocks noGrp="1"/>
          </p:cNvSpPr>
          <p:nvPr>
            <p:ph type="title"/>
          </p:nvPr>
        </p:nvSpPr>
        <p:spPr>
          <a:xfrm>
            <a:off x="1780139" y="367712"/>
            <a:ext cx="5589900" cy="60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Features of the topic</a:t>
            </a:r>
            <a:endParaRPr/>
          </a:p>
        </p:txBody>
      </p:sp>
      <p:grpSp>
        <p:nvGrpSpPr>
          <p:cNvPr id="872" name="Google Shape;872;p52"/>
          <p:cNvGrpSpPr/>
          <p:nvPr/>
        </p:nvGrpSpPr>
        <p:grpSpPr>
          <a:xfrm>
            <a:off x="3434758" y="1355236"/>
            <a:ext cx="2282221" cy="2224555"/>
            <a:chOff x="4215801" y="5218795"/>
            <a:chExt cx="2150806" cy="2096461"/>
          </a:xfrm>
        </p:grpSpPr>
        <p:sp>
          <p:nvSpPr>
            <p:cNvPr id="873" name="Google Shape;873;p52"/>
            <p:cNvSpPr/>
            <p:nvPr/>
          </p:nvSpPr>
          <p:spPr>
            <a:xfrm>
              <a:off x="4580060" y="5218795"/>
              <a:ext cx="1422234" cy="734305"/>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52"/>
            <p:cNvSpPr/>
            <p:nvPr/>
          </p:nvSpPr>
          <p:spPr>
            <a:xfrm>
              <a:off x="5326079" y="6002038"/>
              <a:ext cx="1040528" cy="1313218"/>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52"/>
            <p:cNvSpPr/>
            <p:nvPr/>
          </p:nvSpPr>
          <p:spPr>
            <a:xfrm>
              <a:off x="5326079" y="5892745"/>
              <a:ext cx="674324" cy="639209"/>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F0CF36">
                <a:alpha val="40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52"/>
            <p:cNvSpPr/>
            <p:nvPr/>
          </p:nvSpPr>
          <p:spPr>
            <a:xfrm>
              <a:off x="4215801" y="6002038"/>
              <a:ext cx="1040597" cy="1313218"/>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52"/>
            <p:cNvSpPr/>
            <p:nvPr/>
          </p:nvSpPr>
          <p:spPr>
            <a:xfrm>
              <a:off x="4582058" y="5892745"/>
              <a:ext cx="674324" cy="639209"/>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FA8152">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52"/>
            <p:cNvSpPr/>
            <p:nvPr/>
          </p:nvSpPr>
          <p:spPr>
            <a:xfrm>
              <a:off x="4944389" y="6590608"/>
              <a:ext cx="693616" cy="623980"/>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4166B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 name="Google Shape;879;p52"/>
            <p:cNvGrpSpPr/>
            <p:nvPr/>
          </p:nvGrpSpPr>
          <p:grpSpPr>
            <a:xfrm>
              <a:off x="5125417" y="6179357"/>
              <a:ext cx="318969" cy="360456"/>
              <a:chOff x="4017125" y="2986000"/>
              <a:chExt cx="172025" cy="194400"/>
            </a:xfrm>
          </p:grpSpPr>
          <p:sp>
            <p:nvSpPr>
              <p:cNvPr id="880" name="Google Shape;880;p52"/>
              <p:cNvSpPr/>
              <p:nvPr/>
            </p:nvSpPr>
            <p:spPr>
              <a:xfrm>
                <a:off x="4017125" y="2986000"/>
                <a:ext cx="172025" cy="194400"/>
              </a:xfrm>
              <a:custGeom>
                <a:avLst/>
                <a:gdLst/>
                <a:ahLst/>
                <a:cxnLst/>
                <a:rect l="l" t="t" r="r" b="b"/>
                <a:pathLst>
                  <a:path w="6881" h="7776" extrusionOk="0">
                    <a:moveTo>
                      <a:pt x="3440" y="467"/>
                    </a:moveTo>
                    <a:cubicBezTo>
                      <a:pt x="5305" y="467"/>
                      <a:pt x="6263" y="2710"/>
                      <a:pt x="4965" y="4046"/>
                    </a:cubicBezTo>
                    <a:lnTo>
                      <a:pt x="4952" y="4046"/>
                    </a:lnTo>
                    <a:lnTo>
                      <a:pt x="4952" y="4058"/>
                    </a:lnTo>
                    <a:cubicBezTo>
                      <a:pt x="4675" y="4335"/>
                      <a:pt x="4461" y="4676"/>
                      <a:pt x="4360" y="5054"/>
                    </a:cubicBezTo>
                    <a:lnTo>
                      <a:pt x="3680" y="5054"/>
                    </a:lnTo>
                    <a:lnTo>
                      <a:pt x="3680" y="3138"/>
                    </a:lnTo>
                    <a:lnTo>
                      <a:pt x="4347" y="2470"/>
                    </a:lnTo>
                    <a:lnTo>
                      <a:pt x="4020" y="2143"/>
                    </a:lnTo>
                    <a:lnTo>
                      <a:pt x="3440" y="2710"/>
                    </a:lnTo>
                    <a:lnTo>
                      <a:pt x="2873" y="2143"/>
                    </a:lnTo>
                    <a:lnTo>
                      <a:pt x="2545" y="2470"/>
                    </a:lnTo>
                    <a:lnTo>
                      <a:pt x="3213" y="3138"/>
                    </a:lnTo>
                    <a:lnTo>
                      <a:pt x="3213" y="5054"/>
                    </a:lnTo>
                    <a:lnTo>
                      <a:pt x="2520" y="5054"/>
                    </a:lnTo>
                    <a:cubicBezTo>
                      <a:pt x="2419" y="4676"/>
                      <a:pt x="2205" y="4335"/>
                      <a:pt x="1928" y="4058"/>
                    </a:cubicBezTo>
                    <a:lnTo>
                      <a:pt x="1928" y="4046"/>
                    </a:lnTo>
                    <a:cubicBezTo>
                      <a:pt x="630" y="2710"/>
                      <a:pt x="1575" y="467"/>
                      <a:pt x="3440" y="467"/>
                    </a:cubicBezTo>
                    <a:close/>
                    <a:moveTo>
                      <a:pt x="4524" y="5507"/>
                    </a:moveTo>
                    <a:lnTo>
                      <a:pt x="4524" y="5734"/>
                    </a:lnTo>
                    <a:lnTo>
                      <a:pt x="2356" y="5734"/>
                    </a:lnTo>
                    <a:lnTo>
                      <a:pt x="2356" y="5507"/>
                    </a:lnTo>
                    <a:close/>
                    <a:moveTo>
                      <a:pt x="4524" y="6200"/>
                    </a:moveTo>
                    <a:lnTo>
                      <a:pt x="4524" y="6427"/>
                    </a:lnTo>
                    <a:lnTo>
                      <a:pt x="2356" y="6427"/>
                    </a:lnTo>
                    <a:lnTo>
                      <a:pt x="2356" y="6200"/>
                    </a:lnTo>
                    <a:close/>
                    <a:moveTo>
                      <a:pt x="4184" y="6881"/>
                    </a:moveTo>
                    <a:lnTo>
                      <a:pt x="4184" y="7057"/>
                    </a:lnTo>
                    <a:cubicBezTo>
                      <a:pt x="4184" y="7196"/>
                      <a:pt x="4070" y="7309"/>
                      <a:pt x="3932" y="7309"/>
                    </a:cubicBezTo>
                    <a:lnTo>
                      <a:pt x="2936" y="7309"/>
                    </a:lnTo>
                    <a:cubicBezTo>
                      <a:pt x="2797" y="7309"/>
                      <a:pt x="2697" y="7196"/>
                      <a:pt x="2697" y="7057"/>
                    </a:cubicBezTo>
                    <a:lnTo>
                      <a:pt x="2697" y="6881"/>
                    </a:lnTo>
                    <a:close/>
                    <a:moveTo>
                      <a:pt x="3440" y="1"/>
                    </a:moveTo>
                    <a:cubicBezTo>
                      <a:pt x="1159" y="1"/>
                      <a:pt x="0" y="2748"/>
                      <a:pt x="1600" y="4386"/>
                    </a:cubicBezTo>
                    <a:lnTo>
                      <a:pt x="1638" y="4424"/>
                    </a:lnTo>
                    <a:cubicBezTo>
                      <a:pt x="1827" y="4625"/>
                      <a:pt x="1978" y="4865"/>
                      <a:pt x="2067" y="5129"/>
                    </a:cubicBezTo>
                    <a:cubicBezTo>
                      <a:pt x="1953" y="5205"/>
                      <a:pt x="1890" y="5318"/>
                      <a:pt x="1890" y="5457"/>
                    </a:cubicBezTo>
                    <a:lnTo>
                      <a:pt x="1890" y="5784"/>
                    </a:lnTo>
                    <a:cubicBezTo>
                      <a:pt x="1890" y="5847"/>
                      <a:pt x="1903" y="5910"/>
                      <a:pt x="1941" y="5961"/>
                    </a:cubicBezTo>
                    <a:cubicBezTo>
                      <a:pt x="1903" y="6024"/>
                      <a:pt x="1890" y="6074"/>
                      <a:pt x="1890" y="6137"/>
                    </a:cubicBezTo>
                    <a:lnTo>
                      <a:pt x="1890" y="6490"/>
                    </a:lnTo>
                    <a:cubicBezTo>
                      <a:pt x="1890" y="6679"/>
                      <a:pt x="2029" y="6855"/>
                      <a:pt x="2230" y="6881"/>
                    </a:cubicBezTo>
                    <a:lnTo>
                      <a:pt x="2230" y="7070"/>
                    </a:lnTo>
                    <a:cubicBezTo>
                      <a:pt x="2230" y="7460"/>
                      <a:pt x="2545" y="7775"/>
                      <a:pt x="2936" y="7775"/>
                    </a:cubicBezTo>
                    <a:lnTo>
                      <a:pt x="3932" y="7775"/>
                    </a:lnTo>
                    <a:cubicBezTo>
                      <a:pt x="4322" y="7775"/>
                      <a:pt x="4650" y="7460"/>
                      <a:pt x="4650" y="7070"/>
                    </a:cubicBezTo>
                    <a:lnTo>
                      <a:pt x="4650" y="6881"/>
                    </a:lnTo>
                    <a:cubicBezTo>
                      <a:pt x="4839" y="6855"/>
                      <a:pt x="4977" y="6679"/>
                      <a:pt x="4977" y="6490"/>
                    </a:cubicBezTo>
                    <a:lnTo>
                      <a:pt x="4977" y="6150"/>
                    </a:lnTo>
                    <a:cubicBezTo>
                      <a:pt x="4977" y="6087"/>
                      <a:pt x="4965" y="6024"/>
                      <a:pt x="4940" y="5973"/>
                    </a:cubicBezTo>
                    <a:cubicBezTo>
                      <a:pt x="4965" y="5923"/>
                      <a:pt x="4977" y="5860"/>
                      <a:pt x="4977" y="5797"/>
                    </a:cubicBezTo>
                    <a:lnTo>
                      <a:pt x="4977" y="5469"/>
                    </a:lnTo>
                    <a:cubicBezTo>
                      <a:pt x="4977" y="5331"/>
                      <a:pt x="4914" y="5217"/>
                      <a:pt x="4814" y="5129"/>
                    </a:cubicBezTo>
                    <a:cubicBezTo>
                      <a:pt x="4902" y="4877"/>
                      <a:pt x="5040" y="4625"/>
                      <a:pt x="5229" y="4424"/>
                    </a:cubicBezTo>
                    <a:lnTo>
                      <a:pt x="5280" y="4386"/>
                    </a:lnTo>
                    <a:cubicBezTo>
                      <a:pt x="6880" y="2760"/>
                      <a:pt x="5721" y="13"/>
                      <a:pt x="34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52"/>
              <p:cNvSpPr/>
              <p:nvPr/>
            </p:nvSpPr>
            <p:spPr>
              <a:xfrm>
                <a:off x="4103125" y="3005225"/>
                <a:ext cx="45375" cy="45375"/>
              </a:xfrm>
              <a:custGeom>
                <a:avLst/>
                <a:gdLst/>
                <a:ahLst/>
                <a:cxnLst/>
                <a:rect l="l" t="t" r="r" b="b"/>
                <a:pathLst>
                  <a:path w="1815" h="1815" extrusionOk="0">
                    <a:moveTo>
                      <a:pt x="0" y="0"/>
                    </a:moveTo>
                    <a:lnTo>
                      <a:pt x="0" y="467"/>
                    </a:lnTo>
                    <a:cubicBezTo>
                      <a:pt x="744" y="467"/>
                      <a:pt x="1336" y="1071"/>
                      <a:pt x="1336" y="1815"/>
                    </a:cubicBezTo>
                    <a:lnTo>
                      <a:pt x="1815" y="1815"/>
                    </a:lnTo>
                    <a:cubicBezTo>
                      <a:pt x="1815" y="807"/>
                      <a:pt x="996"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82" name="Google Shape;882;p52"/>
          <p:cNvSpPr txBox="1"/>
          <p:nvPr/>
        </p:nvSpPr>
        <p:spPr>
          <a:xfrm>
            <a:off x="492640" y="2134359"/>
            <a:ext cx="2445600" cy="4212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800">
                <a:solidFill>
                  <a:srgbClr val="4166B7"/>
                </a:solidFill>
                <a:latin typeface="Fredoka One"/>
                <a:ea typeface="Fredoka One"/>
                <a:cs typeface="Fredoka One"/>
                <a:sym typeface="Fredoka One"/>
              </a:rPr>
              <a:t>Mercury</a:t>
            </a:r>
            <a:endParaRPr sz="1800">
              <a:solidFill>
                <a:srgbClr val="4166B7"/>
              </a:solidFill>
              <a:latin typeface="Fredoka One"/>
              <a:ea typeface="Fredoka One"/>
              <a:cs typeface="Fredoka One"/>
              <a:sym typeface="Fredoka One"/>
            </a:endParaRPr>
          </a:p>
        </p:txBody>
      </p:sp>
      <p:sp>
        <p:nvSpPr>
          <p:cNvPr id="883" name="Google Shape;883;p52"/>
          <p:cNvSpPr txBox="1"/>
          <p:nvPr/>
        </p:nvSpPr>
        <p:spPr>
          <a:xfrm>
            <a:off x="492640" y="2410045"/>
            <a:ext cx="2445600" cy="7233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a:solidFill>
                  <a:srgbClr val="4166B7"/>
                </a:solidFill>
                <a:latin typeface="Open Sans"/>
                <a:ea typeface="Open Sans"/>
                <a:cs typeface="Open Sans"/>
                <a:sym typeface="Open Sans"/>
              </a:rPr>
              <a:t>Mercury is the closest planet to the Sun</a:t>
            </a:r>
            <a:endParaRPr>
              <a:solidFill>
                <a:srgbClr val="4166B7"/>
              </a:solidFill>
              <a:latin typeface="Open Sans"/>
              <a:ea typeface="Open Sans"/>
              <a:cs typeface="Open Sans"/>
              <a:sym typeface="Open Sans"/>
            </a:endParaRPr>
          </a:p>
        </p:txBody>
      </p:sp>
      <p:sp>
        <p:nvSpPr>
          <p:cNvPr id="884" name="Google Shape;884;p52"/>
          <p:cNvSpPr txBox="1"/>
          <p:nvPr/>
        </p:nvSpPr>
        <p:spPr>
          <a:xfrm>
            <a:off x="3349200" y="3790075"/>
            <a:ext cx="2445600" cy="421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rgbClr val="F0CF36"/>
                </a:solidFill>
                <a:latin typeface="Fredoka One"/>
                <a:ea typeface="Fredoka One"/>
                <a:cs typeface="Fredoka One"/>
                <a:sym typeface="Fredoka One"/>
              </a:rPr>
              <a:t>Jupiter</a:t>
            </a:r>
            <a:endParaRPr sz="1800">
              <a:solidFill>
                <a:srgbClr val="F0CF36"/>
              </a:solidFill>
              <a:latin typeface="Fredoka One"/>
              <a:ea typeface="Fredoka One"/>
              <a:cs typeface="Fredoka One"/>
              <a:sym typeface="Fredoka One"/>
            </a:endParaRPr>
          </a:p>
        </p:txBody>
      </p:sp>
      <p:sp>
        <p:nvSpPr>
          <p:cNvPr id="885" name="Google Shape;885;p52"/>
          <p:cNvSpPr txBox="1"/>
          <p:nvPr/>
        </p:nvSpPr>
        <p:spPr>
          <a:xfrm>
            <a:off x="3349200" y="4068800"/>
            <a:ext cx="2445600" cy="72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4166B7"/>
                </a:solidFill>
                <a:latin typeface="Open Sans"/>
                <a:ea typeface="Open Sans"/>
                <a:cs typeface="Open Sans"/>
                <a:sym typeface="Open Sans"/>
              </a:rPr>
              <a:t>It’s the biggest planet in the Solar System</a:t>
            </a:r>
            <a:endParaRPr>
              <a:solidFill>
                <a:srgbClr val="4166B7"/>
              </a:solidFill>
              <a:latin typeface="Open Sans"/>
              <a:ea typeface="Open Sans"/>
              <a:cs typeface="Open Sans"/>
              <a:sym typeface="Open Sans"/>
            </a:endParaRPr>
          </a:p>
        </p:txBody>
      </p:sp>
      <p:sp>
        <p:nvSpPr>
          <p:cNvPr id="886" name="Google Shape;886;p52"/>
          <p:cNvSpPr txBox="1"/>
          <p:nvPr/>
        </p:nvSpPr>
        <p:spPr>
          <a:xfrm>
            <a:off x="6205760" y="2412425"/>
            <a:ext cx="2445600" cy="723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rgbClr val="4166B7"/>
                </a:solidFill>
                <a:latin typeface="Open Sans"/>
                <a:ea typeface="Open Sans"/>
                <a:cs typeface="Open Sans"/>
                <a:sym typeface="Open Sans"/>
              </a:rPr>
              <a:t>Venus is the second planet from the Sun</a:t>
            </a:r>
            <a:endParaRPr>
              <a:solidFill>
                <a:srgbClr val="4166B7"/>
              </a:solidFill>
              <a:latin typeface="Open Sans"/>
              <a:ea typeface="Open Sans"/>
              <a:cs typeface="Open Sans"/>
              <a:sym typeface="Open Sans"/>
            </a:endParaRPr>
          </a:p>
        </p:txBody>
      </p:sp>
      <p:sp>
        <p:nvSpPr>
          <p:cNvPr id="887" name="Google Shape;887;p52"/>
          <p:cNvSpPr txBox="1"/>
          <p:nvPr/>
        </p:nvSpPr>
        <p:spPr>
          <a:xfrm>
            <a:off x="6205760" y="2130775"/>
            <a:ext cx="2445600" cy="421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800">
                <a:solidFill>
                  <a:srgbClr val="FA8152"/>
                </a:solidFill>
                <a:latin typeface="Fredoka One"/>
                <a:ea typeface="Fredoka One"/>
                <a:cs typeface="Fredoka One"/>
                <a:sym typeface="Fredoka One"/>
              </a:rPr>
              <a:t>Venus</a:t>
            </a:r>
            <a:endParaRPr sz="1800">
              <a:solidFill>
                <a:srgbClr val="FA8152"/>
              </a:solidFill>
              <a:latin typeface="Fredoka One"/>
              <a:ea typeface="Fredoka One"/>
              <a:cs typeface="Fredoka One"/>
              <a:sym typeface="Fredoka One"/>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891"/>
        <p:cNvGrpSpPr/>
        <p:nvPr/>
      </p:nvGrpSpPr>
      <p:grpSpPr>
        <a:xfrm>
          <a:off x="0" y="0"/>
          <a:ext cx="0" cy="0"/>
          <a:chOff x="0" y="0"/>
          <a:chExt cx="0" cy="0"/>
        </a:xfrm>
      </p:grpSpPr>
      <p:sp>
        <p:nvSpPr>
          <p:cNvPr id="892" name="Google Shape;892;p53"/>
          <p:cNvSpPr txBox="1">
            <a:spLocks noGrp="1"/>
          </p:cNvSpPr>
          <p:nvPr>
            <p:ph type="subTitle" idx="1"/>
          </p:nvPr>
        </p:nvSpPr>
        <p:spPr>
          <a:xfrm>
            <a:off x="720000" y="2210863"/>
            <a:ext cx="7704000" cy="1254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Features of the topic</a:t>
            </a:r>
            <a:endParaRPr/>
          </a:p>
        </p:txBody>
      </p:sp>
      <p:sp>
        <p:nvSpPr>
          <p:cNvPr id="893" name="Google Shape;893;p53"/>
          <p:cNvSpPr txBox="1">
            <a:spLocks noGrp="1"/>
          </p:cNvSpPr>
          <p:nvPr>
            <p:ph type="subTitle" idx="2"/>
          </p:nvPr>
        </p:nvSpPr>
        <p:spPr>
          <a:xfrm>
            <a:off x="2646000" y="3258563"/>
            <a:ext cx="3852000" cy="862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You can enter a subtitle here if you need it</a:t>
            </a:r>
            <a:endParaRPr/>
          </a:p>
        </p:txBody>
      </p:sp>
      <p:sp>
        <p:nvSpPr>
          <p:cNvPr id="894" name="Google Shape;894;p53"/>
          <p:cNvSpPr txBox="1">
            <a:spLocks noGrp="1"/>
          </p:cNvSpPr>
          <p:nvPr>
            <p:ph type="title"/>
          </p:nvPr>
        </p:nvSpPr>
        <p:spPr>
          <a:xfrm>
            <a:off x="1683000" y="708422"/>
            <a:ext cx="5778000" cy="1694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895" name="Google Shape;895;p53"/>
          <p:cNvSpPr/>
          <p:nvPr/>
        </p:nvSpPr>
        <p:spPr>
          <a:xfrm>
            <a:off x="8314908" y="1315751"/>
            <a:ext cx="218168" cy="220126"/>
          </a:xfrm>
          <a:custGeom>
            <a:avLst/>
            <a:gdLst/>
            <a:ahLst/>
            <a:cxnLst/>
            <a:rect l="l" t="t" r="r" b="b"/>
            <a:pathLst>
              <a:path w="1337" h="1349" extrusionOk="0">
                <a:moveTo>
                  <a:pt x="1336" y="681"/>
                </a:moveTo>
                <a:cubicBezTo>
                  <a:pt x="1336" y="1047"/>
                  <a:pt x="1046" y="1349"/>
                  <a:pt x="668" y="1349"/>
                </a:cubicBezTo>
                <a:cubicBezTo>
                  <a:pt x="303" y="1349"/>
                  <a:pt x="1" y="1047"/>
                  <a:pt x="1" y="681"/>
                </a:cubicBezTo>
                <a:cubicBezTo>
                  <a:pt x="1" y="303"/>
                  <a:pt x="303" y="1"/>
                  <a:pt x="668" y="1"/>
                </a:cubicBezTo>
                <a:cubicBezTo>
                  <a:pt x="1046" y="1"/>
                  <a:pt x="1336" y="303"/>
                  <a:pt x="1336" y="6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53"/>
          <p:cNvSpPr/>
          <p:nvPr/>
        </p:nvSpPr>
        <p:spPr>
          <a:xfrm>
            <a:off x="8775423" y="2694078"/>
            <a:ext cx="150286" cy="117325"/>
          </a:xfrm>
          <a:custGeom>
            <a:avLst/>
            <a:gdLst/>
            <a:ahLst/>
            <a:cxnLst/>
            <a:rect l="l" t="t" r="r" b="b"/>
            <a:pathLst>
              <a:path w="921" h="719" extrusionOk="0">
                <a:moveTo>
                  <a:pt x="706" y="139"/>
                </a:moveTo>
                <a:cubicBezTo>
                  <a:pt x="921" y="353"/>
                  <a:pt x="769" y="719"/>
                  <a:pt x="467" y="719"/>
                </a:cubicBezTo>
                <a:cubicBezTo>
                  <a:pt x="152" y="719"/>
                  <a:pt x="1" y="353"/>
                  <a:pt x="215" y="139"/>
                </a:cubicBezTo>
                <a:cubicBezTo>
                  <a:pt x="354" y="1"/>
                  <a:pt x="568" y="1"/>
                  <a:pt x="706" y="13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53"/>
          <p:cNvSpPr/>
          <p:nvPr/>
        </p:nvSpPr>
        <p:spPr>
          <a:xfrm>
            <a:off x="2501425" y="928695"/>
            <a:ext cx="197445" cy="197608"/>
          </a:xfrm>
          <a:custGeom>
            <a:avLst/>
            <a:gdLst/>
            <a:ahLst/>
            <a:cxnLst/>
            <a:rect l="l" t="t" r="r" b="b"/>
            <a:pathLst>
              <a:path w="1210" h="1211" extrusionOk="0">
                <a:moveTo>
                  <a:pt x="1210" y="606"/>
                </a:moveTo>
                <a:cubicBezTo>
                  <a:pt x="1210" y="946"/>
                  <a:pt x="945" y="1210"/>
                  <a:pt x="605" y="1210"/>
                </a:cubicBezTo>
                <a:cubicBezTo>
                  <a:pt x="278" y="1210"/>
                  <a:pt x="0" y="946"/>
                  <a:pt x="0" y="606"/>
                </a:cubicBezTo>
                <a:cubicBezTo>
                  <a:pt x="0" y="278"/>
                  <a:pt x="278" y="1"/>
                  <a:pt x="605" y="1"/>
                </a:cubicBezTo>
                <a:cubicBezTo>
                  <a:pt x="945" y="1"/>
                  <a:pt x="1210" y="278"/>
                  <a:pt x="1210" y="60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53"/>
          <p:cNvSpPr/>
          <p:nvPr/>
        </p:nvSpPr>
        <p:spPr>
          <a:xfrm>
            <a:off x="1836050" y="4185342"/>
            <a:ext cx="255046" cy="255210"/>
          </a:xfrm>
          <a:custGeom>
            <a:avLst/>
            <a:gdLst/>
            <a:ahLst/>
            <a:cxnLst/>
            <a:rect l="l" t="t" r="r" b="b"/>
            <a:pathLst>
              <a:path w="1563" h="1564" extrusionOk="0">
                <a:moveTo>
                  <a:pt x="781" y="1"/>
                </a:moveTo>
                <a:cubicBezTo>
                  <a:pt x="353" y="1"/>
                  <a:pt x="0" y="354"/>
                  <a:pt x="0" y="782"/>
                </a:cubicBezTo>
                <a:cubicBezTo>
                  <a:pt x="0" y="1210"/>
                  <a:pt x="353" y="1563"/>
                  <a:pt x="781" y="1563"/>
                </a:cubicBezTo>
                <a:cubicBezTo>
                  <a:pt x="1210" y="1563"/>
                  <a:pt x="1563" y="1210"/>
                  <a:pt x="1563" y="782"/>
                </a:cubicBezTo>
                <a:cubicBezTo>
                  <a:pt x="1563" y="354"/>
                  <a:pt x="1210" y="1"/>
                  <a:pt x="7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53"/>
          <p:cNvSpPr/>
          <p:nvPr/>
        </p:nvSpPr>
        <p:spPr>
          <a:xfrm>
            <a:off x="6457776" y="1535872"/>
            <a:ext cx="80447" cy="82405"/>
          </a:xfrm>
          <a:custGeom>
            <a:avLst/>
            <a:gdLst/>
            <a:ahLst/>
            <a:cxnLst/>
            <a:rect l="l" t="t" r="r" b="b"/>
            <a:pathLst>
              <a:path w="493" h="505" extrusionOk="0">
                <a:moveTo>
                  <a:pt x="253" y="1"/>
                </a:moveTo>
                <a:cubicBezTo>
                  <a:pt x="114" y="1"/>
                  <a:pt x="1" y="114"/>
                  <a:pt x="1" y="253"/>
                </a:cubicBezTo>
                <a:cubicBezTo>
                  <a:pt x="1" y="391"/>
                  <a:pt x="114" y="505"/>
                  <a:pt x="253" y="505"/>
                </a:cubicBezTo>
                <a:cubicBezTo>
                  <a:pt x="392" y="505"/>
                  <a:pt x="492" y="391"/>
                  <a:pt x="492" y="253"/>
                </a:cubicBezTo>
                <a:cubicBezTo>
                  <a:pt x="492" y="114"/>
                  <a:pt x="392" y="1"/>
                  <a:pt x="2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903"/>
        <p:cNvGrpSpPr/>
        <p:nvPr/>
      </p:nvGrpSpPr>
      <p:grpSpPr>
        <a:xfrm>
          <a:off x="0" y="0"/>
          <a:ext cx="0" cy="0"/>
          <a:chOff x="0" y="0"/>
          <a:chExt cx="0" cy="0"/>
        </a:xfrm>
      </p:grpSpPr>
      <p:sp>
        <p:nvSpPr>
          <p:cNvPr id="904" name="Google Shape;904;p54"/>
          <p:cNvSpPr txBox="1">
            <a:spLocks noGrp="1"/>
          </p:cNvSpPr>
          <p:nvPr>
            <p:ph type="title"/>
          </p:nvPr>
        </p:nvSpPr>
        <p:spPr>
          <a:xfrm>
            <a:off x="2939400" y="1851033"/>
            <a:ext cx="3265200" cy="810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1,253</a:t>
            </a:r>
            <a:endParaRPr/>
          </a:p>
        </p:txBody>
      </p:sp>
      <p:sp>
        <p:nvSpPr>
          <p:cNvPr id="905" name="Google Shape;905;p54"/>
          <p:cNvSpPr txBox="1">
            <a:spLocks noGrp="1"/>
          </p:cNvSpPr>
          <p:nvPr>
            <p:ph type="subTitle" idx="1"/>
          </p:nvPr>
        </p:nvSpPr>
        <p:spPr>
          <a:xfrm>
            <a:off x="2389050" y="1324676"/>
            <a:ext cx="4365900" cy="294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It’s the sixth planet from the Sun </a:t>
            </a:r>
            <a:endParaRPr/>
          </a:p>
        </p:txBody>
      </p:sp>
      <p:sp>
        <p:nvSpPr>
          <p:cNvPr id="906" name="Google Shape;906;p54"/>
          <p:cNvSpPr txBox="1">
            <a:spLocks noGrp="1"/>
          </p:cNvSpPr>
          <p:nvPr>
            <p:ph type="title" idx="4"/>
          </p:nvPr>
        </p:nvSpPr>
        <p:spPr>
          <a:xfrm>
            <a:off x="2939400" y="3114347"/>
            <a:ext cx="3265200" cy="810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2,538</a:t>
            </a:r>
            <a:endParaRPr/>
          </a:p>
        </p:txBody>
      </p:sp>
      <p:sp>
        <p:nvSpPr>
          <p:cNvPr id="907" name="Google Shape;907;p54"/>
          <p:cNvSpPr txBox="1">
            <a:spLocks noGrp="1"/>
          </p:cNvSpPr>
          <p:nvPr>
            <p:ph type="subTitle" idx="3"/>
          </p:nvPr>
        </p:nvSpPr>
        <p:spPr>
          <a:xfrm>
            <a:off x="2389050" y="3851304"/>
            <a:ext cx="4365900" cy="294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It’s the biggest planet of them all</a:t>
            </a:r>
            <a:endParaRPr/>
          </a:p>
        </p:txBody>
      </p:sp>
      <p:sp>
        <p:nvSpPr>
          <p:cNvPr id="908" name="Google Shape;908;p54"/>
          <p:cNvSpPr txBox="1">
            <a:spLocks noGrp="1"/>
          </p:cNvSpPr>
          <p:nvPr>
            <p:ph type="title" idx="5"/>
          </p:nvPr>
        </p:nvSpPr>
        <p:spPr>
          <a:xfrm>
            <a:off x="2939400" y="541519"/>
            <a:ext cx="3265200" cy="856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6,500</a:t>
            </a:r>
            <a:endParaRPr/>
          </a:p>
        </p:txBody>
      </p:sp>
      <p:sp>
        <p:nvSpPr>
          <p:cNvPr id="909" name="Google Shape;909;p54"/>
          <p:cNvSpPr txBox="1">
            <a:spLocks noGrp="1"/>
          </p:cNvSpPr>
          <p:nvPr>
            <p:ph type="subTitle" idx="2"/>
          </p:nvPr>
        </p:nvSpPr>
        <p:spPr>
          <a:xfrm>
            <a:off x="2389050" y="2587990"/>
            <a:ext cx="4365900" cy="294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Despite being red, Mars is cold</a:t>
            </a:r>
            <a:endParaRPr/>
          </a:p>
        </p:txBody>
      </p:sp>
      <p:sp>
        <p:nvSpPr>
          <p:cNvPr id="910" name="Google Shape;910;p54"/>
          <p:cNvSpPr/>
          <p:nvPr/>
        </p:nvSpPr>
        <p:spPr>
          <a:xfrm>
            <a:off x="2571923" y="1153091"/>
            <a:ext cx="148165" cy="117325"/>
          </a:xfrm>
          <a:custGeom>
            <a:avLst/>
            <a:gdLst/>
            <a:ahLst/>
            <a:cxnLst/>
            <a:rect l="l" t="t" r="r" b="b"/>
            <a:pathLst>
              <a:path w="908" h="719" extrusionOk="0">
                <a:moveTo>
                  <a:pt x="693" y="139"/>
                </a:moveTo>
                <a:cubicBezTo>
                  <a:pt x="907" y="353"/>
                  <a:pt x="756" y="718"/>
                  <a:pt x="454" y="718"/>
                </a:cubicBezTo>
                <a:cubicBezTo>
                  <a:pt x="151" y="718"/>
                  <a:pt x="0" y="353"/>
                  <a:pt x="214" y="139"/>
                </a:cubicBezTo>
                <a:cubicBezTo>
                  <a:pt x="340" y="0"/>
                  <a:pt x="554" y="0"/>
                  <a:pt x="693" y="13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54"/>
          <p:cNvSpPr/>
          <p:nvPr/>
        </p:nvSpPr>
        <p:spPr>
          <a:xfrm>
            <a:off x="6370350" y="4430325"/>
            <a:ext cx="2051400" cy="162600"/>
          </a:xfrm>
          <a:prstGeom prst="ellipse">
            <a:avLst/>
          </a:prstGeom>
          <a:solidFill>
            <a:srgbClr val="000000">
              <a:alpha val="392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54"/>
          <p:cNvSpPr/>
          <p:nvPr/>
        </p:nvSpPr>
        <p:spPr>
          <a:xfrm>
            <a:off x="148650" y="3329900"/>
            <a:ext cx="1011000" cy="162600"/>
          </a:xfrm>
          <a:prstGeom prst="ellipse">
            <a:avLst/>
          </a:prstGeom>
          <a:solidFill>
            <a:srgbClr val="000000">
              <a:alpha val="392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54"/>
          <p:cNvSpPr/>
          <p:nvPr/>
        </p:nvSpPr>
        <p:spPr>
          <a:xfrm>
            <a:off x="1631850" y="4599197"/>
            <a:ext cx="757200" cy="97800"/>
          </a:xfrm>
          <a:prstGeom prst="ellipse">
            <a:avLst/>
          </a:prstGeom>
          <a:solidFill>
            <a:srgbClr val="000000">
              <a:alpha val="392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4" name="Google Shape;914;p54"/>
          <p:cNvGrpSpPr/>
          <p:nvPr/>
        </p:nvGrpSpPr>
        <p:grpSpPr>
          <a:xfrm rot="-585543">
            <a:off x="5970218" y="2612436"/>
            <a:ext cx="3222709" cy="1930944"/>
            <a:chOff x="5805297" y="2661076"/>
            <a:chExt cx="3222804" cy="1931002"/>
          </a:xfrm>
        </p:grpSpPr>
        <p:sp>
          <p:nvSpPr>
            <p:cNvPr id="915" name="Google Shape;915;p54"/>
            <p:cNvSpPr/>
            <p:nvPr/>
          </p:nvSpPr>
          <p:spPr>
            <a:xfrm>
              <a:off x="8089764" y="2797803"/>
              <a:ext cx="446156" cy="783017"/>
            </a:xfrm>
            <a:custGeom>
              <a:avLst/>
              <a:gdLst/>
              <a:ahLst/>
              <a:cxnLst/>
              <a:rect l="l" t="t" r="r" b="b"/>
              <a:pathLst>
                <a:path w="1853" h="3252" extrusionOk="0">
                  <a:moveTo>
                    <a:pt x="190" y="1"/>
                  </a:moveTo>
                  <a:cubicBezTo>
                    <a:pt x="190" y="1"/>
                    <a:pt x="1" y="152"/>
                    <a:pt x="13" y="807"/>
                  </a:cubicBezTo>
                  <a:cubicBezTo>
                    <a:pt x="26" y="1450"/>
                    <a:pt x="240" y="1727"/>
                    <a:pt x="530" y="1778"/>
                  </a:cubicBezTo>
                  <a:cubicBezTo>
                    <a:pt x="564" y="1782"/>
                    <a:pt x="599" y="1785"/>
                    <a:pt x="633" y="1785"/>
                  </a:cubicBezTo>
                  <a:cubicBezTo>
                    <a:pt x="774" y="1785"/>
                    <a:pt x="910" y="1743"/>
                    <a:pt x="1021" y="1652"/>
                  </a:cubicBezTo>
                  <a:lnTo>
                    <a:pt x="1021" y="1652"/>
                  </a:lnTo>
                  <a:lnTo>
                    <a:pt x="921" y="2949"/>
                  </a:lnTo>
                  <a:lnTo>
                    <a:pt x="782" y="3252"/>
                  </a:lnTo>
                  <a:lnTo>
                    <a:pt x="1790" y="2886"/>
                  </a:lnTo>
                  <a:lnTo>
                    <a:pt x="1500" y="1311"/>
                  </a:lnTo>
                  <a:cubicBezTo>
                    <a:pt x="1500" y="1311"/>
                    <a:pt x="1853" y="1160"/>
                    <a:pt x="1815" y="858"/>
                  </a:cubicBezTo>
                  <a:cubicBezTo>
                    <a:pt x="1792" y="675"/>
                    <a:pt x="1683" y="580"/>
                    <a:pt x="1555" y="580"/>
                  </a:cubicBezTo>
                  <a:cubicBezTo>
                    <a:pt x="1471" y="580"/>
                    <a:pt x="1379" y="621"/>
                    <a:pt x="1299" y="706"/>
                  </a:cubicBezTo>
                  <a:cubicBezTo>
                    <a:pt x="1299" y="706"/>
                    <a:pt x="1229" y="717"/>
                    <a:pt x="1129" y="717"/>
                  </a:cubicBezTo>
                  <a:cubicBezTo>
                    <a:pt x="962" y="717"/>
                    <a:pt x="708" y="688"/>
                    <a:pt x="542" y="530"/>
                  </a:cubicBezTo>
                  <a:cubicBezTo>
                    <a:pt x="379" y="379"/>
                    <a:pt x="265" y="202"/>
                    <a:pt x="190" y="1"/>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54"/>
            <p:cNvSpPr/>
            <p:nvPr/>
          </p:nvSpPr>
          <p:spPr>
            <a:xfrm>
              <a:off x="8117731" y="2661076"/>
              <a:ext cx="910370" cy="1205826"/>
            </a:xfrm>
            <a:custGeom>
              <a:avLst/>
              <a:gdLst/>
              <a:ahLst/>
              <a:cxnLst/>
              <a:rect l="l" t="t" r="r" b="b"/>
              <a:pathLst>
                <a:path w="3781" h="5008" extrusionOk="0">
                  <a:moveTo>
                    <a:pt x="1094" y="1"/>
                  </a:moveTo>
                  <a:cubicBezTo>
                    <a:pt x="633" y="1"/>
                    <a:pt x="186" y="217"/>
                    <a:pt x="0" y="648"/>
                  </a:cubicBezTo>
                  <a:cubicBezTo>
                    <a:pt x="0" y="648"/>
                    <a:pt x="364" y="1316"/>
                    <a:pt x="926" y="1316"/>
                  </a:cubicBezTo>
                  <a:cubicBezTo>
                    <a:pt x="1001" y="1316"/>
                    <a:pt x="1079" y="1304"/>
                    <a:pt x="1160" y="1278"/>
                  </a:cubicBezTo>
                  <a:cubicBezTo>
                    <a:pt x="1212" y="1205"/>
                    <a:pt x="1298" y="1158"/>
                    <a:pt x="1390" y="1158"/>
                  </a:cubicBezTo>
                  <a:cubicBezTo>
                    <a:pt x="1410" y="1158"/>
                    <a:pt x="1430" y="1160"/>
                    <a:pt x="1449" y="1164"/>
                  </a:cubicBezTo>
                  <a:cubicBezTo>
                    <a:pt x="1638" y="1215"/>
                    <a:pt x="1802" y="1568"/>
                    <a:pt x="1588" y="1732"/>
                  </a:cubicBezTo>
                  <a:lnTo>
                    <a:pt x="1361" y="1895"/>
                  </a:lnTo>
                  <a:lnTo>
                    <a:pt x="1651" y="3470"/>
                  </a:lnTo>
                  <a:cubicBezTo>
                    <a:pt x="1651" y="3470"/>
                    <a:pt x="2294" y="3609"/>
                    <a:pt x="2268" y="4163"/>
                  </a:cubicBezTo>
                  <a:cubicBezTo>
                    <a:pt x="2268" y="4453"/>
                    <a:pt x="2205" y="4743"/>
                    <a:pt x="2079" y="5008"/>
                  </a:cubicBezTo>
                  <a:cubicBezTo>
                    <a:pt x="2079" y="5008"/>
                    <a:pt x="3692" y="4857"/>
                    <a:pt x="3743" y="3722"/>
                  </a:cubicBezTo>
                  <a:cubicBezTo>
                    <a:pt x="3781" y="2588"/>
                    <a:pt x="2634" y="2059"/>
                    <a:pt x="2420" y="1706"/>
                  </a:cubicBezTo>
                  <a:cubicBezTo>
                    <a:pt x="2205" y="1366"/>
                    <a:pt x="2357" y="484"/>
                    <a:pt x="1752" y="156"/>
                  </a:cubicBezTo>
                  <a:cubicBezTo>
                    <a:pt x="1549" y="53"/>
                    <a:pt x="1320" y="1"/>
                    <a:pt x="10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54"/>
            <p:cNvSpPr/>
            <p:nvPr/>
          </p:nvSpPr>
          <p:spPr>
            <a:xfrm>
              <a:off x="8132381" y="3058803"/>
              <a:ext cx="88124" cy="71030"/>
            </a:xfrm>
            <a:custGeom>
              <a:avLst/>
              <a:gdLst/>
              <a:ahLst/>
              <a:cxnLst/>
              <a:rect l="l" t="t" r="r" b="b"/>
              <a:pathLst>
                <a:path w="366" h="295" extrusionOk="0">
                  <a:moveTo>
                    <a:pt x="365" y="1"/>
                  </a:moveTo>
                  <a:cubicBezTo>
                    <a:pt x="277" y="127"/>
                    <a:pt x="151" y="227"/>
                    <a:pt x="0" y="290"/>
                  </a:cubicBezTo>
                  <a:cubicBezTo>
                    <a:pt x="0" y="290"/>
                    <a:pt x="19" y="295"/>
                    <a:pt x="49" y="295"/>
                  </a:cubicBezTo>
                  <a:cubicBezTo>
                    <a:pt x="133" y="295"/>
                    <a:pt x="301" y="260"/>
                    <a:pt x="3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54"/>
            <p:cNvSpPr/>
            <p:nvPr/>
          </p:nvSpPr>
          <p:spPr>
            <a:xfrm>
              <a:off x="8041369" y="2955751"/>
              <a:ext cx="57786" cy="118464"/>
            </a:xfrm>
            <a:custGeom>
              <a:avLst/>
              <a:gdLst/>
              <a:ahLst/>
              <a:cxnLst/>
              <a:rect l="l" t="t" r="r" b="b"/>
              <a:pathLst>
                <a:path w="240" h="492" extrusionOk="0">
                  <a:moveTo>
                    <a:pt x="214" y="0"/>
                  </a:moveTo>
                  <a:lnTo>
                    <a:pt x="0" y="454"/>
                  </a:lnTo>
                  <a:lnTo>
                    <a:pt x="239" y="492"/>
                  </a:lnTo>
                  <a:lnTo>
                    <a:pt x="2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54"/>
            <p:cNvSpPr/>
            <p:nvPr/>
          </p:nvSpPr>
          <p:spPr>
            <a:xfrm>
              <a:off x="7874271" y="3492681"/>
              <a:ext cx="795280" cy="901240"/>
            </a:xfrm>
            <a:custGeom>
              <a:avLst/>
              <a:gdLst/>
              <a:ahLst/>
              <a:cxnLst/>
              <a:rect l="l" t="t" r="r" b="b"/>
              <a:pathLst>
                <a:path w="3303" h="3743" extrusionOk="0">
                  <a:moveTo>
                    <a:pt x="2685" y="0"/>
                  </a:moveTo>
                  <a:lnTo>
                    <a:pt x="1664" y="366"/>
                  </a:lnTo>
                  <a:lnTo>
                    <a:pt x="1" y="2231"/>
                  </a:lnTo>
                  <a:lnTo>
                    <a:pt x="1022" y="3743"/>
                  </a:lnTo>
                  <a:cubicBezTo>
                    <a:pt x="1022" y="3743"/>
                    <a:pt x="2168" y="2949"/>
                    <a:pt x="2584" y="2470"/>
                  </a:cubicBezTo>
                  <a:cubicBezTo>
                    <a:pt x="3038" y="1991"/>
                    <a:pt x="3302" y="1361"/>
                    <a:pt x="3302" y="706"/>
                  </a:cubicBezTo>
                  <a:cubicBezTo>
                    <a:pt x="3277" y="0"/>
                    <a:pt x="2685" y="0"/>
                    <a:pt x="2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54"/>
            <p:cNvSpPr/>
            <p:nvPr/>
          </p:nvSpPr>
          <p:spPr>
            <a:xfrm>
              <a:off x="7513350" y="3701915"/>
              <a:ext cx="904351" cy="483245"/>
            </a:xfrm>
            <a:custGeom>
              <a:avLst/>
              <a:gdLst/>
              <a:ahLst/>
              <a:cxnLst/>
              <a:rect l="l" t="t" r="r" b="b"/>
              <a:pathLst>
                <a:path w="3756" h="2007" extrusionOk="0">
                  <a:moveTo>
                    <a:pt x="3189" y="1"/>
                  </a:moveTo>
                  <a:cubicBezTo>
                    <a:pt x="3189" y="1"/>
                    <a:pt x="2243" y="971"/>
                    <a:pt x="2193" y="996"/>
                  </a:cubicBezTo>
                  <a:cubicBezTo>
                    <a:pt x="2190" y="998"/>
                    <a:pt x="2184" y="999"/>
                    <a:pt x="2176" y="999"/>
                  </a:cubicBezTo>
                  <a:cubicBezTo>
                    <a:pt x="1998" y="999"/>
                    <a:pt x="667" y="643"/>
                    <a:pt x="631" y="631"/>
                  </a:cubicBezTo>
                  <a:cubicBezTo>
                    <a:pt x="555" y="530"/>
                    <a:pt x="479" y="429"/>
                    <a:pt x="416" y="329"/>
                  </a:cubicBezTo>
                  <a:cubicBezTo>
                    <a:pt x="389" y="284"/>
                    <a:pt x="259" y="277"/>
                    <a:pt x="160" y="277"/>
                  </a:cubicBezTo>
                  <a:cubicBezTo>
                    <a:pt x="120" y="277"/>
                    <a:pt x="85" y="278"/>
                    <a:pt x="63" y="278"/>
                  </a:cubicBezTo>
                  <a:cubicBezTo>
                    <a:pt x="0" y="278"/>
                    <a:pt x="13" y="354"/>
                    <a:pt x="13" y="354"/>
                  </a:cubicBezTo>
                  <a:cubicBezTo>
                    <a:pt x="89" y="366"/>
                    <a:pt x="164" y="379"/>
                    <a:pt x="240" y="392"/>
                  </a:cubicBezTo>
                  <a:cubicBezTo>
                    <a:pt x="303" y="392"/>
                    <a:pt x="353" y="669"/>
                    <a:pt x="353" y="669"/>
                  </a:cubicBezTo>
                  <a:cubicBezTo>
                    <a:pt x="353" y="669"/>
                    <a:pt x="1840" y="1967"/>
                    <a:pt x="1941" y="2004"/>
                  </a:cubicBezTo>
                  <a:cubicBezTo>
                    <a:pt x="1943" y="2006"/>
                    <a:pt x="1947" y="2006"/>
                    <a:pt x="1951" y="2006"/>
                  </a:cubicBezTo>
                  <a:cubicBezTo>
                    <a:pt x="2121" y="2006"/>
                    <a:pt x="3756" y="996"/>
                    <a:pt x="3756" y="996"/>
                  </a:cubicBezTo>
                  <a:lnTo>
                    <a:pt x="3189" y="1"/>
                  </a:ln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54"/>
            <p:cNvSpPr/>
            <p:nvPr/>
          </p:nvSpPr>
          <p:spPr>
            <a:xfrm>
              <a:off x="6536529" y="3753441"/>
              <a:ext cx="1586948" cy="838637"/>
            </a:xfrm>
            <a:custGeom>
              <a:avLst/>
              <a:gdLst/>
              <a:ahLst/>
              <a:cxnLst/>
              <a:rect l="l" t="t" r="r" b="b"/>
              <a:pathLst>
                <a:path w="6591" h="3483" extrusionOk="0">
                  <a:moveTo>
                    <a:pt x="2971" y="1"/>
                  </a:moveTo>
                  <a:cubicBezTo>
                    <a:pt x="2816" y="1"/>
                    <a:pt x="738" y="810"/>
                    <a:pt x="0" y="1097"/>
                  </a:cubicBezTo>
                  <a:lnTo>
                    <a:pt x="13" y="1702"/>
                  </a:lnTo>
                  <a:lnTo>
                    <a:pt x="2596" y="1312"/>
                  </a:lnTo>
                  <a:cubicBezTo>
                    <a:pt x="2596" y="1312"/>
                    <a:pt x="4549" y="3403"/>
                    <a:pt x="5103" y="3479"/>
                  </a:cubicBezTo>
                  <a:cubicBezTo>
                    <a:pt x="5123" y="3481"/>
                    <a:pt x="5143" y="3482"/>
                    <a:pt x="5164" y="3482"/>
                  </a:cubicBezTo>
                  <a:cubicBezTo>
                    <a:pt x="5734" y="3482"/>
                    <a:pt x="6590" y="2672"/>
                    <a:pt x="6590" y="2672"/>
                  </a:cubicBezTo>
                  <a:lnTo>
                    <a:pt x="5998" y="1790"/>
                  </a:lnTo>
                  <a:lnTo>
                    <a:pt x="5368" y="1286"/>
                  </a:lnTo>
                  <a:lnTo>
                    <a:pt x="5028" y="1488"/>
                  </a:lnTo>
                  <a:cubicBezTo>
                    <a:pt x="5028" y="1488"/>
                    <a:pt x="3100" y="26"/>
                    <a:pt x="2974" y="1"/>
                  </a:cubicBezTo>
                  <a:cubicBezTo>
                    <a:pt x="2973" y="1"/>
                    <a:pt x="2972" y="1"/>
                    <a:pt x="29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54"/>
            <p:cNvSpPr/>
            <p:nvPr/>
          </p:nvSpPr>
          <p:spPr>
            <a:xfrm>
              <a:off x="6336204" y="3862753"/>
              <a:ext cx="203455" cy="325053"/>
            </a:xfrm>
            <a:custGeom>
              <a:avLst/>
              <a:gdLst/>
              <a:ahLst/>
              <a:cxnLst/>
              <a:rect l="l" t="t" r="r" b="b"/>
              <a:pathLst>
                <a:path w="845" h="1350" extrusionOk="0">
                  <a:moveTo>
                    <a:pt x="0" y="1"/>
                  </a:moveTo>
                  <a:lnTo>
                    <a:pt x="240" y="1349"/>
                  </a:lnTo>
                  <a:lnTo>
                    <a:pt x="845" y="1248"/>
                  </a:lnTo>
                  <a:lnTo>
                    <a:pt x="819" y="643"/>
                  </a:lnTo>
                  <a:lnTo>
                    <a:pt x="580" y="744"/>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54"/>
            <p:cNvSpPr/>
            <p:nvPr/>
          </p:nvSpPr>
          <p:spPr>
            <a:xfrm>
              <a:off x="7352513" y="3189304"/>
              <a:ext cx="385481" cy="834543"/>
            </a:xfrm>
            <a:custGeom>
              <a:avLst/>
              <a:gdLst/>
              <a:ahLst/>
              <a:cxnLst/>
              <a:rect l="l" t="t" r="r" b="b"/>
              <a:pathLst>
                <a:path w="1601" h="3466" extrusionOk="0">
                  <a:moveTo>
                    <a:pt x="227" y="0"/>
                  </a:moveTo>
                  <a:lnTo>
                    <a:pt x="1" y="2420"/>
                  </a:lnTo>
                  <a:lnTo>
                    <a:pt x="1362" y="3466"/>
                  </a:lnTo>
                  <a:lnTo>
                    <a:pt x="1601" y="3302"/>
                  </a:lnTo>
                  <a:lnTo>
                    <a:pt x="253" y="2256"/>
                  </a:lnTo>
                  <a:lnTo>
                    <a:pt x="4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54"/>
            <p:cNvSpPr/>
            <p:nvPr/>
          </p:nvSpPr>
          <p:spPr>
            <a:xfrm>
              <a:off x="8323315" y="3140667"/>
              <a:ext cx="103533" cy="179381"/>
            </a:xfrm>
            <a:custGeom>
              <a:avLst/>
              <a:gdLst/>
              <a:ahLst/>
              <a:cxnLst/>
              <a:rect l="l" t="t" r="r" b="b"/>
              <a:pathLst>
                <a:path w="430" h="745" extrusionOk="0">
                  <a:moveTo>
                    <a:pt x="429" y="1"/>
                  </a:moveTo>
                  <a:lnTo>
                    <a:pt x="51" y="215"/>
                  </a:lnTo>
                  <a:lnTo>
                    <a:pt x="1" y="744"/>
                  </a:lnTo>
                  <a:lnTo>
                    <a:pt x="429" y="1"/>
                  </a:lnTo>
                  <a:close/>
                </a:path>
              </a:pathLst>
            </a:custGeom>
            <a:solidFill>
              <a:srgbClr val="000000">
                <a:alpha val="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54"/>
            <p:cNvSpPr/>
            <p:nvPr/>
          </p:nvSpPr>
          <p:spPr>
            <a:xfrm>
              <a:off x="5805297" y="3896221"/>
              <a:ext cx="151929" cy="276415"/>
            </a:xfrm>
            <a:custGeom>
              <a:avLst/>
              <a:gdLst/>
              <a:ahLst/>
              <a:cxnLst/>
              <a:rect l="l" t="t" r="r" b="b"/>
              <a:pathLst>
                <a:path w="631" h="1148" extrusionOk="0">
                  <a:moveTo>
                    <a:pt x="0" y="0"/>
                  </a:moveTo>
                  <a:lnTo>
                    <a:pt x="63" y="1147"/>
                  </a:lnTo>
                  <a:lnTo>
                    <a:pt x="630" y="1147"/>
                  </a:lnTo>
                  <a:lnTo>
                    <a:pt x="630" y="819"/>
                  </a:lnTo>
                  <a:lnTo>
                    <a:pt x="479" y="832"/>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54"/>
            <p:cNvSpPr/>
            <p:nvPr/>
          </p:nvSpPr>
          <p:spPr>
            <a:xfrm>
              <a:off x="5956985" y="4044779"/>
              <a:ext cx="461325" cy="127854"/>
            </a:xfrm>
            <a:custGeom>
              <a:avLst/>
              <a:gdLst/>
              <a:ahLst/>
              <a:cxnLst/>
              <a:rect l="l" t="t" r="r" b="b"/>
              <a:pathLst>
                <a:path w="1916" h="531" extrusionOk="0">
                  <a:moveTo>
                    <a:pt x="1714" y="1"/>
                  </a:moveTo>
                  <a:lnTo>
                    <a:pt x="0" y="202"/>
                  </a:lnTo>
                  <a:lnTo>
                    <a:pt x="0" y="530"/>
                  </a:lnTo>
                  <a:lnTo>
                    <a:pt x="1916" y="530"/>
                  </a:lnTo>
                  <a:lnTo>
                    <a:pt x="17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 name="Google Shape;927;p54"/>
          <p:cNvGrpSpPr/>
          <p:nvPr/>
        </p:nvGrpSpPr>
        <p:grpSpPr>
          <a:xfrm>
            <a:off x="192216" y="1067198"/>
            <a:ext cx="2051400" cy="3528111"/>
            <a:chOff x="720001" y="1067198"/>
            <a:chExt cx="2051400" cy="3528111"/>
          </a:xfrm>
        </p:grpSpPr>
        <p:sp>
          <p:nvSpPr>
            <p:cNvPr id="928" name="Google Shape;928;p54"/>
            <p:cNvSpPr/>
            <p:nvPr/>
          </p:nvSpPr>
          <p:spPr>
            <a:xfrm>
              <a:off x="2009588" y="3147981"/>
              <a:ext cx="761812" cy="1447329"/>
            </a:xfrm>
            <a:custGeom>
              <a:avLst/>
              <a:gdLst/>
              <a:ahLst/>
              <a:cxnLst/>
              <a:rect l="l" t="t" r="r" b="b"/>
              <a:pathLst>
                <a:path w="3164" h="6011" extrusionOk="0">
                  <a:moveTo>
                    <a:pt x="0" y="0"/>
                  </a:moveTo>
                  <a:lnTo>
                    <a:pt x="0" y="0"/>
                  </a:lnTo>
                  <a:cubicBezTo>
                    <a:pt x="0" y="0"/>
                    <a:pt x="231" y="1334"/>
                    <a:pt x="227" y="1349"/>
                  </a:cubicBezTo>
                  <a:lnTo>
                    <a:pt x="227" y="1349"/>
                  </a:lnTo>
                  <a:cubicBezTo>
                    <a:pt x="227" y="1349"/>
                    <a:pt x="227" y="1348"/>
                    <a:pt x="227" y="1348"/>
                  </a:cubicBezTo>
                  <a:lnTo>
                    <a:pt x="227" y="1348"/>
                  </a:lnTo>
                  <a:cubicBezTo>
                    <a:pt x="227" y="1348"/>
                    <a:pt x="227" y="1348"/>
                    <a:pt x="227" y="1349"/>
                  </a:cubicBezTo>
                  <a:cubicBezTo>
                    <a:pt x="227" y="1349"/>
                    <a:pt x="227" y="1349"/>
                    <a:pt x="227" y="1349"/>
                  </a:cubicBezTo>
                  <a:cubicBezTo>
                    <a:pt x="227" y="1349"/>
                    <a:pt x="227" y="1349"/>
                    <a:pt x="227" y="1349"/>
                  </a:cubicBezTo>
                  <a:lnTo>
                    <a:pt x="227" y="1349"/>
                  </a:lnTo>
                  <a:cubicBezTo>
                    <a:pt x="264" y="1420"/>
                    <a:pt x="2295" y="5872"/>
                    <a:pt x="2432" y="5885"/>
                  </a:cubicBezTo>
                  <a:cubicBezTo>
                    <a:pt x="2558" y="5898"/>
                    <a:pt x="3163" y="6011"/>
                    <a:pt x="3163" y="6011"/>
                  </a:cubicBezTo>
                  <a:lnTo>
                    <a:pt x="2621" y="5608"/>
                  </a:lnTo>
                  <a:cubicBezTo>
                    <a:pt x="2621" y="5608"/>
                    <a:pt x="1084" y="504"/>
                    <a:pt x="1046" y="404"/>
                  </a:cubicBezTo>
                  <a:cubicBezTo>
                    <a:pt x="996" y="303"/>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54"/>
            <p:cNvSpPr/>
            <p:nvPr/>
          </p:nvSpPr>
          <p:spPr>
            <a:xfrm>
              <a:off x="747449" y="1153155"/>
              <a:ext cx="473364" cy="908944"/>
            </a:xfrm>
            <a:custGeom>
              <a:avLst/>
              <a:gdLst/>
              <a:ahLst/>
              <a:cxnLst/>
              <a:rect l="l" t="t" r="r" b="b"/>
              <a:pathLst>
                <a:path w="1966" h="3775" extrusionOk="0">
                  <a:moveTo>
                    <a:pt x="787" y="0"/>
                  </a:moveTo>
                  <a:cubicBezTo>
                    <a:pt x="477" y="0"/>
                    <a:pt x="37" y="152"/>
                    <a:pt x="25" y="712"/>
                  </a:cubicBezTo>
                  <a:cubicBezTo>
                    <a:pt x="0" y="1342"/>
                    <a:pt x="114" y="3623"/>
                    <a:pt x="114" y="3623"/>
                  </a:cubicBezTo>
                  <a:lnTo>
                    <a:pt x="1512" y="3774"/>
                  </a:lnTo>
                  <a:lnTo>
                    <a:pt x="1512" y="3774"/>
                  </a:lnTo>
                  <a:lnTo>
                    <a:pt x="1097" y="1733"/>
                  </a:lnTo>
                  <a:cubicBezTo>
                    <a:pt x="1097" y="1733"/>
                    <a:pt x="1903" y="1670"/>
                    <a:pt x="1916" y="1582"/>
                  </a:cubicBezTo>
                  <a:cubicBezTo>
                    <a:pt x="1853" y="1342"/>
                    <a:pt x="1777" y="1115"/>
                    <a:pt x="1689" y="889"/>
                  </a:cubicBezTo>
                  <a:lnTo>
                    <a:pt x="1966" y="737"/>
                  </a:lnTo>
                  <a:lnTo>
                    <a:pt x="1349" y="385"/>
                  </a:lnTo>
                  <a:cubicBezTo>
                    <a:pt x="1260" y="196"/>
                    <a:pt x="1097" y="57"/>
                    <a:pt x="895" y="7"/>
                  </a:cubicBezTo>
                  <a:cubicBezTo>
                    <a:pt x="862" y="2"/>
                    <a:pt x="825" y="0"/>
                    <a:pt x="787" y="0"/>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54"/>
            <p:cNvSpPr/>
            <p:nvPr/>
          </p:nvSpPr>
          <p:spPr>
            <a:xfrm>
              <a:off x="1072013" y="1245613"/>
              <a:ext cx="148799" cy="127613"/>
            </a:xfrm>
            <a:custGeom>
              <a:avLst/>
              <a:gdLst/>
              <a:ahLst/>
              <a:cxnLst/>
              <a:rect l="l" t="t" r="r" b="b"/>
              <a:pathLst>
                <a:path w="618" h="530" extrusionOk="0">
                  <a:moveTo>
                    <a:pt x="1" y="1"/>
                  </a:moveTo>
                  <a:lnTo>
                    <a:pt x="353" y="530"/>
                  </a:lnTo>
                  <a:lnTo>
                    <a:pt x="618" y="353"/>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54"/>
            <p:cNvSpPr/>
            <p:nvPr/>
          </p:nvSpPr>
          <p:spPr>
            <a:xfrm>
              <a:off x="850500" y="1570178"/>
              <a:ext cx="185397" cy="112685"/>
            </a:xfrm>
            <a:custGeom>
              <a:avLst/>
              <a:gdLst/>
              <a:ahLst/>
              <a:cxnLst/>
              <a:rect l="l" t="t" r="r" b="b"/>
              <a:pathLst>
                <a:path w="770" h="468" extrusionOk="0">
                  <a:moveTo>
                    <a:pt x="669" y="1"/>
                  </a:moveTo>
                  <a:cubicBezTo>
                    <a:pt x="669" y="1"/>
                    <a:pt x="26" y="14"/>
                    <a:pt x="1" y="26"/>
                  </a:cubicBezTo>
                  <a:cubicBezTo>
                    <a:pt x="240" y="190"/>
                    <a:pt x="505" y="341"/>
                    <a:pt x="769" y="467"/>
                  </a:cubicBezTo>
                  <a:lnTo>
                    <a:pt x="669" y="1"/>
                  </a:lnTo>
                  <a:close/>
                </a:path>
              </a:pathLst>
            </a:custGeom>
            <a:solidFill>
              <a:srgbClr val="000000">
                <a:alpha val="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54"/>
            <p:cNvSpPr/>
            <p:nvPr/>
          </p:nvSpPr>
          <p:spPr>
            <a:xfrm>
              <a:off x="968961" y="1345775"/>
              <a:ext cx="145669" cy="92700"/>
            </a:xfrm>
            <a:custGeom>
              <a:avLst/>
              <a:gdLst/>
              <a:ahLst/>
              <a:cxnLst/>
              <a:rect l="l" t="t" r="r" b="b"/>
              <a:pathLst>
                <a:path w="605" h="385" extrusionOk="0">
                  <a:moveTo>
                    <a:pt x="50" y="0"/>
                  </a:moveTo>
                  <a:cubicBezTo>
                    <a:pt x="50" y="0"/>
                    <a:pt x="0" y="315"/>
                    <a:pt x="240" y="378"/>
                  </a:cubicBezTo>
                  <a:cubicBezTo>
                    <a:pt x="263" y="383"/>
                    <a:pt x="286" y="385"/>
                    <a:pt x="309" y="385"/>
                  </a:cubicBezTo>
                  <a:cubicBezTo>
                    <a:pt x="423" y="385"/>
                    <a:pt x="531" y="332"/>
                    <a:pt x="605" y="227"/>
                  </a:cubicBez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54"/>
            <p:cNvSpPr/>
            <p:nvPr/>
          </p:nvSpPr>
          <p:spPr>
            <a:xfrm>
              <a:off x="720001" y="1067198"/>
              <a:ext cx="413170" cy="427384"/>
            </a:xfrm>
            <a:custGeom>
              <a:avLst/>
              <a:gdLst/>
              <a:ahLst/>
              <a:cxnLst/>
              <a:rect l="l" t="t" r="r" b="b"/>
              <a:pathLst>
                <a:path w="1716" h="1775" extrusionOk="0">
                  <a:moveTo>
                    <a:pt x="1369" y="0"/>
                  </a:moveTo>
                  <a:cubicBezTo>
                    <a:pt x="1078" y="0"/>
                    <a:pt x="499" y="229"/>
                    <a:pt x="278" y="490"/>
                  </a:cubicBezTo>
                  <a:cubicBezTo>
                    <a:pt x="1" y="805"/>
                    <a:pt x="89" y="1523"/>
                    <a:pt x="127" y="1636"/>
                  </a:cubicBezTo>
                  <a:cubicBezTo>
                    <a:pt x="165" y="1750"/>
                    <a:pt x="341" y="1775"/>
                    <a:pt x="341" y="1775"/>
                  </a:cubicBezTo>
                  <a:cubicBezTo>
                    <a:pt x="341" y="1775"/>
                    <a:pt x="127" y="1485"/>
                    <a:pt x="228" y="1296"/>
                  </a:cubicBezTo>
                  <a:cubicBezTo>
                    <a:pt x="228" y="1296"/>
                    <a:pt x="315" y="1081"/>
                    <a:pt x="474" y="1081"/>
                  </a:cubicBezTo>
                  <a:cubicBezTo>
                    <a:pt x="496" y="1081"/>
                    <a:pt x="518" y="1085"/>
                    <a:pt x="543" y="1094"/>
                  </a:cubicBezTo>
                  <a:cubicBezTo>
                    <a:pt x="744" y="1157"/>
                    <a:pt x="744" y="1296"/>
                    <a:pt x="832" y="1296"/>
                  </a:cubicBezTo>
                  <a:cubicBezTo>
                    <a:pt x="908" y="1296"/>
                    <a:pt x="1021" y="1082"/>
                    <a:pt x="984" y="943"/>
                  </a:cubicBezTo>
                  <a:cubicBezTo>
                    <a:pt x="946" y="817"/>
                    <a:pt x="1097" y="641"/>
                    <a:pt x="1047" y="553"/>
                  </a:cubicBezTo>
                  <a:cubicBezTo>
                    <a:pt x="1022" y="486"/>
                    <a:pt x="991" y="463"/>
                    <a:pt x="973" y="456"/>
                  </a:cubicBezTo>
                  <a:lnTo>
                    <a:pt x="973" y="456"/>
                  </a:lnTo>
                  <a:cubicBezTo>
                    <a:pt x="1033" y="471"/>
                    <a:pt x="1262" y="526"/>
                    <a:pt x="1436" y="526"/>
                  </a:cubicBezTo>
                  <a:cubicBezTo>
                    <a:pt x="1497" y="526"/>
                    <a:pt x="1551" y="520"/>
                    <a:pt x="1589" y="502"/>
                  </a:cubicBezTo>
                  <a:cubicBezTo>
                    <a:pt x="1715" y="428"/>
                    <a:pt x="1453" y="355"/>
                    <a:pt x="1291" y="355"/>
                  </a:cubicBezTo>
                  <a:cubicBezTo>
                    <a:pt x="1259" y="355"/>
                    <a:pt x="1231" y="357"/>
                    <a:pt x="1211" y="364"/>
                  </a:cubicBezTo>
                  <a:cubicBezTo>
                    <a:pt x="1211" y="364"/>
                    <a:pt x="1652" y="200"/>
                    <a:pt x="1526" y="49"/>
                  </a:cubicBezTo>
                  <a:cubicBezTo>
                    <a:pt x="1500" y="15"/>
                    <a:pt x="1444" y="0"/>
                    <a:pt x="1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54"/>
            <p:cNvSpPr/>
            <p:nvPr/>
          </p:nvSpPr>
          <p:spPr>
            <a:xfrm>
              <a:off x="774656" y="2025485"/>
              <a:ext cx="670799" cy="1013443"/>
            </a:xfrm>
            <a:custGeom>
              <a:avLst/>
              <a:gdLst/>
              <a:ahLst/>
              <a:cxnLst/>
              <a:rect l="l" t="t" r="r" b="b"/>
              <a:pathLst>
                <a:path w="2786" h="4209" extrusionOk="0">
                  <a:moveTo>
                    <a:pt x="1" y="0"/>
                  </a:moveTo>
                  <a:lnTo>
                    <a:pt x="114" y="4209"/>
                  </a:lnTo>
                  <a:lnTo>
                    <a:pt x="2785" y="3679"/>
                  </a:lnTo>
                  <a:cubicBezTo>
                    <a:pt x="2785" y="3679"/>
                    <a:pt x="2470" y="1701"/>
                    <a:pt x="2281" y="1122"/>
                  </a:cubicBezTo>
                  <a:cubicBezTo>
                    <a:pt x="2105" y="529"/>
                    <a:pt x="1475" y="151"/>
                    <a:pt x="1475" y="151"/>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54"/>
            <p:cNvSpPr/>
            <p:nvPr/>
          </p:nvSpPr>
          <p:spPr>
            <a:xfrm>
              <a:off x="886857" y="2623090"/>
              <a:ext cx="1198096" cy="586540"/>
            </a:xfrm>
            <a:custGeom>
              <a:avLst/>
              <a:gdLst/>
              <a:ahLst/>
              <a:cxnLst/>
              <a:rect l="l" t="t" r="r" b="b"/>
              <a:pathLst>
                <a:path w="4976" h="2436" extrusionOk="0">
                  <a:moveTo>
                    <a:pt x="1450" y="0"/>
                  </a:moveTo>
                  <a:lnTo>
                    <a:pt x="1" y="366"/>
                  </a:lnTo>
                  <a:cubicBezTo>
                    <a:pt x="1" y="366"/>
                    <a:pt x="391" y="2369"/>
                    <a:pt x="543" y="2432"/>
                  </a:cubicBezTo>
                  <a:cubicBezTo>
                    <a:pt x="547" y="2434"/>
                    <a:pt x="554" y="2435"/>
                    <a:pt x="564" y="2435"/>
                  </a:cubicBezTo>
                  <a:cubicBezTo>
                    <a:pt x="871" y="2435"/>
                    <a:pt x="3712" y="1471"/>
                    <a:pt x="3920" y="1361"/>
                  </a:cubicBezTo>
                  <a:cubicBezTo>
                    <a:pt x="4147" y="1248"/>
                    <a:pt x="4474" y="882"/>
                    <a:pt x="4512" y="857"/>
                  </a:cubicBezTo>
                  <a:cubicBezTo>
                    <a:pt x="4514" y="857"/>
                    <a:pt x="4516" y="857"/>
                    <a:pt x="4519" y="857"/>
                  </a:cubicBezTo>
                  <a:cubicBezTo>
                    <a:pt x="4570" y="857"/>
                    <a:pt x="4734" y="942"/>
                    <a:pt x="4837" y="942"/>
                  </a:cubicBezTo>
                  <a:cubicBezTo>
                    <a:pt x="4864" y="942"/>
                    <a:pt x="4887" y="936"/>
                    <a:pt x="4903" y="920"/>
                  </a:cubicBezTo>
                  <a:cubicBezTo>
                    <a:pt x="4976" y="859"/>
                    <a:pt x="4623" y="668"/>
                    <a:pt x="4452" y="668"/>
                  </a:cubicBezTo>
                  <a:cubicBezTo>
                    <a:pt x="4446" y="668"/>
                    <a:pt x="4441" y="668"/>
                    <a:pt x="4436" y="668"/>
                  </a:cubicBezTo>
                  <a:cubicBezTo>
                    <a:pt x="4222" y="731"/>
                    <a:pt x="4008" y="819"/>
                    <a:pt x="3806" y="920"/>
                  </a:cubicBezTo>
                  <a:lnTo>
                    <a:pt x="1765" y="920"/>
                  </a:lnTo>
                  <a:lnTo>
                    <a:pt x="1450" y="0"/>
                  </a:ln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54"/>
            <p:cNvSpPr/>
            <p:nvPr/>
          </p:nvSpPr>
          <p:spPr>
            <a:xfrm>
              <a:off x="1821303" y="2195232"/>
              <a:ext cx="819598" cy="773867"/>
            </a:xfrm>
            <a:custGeom>
              <a:avLst/>
              <a:gdLst/>
              <a:ahLst/>
              <a:cxnLst/>
              <a:rect l="l" t="t" r="r" b="b"/>
              <a:pathLst>
                <a:path w="3404" h="3214" extrusionOk="0">
                  <a:moveTo>
                    <a:pt x="3214" y="1"/>
                  </a:moveTo>
                  <a:lnTo>
                    <a:pt x="1979" y="2987"/>
                  </a:lnTo>
                  <a:lnTo>
                    <a:pt x="253" y="2987"/>
                  </a:lnTo>
                  <a:lnTo>
                    <a:pt x="1" y="3214"/>
                  </a:lnTo>
                  <a:lnTo>
                    <a:pt x="2219" y="3214"/>
                  </a:lnTo>
                  <a:lnTo>
                    <a:pt x="3403" y="51"/>
                  </a:lnTo>
                  <a:lnTo>
                    <a:pt x="32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54"/>
            <p:cNvSpPr/>
            <p:nvPr/>
          </p:nvSpPr>
          <p:spPr>
            <a:xfrm>
              <a:off x="789825" y="2914428"/>
              <a:ext cx="1495935" cy="1420120"/>
            </a:xfrm>
            <a:custGeom>
              <a:avLst/>
              <a:gdLst/>
              <a:ahLst/>
              <a:cxnLst/>
              <a:rect l="l" t="t" r="r" b="b"/>
              <a:pathLst>
                <a:path w="6213" h="5898" extrusionOk="0">
                  <a:moveTo>
                    <a:pt x="2634" y="0"/>
                  </a:moveTo>
                  <a:lnTo>
                    <a:pt x="114" y="504"/>
                  </a:lnTo>
                  <a:cubicBezTo>
                    <a:pt x="114" y="504"/>
                    <a:pt x="1" y="1764"/>
                    <a:pt x="820" y="1852"/>
                  </a:cubicBezTo>
                  <a:cubicBezTo>
                    <a:pt x="1089" y="1882"/>
                    <a:pt x="1531" y="1892"/>
                    <a:pt x="2001" y="1892"/>
                  </a:cubicBezTo>
                  <a:cubicBezTo>
                    <a:pt x="2942" y="1892"/>
                    <a:pt x="3995" y="1852"/>
                    <a:pt x="3995" y="1852"/>
                  </a:cubicBezTo>
                  <a:lnTo>
                    <a:pt x="5482" y="5431"/>
                  </a:lnTo>
                  <a:lnTo>
                    <a:pt x="6213" y="5897"/>
                  </a:lnTo>
                  <a:lnTo>
                    <a:pt x="6213" y="5897"/>
                  </a:lnTo>
                  <a:lnTo>
                    <a:pt x="5709" y="5204"/>
                  </a:lnTo>
                  <a:cubicBezTo>
                    <a:pt x="5709" y="5204"/>
                    <a:pt x="5016" y="277"/>
                    <a:pt x="4902" y="252"/>
                  </a:cubicBezTo>
                  <a:cubicBezTo>
                    <a:pt x="4789" y="214"/>
                    <a:pt x="2634" y="0"/>
                    <a:pt x="2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941"/>
        <p:cNvGrpSpPr/>
        <p:nvPr/>
      </p:nvGrpSpPr>
      <p:grpSpPr>
        <a:xfrm>
          <a:off x="0" y="0"/>
          <a:ext cx="0" cy="0"/>
          <a:chOff x="0" y="0"/>
          <a:chExt cx="0" cy="0"/>
        </a:xfrm>
      </p:grpSpPr>
      <p:sp>
        <p:nvSpPr>
          <p:cNvPr id="942" name="Google Shape;942;p55"/>
          <p:cNvSpPr/>
          <p:nvPr/>
        </p:nvSpPr>
        <p:spPr>
          <a:xfrm>
            <a:off x="2066854" y="1651763"/>
            <a:ext cx="1048800" cy="1048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55"/>
          <p:cNvSpPr/>
          <p:nvPr/>
        </p:nvSpPr>
        <p:spPr>
          <a:xfrm>
            <a:off x="6028346" y="1651763"/>
            <a:ext cx="1048800" cy="1048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55"/>
          <p:cNvSpPr txBox="1">
            <a:spLocks noGrp="1"/>
          </p:cNvSpPr>
          <p:nvPr>
            <p:ph type="subTitle" idx="3"/>
          </p:nvPr>
        </p:nvSpPr>
        <p:spPr>
          <a:xfrm>
            <a:off x="1137450" y="3152474"/>
            <a:ext cx="2907600" cy="789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a:t>
            </a:r>
            <a:endParaRPr/>
          </a:p>
        </p:txBody>
      </p:sp>
      <p:sp>
        <p:nvSpPr>
          <p:cNvPr id="945" name="Google Shape;945;p55"/>
          <p:cNvSpPr txBox="1">
            <a:spLocks noGrp="1"/>
          </p:cNvSpPr>
          <p:nvPr>
            <p:ph type="subTitle" idx="4"/>
          </p:nvPr>
        </p:nvSpPr>
        <p:spPr>
          <a:xfrm>
            <a:off x="5098947" y="3152474"/>
            <a:ext cx="2907600" cy="789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a gas giant and the biggest planet</a:t>
            </a:r>
            <a:endParaRPr/>
          </a:p>
        </p:txBody>
      </p:sp>
      <p:sp>
        <p:nvSpPr>
          <p:cNvPr id="946" name="Google Shape;946;p55"/>
          <p:cNvSpPr txBox="1">
            <a:spLocks noGrp="1"/>
          </p:cNvSpPr>
          <p:nvPr>
            <p:ph type="title"/>
          </p:nvPr>
        </p:nvSpPr>
        <p:spPr>
          <a:xfrm>
            <a:off x="720000" y="3674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Practical uses of this subject</a:t>
            </a:r>
            <a:endParaRPr/>
          </a:p>
        </p:txBody>
      </p:sp>
      <p:sp>
        <p:nvSpPr>
          <p:cNvPr id="947" name="Google Shape;947;p55"/>
          <p:cNvSpPr txBox="1">
            <a:spLocks noGrp="1"/>
          </p:cNvSpPr>
          <p:nvPr>
            <p:ph type="subTitle" idx="1"/>
          </p:nvPr>
        </p:nvSpPr>
        <p:spPr>
          <a:xfrm>
            <a:off x="1137454" y="2762456"/>
            <a:ext cx="29076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a:t>
            </a:r>
            <a:endParaRPr/>
          </a:p>
        </p:txBody>
      </p:sp>
      <p:sp>
        <p:nvSpPr>
          <p:cNvPr id="948" name="Google Shape;948;p55"/>
          <p:cNvSpPr txBox="1">
            <a:spLocks noGrp="1"/>
          </p:cNvSpPr>
          <p:nvPr>
            <p:ph type="subTitle" idx="2"/>
          </p:nvPr>
        </p:nvSpPr>
        <p:spPr>
          <a:xfrm>
            <a:off x="5098946" y="2762456"/>
            <a:ext cx="29076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a:t>
            </a:r>
            <a:endParaRPr/>
          </a:p>
        </p:txBody>
      </p:sp>
      <p:grpSp>
        <p:nvGrpSpPr>
          <p:cNvPr id="949" name="Google Shape;949;p55"/>
          <p:cNvGrpSpPr/>
          <p:nvPr/>
        </p:nvGrpSpPr>
        <p:grpSpPr>
          <a:xfrm>
            <a:off x="2381086" y="1887263"/>
            <a:ext cx="420336" cy="577800"/>
            <a:chOff x="3106243" y="2155125"/>
            <a:chExt cx="420336" cy="577800"/>
          </a:xfrm>
        </p:grpSpPr>
        <p:sp>
          <p:nvSpPr>
            <p:cNvPr id="950" name="Google Shape;950;p55"/>
            <p:cNvSpPr/>
            <p:nvPr/>
          </p:nvSpPr>
          <p:spPr>
            <a:xfrm>
              <a:off x="3106243" y="2476604"/>
              <a:ext cx="420336" cy="256322"/>
            </a:xfrm>
            <a:custGeom>
              <a:avLst/>
              <a:gdLst/>
              <a:ahLst/>
              <a:cxnLst/>
              <a:rect l="l" t="t" r="r" b="b"/>
              <a:pathLst>
                <a:path w="4877" h="2974" extrusionOk="0">
                  <a:moveTo>
                    <a:pt x="2016" y="391"/>
                  </a:moveTo>
                  <a:lnTo>
                    <a:pt x="2168" y="807"/>
                  </a:lnTo>
                  <a:lnTo>
                    <a:pt x="719" y="807"/>
                  </a:lnTo>
                  <a:lnTo>
                    <a:pt x="567" y="391"/>
                  </a:lnTo>
                  <a:close/>
                  <a:moveTo>
                    <a:pt x="4310" y="391"/>
                  </a:moveTo>
                  <a:lnTo>
                    <a:pt x="4171" y="807"/>
                  </a:lnTo>
                  <a:lnTo>
                    <a:pt x="2722" y="807"/>
                  </a:lnTo>
                  <a:lnTo>
                    <a:pt x="2873" y="391"/>
                  </a:lnTo>
                  <a:close/>
                  <a:moveTo>
                    <a:pt x="2243" y="1197"/>
                  </a:moveTo>
                  <a:lnTo>
                    <a:pt x="2243" y="2583"/>
                  </a:lnTo>
                  <a:lnTo>
                    <a:pt x="782" y="2583"/>
                  </a:lnTo>
                  <a:lnTo>
                    <a:pt x="782" y="1197"/>
                  </a:lnTo>
                  <a:close/>
                  <a:moveTo>
                    <a:pt x="4108" y="1197"/>
                  </a:moveTo>
                  <a:lnTo>
                    <a:pt x="4108" y="1701"/>
                  </a:lnTo>
                  <a:lnTo>
                    <a:pt x="3377" y="1701"/>
                  </a:lnTo>
                  <a:lnTo>
                    <a:pt x="3377" y="2092"/>
                  </a:lnTo>
                  <a:lnTo>
                    <a:pt x="4108" y="2092"/>
                  </a:lnTo>
                  <a:lnTo>
                    <a:pt x="4108" y="2583"/>
                  </a:lnTo>
                  <a:lnTo>
                    <a:pt x="2647" y="2583"/>
                  </a:lnTo>
                  <a:lnTo>
                    <a:pt x="2647" y="1197"/>
                  </a:lnTo>
                  <a:close/>
                  <a:moveTo>
                    <a:pt x="0" y="0"/>
                  </a:moveTo>
                  <a:lnTo>
                    <a:pt x="378" y="1033"/>
                  </a:lnTo>
                  <a:lnTo>
                    <a:pt x="378" y="2974"/>
                  </a:lnTo>
                  <a:lnTo>
                    <a:pt x="4486" y="2974"/>
                  </a:lnTo>
                  <a:lnTo>
                    <a:pt x="4486" y="1033"/>
                  </a:lnTo>
                  <a:lnTo>
                    <a:pt x="4877" y="0"/>
                  </a:lnTo>
                  <a:lnTo>
                    <a:pt x="2596" y="0"/>
                  </a:lnTo>
                  <a:lnTo>
                    <a:pt x="2445" y="429"/>
                  </a:lnTo>
                  <a:lnTo>
                    <a:pt x="228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55"/>
            <p:cNvSpPr/>
            <p:nvPr/>
          </p:nvSpPr>
          <p:spPr>
            <a:xfrm>
              <a:off x="3180105" y="2155125"/>
              <a:ext cx="272611" cy="287866"/>
            </a:xfrm>
            <a:custGeom>
              <a:avLst/>
              <a:gdLst/>
              <a:ahLst/>
              <a:cxnLst/>
              <a:rect l="l" t="t" r="r" b="b"/>
              <a:pathLst>
                <a:path w="3163" h="3340" extrusionOk="0">
                  <a:moveTo>
                    <a:pt x="832" y="1714"/>
                  </a:moveTo>
                  <a:lnTo>
                    <a:pt x="832" y="2331"/>
                  </a:lnTo>
                  <a:lnTo>
                    <a:pt x="391" y="2331"/>
                  </a:lnTo>
                  <a:lnTo>
                    <a:pt x="391" y="2142"/>
                  </a:lnTo>
                  <a:lnTo>
                    <a:pt x="630" y="1714"/>
                  </a:lnTo>
                  <a:close/>
                  <a:moveTo>
                    <a:pt x="1588" y="479"/>
                  </a:moveTo>
                  <a:cubicBezTo>
                    <a:pt x="1953" y="479"/>
                    <a:pt x="2168" y="908"/>
                    <a:pt x="1941" y="1197"/>
                  </a:cubicBezTo>
                  <a:lnTo>
                    <a:pt x="1941" y="2331"/>
                  </a:lnTo>
                  <a:lnTo>
                    <a:pt x="1222" y="2331"/>
                  </a:lnTo>
                  <a:lnTo>
                    <a:pt x="1222" y="1197"/>
                  </a:lnTo>
                  <a:cubicBezTo>
                    <a:pt x="1008" y="908"/>
                    <a:pt x="1210" y="479"/>
                    <a:pt x="1588" y="479"/>
                  </a:cubicBezTo>
                  <a:close/>
                  <a:moveTo>
                    <a:pt x="2546" y="1727"/>
                  </a:moveTo>
                  <a:lnTo>
                    <a:pt x="2772" y="2142"/>
                  </a:lnTo>
                  <a:lnTo>
                    <a:pt x="2772" y="2344"/>
                  </a:lnTo>
                  <a:lnTo>
                    <a:pt x="2331" y="2344"/>
                  </a:lnTo>
                  <a:lnTo>
                    <a:pt x="2331" y="1727"/>
                  </a:lnTo>
                  <a:close/>
                  <a:moveTo>
                    <a:pt x="1588" y="0"/>
                  </a:moveTo>
                  <a:lnTo>
                    <a:pt x="1386" y="152"/>
                  </a:lnTo>
                  <a:cubicBezTo>
                    <a:pt x="1033" y="391"/>
                    <a:pt x="832" y="782"/>
                    <a:pt x="832" y="1197"/>
                  </a:cubicBezTo>
                  <a:lnTo>
                    <a:pt x="832" y="1336"/>
                  </a:lnTo>
                  <a:lnTo>
                    <a:pt x="391" y="1336"/>
                  </a:lnTo>
                  <a:lnTo>
                    <a:pt x="0" y="2054"/>
                  </a:lnTo>
                  <a:lnTo>
                    <a:pt x="0" y="2735"/>
                  </a:lnTo>
                  <a:lnTo>
                    <a:pt x="592" y="2735"/>
                  </a:lnTo>
                  <a:lnTo>
                    <a:pt x="592" y="3340"/>
                  </a:lnTo>
                  <a:lnTo>
                    <a:pt x="983" y="3340"/>
                  </a:lnTo>
                  <a:lnTo>
                    <a:pt x="983" y="2735"/>
                  </a:lnTo>
                  <a:lnTo>
                    <a:pt x="1386" y="2735"/>
                  </a:lnTo>
                  <a:lnTo>
                    <a:pt x="1386" y="3100"/>
                  </a:lnTo>
                  <a:lnTo>
                    <a:pt x="1777" y="3100"/>
                  </a:lnTo>
                  <a:lnTo>
                    <a:pt x="1777" y="2735"/>
                  </a:lnTo>
                  <a:lnTo>
                    <a:pt x="2193" y="2735"/>
                  </a:lnTo>
                  <a:lnTo>
                    <a:pt x="2193" y="3340"/>
                  </a:lnTo>
                  <a:lnTo>
                    <a:pt x="2583" y="3340"/>
                  </a:lnTo>
                  <a:lnTo>
                    <a:pt x="2583" y="2735"/>
                  </a:lnTo>
                  <a:lnTo>
                    <a:pt x="3163" y="2735"/>
                  </a:lnTo>
                  <a:lnTo>
                    <a:pt x="3163" y="2054"/>
                  </a:lnTo>
                  <a:lnTo>
                    <a:pt x="2772" y="1336"/>
                  </a:lnTo>
                  <a:lnTo>
                    <a:pt x="2331" y="1336"/>
                  </a:lnTo>
                  <a:lnTo>
                    <a:pt x="2331" y="1197"/>
                  </a:lnTo>
                  <a:cubicBezTo>
                    <a:pt x="2331" y="782"/>
                    <a:pt x="2130" y="391"/>
                    <a:pt x="1790" y="152"/>
                  </a:cubicBezTo>
                  <a:lnTo>
                    <a:pt x="158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2" name="Google Shape;952;p55"/>
          <p:cNvSpPr/>
          <p:nvPr/>
        </p:nvSpPr>
        <p:spPr>
          <a:xfrm>
            <a:off x="6263285" y="1917643"/>
            <a:ext cx="578921" cy="517039"/>
          </a:xfrm>
          <a:custGeom>
            <a:avLst/>
            <a:gdLst/>
            <a:ahLst/>
            <a:cxnLst/>
            <a:rect l="l" t="t" r="r" b="b"/>
            <a:pathLst>
              <a:path w="6717" h="5999" extrusionOk="0">
                <a:moveTo>
                  <a:pt x="4322" y="807"/>
                </a:moveTo>
                <a:lnTo>
                  <a:pt x="5003" y="1348"/>
                </a:lnTo>
                <a:lnTo>
                  <a:pt x="4322" y="1890"/>
                </a:lnTo>
                <a:lnTo>
                  <a:pt x="4322" y="1613"/>
                </a:lnTo>
                <a:lnTo>
                  <a:pt x="2785" y="1613"/>
                </a:lnTo>
                <a:lnTo>
                  <a:pt x="2785" y="1071"/>
                </a:lnTo>
                <a:lnTo>
                  <a:pt x="4322" y="1071"/>
                </a:lnTo>
                <a:lnTo>
                  <a:pt x="4322" y="807"/>
                </a:lnTo>
                <a:close/>
                <a:moveTo>
                  <a:pt x="2394" y="1739"/>
                </a:moveTo>
                <a:lnTo>
                  <a:pt x="2394" y="2004"/>
                </a:lnTo>
                <a:lnTo>
                  <a:pt x="3932" y="2004"/>
                </a:lnTo>
                <a:lnTo>
                  <a:pt x="3932" y="2546"/>
                </a:lnTo>
                <a:lnTo>
                  <a:pt x="2394" y="2546"/>
                </a:lnTo>
                <a:lnTo>
                  <a:pt x="2394" y="2823"/>
                </a:lnTo>
                <a:lnTo>
                  <a:pt x="1714" y="2281"/>
                </a:lnTo>
                <a:lnTo>
                  <a:pt x="2394" y="1739"/>
                </a:lnTo>
                <a:close/>
                <a:moveTo>
                  <a:pt x="1890" y="1500"/>
                </a:moveTo>
                <a:cubicBezTo>
                  <a:pt x="1941" y="1500"/>
                  <a:pt x="1991" y="1500"/>
                  <a:pt x="2054" y="1512"/>
                </a:cubicBezTo>
                <a:lnTo>
                  <a:pt x="1071" y="2281"/>
                </a:lnTo>
                <a:lnTo>
                  <a:pt x="2785" y="3629"/>
                </a:lnTo>
                <a:lnTo>
                  <a:pt x="2785" y="2936"/>
                </a:lnTo>
                <a:lnTo>
                  <a:pt x="3213" y="2936"/>
                </a:lnTo>
                <a:lnTo>
                  <a:pt x="3213" y="3629"/>
                </a:lnTo>
                <a:cubicBezTo>
                  <a:pt x="3213" y="4045"/>
                  <a:pt x="3112" y="4448"/>
                  <a:pt x="2936" y="4814"/>
                </a:cubicBezTo>
                <a:lnTo>
                  <a:pt x="2936" y="4826"/>
                </a:lnTo>
                <a:lnTo>
                  <a:pt x="2734" y="5217"/>
                </a:lnTo>
                <a:lnTo>
                  <a:pt x="2734" y="5608"/>
                </a:lnTo>
                <a:lnTo>
                  <a:pt x="1525" y="5608"/>
                </a:lnTo>
                <a:lnTo>
                  <a:pt x="1525" y="5028"/>
                </a:lnTo>
                <a:lnTo>
                  <a:pt x="1563" y="5028"/>
                </a:lnTo>
                <a:cubicBezTo>
                  <a:pt x="2054" y="5028"/>
                  <a:pt x="2457" y="4625"/>
                  <a:pt x="2457" y="4133"/>
                </a:cubicBezTo>
                <a:lnTo>
                  <a:pt x="2457" y="3831"/>
                </a:lnTo>
                <a:lnTo>
                  <a:pt x="2067" y="3831"/>
                </a:lnTo>
                <a:lnTo>
                  <a:pt x="2067" y="4133"/>
                </a:lnTo>
                <a:cubicBezTo>
                  <a:pt x="2067" y="4410"/>
                  <a:pt x="1840" y="4637"/>
                  <a:pt x="1563" y="4637"/>
                </a:cubicBezTo>
                <a:lnTo>
                  <a:pt x="844" y="4637"/>
                </a:lnTo>
                <a:lnTo>
                  <a:pt x="844" y="3894"/>
                </a:lnTo>
                <a:lnTo>
                  <a:pt x="454" y="3894"/>
                </a:lnTo>
                <a:lnTo>
                  <a:pt x="555" y="3075"/>
                </a:lnTo>
                <a:lnTo>
                  <a:pt x="555" y="2823"/>
                </a:lnTo>
                <a:cubicBezTo>
                  <a:pt x="555" y="2092"/>
                  <a:pt x="1147" y="1500"/>
                  <a:pt x="1890" y="1500"/>
                </a:cubicBezTo>
                <a:close/>
                <a:moveTo>
                  <a:pt x="5318" y="1600"/>
                </a:moveTo>
                <a:cubicBezTo>
                  <a:pt x="5544" y="1689"/>
                  <a:pt x="5746" y="1840"/>
                  <a:pt x="5897" y="2042"/>
                </a:cubicBezTo>
                <a:cubicBezTo>
                  <a:pt x="6061" y="2268"/>
                  <a:pt x="6162" y="2546"/>
                  <a:pt x="6162" y="2823"/>
                </a:cubicBezTo>
                <a:lnTo>
                  <a:pt x="6162" y="3075"/>
                </a:lnTo>
                <a:lnTo>
                  <a:pt x="6263" y="3881"/>
                </a:lnTo>
                <a:lnTo>
                  <a:pt x="5872" y="3894"/>
                </a:lnTo>
                <a:lnTo>
                  <a:pt x="5872" y="4637"/>
                </a:lnTo>
                <a:lnTo>
                  <a:pt x="5154" y="4637"/>
                </a:lnTo>
                <a:cubicBezTo>
                  <a:pt x="4877" y="4637"/>
                  <a:pt x="4650" y="4410"/>
                  <a:pt x="4650" y="4133"/>
                </a:cubicBezTo>
                <a:lnTo>
                  <a:pt x="4650" y="3831"/>
                </a:lnTo>
                <a:lnTo>
                  <a:pt x="4259" y="3831"/>
                </a:lnTo>
                <a:lnTo>
                  <a:pt x="4259" y="4133"/>
                </a:lnTo>
                <a:cubicBezTo>
                  <a:pt x="4259" y="4625"/>
                  <a:pt x="4662" y="5028"/>
                  <a:pt x="5154" y="5028"/>
                </a:cubicBezTo>
                <a:lnTo>
                  <a:pt x="5192" y="5028"/>
                </a:lnTo>
                <a:lnTo>
                  <a:pt x="5192" y="5608"/>
                </a:lnTo>
                <a:lnTo>
                  <a:pt x="3982" y="5608"/>
                </a:lnTo>
                <a:lnTo>
                  <a:pt x="3982" y="5217"/>
                </a:lnTo>
                <a:lnTo>
                  <a:pt x="3780" y="4826"/>
                </a:lnTo>
                <a:cubicBezTo>
                  <a:pt x="3680" y="4612"/>
                  <a:pt x="3604" y="4385"/>
                  <a:pt x="3554" y="4158"/>
                </a:cubicBezTo>
                <a:cubicBezTo>
                  <a:pt x="3591" y="3982"/>
                  <a:pt x="3604" y="3806"/>
                  <a:pt x="3604" y="3642"/>
                </a:cubicBezTo>
                <a:lnTo>
                  <a:pt x="3604" y="2949"/>
                </a:lnTo>
                <a:lnTo>
                  <a:pt x="4322" y="2949"/>
                </a:lnTo>
                <a:lnTo>
                  <a:pt x="4322" y="2382"/>
                </a:lnTo>
                <a:lnTo>
                  <a:pt x="5318" y="1600"/>
                </a:lnTo>
                <a:close/>
                <a:moveTo>
                  <a:pt x="3932" y="0"/>
                </a:moveTo>
                <a:lnTo>
                  <a:pt x="3932" y="681"/>
                </a:lnTo>
                <a:lnTo>
                  <a:pt x="2394" y="681"/>
                </a:lnTo>
                <a:lnTo>
                  <a:pt x="2394" y="1185"/>
                </a:lnTo>
                <a:cubicBezTo>
                  <a:pt x="2224" y="1132"/>
                  <a:pt x="2053" y="1108"/>
                  <a:pt x="1886" y="1108"/>
                </a:cubicBezTo>
                <a:cubicBezTo>
                  <a:pt x="967" y="1108"/>
                  <a:pt x="164" y="1854"/>
                  <a:pt x="164" y="2835"/>
                </a:cubicBezTo>
                <a:lnTo>
                  <a:pt x="164" y="3050"/>
                </a:lnTo>
                <a:lnTo>
                  <a:pt x="0" y="4284"/>
                </a:lnTo>
                <a:lnTo>
                  <a:pt x="454" y="4284"/>
                </a:lnTo>
                <a:lnTo>
                  <a:pt x="454" y="5028"/>
                </a:lnTo>
                <a:lnTo>
                  <a:pt x="1134" y="5028"/>
                </a:lnTo>
                <a:lnTo>
                  <a:pt x="1134" y="5998"/>
                </a:lnTo>
                <a:lnTo>
                  <a:pt x="3125" y="5998"/>
                </a:lnTo>
                <a:lnTo>
                  <a:pt x="3125" y="5305"/>
                </a:lnTo>
                <a:lnTo>
                  <a:pt x="3289" y="4990"/>
                </a:lnTo>
                <a:cubicBezTo>
                  <a:pt x="3314" y="4940"/>
                  <a:pt x="3339" y="4889"/>
                  <a:pt x="3365" y="4839"/>
                </a:cubicBezTo>
                <a:cubicBezTo>
                  <a:pt x="3390" y="4889"/>
                  <a:pt x="3415" y="4940"/>
                  <a:pt x="3440" y="4990"/>
                </a:cubicBezTo>
                <a:lnTo>
                  <a:pt x="3591" y="5305"/>
                </a:lnTo>
                <a:lnTo>
                  <a:pt x="3591" y="5998"/>
                </a:lnTo>
                <a:lnTo>
                  <a:pt x="5595" y="5998"/>
                </a:lnTo>
                <a:lnTo>
                  <a:pt x="5595" y="5028"/>
                </a:lnTo>
                <a:lnTo>
                  <a:pt x="6263" y="5028"/>
                </a:lnTo>
                <a:lnTo>
                  <a:pt x="6263" y="4284"/>
                </a:lnTo>
                <a:lnTo>
                  <a:pt x="6716" y="4284"/>
                </a:lnTo>
                <a:lnTo>
                  <a:pt x="6553" y="3050"/>
                </a:lnTo>
                <a:lnTo>
                  <a:pt x="6553" y="2835"/>
                </a:lnTo>
                <a:cubicBezTo>
                  <a:pt x="6553" y="2457"/>
                  <a:pt x="6439" y="2105"/>
                  <a:pt x="6212" y="1802"/>
                </a:cubicBezTo>
                <a:cubicBezTo>
                  <a:pt x="6036" y="1563"/>
                  <a:pt x="5796" y="1374"/>
                  <a:pt x="5532" y="1260"/>
                </a:cubicBezTo>
                <a:lnTo>
                  <a:pt x="393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956"/>
        <p:cNvGrpSpPr/>
        <p:nvPr/>
      </p:nvGrpSpPr>
      <p:grpSpPr>
        <a:xfrm>
          <a:off x="0" y="0"/>
          <a:ext cx="0" cy="0"/>
          <a:chOff x="0" y="0"/>
          <a:chExt cx="0" cy="0"/>
        </a:xfrm>
      </p:grpSpPr>
      <p:sp>
        <p:nvSpPr>
          <p:cNvPr id="957" name="Google Shape;957;p56"/>
          <p:cNvSpPr txBox="1">
            <a:spLocks noGrp="1"/>
          </p:cNvSpPr>
          <p:nvPr>
            <p:ph type="title" idx="6"/>
          </p:nvPr>
        </p:nvSpPr>
        <p:spPr>
          <a:xfrm>
            <a:off x="723913" y="367700"/>
            <a:ext cx="7701000" cy="60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Definition of concepts</a:t>
            </a:r>
            <a:endParaRPr/>
          </a:p>
        </p:txBody>
      </p:sp>
      <p:sp>
        <p:nvSpPr>
          <p:cNvPr id="958" name="Google Shape;958;p56"/>
          <p:cNvSpPr txBox="1">
            <a:spLocks noGrp="1"/>
          </p:cNvSpPr>
          <p:nvPr>
            <p:ph type="subTitle" idx="1"/>
          </p:nvPr>
        </p:nvSpPr>
        <p:spPr>
          <a:xfrm>
            <a:off x="739189" y="2261342"/>
            <a:ext cx="2057700" cy="57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 has a beautiful name, but it’s hot</a:t>
            </a:r>
            <a:endParaRPr/>
          </a:p>
        </p:txBody>
      </p:sp>
      <p:sp>
        <p:nvSpPr>
          <p:cNvPr id="959" name="Google Shape;959;p56"/>
          <p:cNvSpPr txBox="1">
            <a:spLocks noGrp="1"/>
          </p:cNvSpPr>
          <p:nvPr>
            <p:ph type="subTitle" idx="5"/>
          </p:nvPr>
        </p:nvSpPr>
        <p:spPr>
          <a:xfrm>
            <a:off x="3553273" y="2261342"/>
            <a:ext cx="2057700" cy="57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 is a gas giant and the biggest planet</a:t>
            </a:r>
            <a:endParaRPr/>
          </a:p>
        </p:txBody>
      </p:sp>
      <p:sp>
        <p:nvSpPr>
          <p:cNvPr id="960" name="Google Shape;960;p56"/>
          <p:cNvSpPr txBox="1">
            <a:spLocks noGrp="1"/>
          </p:cNvSpPr>
          <p:nvPr>
            <p:ph type="ctrTitle" idx="4"/>
          </p:nvPr>
        </p:nvSpPr>
        <p:spPr>
          <a:xfrm>
            <a:off x="3553273" y="1986253"/>
            <a:ext cx="2057700" cy="421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a:t>
            </a:r>
            <a:endParaRPr/>
          </a:p>
        </p:txBody>
      </p:sp>
      <p:sp>
        <p:nvSpPr>
          <p:cNvPr id="961" name="Google Shape;961;p56"/>
          <p:cNvSpPr txBox="1">
            <a:spLocks noGrp="1"/>
          </p:cNvSpPr>
          <p:nvPr>
            <p:ph type="ctrTitle"/>
          </p:nvPr>
        </p:nvSpPr>
        <p:spPr>
          <a:xfrm>
            <a:off x="739189" y="1986253"/>
            <a:ext cx="2057700" cy="421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a:t>
            </a:r>
            <a:endParaRPr/>
          </a:p>
        </p:txBody>
      </p:sp>
      <p:sp>
        <p:nvSpPr>
          <p:cNvPr id="962" name="Google Shape;962;p56"/>
          <p:cNvSpPr txBox="1">
            <a:spLocks noGrp="1"/>
          </p:cNvSpPr>
          <p:nvPr>
            <p:ph type="ctrTitle" idx="2"/>
          </p:nvPr>
        </p:nvSpPr>
        <p:spPr>
          <a:xfrm>
            <a:off x="739189" y="3634584"/>
            <a:ext cx="2057700" cy="421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a:t>
            </a:r>
            <a:endParaRPr/>
          </a:p>
        </p:txBody>
      </p:sp>
      <p:sp>
        <p:nvSpPr>
          <p:cNvPr id="963" name="Google Shape;963;p56"/>
          <p:cNvSpPr txBox="1">
            <a:spLocks noGrp="1"/>
          </p:cNvSpPr>
          <p:nvPr>
            <p:ph type="subTitle" idx="3"/>
          </p:nvPr>
        </p:nvSpPr>
        <p:spPr>
          <a:xfrm>
            <a:off x="739189" y="3911272"/>
            <a:ext cx="2057700" cy="57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 is the closest planet to the Sun</a:t>
            </a:r>
            <a:endParaRPr/>
          </a:p>
        </p:txBody>
      </p:sp>
      <p:sp>
        <p:nvSpPr>
          <p:cNvPr id="964" name="Google Shape;964;p56"/>
          <p:cNvSpPr txBox="1">
            <a:spLocks noGrp="1"/>
          </p:cNvSpPr>
          <p:nvPr>
            <p:ph type="ctrTitle" idx="7"/>
          </p:nvPr>
        </p:nvSpPr>
        <p:spPr>
          <a:xfrm>
            <a:off x="6365590" y="1986253"/>
            <a:ext cx="2057700" cy="421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a:t>
            </a:r>
            <a:endParaRPr/>
          </a:p>
        </p:txBody>
      </p:sp>
      <p:sp>
        <p:nvSpPr>
          <p:cNvPr id="965" name="Google Shape;965;p56"/>
          <p:cNvSpPr txBox="1">
            <a:spLocks noGrp="1"/>
          </p:cNvSpPr>
          <p:nvPr>
            <p:ph type="subTitle" idx="8"/>
          </p:nvPr>
        </p:nvSpPr>
        <p:spPr>
          <a:xfrm>
            <a:off x="6365590" y="2261342"/>
            <a:ext cx="2057700" cy="57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It’s a gas giant and has several rings</a:t>
            </a:r>
            <a:endParaRPr/>
          </a:p>
        </p:txBody>
      </p:sp>
      <p:sp>
        <p:nvSpPr>
          <p:cNvPr id="966" name="Google Shape;966;p56"/>
          <p:cNvSpPr txBox="1">
            <a:spLocks noGrp="1"/>
          </p:cNvSpPr>
          <p:nvPr>
            <p:ph type="ctrTitle" idx="9"/>
          </p:nvPr>
        </p:nvSpPr>
        <p:spPr>
          <a:xfrm>
            <a:off x="3553273" y="3634584"/>
            <a:ext cx="2057700" cy="421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a:t>
            </a:r>
            <a:endParaRPr/>
          </a:p>
        </p:txBody>
      </p:sp>
      <p:sp>
        <p:nvSpPr>
          <p:cNvPr id="967" name="Google Shape;967;p56"/>
          <p:cNvSpPr txBox="1">
            <a:spLocks noGrp="1"/>
          </p:cNvSpPr>
          <p:nvPr>
            <p:ph type="subTitle" idx="13"/>
          </p:nvPr>
        </p:nvSpPr>
        <p:spPr>
          <a:xfrm>
            <a:off x="3553273" y="3911272"/>
            <a:ext cx="2057700" cy="57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Despite being red, Mars is a cold place</a:t>
            </a:r>
            <a:endParaRPr/>
          </a:p>
        </p:txBody>
      </p:sp>
      <p:sp>
        <p:nvSpPr>
          <p:cNvPr id="968" name="Google Shape;968;p56"/>
          <p:cNvSpPr txBox="1">
            <a:spLocks noGrp="1"/>
          </p:cNvSpPr>
          <p:nvPr>
            <p:ph type="ctrTitle" idx="14"/>
          </p:nvPr>
        </p:nvSpPr>
        <p:spPr>
          <a:xfrm>
            <a:off x="6365590" y="3634584"/>
            <a:ext cx="2057700" cy="421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Neptune</a:t>
            </a:r>
            <a:endParaRPr/>
          </a:p>
        </p:txBody>
      </p:sp>
      <p:sp>
        <p:nvSpPr>
          <p:cNvPr id="969" name="Google Shape;969;p56"/>
          <p:cNvSpPr txBox="1">
            <a:spLocks noGrp="1"/>
          </p:cNvSpPr>
          <p:nvPr>
            <p:ph type="subTitle" idx="15"/>
          </p:nvPr>
        </p:nvSpPr>
        <p:spPr>
          <a:xfrm>
            <a:off x="6365590" y="3911272"/>
            <a:ext cx="2057700" cy="57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It’s the farthest planet from the Sun   </a:t>
            </a:r>
            <a:endParaRPr/>
          </a:p>
        </p:txBody>
      </p:sp>
      <p:sp>
        <p:nvSpPr>
          <p:cNvPr id="970" name="Google Shape;970;p56"/>
          <p:cNvSpPr/>
          <p:nvPr/>
        </p:nvSpPr>
        <p:spPr>
          <a:xfrm>
            <a:off x="4380407" y="3106476"/>
            <a:ext cx="403432" cy="485184"/>
          </a:xfrm>
          <a:custGeom>
            <a:avLst/>
            <a:gdLst/>
            <a:ahLst/>
            <a:cxnLst/>
            <a:rect l="l" t="t" r="r" b="b"/>
            <a:pathLst>
              <a:path w="6465" h="7776" extrusionOk="0">
                <a:moveTo>
                  <a:pt x="2722" y="467"/>
                </a:moveTo>
                <a:lnTo>
                  <a:pt x="2722" y="467"/>
                </a:lnTo>
                <a:cubicBezTo>
                  <a:pt x="2533" y="769"/>
                  <a:pt x="2533" y="1160"/>
                  <a:pt x="2722" y="1462"/>
                </a:cubicBezTo>
                <a:lnTo>
                  <a:pt x="946" y="1462"/>
                </a:lnTo>
                <a:cubicBezTo>
                  <a:pt x="1021" y="1362"/>
                  <a:pt x="1097" y="1273"/>
                  <a:pt x="1185" y="1198"/>
                </a:cubicBezTo>
                <a:lnTo>
                  <a:pt x="2193" y="1198"/>
                </a:lnTo>
                <a:lnTo>
                  <a:pt x="2193" y="731"/>
                </a:lnTo>
                <a:lnTo>
                  <a:pt x="1828" y="731"/>
                </a:lnTo>
                <a:cubicBezTo>
                  <a:pt x="2105" y="593"/>
                  <a:pt x="2407" y="505"/>
                  <a:pt x="2722" y="467"/>
                </a:cubicBezTo>
                <a:close/>
                <a:moveTo>
                  <a:pt x="3541" y="467"/>
                </a:moveTo>
                <a:cubicBezTo>
                  <a:pt x="3919" y="467"/>
                  <a:pt x="4297" y="555"/>
                  <a:pt x="4638" y="731"/>
                </a:cubicBezTo>
                <a:lnTo>
                  <a:pt x="3579" y="731"/>
                </a:lnTo>
                <a:lnTo>
                  <a:pt x="3579" y="1198"/>
                </a:lnTo>
                <a:lnTo>
                  <a:pt x="5280" y="1198"/>
                </a:lnTo>
                <a:cubicBezTo>
                  <a:pt x="5369" y="1273"/>
                  <a:pt x="5444" y="1362"/>
                  <a:pt x="5507" y="1462"/>
                </a:cubicBezTo>
                <a:lnTo>
                  <a:pt x="3541" y="1462"/>
                </a:lnTo>
                <a:cubicBezTo>
                  <a:pt x="2911" y="1425"/>
                  <a:pt x="2899" y="505"/>
                  <a:pt x="3541" y="467"/>
                </a:cubicBezTo>
                <a:close/>
                <a:moveTo>
                  <a:pt x="3844" y="1929"/>
                </a:moveTo>
                <a:cubicBezTo>
                  <a:pt x="4512" y="1929"/>
                  <a:pt x="4512" y="2924"/>
                  <a:pt x="3844" y="2924"/>
                </a:cubicBezTo>
                <a:lnTo>
                  <a:pt x="467" y="2924"/>
                </a:lnTo>
                <a:cubicBezTo>
                  <a:pt x="467" y="2836"/>
                  <a:pt x="467" y="2748"/>
                  <a:pt x="479" y="2659"/>
                </a:cubicBezTo>
                <a:lnTo>
                  <a:pt x="3806" y="2659"/>
                </a:lnTo>
                <a:lnTo>
                  <a:pt x="3806" y="2193"/>
                </a:lnTo>
                <a:lnTo>
                  <a:pt x="580" y="2193"/>
                </a:lnTo>
                <a:cubicBezTo>
                  <a:pt x="605" y="2105"/>
                  <a:pt x="643" y="2004"/>
                  <a:pt x="681" y="1929"/>
                </a:cubicBezTo>
                <a:close/>
                <a:moveTo>
                  <a:pt x="5784" y="1929"/>
                </a:moveTo>
                <a:cubicBezTo>
                  <a:pt x="5822" y="2004"/>
                  <a:pt x="5860" y="2105"/>
                  <a:pt x="5885" y="2193"/>
                </a:cubicBezTo>
                <a:lnTo>
                  <a:pt x="5192" y="2193"/>
                </a:lnTo>
                <a:lnTo>
                  <a:pt x="5192" y="2659"/>
                </a:lnTo>
                <a:lnTo>
                  <a:pt x="5986" y="2659"/>
                </a:lnTo>
                <a:cubicBezTo>
                  <a:pt x="5999" y="2748"/>
                  <a:pt x="5999" y="2836"/>
                  <a:pt x="5999" y="2924"/>
                </a:cubicBezTo>
                <a:lnTo>
                  <a:pt x="4663" y="2924"/>
                </a:lnTo>
                <a:cubicBezTo>
                  <a:pt x="4852" y="2622"/>
                  <a:pt x="4852" y="2231"/>
                  <a:pt x="4663" y="1929"/>
                </a:cubicBezTo>
                <a:close/>
                <a:moveTo>
                  <a:pt x="1487" y="3390"/>
                </a:moveTo>
                <a:cubicBezTo>
                  <a:pt x="1298" y="3693"/>
                  <a:pt x="1298" y="4083"/>
                  <a:pt x="1487" y="4386"/>
                </a:cubicBezTo>
                <a:lnTo>
                  <a:pt x="454" y="4386"/>
                </a:lnTo>
                <a:lnTo>
                  <a:pt x="454" y="4121"/>
                </a:lnTo>
                <a:lnTo>
                  <a:pt x="971" y="4121"/>
                </a:lnTo>
                <a:lnTo>
                  <a:pt x="971" y="3655"/>
                </a:lnTo>
                <a:lnTo>
                  <a:pt x="454" y="3655"/>
                </a:lnTo>
                <a:lnTo>
                  <a:pt x="454" y="3390"/>
                </a:lnTo>
                <a:close/>
                <a:moveTo>
                  <a:pt x="6011" y="3390"/>
                </a:moveTo>
                <a:lnTo>
                  <a:pt x="6011" y="3655"/>
                </a:lnTo>
                <a:lnTo>
                  <a:pt x="2357" y="3655"/>
                </a:lnTo>
                <a:lnTo>
                  <a:pt x="2357" y="4121"/>
                </a:lnTo>
                <a:lnTo>
                  <a:pt x="6011" y="4121"/>
                </a:lnTo>
                <a:lnTo>
                  <a:pt x="6011" y="4386"/>
                </a:lnTo>
                <a:lnTo>
                  <a:pt x="2307" y="4386"/>
                </a:lnTo>
                <a:cubicBezTo>
                  <a:pt x="1676" y="4348"/>
                  <a:pt x="1676" y="3415"/>
                  <a:pt x="2307" y="3390"/>
                </a:cubicBezTo>
                <a:close/>
                <a:moveTo>
                  <a:pt x="6011" y="4852"/>
                </a:moveTo>
                <a:cubicBezTo>
                  <a:pt x="5999" y="4940"/>
                  <a:pt x="5999" y="5028"/>
                  <a:pt x="5986" y="5117"/>
                </a:cubicBezTo>
                <a:lnTo>
                  <a:pt x="5192" y="5117"/>
                </a:lnTo>
                <a:lnTo>
                  <a:pt x="5192" y="5583"/>
                </a:lnTo>
                <a:lnTo>
                  <a:pt x="5885" y="5583"/>
                </a:lnTo>
                <a:cubicBezTo>
                  <a:pt x="5860" y="5671"/>
                  <a:pt x="5822" y="5759"/>
                  <a:pt x="5784" y="5847"/>
                </a:cubicBezTo>
                <a:lnTo>
                  <a:pt x="4663" y="5847"/>
                </a:lnTo>
                <a:cubicBezTo>
                  <a:pt x="4852" y="5545"/>
                  <a:pt x="4852" y="5154"/>
                  <a:pt x="4663" y="4852"/>
                </a:cubicBezTo>
                <a:close/>
                <a:moveTo>
                  <a:pt x="3891" y="4850"/>
                </a:moveTo>
                <a:cubicBezTo>
                  <a:pt x="4538" y="4850"/>
                  <a:pt x="4534" y="5848"/>
                  <a:pt x="3880" y="5848"/>
                </a:cubicBezTo>
                <a:cubicBezTo>
                  <a:pt x="3868" y="5848"/>
                  <a:pt x="3856" y="5848"/>
                  <a:pt x="3844" y="5847"/>
                </a:cubicBezTo>
                <a:lnTo>
                  <a:pt x="681" y="5847"/>
                </a:lnTo>
                <a:cubicBezTo>
                  <a:pt x="643" y="5759"/>
                  <a:pt x="605" y="5671"/>
                  <a:pt x="580" y="5583"/>
                </a:cubicBezTo>
                <a:lnTo>
                  <a:pt x="3806" y="5583"/>
                </a:lnTo>
                <a:lnTo>
                  <a:pt x="3806" y="5117"/>
                </a:lnTo>
                <a:lnTo>
                  <a:pt x="479" y="5117"/>
                </a:lnTo>
                <a:cubicBezTo>
                  <a:pt x="467" y="5028"/>
                  <a:pt x="467" y="4940"/>
                  <a:pt x="467" y="4852"/>
                </a:cubicBezTo>
                <a:lnTo>
                  <a:pt x="3844" y="4852"/>
                </a:lnTo>
                <a:cubicBezTo>
                  <a:pt x="3860" y="4851"/>
                  <a:pt x="3876" y="4850"/>
                  <a:pt x="3891" y="4850"/>
                </a:cubicBezTo>
                <a:close/>
                <a:moveTo>
                  <a:pt x="2722" y="6314"/>
                </a:moveTo>
                <a:cubicBezTo>
                  <a:pt x="2533" y="6616"/>
                  <a:pt x="2533" y="6994"/>
                  <a:pt x="2722" y="7297"/>
                </a:cubicBezTo>
                <a:cubicBezTo>
                  <a:pt x="2407" y="7271"/>
                  <a:pt x="2105" y="7183"/>
                  <a:pt x="1828" y="7044"/>
                </a:cubicBezTo>
                <a:lnTo>
                  <a:pt x="2206" y="7044"/>
                </a:lnTo>
                <a:lnTo>
                  <a:pt x="2206" y="6578"/>
                </a:lnTo>
                <a:lnTo>
                  <a:pt x="1185" y="6578"/>
                </a:lnTo>
                <a:cubicBezTo>
                  <a:pt x="1097" y="6490"/>
                  <a:pt x="1021" y="6402"/>
                  <a:pt x="958" y="6314"/>
                </a:cubicBezTo>
                <a:close/>
                <a:moveTo>
                  <a:pt x="5520" y="6314"/>
                </a:moveTo>
                <a:cubicBezTo>
                  <a:pt x="5444" y="6402"/>
                  <a:pt x="5369" y="6490"/>
                  <a:pt x="5280" y="6578"/>
                </a:cubicBezTo>
                <a:lnTo>
                  <a:pt x="3579" y="6578"/>
                </a:lnTo>
                <a:lnTo>
                  <a:pt x="3579" y="7044"/>
                </a:lnTo>
                <a:lnTo>
                  <a:pt x="4650" y="7044"/>
                </a:lnTo>
                <a:cubicBezTo>
                  <a:pt x="4297" y="7221"/>
                  <a:pt x="3919" y="7309"/>
                  <a:pt x="3541" y="7309"/>
                </a:cubicBezTo>
                <a:cubicBezTo>
                  <a:pt x="2911" y="7271"/>
                  <a:pt x="2924" y="6339"/>
                  <a:pt x="3554" y="6314"/>
                </a:cubicBezTo>
                <a:close/>
                <a:moveTo>
                  <a:pt x="2949" y="1"/>
                </a:moveTo>
                <a:cubicBezTo>
                  <a:pt x="1324" y="1"/>
                  <a:pt x="1" y="1324"/>
                  <a:pt x="1" y="2949"/>
                </a:cubicBezTo>
                <a:lnTo>
                  <a:pt x="1" y="4827"/>
                </a:lnTo>
                <a:cubicBezTo>
                  <a:pt x="1" y="6452"/>
                  <a:pt x="1324" y="7775"/>
                  <a:pt x="2949" y="7775"/>
                </a:cubicBezTo>
                <a:lnTo>
                  <a:pt x="3541" y="7775"/>
                </a:lnTo>
                <a:cubicBezTo>
                  <a:pt x="5167" y="7763"/>
                  <a:pt x="6465" y="6440"/>
                  <a:pt x="6465" y="4827"/>
                </a:cubicBezTo>
                <a:lnTo>
                  <a:pt x="6465" y="2949"/>
                </a:lnTo>
                <a:cubicBezTo>
                  <a:pt x="6465" y="1324"/>
                  <a:pt x="5167" y="13"/>
                  <a:pt x="35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56"/>
          <p:cNvSpPr/>
          <p:nvPr/>
        </p:nvSpPr>
        <p:spPr>
          <a:xfrm>
            <a:off x="7124327" y="3047301"/>
            <a:ext cx="540226" cy="544359"/>
          </a:xfrm>
          <a:custGeom>
            <a:avLst/>
            <a:gdLst/>
            <a:ahLst/>
            <a:cxnLst/>
            <a:rect l="l" t="t" r="r" b="b"/>
            <a:pathLst>
              <a:path w="7712" h="7771" extrusionOk="0">
                <a:moveTo>
                  <a:pt x="4541" y="466"/>
                </a:moveTo>
                <a:cubicBezTo>
                  <a:pt x="5295" y="466"/>
                  <a:pt x="6028" y="1040"/>
                  <a:pt x="6036" y="1937"/>
                </a:cubicBezTo>
                <a:lnTo>
                  <a:pt x="6036" y="2163"/>
                </a:lnTo>
                <a:lnTo>
                  <a:pt x="6477" y="2163"/>
                </a:lnTo>
                <a:cubicBezTo>
                  <a:pt x="6485" y="2163"/>
                  <a:pt x="6493" y="2163"/>
                  <a:pt x="6500" y="2163"/>
                </a:cubicBezTo>
                <a:cubicBezTo>
                  <a:pt x="6956" y="2163"/>
                  <a:pt x="7321" y="2524"/>
                  <a:pt x="7321" y="2982"/>
                </a:cubicBezTo>
                <a:cubicBezTo>
                  <a:pt x="7321" y="3428"/>
                  <a:pt x="6956" y="3789"/>
                  <a:pt x="6500" y="3789"/>
                </a:cubicBezTo>
                <a:cubicBezTo>
                  <a:pt x="6493" y="3789"/>
                  <a:pt x="6485" y="3789"/>
                  <a:pt x="6477" y="3789"/>
                </a:cubicBezTo>
                <a:lnTo>
                  <a:pt x="6477" y="3801"/>
                </a:lnTo>
                <a:lnTo>
                  <a:pt x="5041" y="3801"/>
                </a:lnTo>
                <a:lnTo>
                  <a:pt x="3869" y="2126"/>
                </a:lnTo>
                <a:lnTo>
                  <a:pt x="2684" y="3801"/>
                </a:lnTo>
                <a:lnTo>
                  <a:pt x="1248" y="3801"/>
                </a:lnTo>
                <a:cubicBezTo>
                  <a:pt x="214" y="3751"/>
                  <a:pt x="214" y="2214"/>
                  <a:pt x="1248" y="2176"/>
                </a:cubicBezTo>
                <a:lnTo>
                  <a:pt x="1689" y="2176"/>
                </a:lnTo>
                <a:lnTo>
                  <a:pt x="1689" y="1949"/>
                </a:lnTo>
                <a:cubicBezTo>
                  <a:pt x="1689" y="1382"/>
                  <a:pt x="2142" y="941"/>
                  <a:pt x="2697" y="941"/>
                </a:cubicBezTo>
                <a:cubicBezTo>
                  <a:pt x="2848" y="941"/>
                  <a:pt x="3012" y="979"/>
                  <a:pt x="3150" y="1054"/>
                </a:cubicBezTo>
                <a:lnTo>
                  <a:pt x="3314" y="1130"/>
                </a:lnTo>
                <a:lnTo>
                  <a:pt x="3428" y="991"/>
                </a:lnTo>
                <a:cubicBezTo>
                  <a:pt x="3734" y="628"/>
                  <a:pt x="4141" y="466"/>
                  <a:pt x="4541" y="466"/>
                </a:cubicBezTo>
                <a:close/>
                <a:moveTo>
                  <a:pt x="3856" y="2932"/>
                </a:moveTo>
                <a:lnTo>
                  <a:pt x="4789" y="4255"/>
                </a:lnTo>
                <a:lnTo>
                  <a:pt x="5217" y="4860"/>
                </a:lnTo>
                <a:lnTo>
                  <a:pt x="4499" y="4860"/>
                </a:lnTo>
                <a:lnTo>
                  <a:pt x="4499" y="7317"/>
                </a:lnTo>
                <a:lnTo>
                  <a:pt x="3226" y="7317"/>
                </a:lnTo>
                <a:lnTo>
                  <a:pt x="3226" y="4860"/>
                </a:lnTo>
                <a:lnTo>
                  <a:pt x="2495" y="4860"/>
                </a:lnTo>
                <a:lnTo>
                  <a:pt x="2924" y="4255"/>
                </a:lnTo>
                <a:lnTo>
                  <a:pt x="3856" y="2932"/>
                </a:lnTo>
                <a:close/>
                <a:moveTo>
                  <a:pt x="4542" y="0"/>
                </a:moveTo>
                <a:cubicBezTo>
                  <a:pt x="4065" y="0"/>
                  <a:pt x="3579" y="176"/>
                  <a:pt x="3188" y="563"/>
                </a:cubicBezTo>
                <a:cubicBezTo>
                  <a:pt x="3017" y="498"/>
                  <a:pt x="2843" y="468"/>
                  <a:pt x="2672" y="468"/>
                </a:cubicBezTo>
                <a:cubicBezTo>
                  <a:pt x="1978" y="468"/>
                  <a:pt x="1346" y="971"/>
                  <a:pt x="1235" y="1710"/>
                </a:cubicBezTo>
                <a:cubicBezTo>
                  <a:pt x="542" y="1735"/>
                  <a:pt x="0" y="2289"/>
                  <a:pt x="0" y="2982"/>
                </a:cubicBezTo>
                <a:cubicBezTo>
                  <a:pt x="0" y="3663"/>
                  <a:pt x="542" y="4230"/>
                  <a:pt x="1235" y="4255"/>
                </a:cubicBezTo>
                <a:lnTo>
                  <a:pt x="2344" y="4255"/>
                </a:lnTo>
                <a:lnTo>
                  <a:pt x="1601" y="5314"/>
                </a:lnTo>
                <a:lnTo>
                  <a:pt x="2747" y="5314"/>
                </a:lnTo>
                <a:lnTo>
                  <a:pt x="2747" y="7771"/>
                </a:lnTo>
                <a:lnTo>
                  <a:pt x="4940" y="7771"/>
                </a:lnTo>
                <a:lnTo>
                  <a:pt x="4940" y="5326"/>
                </a:lnTo>
                <a:lnTo>
                  <a:pt x="6099" y="5326"/>
                </a:lnTo>
                <a:lnTo>
                  <a:pt x="5343" y="4255"/>
                </a:lnTo>
                <a:lnTo>
                  <a:pt x="6477" y="4255"/>
                </a:lnTo>
                <a:cubicBezTo>
                  <a:pt x="7157" y="4230"/>
                  <a:pt x="7712" y="3675"/>
                  <a:pt x="7712" y="2995"/>
                </a:cubicBezTo>
                <a:cubicBezTo>
                  <a:pt x="7712" y="2302"/>
                  <a:pt x="7170" y="1735"/>
                  <a:pt x="6490" y="1710"/>
                </a:cubicBezTo>
                <a:lnTo>
                  <a:pt x="6477" y="1710"/>
                </a:lnTo>
                <a:cubicBezTo>
                  <a:pt x="6353" y="655"/>
                  <a:pt x="5462" y="0"/>
                  <a:pt x="45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2" name="Google Shape;972;p56"/>
          <p:cNvGrpSpPr/>
          <p:nvPr/>
        </p:nvGrpSpPr>
        <p:grpSpPr>
          <a:xfrm>
            <a:off x="1566328" y="3190816"/>
            <a:ext cx="403421" cy="400844"/>
            <a:chOff x="1487772" y="3279830"/>
            <a:chExt cx="388802" cy="386318"/>
          </a:xfrm>
        </p:grpSpPr>
        <p:sp>
          <p:nvSpPr>
            <p:cNvPr id="973" name="Google Shape;973;p56"/>
            <p:cNvSpPr/>
            <p:nvPr/>
          </p:nvSpPr>
          <p:spPr>
            <a:xfrm>
              <a:off x="1525976" y="3409942"/>
              <a:ext cx="214770" cy="202996"/>
            </a:xfrm>
            <a:custGeom>
              <a:avLst/>
              <a:gdLst/>
              <a:ahLst/>
              <a:cxnLst/>
              <a:rect l="l" t="t" r="r" b="b"/>
              <a:pathLst>
                <a:path w="4323" h="4086" extrusionOk="0">
                  <a:moveTo>
                    <a:pt x="1492" y="458"/>
                  </a:moveTo>
                  <a:cubicBezTo>
                    <a:pt x="1565" y="458"/>
                    <a:pt x="1640" y="469"/>
                    <a:pt x="1714" y="494"/>
                  </a:cubicBezTo>
                  <a:cubicBezTo>
                    <a:pt x="2155" y="645"/>
                    <a:pt x="2331" y="1187"/>
                    <a:pt x="2054" y="1565"/>
                  </a:cubicBezTo>
                  <a:lnTo>
                    <a:pt x="1764" y="1061"/>
                  </a:lnTo>
                  <a:lnTo>
                    <a:pt x="1323" y="1830"/>
                  </a:lnTo>
                  <a:cubicBezTo>
                    <a:pt x="1008" y="1742"/>
                    <a:pt x="794" y="1464"/>
                    <a:pt x="807" y="1149"/>
                  </a:cubicBezTo>
                  <a:cubicBezTo>
                    <a:pt x="796" y="759"/>
                    <a:pt x="1120" y="458"/>
                    <a:pt x="1492" y="458"/>
                  </a:cubicBezTo>
                  <a:close/>
                  <a:moveTo>
                    <a:pt x="1764" y="1981"/>
                  </a:moveTo>
                  <a:lnTo>
                    <a:pt x="1915" y="2258"/>
                  </a:lnTo>
                  <a:lnTo>
                    <a:pt x="2319" y="2939"/>
                  </a:lnTo>
                  <a:lnTo>
                    <a:pt x="2709" y="3619"/>
                  </a:lnTo>
                  <a:lnTo>
                    <a:pt x="819" y="3619"/>
                  </a:lnTo>
                  <a:lnTo>
                    <a:pt x="1764" y="1981"/>
                  </a:lnTo>
                  <a:close/>
                  <a:moveTo>
                    <a:pt x="2999" y="2687"/>
                  </a:moveTo>
                  <a:lnTo>
                    <a:pt x="3528" y="3619"/>
                  </a:lnTo>
                  <a:lnTo>
                    <a:pt x="3239" y="3619"/>
                  </a:lnTo>
                  <a:lnTo>
                    <a:pt x="2848" y="2939"/>
                  </a:lnTo>
                  <a:lnTo>
                    <a:pt x="2999" y="2687"/>
                  </a:lnTo>
                  <a:close/>
                  <a:moveTo>
                    <a:pt x="1515" y="1"/>
                  </a:moveTo>
                  <a:cubicBezTo>
                    <a:pt x="1433" y="1"/>
                    <a:pt x="1348" y="9"/>
                    <a:pt x="1260" y="28"/>
                  </a:cubicBezTo>
                  <a:cubicBezTo>
                    <a:pt x="126" y="255"/>
                    <a:pt x="0" y="1830"/>
                    <a:pt x="1084" y="2233"/>
                  </a:cubicBezTo>
                  <a:lnTo>
                    <a:pt x="13" y="4085"/>
                  </a:lnTo>
                  <a:lnTo>
                    <a:pt x="4322" y="4085"/>
                  </a:lnTo>
                  <a:lnTo>
                    <a:pt x="2987" y="1767"/>
                  </a:lnTo>
                  <a:lnTo>
                    <a:pt x="2577" y="2474"/>
                  </a:lnTo>
                  <a:lnTo>
                    <a:pt x="2577" y="2474"/>
                  </a:lnTo>
                  <a:lnTo>
                    <a:pt x="2293" y="1981"/>
                  </a:lnTo>
                  <a:cubicBezTo>
                    <a:pt x="3061" y="1248"/>
                    <a:pt x="2498" y="1"/>
                    <a:pt x="15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56"/>
            <p:cNvSpPr/>
            <p:nvPr/>
          </p:nvSpPr>
          <p:spPr>
            <a:xfrm>
              <a:off x="1561646" y="3330554"/>
              <a:ext cx="144671" cy="22555"/>
            </a:xfrm>
            <a:custGeom>
              <a:avLst/>
              <a:gdLst/>
              <a:ahLst/>
              <a:cxnLst/>
              <a:rect l="l" t="t" r="r" b="b"/>
              <a:pathLst>
                <a:path w="2912" h="454" extrusionOk="0">
                  <a:moveTo>
                    <a:pt x="0" y="0"/>
                  </a:moveTo>
                  <a:lnTo>
                    <a:pt x="0" y="454"/>
                  </a:lnTo>
                  <a:lnTo>
                    <a:pt x="2911" y="454"/>
                  </a:lnTo>
                  <a:lnTo>
                    <a:pt x="291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56"/>
            <p:cNvSpPr/>
            <p:nvPr/>
          </p:nvSpPr>
          <p:spPr>
            <a:xfrm>
              <a:off x="1577892" y="3368708"/>
              <a:ext cx="112130" cy="22605"/>
            </a:xfrm>
            <a:custGeom>
              <a:avLst/>
              <a:gdLst/>
              <a:ahLst/>
              <a:cxnLst/>
              <a:rect l="l" t="t" r="r" b="b"/>
              <a:pathLst>
                <a:path w="2257" h="455" extrusionOk="0">
                  <a:moveTo>
                    <a:pt x="1" y="1"/>
                  </a:moveTo>
                  <a:lnTo>
                    <a:pt x="1" y="455"/>
                  </a:lnTo>
                  <a:lnTo>
                    <a:pt x="2257" y="455"/>
                  </a:lnTo>
                  <a:lnTo>
                    <a:pt x="225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56"/>
            <p:cNvSpPr/>
            <p:nvPr/>
          </p:nvSpPr>
          <p:spPr>
            <a:xfrm>
              <a:off x="1487772" y="3279830"/>
              <a:ext cx="388802" cy="386318"/>
            </a:xfrm>
            <a:custGeom>
              <a:avLst/>
              <a:gdLst/>
              <a:ahLst/>
              <a:cxnLst/>
              <a:rect l="l" t="t" r="r" b="b"/>
              <a:pathLst>
                <a:path w="7826" h="7776" extrusionOk="0">
                  <a:moveTo>
                    <a:pt x="7233" y="473"/>
                  </a:moveTo>
                  <a:cubicBezTo>
                    <a:pt x="7252" y="473"/>
                    <a:pt x="7271" y="479"/>
                    <a:pt x="7284" y="492"/>
                  </a:cubicBezTo>
                  <a:cubicBezTo>
                    <a:pt x="7309" y="517"/>
                    <a:pt x="7309" y="568"/>
                    <a:pt x="7284" y="593"/>
                  </a:cubicBezTo>
                  <a:lnTo>
                    <a:pt x="7019" y="858"/>
                  </a:lnTo>
                  <a:lnTo>
                    <a:pt x="6918" y="757"/>
                  </a:lnTo>
                  <a:lnTo>
                    <a:pt x="7183" y="492"/>
                  </a:lnTo>
                  <a:cubicBezTo>
                    <a:pt x="7196" y="479"/>
                    <a:pt x="7214" y="473"/>
                    <a:pt x="7233" y="473"/>
                  </a:cubicBezTo>
                  <a:close/>
                  <a:moveTo>
                    <a:pt x="6591" y="1084"/>
                  </a:moveTo>
                  <a:lnTo>
                    <a:pt x="6692" y="1185"/>
                  </a:lnTo>
                  <a:lnTo>
                    <a:pt x="5910" y="1966"/>
                  </a:lnTo>
                  <a:lnTo>
                    <a:pt x="4134" y="3743"/>
                  </a:lnTo>
                  <a:lnTo>
                    <a:pt x="4033" y="3743"/>
                  </a:lnTo>
                  <a:lnTo>
                    <a:pt x="4033" y="3642"/>
                  </a:lnTo>
                  <a:lnTo>
                    <a:pt x="5898" y="1777"/>
                  </a:lnTo>
                  <a:lnTo>
                    <a:pt x="6591" y="1084"/>
                  </a:lnTo>
                  <a:close/>
                  <a:moveTo>
                    <a:pt x="5431" y="467"/>
                  </a:moveTo>
                  <a:lnTo>
                    <a:pt x="5431" y="1588"/>
                  </a:lnTo>
                  <a:lnTo>
                    <a:pt x="3566" y="3453"/>
                  </a:lnTo>
                  <a:lnTo>
                    <a:pt x="3566" y="4222"/>
                  </a:lnTo>
                  <a:lnTo>
                    <a:pt x="4323" y="4222"/>
                  </a:lnTo>
                  <a:lnTo>
                    <a:pt x="5431" y="3100"/>
                  </a:lnTo>
                  <a:lnTo>
                    <a:pt x="5431" y="7322"/>
                  </a:lnTo>
                  <a:lnTo>
                    <a:pt x="454" y="7322"/>
                  </a:lnTo>
                  <a:lnTo>
                    <a:pt x="454" y="467"/>
                  </a:lnTo>
                  <a:close/>
                  <a:moveTo>
                    <a:pt x="0" y="1"/>
                  </a:moveTo>
                  <a:lnTo>
                    <a:pt x="0" y="7775"/>
                  </a:lnTo>
                  <a:lnTo>
                    <a:pt x="5898" y="7775"/>
                  </a:lnTo>
                  <a:lnTo>
                    <a:pt x="5898" y="2647"/>
                  </a:lnTo>
                  <a:lnTo>
                    <a:pt x="7611" y="921"/>
                  </a:lnTo>
                  <a:cubicBezTo>
                    <a:pt x="7826" y="719"/>
                    <a:pt x="7826" y="379"/>
                    <a:pt x="7611" y="177"/>
                  </a:cubicBezTo>
                  <a:lnTo>
                    <a:pt x="7611" y="164"/>
                  </a:lnTo>
                  <a:cubicBezTo>
                    <a:pt x="7511" y="57"/>
                    <a:pt x="7375" y="4"/>
                    <a:pt x="7238" y="4"/>
                  </a:cubicBezTo>
                  <a:cubicBezTo>
                    <a:pt x="7101" y="4"/>
                    <a:pt x="6962" y="57"/>
                    <a:pt x="6855" y="164"/>
                  </a:cubicBezTo>
                  <a:lnTo>
                    <a:pt x="5898" y="1122"/>
                  </a:lnTo>
                  <a:lnTo>
                    <a:pt x="589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7" name="Google Shape;977;p56"/>
          <p:cNvSpPr/>
          <p:nvPr/>
        </p:nvSpPr>
        <p:spPr>
          <a:xfrm>
            <a:off x="7124326" y="1397290"/>
            <a:ext cx="540226" cy="541944"/>
          </a:xfrm>
          <a:custGeom>
            <a:avLst/>
            <a:gdLst/>
            <a:ahLst/>
            <a:cxnLst/>
            <a:rect l="l" t="t" r="r" b="b"/>
            <a:pathLst>
              <a:path w="7775" h="7800" extrusionOk="0">
                <a:moveTo>
                  <a:pt x="3931" y="479"/>
                </a:moveTo>
                <a:lnTo>
                  <a:pt x="3931" y="479"/>
                </a:lnTo>
                <a:cubicBezTo>
                  <a:pt x="4695" y="499"/>
                  <a:pt x="5318" y="1134"/>
                  <a:pt x="5318" y="1915"/>
                </a:cubicBezTo>
                <a:lnTo>
                  <a:pt x="5318" y="1978"/>
                </a:lnTo>
                <a:lnTo>
                  <a:pt x="5318" y="2016"/>
                </a:lnTo>
                <a:lnTo>
                  <a:pt x="5318" y="2041"/>
                </a:lnTo>
                <a:lnTo>
                  <a:pt x="5318" y="2092"/>
                </a:lnTo>
                <a:lnTo>
                  <a:pt x="5318" y="2104"/>
                </a:lnTo>
                <a:lnTo>
                  <a:pt x="5318" y="2155"/>
                </a:lnTo>
                <a:lnTo>
                  <a:pt x="5318" y="2167"/>
                </a:lnTo>
                <a:cubicBezTo>
                  <a:pt x="5318" y="2180"/>
                  <a:pt x="5305" y="2205"/>
                  <a:pt x="5305" y="2230"/>
                </a:cubicBezTo>
                <a:cubicBezTo>
                  <a:pt x="5305" y="2243"/>
                  <a:pt x="5293" y="2268"/>
                  <a:pt x="5293" y="2281"/>
                </a:cubicBezTo>
                <a:cubicBezTo>
                  <a:pt x="5293" y="2306"/>
                  <a:pt x="5280" y="2331"/>
                  <a:pt x="5267" y="2344"/>
                </a:cubicBezTo>
                <a:cubicBezTo>
                  <a:pt x="5255" y="2407"/>
                  <a:pt x="5230" y="2470"/>
                  <a:pt x="5204" y="2520"/>
                </a:cubicBezTo>
                <a:lnTo>
                  <a:pt x="5179" y="2571"/>
                </a:lnTo>
                <a:lnTo>
                  <a:pt x="5167" y="2583"/>
                </a:lnTo>
                <a:lnTo>
                  <a:pt x="5141" y="2621"/>
                </a:lnTo>
                <a:lnTo>
                  <a:pt x="5141" y="2634"/>
                </a:lnTo>
                <a:lnTo>
                  <a:pt x="5116" y="2684"/>
                </a:lnTo>
                <a:lnTo>
                  <a:pt x="5116" y="2697"/>
                </a:lnTo>
                <a:lnTo>
                  <a:pt x="5078" y="2734"/>
                </a:lnTo>
                <a:cubicBezTo>
                  <a:pt x="5078" y="2734"/>
                  <a:pt x="5078" y="2747"/>
                  <a:pt x="5078" y="2747"/>
                </a:cubicBezTo>
                <a:lnTo>
                  <a:pt x="5053" y="2785"/>
                </a:lnTo>
                <a:lnTo>
                  <a:pt x="5041" y="2797"/>
                </a:lnTo>
                <a:lnTo>
                  <a:pt x="5028" y="2810"/>
                </a:lnTo>
                <a:lnTo>
                  <a:pt x="5015" y="2835"/>
                </a:lnTo>
                <a:lnTo>
                  <a:pt x="5003" y="2848"/>
                </a:lnTo>
                <a:lnTo>
                  <a:pt x="4952" y="2886"/>
                </a:lnTo>
                <a:cubicBezTo>
                  <a:pt x="4763" y="3075"/>
                  <a:pt x="4625" y="3314"/>
                  <a:pt x="4536" y="3566"/>
                </a:cubicBezTo>
                <a:lnTo>
                  <a:pt x="4171" y="3566"/>
                </a:lnTo>
                <a:lnTo>
                  <a:pt x="4171" y="2634"/>
                </a:lnTo>
                <a:lnTo>
                  <a:pt x="4952" y="1852"/>
                </a:lnTo>
                <a:lnTo>
                  <a:pt x="4625" y="1525"/>
                </a:lnTo>
                <a:lnTo>
                  <a:pt x="3932" y="2218"/>
                </a:lnTo>
                <a:lnTo>
                  <a:pt x="3239" y="1525"/>
                </a:lnTo>
                <a:lnTo>
                  <a:pt x="2911" y="1852"/>
                </a:lnTo>
                <a:lnTo>
                  <a:pt x="3692" y="2634"/>
                </a:lnTo>
                <a:lnTo>
                  <a:pt x="3692" y="3566"/>
                </a:lnTo>
                <a:lnTo>
                  <a:pt x="3327" y="3566"/>
                </a:lnTo>
                <a:cubicBezTo>
                  <a:pt x="3314" y="3541"/>
                  <a:pt x="3302" y="3503"/>
                  <a:pt x="3289" y="3478"/>
                </a:cubicBezTo>
                <a:cubicBezTo>
                  <a:pt x="3201" y="3251"/>
                  <a:pt x="3075" y="3049"/>
                  <a:pt x="2911" y="2886"/>
                </a:cubicBezTo>
                <a:lnTo>
                  <a:pt x="2861" y="2848"/>
                </a:lnTo>
                <a:lnTo>
                  <a:pt x="2848" y="2835"/>
                </a:lnTo>
                <a:lnTo>
                  <a:pt x="2835" y="2810"/>
                </a:lnTo>
                <a:lnTo>
                  <a:pt x="2823" y="2797"/>
                </a:lnTo>
                <a:lnTo>
                  <a:pt x="2810" y="2785"/>
                </a:lnTo>
                <a:lnTo>
                  <a:pt x="2785" y="2747"/>
                </a:lnTo>
                <a:cubicBezTo>
                  <a:pt x="2785" y="2747"/>
                  <a:pt x="2785" y="2734"/>
                  <a:pt x="2772" y="2734"/>
                </a:cubicBezTo>
                <a:lnTo>
                  <a:pt x="2747" y="2697"/>
                </a:lnTo>
                <a:lnTo>
                  <a:pt x="2747" y="2684"/>
                </a:lnTo>
                <a:lnTo>
                  <a:pt x="2722" y="2634"/>
                </a:lnTo>
                <a:cubicBezTo>
                  <a:pt x="2722" y="2634"/>
                  <a:pt x="2722" y="2621"/>
                  <a:pt x="2722" y="2621"/>
                </a:cubicBezTo>
                <a:cubicBezTo>
                  <a:pt x="2722" y="2608"/>
                  <a:pt x="2709" y="2596"/>
                  <a:pt x="2697" y="2583"/>
                </a:cubicBezTo>
                <a:lnTo>
                  <a:pt x="2684" y="2571"/>
                </a:lnTo>
                <a:cubicBezTo>
                  <a:pt x="2646" y="2495"/>
                  <a:pt x="2621" y="2419"/>
                  <a:pt x="2596" y="2344"/>
                </a:cubicBezTo>
                <a:lnTo>
                  <a:pt x="2571" y="2281"/>
                </a:lnTo>
                <a:cubicBezTo>
                  <a:pt x="2571" y="2256"/>
                  <a:pt x="2558" y="2243"/>
                  <a:pt x="2558" y="2218"/>
                </a:cubicBezTo>
                <a:cubicBezTo>
                  <a:pt x="2558" y="2205"/>
                  <a:pt x="2546" y="2180"/>
                  <a:pt x="2546" y="2167"/>
                </a:cubicBezTo>
                <a:lnTo>
                  <a:pt x="2546" y="2155"/>
                </a:lnTo>
                <a:lnTo>
                  <a:pt x="2533" y="2104"/>
                </a:lnTo>
                <a:cubicBezTo>
                  <a:pt x="2533" y="2092"/>
                  <a:pt x="2533" y="2092"/>
                  <a:pt x="2533" y="2079"/>
                </a:cubicBezTo>
                <a:lnTo>
                  <a:pt x="2533" y="2041"/>
                </a:lnTo>
                <a:lnTo>
                  <a:pt x="2533" y="2016"/>
                </a:lnTo>
                <a:lnTo>
                  <a:pt x="2533" y="1966"/>
                </a:lnTo>
                <a:lnTo>
                  <a:pt x="2533" y="1903"/>
                </a:lnTo>
                <a:cubicBezTo>
                  <a:pt x="2533" y="1122"/>
                  <a:pt x="3155" y="499"/>
                  <a:pt x="3931" y="479"/>
                </a:cubicBezTo>
                <a:close/>
                <a:moveTo>
                  <a:pt x="4662" y="4045"/>
                </a:moveTo>
                <a:lnTo>
                  <a:pt x="4662" y="4473"/>
                </a:lnTo>
                <a:lnTo>
                  <a:pt x="3125" y="4473"/>
                </a:lnTo>
                <a:lnTo>
                  <a:pt x="3125" y="4045"/>
                </a:lnTo>
                <a:close/>
                <a:moveTo>
                  <a:pt x="4310" y="4940"/>
                </a:moveTo>
                <a:cubicBezTo>
                  <a:pt x="4284" y="5028"/>
                  <a:pt x="4209" y="5091"/>
                  <a:pt x="4108" y="5091"/>
                </a:cubicBezTo>
                <a:lnTo>
                  <a:pt x="3667" y="5091"/>
                </a:lnTo>
                <a:cubicBezTo>
                  <a:pt x="3579" y="5091"/>
                  <a:pt x="3491" y="5028"/>
                  <a:pt x="3478" y="4940"/>
                </a:cubicBezTo>
                <a:close/>
                <a:moveTo>
                  <a:pt x="6162" y="2898"/>
                </a:moveTo>
                <a:lnTo>
                  <a:pt x="6162" y="5960"/>
                </a:lnTo>
                <a:lnTo>
                  <a:pt x="1374" y="5960"/>
                </a:lnTo>
                <a:lnTo>
                  <a:pt x="1374" y="2898"/>
                </a:lnTo>
                <a:lnTo>
                  <a:pt x="2155" y="2898"/>
                </a:lnTo>
                <a:cubicBezTo>
                  <a:pt x="2205" y="2974"/>
                  <a:pt x="2256" y="3037"/>
                  <a:pt x="2319" y="3112"/>
                </a:cubicBezTo>
                <a:lnTo>
                  <a:pt x="2432" y="3112"/>
                </a:lnTo>
                <a:cubicBezTo>
                  <a:pt x="2445" y="3125"/>
                  <a:pt x="2445" y="3138"/>
                  <a:pt x="2457" y="3138"/>
                </a:cubicBezTo>
                <a:lnTo>
                  <a:pt x="2457" y="3150"/>
                </a:lnTo>
                <a:lnTo>
                  <a:pt x="2483" y="3175"/>
                </a:lnTo>
                <a:lnTo>
                  <a:pt x="2495" y="3188"/>
                </a:lnTo>
                <a:lnTo>
                  <a:pt x="2520" y="3226"/>
                </a:lnTo>
                <a:lnTo>
                  <a:pt x="2546" y="3238"/>
                </a:lnTo>
                <a:cubicBezTo>
                  <a:pt x="2558" y="3264"/>
                  <a:pt x="2583" y="3289"/>
                  <a:pt x="2596" y="3301"/>
                </a:cubicBezTo>
                <a:lnTo>
                  <a:pt x="2621" y="3327"/>
                </a:lnTo>
                <a:lnTo>
                  <a:pt x="2646" y="3352"/>
                </a:lnTo>
                <a:lnTo>
                  <a:pt x="2646" y="3364"/>
                </a:lnTo>
                <a:lnTo>
                  <a:pt x="2646" y="3390"/>
                </a:lnTo>
                <a:lnTo>
                  <a:pt x="2659" y="3402"/>
                </a:lnTo>
                <a:lnTo>
                  <a:pt x="2672" y="3415"/>
                </a:lnTo>
                <a:lnTo>
                  <a:pt x="2684" y="3440"/>
                </a:lnTo>
                <a:lnTo>
                  <a:pt x="2697" y="3453"/>
                </a:lnTo>
                <a:cubicBezTo>
                  <a:pt x="2697" y="3465"/>
                  <a:pt x="2709" y="3465"/>
                  <a:pt x="2709" y="3478"/>
                </a:cubicBezTo>
                <a:cubicBezTo>
                  <a:pt x="2709" y="3478"/>
                  <a:pt x="2709" y="3490"/>
                  <a:pt x="2709" y="3490"/>
                </a:cubicBezTo>
                <a:lnTo>
                  <a:pt x="2722" y="3516"/>
                </a:lnTo>
                <a:lnTo>
                  <a:pt x="2722" y="3528"/>
                </a:lnTo>
                <a:cubicBezTo>
                  <a:pt x="2722" y="3528"/>
                  <a:pt x="2722" y="3541"/>
                  <a:pt x="2735" y="3553"/>
                </a:cubicBezTo>
                <a:cubicBezTo>
                  <a:pt x="2735" y="3553"/>
                  <a:pt x="2735" y="3566"/>
                  <a:pt x="2735" y="3566"/>
                </a:cubicBezTo>
                <a:lnTo>
                  <a:pt x="2747" y="3591"/>
                </a:lnTo>
                <a:cubicBezTo>
                  <a:pt x="2747" y="3591"/>
                  <a:pt x="2747" y="3604"/>
                  <a:pt x="2747" y="3604"/>
                </a:cubicBezTo>
                <a:cubicBezTo>
                  <a:pt x="2747" y="3616"/>
                  <a:pt x="2747" y="3629"/>
                  <a:pt x="2760" y="3629"/>
                </a:cubicBezTo>
                <a:lnTo>
                  <a:pt x="2760" y="3642"/>
                </a:lnTo>
                <a:cubicBezTo>
                  <a:pt x="2646" y="3730"/>
                  <a:pt x="2583" y="3856"/>
                  <a:pt x="2583" y="3995"/>
                </a:cubicBezTo>
                <a:lnTo>
                  <a:pt x="2583" y="4473"/>
                </a:lnTo>
                <a:cubicBezTo>
                  <a:pt x="2583" y="4675"/>
                  <a:pt x="2722" y="4851"/>
                  <a:pt x="2936" y="4902"/>
                </a:cubicBezTo>
                <a:cubicBezTo>
                  <a:pt x="2949" y="5255"/>
                  <a:pt x="3239" y="5519"/>
                  <a:pt x="3591" y="5532"/>
                </a:cubicBezTo>
                <a:lnTo>
                  <a:pt x="4032" y="5532"/>
                </a:lnTo>
                <a:cubicBezTo>
                  <a:pt x="4385" y="5519"/>
                  <a:pt x="4675" y="5242"/>
                  <a:pt x="4700" y="4902"/>
                </a:cubicBezTo>
                <a:cubicBezTo>
                  <a:pt x="4902" y="4851"/>
                  <a:pt x="5041" y="4675"/>
                  <a:pt x="5041" y="4473"/>
                </a:cubicBezTo>
                <a:lnTo>
                  <a:pt x="5041" y="3995"/>
                </a:lnTo>
                <a:cubicBezTo>
                  <a:pt x="5041" y="3856"/>
                  <a:pt x="4978" y="3730"/>
                  <a:pt x="4877" y="3642"/>
                </a:cubicBezTo>
                <a:lnTo>
                  <a:pt x="4877" y="3629"/>
                </a:lnTo>
                <a:lnTo>
                  <a:pt x="4877" y="3616"/>
                </a:lnTo>
                <a:cubicBezTo>
                  <a:pt x="4877" y="3604"/>
                  <a:pt x="4877" y="3591"/>
                  <a:pt x="4877" y="3591"/>
                </a:cubicBezTo>
                <a:lnTo>
                  <a:pt x="4889" y="3579"/>
                </a:lnTo>
                <a:cubicBezTo>
                  <a:pt x="4889" y="3566"/>
                  <a:pt x="4902" y="3553"/>
                  <a:pt x="4902" y="3553"/>
                </a:cubicBezTo>
                <a:cubicBezTo>
                  <a:pt x="4902" y="3541"/>
                  <a:pt x="4902" y="3541"/>
                  <a:pt x="4902" y="3528"/>
                </a:cubicBezTo>
                <a:lnTo>
                  <a:pt x="4915" y="3516"/>
                </a:lnTo>
                <a:cubicBezTo>
                  <a:pt x="4915" y="3503"/>
                  <a:pt x="4915" y="3503"/>
                  <a:pt x="4915" y="3503"/>
                </a:cubicBezTo>
                <a:lnTo>
                  <a:pt x="4927" y="3478"/>
                </a:lnTo>
                <a:lnTo>
                  <a:pt x="4927" y="3465"/>
                </a:lnTo>
                <a:lnTo>
                  <a:pt x="4952" y="3440"/>
                </a:lnTo>
                <a:lnTo>
                  <a:pt x="4952" y="3427"/>
                </a:lnTo>
                <a:cubicBezTo>
                  <a:pt x="4952" y="3415"/>
                  <a:pt x="4952" y="3402"/>
                  <a:pt x="4965" y="3402"/>
                </a:cubicBezTo>
                <a:lnTo>
                  <a:pt x="4978" y="3364"/>
                </a:lnTo>
                <a:cubicBezTo>
                  <a:pt x="5015" y="3327"/>
                  <a:pt x="5053" y="3276"/>
                  <a:pt x="5091" y="3238"/>
                </a:cubicBezTo>
                <a:lnTo>
                  <a:pt x="5116" y="3226"/>
                </a:lnTo>
                <a:lnTo>
                  <a:pt x="5141" y="3188"/>
                </a:lnTo>
                <a:lnTo>
                  <a:pt x="5154" y="3175"/>
                </a:lnTo>
                <a:lnTo>
                  <a:pt x="5154" y="3163"/>
                </a:lnTo>
                <a:lnTo>
                  <a:pt x="5179" y="3150"/>
                </a:lnTo>
                <a:lnTo>
                  <a:pt x="5179" y="3138"/>
                </a:lnTo>
                <a:lnTo>
                  <a:pt x="5217" y="3112"/>
                </a:lnTo>
                <a:cubicBezTo>
                  <a:pt x="5267" y="3037"/>
                  <a:pt x="5318" y="2961"/>
                  <a:pt x="5368" y="2898"/>
                </a:cubicBezTo>
                <a:close/>
                <a:moveTo>
                  <a:pt x="6931" y="2218"/>
                </a:moveTo>
                <a:cubicBezTo>
                  <a:pt x="6943" y="2218"/>
                  <a:pt x="6956" y="2230"/>
                  <a:pt x="6956" y="2243"/>
                </a:cubicBezTo>
                <a:lnTo>
                  <a:pt x="6956" y="6653"/>
                </a:lnTo>
                <a:lnTo>
                  <a:pt x="819" y="6653"/>
                </a:lnTo>
                <a:lnTo>
                  <a:pt x="819" y="2243"/>
                </a:lnTo>
                <a:cubicBezTo>
                  <a:pt x="819" y="2230"/>
                  <a:pt x="832" y="2218"/>
                  <a:pt x="844" y="2218"/>
                </a:cubicBezTo>
                <a:lnTo>
                  <a:pt x="2016" y="2218"/>
                </a:lnTo>
                <a:cubicBezTo>
                  <a:pt x="2029" y="2293"/>
                  <a:pt x="2054" y="2369"/>
                  <a:pt x="2067" y="2432"/>
                </a:cubicBezTo>
                <a:lnTo>
                  <a:pt x="1033" y="2432"/>
                </a:lnTo>
                <a:lnTo>
                  <a:pt x="1033" y="6439"/>
                </a:lnTo>
                <a:lnTo>
                  <a:pt x="6742" y="6439"/>
                </a:lnTo>
                <a:lnTo>
                  <a:pt x="6742" y="2432"/>
                </a:lnTo>
                <a:lnTo>
                  <a:pt x="5708" y="2432"/>
                </a:lnTo>
                <a:cubicBezTo>
                  <a:pt x="5721" y="2356"/>
                  <a:pt x="5746" y="2293"/>
                  <a:pt x="5759" y="2218"/>
                </a:cubicBezTo>
                <a:close/>
                <a:moveTo>
                  <a:pt x="7321" y="7107"/>
                </a:moveTo>
                <a:lnTo>
                  <a:pt x="7321" y="7309"/>
                </a:lnTo>
                <a:cubicBezTo>
                  <a:pt x="7321" y="7309"/>
                  <a:pt x="7309" y="7321"/>
                  <a:pt x="7296" y="7321"/>
                </a:cubicBezTo>
                <a:lnTo>
                  <a:pt x="492" y="7321"/>
                </a:lnTo>
                <a:cubicBezTo>
                  <a:pt x="479" y="7321"/>
                  <a:pt x="466" y="7309"/>
                  <a:pt x="466" y="7309"/>
                </a:cubicBezTo>
                <a:lnTo>
                  <a:pt x="466" y="7107"/>
                </a:lnTo>
                <a:close/>
                <a:moveTo>
                  <a:pt x="3894" y="0"/>
                </a:moveTo>
                <a:cubicBezTo>
                  <a:pt x="2898" y="0"/>
                  <a:pt x="2067" y="769"/>
                  <a:pt x="2004" y="1764"/>
                </a:cubicBezTo>
                <a:lnTo>
                  <a:pt x="844" y="1764"/>
                </a:lnTo>
                <a:cubicBezTo>
                  <a:pt x="567" y="1764"/>
                  <a:pt x="353" y="1978"/>
                  <a:pt x="353" y="2243"/>
                </a:cubicBezTo>
                <a:lnTo>
                  <a:pt x="353" y="6653"/>
                </a:lnTo>
                <a:lnTo>
                  <a:pt x="0" y="6653"/>
                </a:lnTo>
                <a:lnTo>
                  <a:pt x="0" y="7309"/>
                </a:lnTo>
                <a:cubicBezTo>
                  <a:pt x="0" y="7573"/>
                  <a:pt x="214" y="7800"/>
                  <a:pt x="479" y="7800"/>
                </a:cubicBezTo>
                <a:lnTo>
                  <a:pt x="7283" y="7800"/>
                </a:lnTo>
                <a:cubicBezTo>
                  <a:pt x="7561" y="7787"/>
                  <a:pt x="7775" y="7573"/>
                  <a:pt x="7775" y="7309"/>
                </a:cubicBezTo>
                <a:lnTo>
                  <a:pt x="7775" y="6653"/>
                </a:lnTo>
                <a:lnTo>
                  <a:pt x="7422" y="6653"/>
                </a:lnTo>
                <a:lnTo>
                  <a:pt x="7422" y="2243"/>
                </a:lnTo>
                <a:cubicBezTo>
                  <a:pt x="7422" y="1978"/>
                  <a:pt x="7208" y="1764"/>
                  <a:pt x="6931" y="1764"/>
                </a:cubicBezTo>
                <a:lnTo>
                  <a:pt x="5771" y="1764"/>
                </a:lnTo>
                <a:cubicBezTo>
                  <a:pt x="5708" y="769"/>
                  <a:pt x="4877" y="0"/>
                  <a:pt x="38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56"/>
          <p:cNvSpPr/>
          <p:nvPr/>
        </p:nvSpPr>
        <p:spPr>
          <a:xfrm>
            <a:off x="1634489" y="1397285"/>
            <a:ext cx="267100" cy="541948"/>
          </a:xfrm>
          <a:custGeom>
            <a:avLst/>
            <a:gdLst/>
            <a:ahLst/>
            <a:cxnLst/>
            <a:rect l="l" t="t" r="r" b="b"/>
            <a:pathLst>
              <a:path w="3832" h="7776" extrusionOk="0">
                <a:moveTo>
                  <a:pt x="1866" y="3730"/>
                </a:moveTo>
                <a:lnTo>
                  <a:pt x="1866" y="4764"/>
                </a:lnTo>
                <a:lnTo>
                  <a:pt x="833" y="4764"/>
                </a:lnTo>
                <a:lnTo>
                  <a:pt x="833" y="4197"/>
                </a:lnTo>
                <a:cubicBezTo>
                  <a:pt x="833" y="3945"/>
                  <a:pt x="1047" y="3743"/>
                  <a:pt x="1299" y="3730"/>
                </a:cubicBezTo>
                <a:close/>
                <a:moveTo>
                  <a:pt x="2899" y="3730"/>
                </a:moveTo>
                <a:cubicBezTo>
                  <a:pt x="3151" y="3743"/>
                  <a:pt x="3365" y="3945"/>
                  <a:pt x="3365" y="4197"/>
                </a:cubicBezTo>
                <a:lnTo>
                  <a:pt x="3365" y="4764"/>
                </a:lnTo>
                <a:lnTo>
                  <a:pt x="2332" y="4764"/>
                </a:lnTo>
                <a:lnTo>
                  <a:pt x="2332" y="3730"/>
                </a:lnTo>
                <a:close/>
                <a:moveTo>
                  <a:pt x="3353" y="5230"/>
                </a:moveTo>
                <a:lnTo>
                  <a:pt x="3353" y="6855"/>
                </a:lnTo>
                <a:cubicBezTo>
                  <a:pt x="3353" y="7108"/>
                  <a:pt x="3151" y="7309"/>
                  <a:pt x="2886" y="7309"/>
                </a:cubicBezTo>
                <a:lnTo>
                  <a:pt x="1299" y="7309"/>
                </a:lnTo>
                <a:cubicBezTo>
                  <a:pt x="1047" y="7309"/>
                  <a:pt x="833" y="7108"/>
                  <a:pt x="833" y="6843"/>
                </a:cubicBezTo>
                <a:lnTo>
                  <a:pt x="833" y="5230"/>
                </a:lnTo>
                <a:close/>
                <a:moveTo>
                  <a:pt x="757" y="1"/>
                </a:moveTo>
                <a:lnTo>
                  <a:pt x="757" y="416"/>
                </a:lnTo>
                <a:cubicBezTo>
                  <a:pt x="757" y="807"/>
                  <a:pt x="1072" y="1122"/>
                  <a:pt x="1475" y="1122"/>
                </a:cubicBezTo>
                <a:lnTo>
                  <a:pt x="2231" y="1122"/>
                </a:lnTo>
                <a:cubicBezTo>
                  <a:pt x="2559" y="1122"/>
                  <a:pt x="2559" y="1626"/>
                  <a:pt x="2231" y="1626"/>
                </a:cubicBezTo>
                <a:lnTo>
                  <a:pt x="770" y="1626"/>
                </a:lnTo>
                <a:cubicBezTo>
                  <a:pt x="742" y="1623"/>
                  <a:pt x="715" y="1621"/>
                  <a:pt x="688" y="1621"/>
                </a:cubicBezTo>
                <a:cubicBezTo>
                  <a:pt x="308" y="1621"/>
                  <a:pt x="1" y="1944"/>
                  <a:pt x="1" y="2332"/>
                </a:cubicBezTo>
                <a:cubicBezTo>
                  <a:pt x="1" y="2726"/>
                  <a:pt x="317" y="3040"/>
                  <a:pt x="704" y="3040"/>
                </a:cubicBezTo>
                <a:cubicBezTo>
                  <a:pt x="726" y="3040"/>
                  <a:pt x="748" y="3039"/>
                  <a:pt x="770" y="3037"/>
                </a:cubicBezTo>
                <a:lnTo>
                  <a:pt x="1626" y="3037"/>
                </a:lnTo>
                <a:cubicBezTo>
                  <a:pt x="1752" y="3037"/>
                  <a:pt x="1866" y="3138"/>
                  <a:pt x="1866" y="3277"/>
                </a:cubicBezTo>
                <a:lnTo>
                  <a:pt x="1299" y="3277"/>
                </a:lnTo>
                <a:cubicBezTo>
                  <a:pt x="795" y="3277"/>
                  <a:pt x="379" y="3693"/>
                  <a:pt x="379" y="4197"/>
                </a:cubicBezTo>
                <a:lnTo>
                  <a:pt x="379" y="6855"/>
                </a:lnTo>
                <a:cubicBezTo>
                  <a:pt x="379" y="7360"/>
                  <a:pt x="795" y="7775"/>
                  <a:pt x="1299" y="7775"/>
                </a:cubicBezTo>
                <a:lnTo>
                  <a:pt x="2899" y="7775"/>
                </a:lnTo>
                <a:cubicBezTo>
                  <a:pt x="3416" y="7775"/>
                  <a:pt x="3832" y="7360"/>
                  <a:pt x="3832" y="6855"/>
                </a:cubicBezTo>
                <a:lnTo>
                  <a:pt x="3832" y="4197"/>
                </a:lnTo>
                <a:cubicBezTo>
                  <a:pt x="3832" y="3693"/>
                  <a:pt x="3416" y="3277"/>
                  <a:pt x="2899" y="3277"/>
                </a:cubicBezTo>
                <a:lnTo>
                  <a:pt x="2332" y="3277"/>
                </a:lnTo>
                <a:cubicBezTo>
                  <a:pt x="2319" y="2886"/>
                  <a:pt x="2004" y="2584"/>
                  <a:pt x="1614" y="2584"/>
                </a:cubicBezTo>
                <a:lnTo>
                  <a:pt x="770" y="2584"/>
                </a:lnTo>
                <a:cubicBezTo>
                  <a:pt x="442" y="2584"/>
                  <a:pt x="442" y="2080"/>
                  <a:pt x="770" y="2080"/>
                </a:cubicBezTo>
                <a:lnTo>
                  <a:pt x="2231" y="2080"/>
                </a:lnTo>
                <a:cubicBezTo>
                  <a:pt x="3088" y="2004"/>
                  <a:pt x="3088" y="744"/>
                  <a:pt x="2231" y="668"/>
                </a:cubicBezTo>
                <a:lnTo>
                  <a:pt x="1475" y="668"/>
                </a:lnTo>
                <a:cubicBezTo>
                  <a:pt x="1337" y="656"/>
                  <a:pt x="1223" y="555"/>
                  <a:pt x="1223" y="416"/>
                </a:cubicBezTo>
                <a:lnTo>
                  <a:pt x="12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9" name="Google Shape;979;p56"/>
          <p:cNvGrpSpPr/>
          <p:nvPr/>
        </p:nvGrpSpPr>
        <p:grpSpPr>
          <a:xfrm>
            <a:off x="4380415" y="1445574"/>
            <a:ext cx="403416" cy="493659"/>
            <a:chOff x="4750475" y="2986000"/>
            <a:chExt cx="158800" cy="194400"/>
          </a:xfrm>
        </p:grpSpPr>
        <p:sp>
          <p:nvSpPr>
            <p:cNvPr id="980" name="Google Shape;980;p56"/>
            <p:cNvSpPr/>
            <p:nvPr/>
          </p:nvSpPr>
          <p:spPr>
            <a:xfrm>
              <a:off x="4828925" y="2986000"/>
              <a:ext cx="11675" cy="27750"/>
            </a:xfrm>
            <a:custGeom>
              <a:avLst/>
              <a:gdLst/>
              <a:ahLst/>
              <a:cxnLst/>
              <a:rect l="l" t="t" r="r" b="b"/>
              <a:pathLst>
                <a:path w="467" h="1110" extrusionOk="0">
                  <a:moveTo>
                    <a:pt x="1" y="1"/>
                  </a:moveTo>
                  <a:lnTo>
                    <a:pt x="1" y="1110"/>
                  </a:lnTo>
                  <a:lnTo>
                    <a:pt x="467" y="1110"/>
                  </a:lnTo>
                  <a:lnTo>
                    <a:pt x="46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56"/>
            <p:cNvSpPr/>
            <p:nvPr/>
          </p:nvSpPr>
          <p:spPr>
            <a:xfrm>
              <a:off x="4870500" y="3006475"/>
              <a:ext cx="27750" cy="28075"/>
            </a:xfrm>
            <a:custGeom>
              <a:avLst/>
              <a:gdLst/>
              <a:ahLst/>
              <a:cxnLst/>
              <a:rect l="l" t="t" r="r" b="b"/>
              <a:pathLst>
                <a:path w="1110" h="1123" extrusionOk="0">
                  <a:moveTo>
                    <a:pt x="782" y="1"/>
                  </a:moveTo>
                  <a:lnTo>
                    <a:pt x="1" y="795"/>
                  </a:lnTo>
                  <a:lnTo>
                    <a:pt x="328" y="1122"/>
                  </a:lnTo>
                  <a:lnTo>
                    <a:pt x="1110" y="328"/>
                  </a:lnTo>
                  <a:lnTo>
                    <a:pt x="78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56"/>
            <p:cNvSpPr/>
            <p:nvPr/>
          </p:nvSpPr>
          <p:spPr>
            <a:xfrm>
              <a:off x="4750475" y="3064450"/>
              <a:ext cx="27750" cy="11675"/>
            </a:xfrm>
            <a:custGeom>
              <a:avLst/>
              <a:gdLst/>
              <a:ahLst/>
              <a:cxnLst/>
              <a:rect l="l" t="t" r="r" b="b"/>
              <a:pathLst>
                <a:path w="1110" h="467" extrusionOk="0">
                  <a:moveTo>
                    <a:pt x="1" y="0"/>
                  </a:moveTo>
                  <a:lnTo>
                    <a:pt x="1" y="466"/>
                  </a:lnTo>
                  <a:lnTo>
                    <a:pt x="1110" y="466"/>
                  </a:lnTo>
                  <a:lnTo>
                    <a:pt x="11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56"/>
            <p:cNvSpPr/>
            <p:nvPr/>
          </p:nvSpPr>
          <p:spPr>
            <a:xfrm>
              <a:off x="4770950" y="3006475"/>
              <a:ext cx="28075" cy="28075"/>
            </a:xfrm>
            <a:custGeom>
              <a:avLst/>
              <a:gdLst/>
              <a:ahLst/>
              <a:cxnLst/>
              <a:rect l="l" t="t" r="r" b="b"/>
              <a:pathLst>
                <a:path w="1123" h="1123" extrusionOk="0">
                  <a:moveTo>
                    <a:pt x="329" y="1"/>
                  </a:moveTo>
                  <a:lnTo>
                    <a:pt x="1" y="328"/>
                  </a:lnTo>
                  <a:lnTo>
                    <a:pt x="795" y="1122"/>
                  </a:lnTo>
                  <a:lnTo>
                    <a:pt x="1122" y="795"/>
                  </a:lnTo>
                  <a:lnTo>
                    <a:pt x="32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56"/>
            <p:cNvSpPr/>
            <p:nvPr/>
          </p:nvSpPr>
          <p:spPr>
            <a:xfrm>
              <a:off x="4759625" y="3026325"/>
              <a:ext cx="149650" cy="154075"/>
            </a:xfrm>
            <a:custGeom>
              <a:avLst/>
              <a:gdLst/>
              <a:ahLst/>
              <a:cxnLst/>
              <a:rect l="l" t="t" r="r" b="b"/>
              <a:pathLst>
                <a:path w="5986" h="6163" extrusionOk="0">
                  <a:moveTo>
                    <a:pt x="2999" y="467"/>
                  </a:moveTo>
                  <a:cubicBezTo>
                    <a:pt x="3352" y="467"/>
                    <a:pt x="3692" y="605"/>
                    <a:pt x="3932" y="857"/>
                  </a:cubicBezTo>
                  <a:cubicBezTo>
                    <a:pt x="3673" y="1109"/>
                    <a:pt x="3340" y="1235"/>
                    <a:pt x="3004" y="1235"/>
                  </a:cubicBezTo>
                  <a:cubicBezTo>
                    <a:pt x="2669" y="1235"/>
                    <a:pt x="2332" y="1109"/>
                    <a:pt x="2067" y="857"/>
                  </a:cubicBezTo>
                  <a:cubicBezTo>
                    <a:pt x="2319" y="605"/>
                    <a:pt x="2647" y="467"/>
                    <a:pt x="2999" y="467"/>
                  </a:cubicBezTo>
                  <a:close/>
                  <a:moveTo>
                    <a:pt x="4196" y="1248"/>
                  </a:moveTo>
                  <a:cubicBezTo>
                    <a:pt x="4259" y="1399"/>
                    <a:pt x="4297" y="1576"/>
                    <a:pt x="4297" y="1752"/>
                  </a:cubicBezTo>
                  <a:lnTo>
                    <a:pt x="4297" y="2332"/>
                  </a:lnTo>
                  <a:cubicBezTo>
                    <a:pt x="4297" y="2924"/>
                    <a:pt x="3894" y="3441"/>
                    <a:pt x="3327" y="3592"/>
                  </a:cubicBezTo>
                  <a:lnTo>
                    <a:pt x="3314" y="3592"/>
                  </a:lnTo>
                  <a:cubicBezTo>
                    <a:pt x="3277" y="3604"/>
                    <a:pt x="3239" y="3604"/>
                    <a:pt x="3201" y="3617"/>
                  </a:cubicBezTo>
                  <a:lnTo>
                    <a:pt x="2798" y="3617"/>
                  </a:lnTo>
                  <a:cubicBezTo>
                    <a:pt x="2760" y="3604"/>
                    <a:pt x="2710" y="3604"/>
                    <a:pt x="2672" y="3592"/>
                  </a:cubicBezTo>
                  <a:cubicBezTo>
                    <a:pt x="2105" y="3441"/>
                    <a:pt x="1701" y="2924"/>
                    <a:pt x="1701" y="2332"/>
                  </a:cubicBezTo>
                  <a:lnTo>
                    <a:pt x="1701" y="1752"/>
                  </a:lnTo>
                  <a:cubicBezTo>
                    <a:pt x="1701" y="1576"/>
                    <a:pt x="1739" y="1399"/>
                    <a:pt x="1802" y="1248"/>
                  </a:cubicBezTo>
                  <a:cubicBezTo>
                    <a:pt x="2149" y="1544"/>
                    <a:pt x="2574" y="1692"/>
                    <a:pt x="2999" y="1692"/>
                  </a:cubicBezTo>
                  <a:cubicBezTo>
                    <a:pt x="3425" y="1692"/>
                    <a:pt x="3850" y="1544"/>
                    <a:pt x="4196" y="1248"/>
                  </a:cubicBezTo>
                  <a:close/>
                  <a:moveTo>
                    <a:pt x="4574" y="3088"/>
                  </a:moveTo>
                  <a:cubicBezTo>
                    <a:pt x="4814" y="3176"/>
                    <a:pt x="5028" y="3327"/>
                    <a:pt x="5205" y="3529"/>
                  </a:cubicBezTo>
                  <a:cubicBezTo>
                    <a:pt x="5406" y="3781"/>
                    <a:pt x="5520" y="4108"/>
                    <a:pt x="5520" y="4436"/>
                  </a:cubicBezTo>
                  <a:lnTo>
                    <a:pt x="5520" y="5696"/>
                  </a:lnTo>
                  <a:lnTo>
                    <a:pt x="2332" y="5696"/>
                  </a:lnTo>
                  <a:cubicBezTo>
                    <a:pt x="2029" y="5671"/>
                    <a:pt x="2029" y="5230"/>
                    <a:pt x="2332" y="5205"/>
                  </a:cubicBezTo>
                  <a:lnTo>
                    <a:pt x="5003" y="5205"/>
                  </a:lnTo>
                  <a:lnTo>
                    <a:pt x="5003" y="4310"/>
                  </a:lnTo>
                  <a:lnTo>
                    <a:pt x="4537" y="4310"/>
                  </a:lnTo>
                  <a:lnTo>
                    <a:pt x="4537" y="4751"/>
                  </a:lnTo>
                  <a:lnTo>
                    <a:pt x="1462" y="4751"/>
                  </a:lnTo>
                  <a:lnTo>
                    <a:pt x="1462" y="4310"/>
                  </a:lnTo>
                  <a:lnTo>
                    <a:pt x="1008" y="4310"/>
                  </a:lnTo>
                  <a:lnTo>
                    <a:pt x="1008" y="5205"/>
                  </a:lnTo>
                  <a:lnTo>
                    <a:pt x="1664" y="5205"/>
                  </a:lnTo>
                  <a:cubicBezTo>
                    <a:pt x="1638" y="5293"/>
                    <a:pt x="1626" y="5369"/>
                    <a:pt x="1626" y="5457"/>
                  </a:cubicBezTo>
                  <a:cubicBezTo>
                    <a:pt x="1613" y="5532"/>
                    <a:pt x="1638" y="5621"/>
                    <a:pt x="1664" y="5696"/>
                  </a:cubicBezTo>
                  <a:lnTo>
                    <a:pt x="467" y="5696"/>
                  </a:lnTo>
                  <a:lnTo>
                    <a:pt x="467" y="4436"/>
                  </a:lnTo>
                  <a:cubicBezTo>
                    <a:pt x="467" y="4108"/>
                    <a:pt x="567" y="3793"/>
                    <a:pt x="782" y="3529"/>
                  </a:cubicBezTo>
                  <a:cubicBezTo>
                    <a:pt x="945" y="3327"/>
                    <a:pt x="1160" y="3176"/>
                    <a:pt x="1412" y="3088"/>
                  </a:cubicBezTo>
                  <a:cubicBezTo>
                    <a:pt x="1638" y="3567"/>
                    <a:pt x="2079" y="3919"/>
                    <a:pt x="2596" y="4045"/>
                  </a:cubicBezTo>
                  <a:lnTo>
                    <a:pt x="3390" y="4045"/>
                  </a:lnTo>
                  <a:cubicBezTo>
                    <a:pt x="3907" y="3919"/>
                    <a:pt x="4335" y="3567"/>
                    <a:pt x="4574" y="3088"/>
                  </a:cubicBezTo>
                  <a:close/>
                  <a:moveTo>
                    <a:pt x="2999" y="1"/>
                  </a:moveTo>
                  <a:cubicBezTo>
                    <a:pt x="2029" y="1"/>
                    <a:pt x="1235" y="782"/>
                    <a:pt x="1235" y="1752"/>
                  </a:cubicBezTo>
                  <a:lnTo>
                    <a:pt x="1235" y="2332"/>
                  </a:lnTo>
                  <a:cubicBezTo>
                    <a:pt x="1235" y="2433"/>
                    <a:pt x="1248" y="2546"/>
                    <a:pt x="1260" y="2647"/>
                  </a:cubicBezTo>
                  <a:cubicBezTo>
                    <a:pt x="504" y="2911"/>
                    <a:pt x="0" y="3630"/>
                    <a:pt x="0" y="4436"/>
                  </a:cubicBezTo>
                  <a:lnTo>
                    <a:pt x="0" y="6162"/>
                  </a:lnTo>
                  <a:lnTo>
                    <a:pt x="5986" y="6162"/>
                  </a:lnTo>
                  <a:lnTo>
                    <a:pt x="5986" y="4449"/>
                  </a:lnTo>
                  <a:cubicBezTo>
                    <a:pt x="5986" y="3642"/>
                    <a:pt x="5482" y="2924"/>
                    <a:pt x="4726" y="2647"/>
                  </a:cubicBezTo>
                  <a:cubicBezTo>
                    <a:pt x="4738" y="2546"/>
                    <a:pt x="4751" y="2433"/>
                    <a:pt x="4751" y="2332"/>
                  </a:cubicBezTo>
                  <a:lnTo>
                    <a:pt x="4751" y="1752"/>
                  </a:lnTo>
                  <a:cubicBezTo>
                    <a:pt x="4751" y="782"/>
                    <a:pt x="3970" y="1"/>
                    <a:pt x="29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988"/>
        <p:cNvGrpSpPr/>
        <p:nvPr/>
      </p:nvGrpSpPr>
      <p:grpSpPr>
        <a:xfrm>
          <a:off x="0" y="0"/>
          <a:ext cx="0" cy="0"/>
          <a:chOff x="0" y="0"/>
          <a:chExt cx="0" cy="0"/>
        </a:xfrm>
      </p:grpSpPr>
      <p:grpSp>
        <p:nvGrpSpPr>
          <p:cNvPr id="989" name="Google Shape;989;p57"/>
          <p:cNvGrpSpPr/>
          <p:nvPr/>
        </p:nvGrpSpPr>
        <p:grpSpPr>
          <a:xfrm>
            <a:off x="4875319" y="1098225"/>
            <a:ext cx="3246461" cy="2819752"/>
            <a:chOff x="4875319" y="1098225"/>
            <a:chExt cx="3246461" cy="2819752"/>
          </a:xfrm>
        </p:grpSpPr>
        <p:sp>
          <p:nvSpPr>
            <p:cNvPr id="990" name="Google Shape;990;p57"/>
            <p:cNvSpPr/>
            <p:nvPr/>
          </p:nvSpPr>
          <p:spPr>
            <a:xfrm>
              <a:off x="4875319" y="1098225"/>
              <a:ext cx="3246461" cy="2819752"/>
            </a:xfrm>
            <a:custGeom>
              <a:avLst/>
              <a:gdLst/>
              <a:ahLst/>
              <a:cxnLst/>
              <a:rect l="l" t="t" r="r" b="b"/>
              <a:pathLst>
                <a:path w="168254" h="146139" extrusionOk="0">
                  <a:moveTo>
                    <a:pt x="4437" y="1"/>
                  </a:moveTo>
                  <a:cubicBezTo>
                    <a:pt x="2002" y="1"/>
                    <a:pt x="0" y="1969"/>
                    <a:pt x="0" y="4437"/>
                  </a:cubicBezTo>
                  <a:lnTo>
                    <a:pt x="0" y="141702"/>
                  </a:lnTo>
                  <a:cubicBezTo>
                    <a:pt x="0" y="144137"/>
                    <a:pt x="2002" y="146139"/>
                    <a:pt x="4437" y="146139"/>
                  </a:cubicBezTo>
                  <a:lnTo>
                    <a:pt x="163817" y="146139"/>
                  </a:lnTo>
                  <a:cubicBezTo>
                    <a:pt x="166252" y="146139"/>
                    <a:pt x="168254" y="144137"/>
                    <a:pt x="168254" y="141702"/>
                  </a:cubicBezTo>
                  <a:lnTo>
                    <a:pt x="168254" y="4437"/>
                  </a:lnTo>
                  <a:cubicBezTo>
                    <a:pt x="168254" y="1969"/>
                    <a:pt x="166252" y="1"/>
                    <a:pt x="163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1" name="Google Shape;991;p57"/>
            <p:cNvGrpSpPr/>
            <p:nvPr/>
          </p:nvGrpSpPr>
          <p:grpSpPr>
            <a:xfrm>
              <a:off x="5125280" y="3493585"/>
              <a:ext cx="92695" cy="81116"/>
              <a:chOff x="4608617" y="3374041"/>
              <a:chExt cx="92695" cy="81116"/>
            </a:xfrm>
          </p:grpSpPr>
          <p:sp>
            <p:nvSpPr>
              <p:cNvPr id="992" name="Google Shape;992;p57"/>
              <p:cNvSpPr/>
              <p:nvPr/>
            </p:nvSpPr>
            <p:spPr>
              <a:xfrm>
                <a:off x="4608617" y="3378942"/>
                <a:ext cx="64387" cy="71334"/>
              </a:xfrm>
              <a:custGeom>
                <a:avLst/>
                <a:gdLst/>
                <a:ahLst/>
                <a:cxnLst/>
                <a:rect l="l" t="t" r="r" b="b"/>
                <a:pathLst>
                  <a:path w="3337" h="3697" extrusionOk="0">
                    <a:moveTo>
                      <a:pt x="361" y="0"/>
                    </a:moveTo>
                    <a:cubicBezTo>
                      <a:pt x="175" y="0"/>
                      <a:pt x="0" y="151"/>
                      <a:pt x="0" y="380"/>
                    </a:cubicBezTo>
                    <a:lnTo>
                      <a:pt x="0" y="3349"/>
                    </a:lnTo>
                    <a:cubicBezTo>
                      <a:pt x="0" y="3551"/>
                      <a:pt x="173" y="3696"/>
                      <a:pt x="358" y="3696"/>
                    </a:cubicBezTo>
                    <a:cubicBezTo>
                      <a:pt x="417" y="3696"/>
                      <a:pt x="478" y="3681"/>
                      <a:pt x="534" y="3649"/>
                    </a:cubicBezTo>
                    <a:lnTo>
                      <a:pt x="3103" y="2148"/>
                    </a:lnTo>
                    <a:cubicBezTo>
                      <a:pt x="3336" y="2015"/>
                      <a:pt x="3336" y="1681"/>
                      <a:pt x="3103" y="1548"/>
                    </a:cubicBezTo>
                    <a:lnTo>
                      <a:pt x="534" y="47"/>
                    </a:lnTo>
                    <a:cubicBezTo>
                      <a:pt x="479" y="15"/>
                      <a:pt x="419" y="0"/>
                      <a:pt x="3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57"/>
              <p:cNvSpPr/>
              <p:nvPr/>
            </p:nvSpPr>
            <p:spPr>
              <a:xfrm>
                <a:off x="4687131" y="3374041"/>
                <a:ext cx="14182" cy="81116"/>
              </a:xfrm>
              <a:custGeom>
                <a:avLst/>
                <a:gdLst/>
                <a:ahLst/>
                <a:cxnLst/>
                <a:rect l="l" t="t" r="r" b="b"/>
                <a:pathLst>
                  <a:path w="735" h="4204" extrusionOk="0">
                    <a:moveTo>
                      <a:pt x="368" y="0"/>
                    </a:moveTo>
                    <a:cubicBezTo>
                      <a:pt x="168" y="0"/>
                      <a:pt x="1" y="167"/>
                      <a:pt x="1" y="367"/>
                    </a:cubicBezTo>
                    <a:lnTo>
                      <a:pt x="1" y="3836"/>
                    </a:lnTo>
                    <a:cubicBezTo>
                      <a:pt x="1" y="4037"/>
                      <a:pt x="168" y="4203"/>
                      <a:pt x="368" y="4203"/>
                    </a:cubicBezTo>
                    <a:cubicBezTo>
                      <a:pt x="568" y="4203"/>
                      <a:pt x="735" y="4037"/>
                      <a:pt x="735" y="3836"/>
                    </a:cubicBezTo>
                    <a:lnTo>
                      <a:pt x="735" y="367"/>
                    </a:lnTo>
                    <a:cubicBezTo>
                      <a:pt x="735" y="167"/>
                      <a:pt x="568"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 name="Google Shape;994;p57"/>
            <p:cNvGrpSpPr/>
            <p:nvPr/>
          </p:nvGrpSpPr>
          <p:grpSpPr>
            <a:xfrm>
              <a:off x="5306730" y="3481033"/>
              <a:ext cx="136476" cy="106219"/>
              <a:chOff x="4543611" y="3481033"/>
              <a:chExt cx="136476" cy="106219"/>
            </a:xfrm>
          </p:grpSpPr>
          <p:sp>
            <p:nvSpPr>
              <p:cNvPr id="995" name="Google Shape;995;p57"/>
              <p:cNvSpPr/>
              <p:nvPr/>
            </p:nvSpPr>
            <p:spPr>
              <a:xfrm>
                <a:off x="4543611" y="3481033"/>
                <a:ext cx="97845" cy="106219"/>
              </a:xfrm>
              <a:custGeom>
                <a:avLst/>
                <a:gdLst/>
                <a:ahLst/>
                <a:cxnLst/>
                <a:rect l="l" t="t" r="r" b="b"/>
                <a:pathLst>
                  <a:path w="5071" h="5505" extrusionOk="0">
                    <a:moveTo>
                      <a:pt x="1301" y="0"/>
                    </a:moveTo>
                    <a:cubicBezTo>
                      <a:pt x="1068" y="0"/>
                      <a:pt x="901" y="200"/>
                      <a:pt x="901" y="401"/>
                    </a:cubicBezTo>
                    <a:cubicBezTo>
                      <a:pt x="901" y="567"/>
                      <a:pt x="1001" y="734"/>
                      <a:pt x="1134" y="801"/>
                    </a:cubicBezTo>
                    <a:cubicBezTo>
                      <a:pt x="1134" y="801"/>
                      <a:pt x="1168" y="801"/>
                      <a:pt x="1168" y="834"/>
                    </a:cubicBezTo>
                    <a:lnTo>
                      <a:pt x="1001" y="834"/>
                    </a:lnTo>
                    <a:cubicBezTo>
                      <a:pt x="768" y="834"/>
                      <a:pt x="534" y="1034"/>
                      <a:pt x="534" y="1301"/>
                    </a:cubicBezTo>
                    <a:cubicBezTo>
                      <a:pt x="534" y="1501"/>
                      <a:pt x="667" y="1668"/>
                      <a:pt x="834" y="1735"/>
                    </a:cubicBezTo>
                    <a:cubicBezTo>
                      <a:pt x="834" y="1735"/>
                      <a:pt x="834" y="1768"/>
                      <a:pt x="834" y="1768"/>
                    </a:cubicBezTo>
                    <a:lnTo>
                      <a:pt x="701" y="1768"/>
                    </a:lnTo>
                    <a:cubicBezTo>
                      <a:pt x="434" y="1768"/>
                      <a:pt x="234" y="1968"/>
                      <a:pt x="234" y="2235"/>
                    </a:cubicBezTo>
                    <a:cubicBezTo>
                      <a:pt x="234" y="2435"/>
                      <a:pt x="367" y="2602"/>
                      <a:pt x="534" y="2669"/>
                    </a:cubicBezTo>
                    <a:cubicBezTo>
                      <a:pt x="534" y="2702"/>
                      <a:pt x="534" y="2702"/>
                      <a:pt x="534" y="2702"/>
                    </a:cubicBezTo>
                    <a:lnTo>
                      <a:pt x="467" y="2702"/>
                    </a:lnTo>
                    <a:cubicBezTo>
                      <a:pt x="200" y="2702"/>
                      <a:pt x="0" y="2936"/>
                      <a:pt x="0" y="3203"/>
                    </a:cubicBezTo>
                    <a:cubicBezTo>
                      <a:pt x="0" y="3436"/>
                      <a:pt x="234" y="3636"/>
                      <a:pt x="467" y="3636"/>
                    </a:cubicBezTo>
                    <a:lnTo>
                      <a:pt x="1935" y="3636"/>
                    </a:lnTo>
                    <a:cubicBezTo>
                      <a:pt x="2068" y="3636"/>
                      <a:pt x="2202" y="3770"/>
                      <a:pt x="2169" y="3903"/>
                    </a:cubicBezTo>
                    <a:lnTo>
                      <a:pt x="2135" y="4237"/>
                    </a:lnTo>
                    <a:cubicBezTo>
                      <a:pt x="2102" y="4503"/>
                      <a:pt x="2068" y="4870"/>
                      <a:pt x="2235" y="5137"/>
                    </a:cubicBezTo>
                    <a:cubicBezTo>
                      <a:pt x="2369" y="5371"/>
                      <a:pt x="2636" y="5504"/>
                      <a:pt x="2902" y="5504"/>
                    </a:cubicBezTo>
                    <a:cubicBezTo>
                      <a:pt x="3069" y="5504"/>
                      <a:pt x="3236" y="5371"/>
                      <a:pt x="3236" y="5204"/>
                    </a:cubicBezTo>
                    <a:cubicBezTo>
                      <a:pt x="3269" y="4770"/>
                      <a:pt x="3369" y="4370"/>
                      <a:pt x="3536" y="4003"/>
                    </a:cubicBezTo>
                    <a:cubicBezTo>
                      <a:pt x="3636" y="3770"/>
                      <a:pt x="3870" y="3636"/>
                      <a:pt x="4103" y="3636"/>
                    </a:cubicBezTo>
                    <a:lnTo>
                      <a:pt x="4504" y="3636"/>
                    </a:lnTo>
                    <a:cubicBezTo>
                      <a:pt x="4804" y="3636"/>
                      <a:pt x="5071" y="3369"/>
                      <a:pt x="5071" y="3069"/>
                    </a:cubicBezTo>
                    <a:lnTo>
                      <a:pt x="5071" y="467"/>
                    </a:lnTo>
                    <a:cubicBezTo>
                      <a:pt x="5071" y="200"/>
                      <a:pt x="4837" y="0"/>
                      <a:pt x="46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57"/>
              <p:cNvSpPr/>
              <p:nvPr/>
            </p:nvSpPr>
            <p:spPr>
              <a:xfrm>
                <a:off x="4644661" y="3481033"/>
                <a:ext cx="35426" cy="69520"/>
              </a:xfrm>
              <a:custGeom>
                <a:avLst/>
                <a:gdLst/>
                <a:ahLst/>
                <a:cxnLst/>
                <a:rect l="l" t="t" r="r" b="b"/>
                <a:pathLst>
                  <a:path w="1836" h="3603" extrusionOk="0">
                    <a:moveTo>
                      <a:pt x="434" y="0"/>
                    </a:moveTo>
                    <a:cubicBezTo>
                      <a:pt x="201" y="0"/>
                      <a:pt x="0" y="200"/>
                      <a:pt x="0" y="434"/>
                    </a:cubicBezTo>
                    <a:lnTo>
                      <a:pt x="0" y="3203"/>
                    </a:lnTo>
                    <a:cubicBezTo>
                      <a:pt x="0" y="3436"/>
                      <a:pt x="201" y="3603"/>
                      <a:pt x="434" y="3603"/>
                    </a:cubicBezTo>
                    <a:lnTo>
                      <a:pt x="1401" y="3603"/>
                    </a:lnTo>
                    <a:cubicBezTo>
                      <a:pt x="1635" y="3603"/>
                      <a:pt x="1835" y="3436"/>
                      <a:pt x="1835" y="3203"/>
                    </a:cubicBezTo>
                    <a:lnTo>
                      <a:pt x="1835" y="434"/>
                    </a:lnTo>
                    <a:cubicBezTo>
                      <a:pt x="1835" y="200"/>
                      <a:pt x="1635" y="0"/>
                      <a:pt x="14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7" name="Google Shape;997;p57"/>
            <p:cNvSpPr/>
            <p:nvPr/>
          </p:nvSpPr>
          <p:spPr>
            <a:xfrm>
              <a:off x="5531961" y="3496546"/>
              <a:ext cx="127443" cy="75193"/>
            </a:xfrm>
            <a:custGeom>
              <a:avLst/>
              <a:gdLst/>
              <a:ahLst/>
              <a:cxnLst/>
              <a:rect l="l" t="t" r="r" b="b"/>
              <a:pathLst>
                <a:path w="6605" h="3897" extrusionOk="0">
                  <a:moveTo>
                    <a:pt x="3697" y="0"/>
                  </a:moveTo>
                  <a:cubicBezTo>
                    <a:pt x="3490" y="0"/>
                    <a:pt x="3303" y="169"/>
                    <a:pt x="3303" y="394"/>
                  </a:cubicBezTo>
                  <a:lnTo>
                    <a:pt x="3303" y="1128"/>
                  </a:lnTo>
                  <a:cubicBezTo>
                    <a:pt x="2035" y="1195"/>
                    <a:pt x="0" y="1662"/>
                    <a:pt x="0" y="3897"/>
                  </a:cubicBezTo>
                  <a:cubicBezTo>
                    <a:pt x="0" y="3897"/>
                    <a:pt x="801" y="2796"/>
                    <a:pt x="3303" y="2563"/>
                  </a:cubicBezTo>
                  <a:lnTo>
                    <a:pt x="3303" y="3230"/>
                  </a:lnTo>
                  <a:cubicBezTo>
                    <a:pt x="3303" y="3458"/>
                    <a:pt x="3496" y="3610"/>
                    <a:pt x="3707" y="3610"/>
                  </a:cubicBezTo>
                  <a:cubicBezTo>
                    <a:pt x="3772" y="3610"/>
                    <a:pt x="3840" y="3595"/>
                    <a:pt x="3903" y="3563"/>
                  </a:cubicBezTo>
                  <a:lnTo>
                    <a:pt x="6338" y="2162"/>
                  </a:lnTo>
                  <a:cubicBezTo>
                    <a:pt x="6605" y="1995"/>
                    <a:pt x="6605" y="1629"/>
                    <a:pt x="6338" y="1462"/>
                  </a:cubicBezTo>
                  <a:lnTo>
                    <a:pt x="3903" y="61"/>
                  </a:lnTo>
                  <a:cubicBezTo>
                    <a:pt x="3836" y="19"/>
                    <a:pt x="3765" y="0"/>
                    <a:pt x="36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8" name="Google Shape;998;p57"/>
            <p:cNvGrpSpPr/>
            <p:nvPr/>
          </p:nvGrpSpPr>
          <p:grpSpPr>
            <a:xfrm>
              <a:off x="5748159" y="3498735"/>
              <a:ext cx="105563" cy="70815"/>
              <a:chOff x="5703695" y="3481033"/>
              <a:chExt cx="105563" cy="70815"/>
            </a:xfrm>
          </p:grpSpPr>
          <p:sp>
            <p:nvSpPr>
              <p:cNvPr id="999" name="Google Shape;999;p57"/>
              <p:cNvSpPr/>
              <p:nvPr/>
            </p:nvSpPr>
            <p:spPr>
              <a:xfrm>
                <a:off x="5703695" y="3481033"/>
                <a:ext cx="105563" cy="8374"/>
              </a:xfrm>
              <a:custGeom>
                <a:avLst/>
                <a:gdLst/>
                <a:ahLst/>
                <a:cxnLst/>
                <a:rect l="l" t="t" r="r" b="b"/>
                <a:pathLst>
                  <a:path w="5471" h="434" extrusionOk="0">
                    <a:moveTo>
                      <a:pt x="0" y="0"/>
                    </a:moveTo>
                    <a:lnTo>
                      <a:pt x="0" y="434"/>
                    </a:lnTo>
                    <a:lnTo>
                      <a:pt x="5471" y="434"/>
                    </a:lnTo>
                    <a:lnTo>
                      <a:pt x="547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57"/>
              <p:cNvSpPr/>
              <p:nvPr/>
            </p:nvSpPr>
            <p:spPr>
              <a:xfrm>
                <a:off x="5703695" y="3493903"/>
                <a:ext cx="105563" cy="7737"/>
              </a:xfrm>
              <a:custGeom>
                <a:avLst/>
                <a:gdLst/>
                <a:ahLst/>
                <a:cxnLst/>
                <a:rect l="l" t="t" r="r" b="b"/>
                <a:pathLst>
                  <a:path w="5471" h="401" extrusionOk="0">
                    <a:moveTo>
                      <a:pt x="0" y="0"/>
                    </a:moveTo>
                    <a:lnTo>
                      <a:pt x="0" y="401"/>
                    </a:lnTo>
                    <a:lnTo>
                      <a:pt x="5471" y="401"/>
                    </a:lnTo>
                    <a:lnTo>
                      <a:pt x="547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57"/>
              <p:cNvSpPr/>
              <p:nvPr/>
            </p:nvSpPr>
            <p:spPr>
              <a:xfrm>
                <a:off x="5703695" y="3506137"/>
                <a:ext cx="32840" cy="8374"/>
              </a:xfrm>
              <a:custGeom>
                <a:avLst/>
                <a:gdLst/>
                <a:ahLst/>
                <a:cxnLst/>
                <a:rect l="l" t="t" r="r" b="b"/>
                <a:pathLst>
                  <a:path w="1702" h="434" extrusionOk="0">
                    <a:moveTo>
                      <a:pt x="0" y="0"/>
                    </a:moveTo>
                    <a:lnTo>
                      <a:pt x="0" y="434"/>
                    </a:lnTo>
                    <a:lnTo>
                      <a:pt x="1701" y="434"/>
                    </a:lnTo>
                    <a:lnTo>
                      <a:pt x="170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57"/>
              <p:cNvSpPr/>
              <p:nvPr/>
            </p:nvSpPr>
            <p:spPr>
              <a:xfrm>
                <a:off x="5703695" y="3518351"/>
                <a:ext cx="32840" cy="8393"/>
              </a:xfrm>
              <a:custGeom>
                <a:avLst/>
                <a:gdLst/>
                <a:ahLst/>
                <a:cxnLst/>
                <a:rect l="l" t="t" r="r" b="b"/>
                <a:pathLst>
                  <a:path w="1702" h="435" extrusionOk="0">
                    <a:moveTo>
                      <a:pt x="0" y="1"/>
                    </a:moveTo>
                    <a:lnTo>
                      <a:pt x="0" y="435"/>
                    </a:lnTo>
                    <a:lnTo>
                      <a:pt x="1701" y="435"/>
                    </a:lnTo>
                    <a:lnTo>
                      <a:pt x="17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57"/>
              <p:cNvSpPr/>
              <p:nvPr/>
            </p:nvSpPr>
            <p:spPr>
              <a:xfrm>
                <a:off x="5703695" y="3531241"/>
                <a:ext cx="32840" cy="7737"/>
              </a:xfrm>
              <a:custGeom>
                <a:avLst/>
                <a:gdLst/>
                <a:ahLst/>
                <a:cxnLst/>
                <a:rect l="l" t="t" r="r" b="b"/>
                <a:pathLst>
                  <a:path w="1702" h="401" extrusionOk="0">
                    <a:moveTo>
                      <a:pt x="0" y="0"/>
                    </a:moveTo>
                    <a:lnTo>
                      <a:pt x="0" y="400"/>
                    </a:lnTo>
                    <a:lnTo>
                      <a:pt x="1701" y="400"/>
                    </a:lnTo>
                    <a:lnTo>
                      <a:pt x="170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57"/>
              <p:cNvSpPr/>
              <p:nvPr/>
            </p:nvSpPr>
            <p:spPr>
              <a:xfrm>
                <a:off x="5703695" y="3543455"/>
                <a:ext cx="32840" cy="8393"/>
              </a:xfrm>
              <a:custGeom>
                <a:avLst/>
                <a:gdLst/>
                <a:ahLst/>
                <a:cxnLst/>
                <a:rect l="l" t="t" r="r" b="b"/>
                <a:pathLst>
                  <a:path w="1702" h="435" extrusionOk="0">
                    <a:moveTo>
                      <a:pt x="0" y="1"/>
                    </a:moveTo>
                    <a:lnTo>
                      <a:pt x="0" y="435"/>
                    </a:lnTo>
                    <a:lnTo>
                      <a:pt x="1701" y="435"/>
                    </a:lnTo>
                    <a:lnTo>
                      <a:pt x="17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57"/>
              <p:cNvSpPr/>
              <p:nvPr/>
            </p:nvSpPr>
            <p:spPr>
              <a:xfrm>
                <a:off x="5755812" y="3506137"/>
                <a:ext cx="44436" cy="44417"/>
              </a:xfrm>
              <a:custGeom>
                <a:avLst/>
                <a:gdLst/>
                <a:ahLst/>
                <a:cxnLst/>
                <a:rect l="l" t="t" r="r" b="b"/>
                <a:pathLst>
                  <a:path w="2303" h="2302" extrusionOk="0">
                    <a:moveTo>
                      <a:pt x="1002" y="0"/>
                    </a:moveTo>
                    <a:cubicBezTo>
                      <a:pt x="868" y="0"/>
                      <a:pt x="768" y="100"/>
                      <a:pt x="768" y="234"/>
                    </a:cubicBezTo>
                    <a:lnTo>
                      <a:pt x="768" y="534"/>
                    </a:lnTo>
                    <a:cubicBezTo>
                      <a:pt x="768" y="667"/>
                      <a:pt x="668" y="767"/>
                      <a:pt x="535" y="767"/>
                    </a:cubicBezTo>
                    <a:lnTo>
                      <a:pt x="234" y="767"/>
                    </a:lnTo>
                    <a:cubicBezTo>
                      <a:pt x="101" y="767"/>
                      <a:pt x="1" y="867"/>
                      <a:pt x="1" y="1001"/>
                    </a:cubicBezTo>
                    <a:lnTo>
                      <a:pt x="1" y="1301"/>
                    </a:lnTo>
                    <a:cubicBezTo>
                      <a:pt x="1" y="1435"/>
                      <a:pt x="101" y="1535"/>
                      <a:pt x="234" y="1535"/>
                    </a:cubicBezTo>
                    <a:lnTo>
                      <a:pt x="535" y="1535"/>
                    </a:lnTo>
                    <a:cubicBezTo>
                      <a:pt x="668" y="1535"/>
                      <a:pt x="768" y="1668"/>
                      <a:pt x="768" y="1801"/>
                    </a:cubicBezTo>
                    <a:lnTo>
                      <a:pt x="768" y="2068"/>
                    </a:lnTo>
                    <a:cubicBezTo>
                      <a:pt x="768" y="2202"/>
                      <a:pt x="868" y="2302"/>
                      <a:pt x="1002" y="2302"/>
                    </a:cubicBezTo>
                    <a:lnTo>
                      <a:pt x="1302" y="2302"/>
                    </a:lnTo>
                    <a:cubicBezTo>
                      <a:pt x="1435" y="2302"/>
                      <a:pt x="1535" y="2202"/>
                      <a:pt x="1535" y="2068"/>
                    </a:cubicBezTo>
                    <a:lnTo>
                      <a:pt x="1535" y="1801"/>
                    </a:lnTo>
                    <a:cubicBezTo>
                      <a:pt x="1535" y="1668"/>
                      <a:pt x="1635" y="1535"/>
                      <a:pt x="1802" y="1535"/>
                    </a:cubicBezTo>
                    <a:lnTo>
                      <a:pt x="2069" y="1535"/>
                    </a:lnTo>
                    <a:cubicBezTo>
                      <a:pt x="2203" y="1535"/>
                      <a:pt x="2303" y="1435"/>
                      <a:pt x="2303" y="1301"/>
                    </a:cubicBezTo>
                    <a:lnTo>
                      <a:pt x="2303" y="1001"/>
                    </a:lnTo>
                    <a:cubicBezTo>
                      <a:pt x="2303" y="867"/>
                      <a:pt x="2203" y="767"/>
                      <a:pt x="2069" y="767"/>
                    </a:cubicBezTo>
                    <a:lnTo>
                      <a:pt x="1802" y="767"/>
                    </a:lnTo>
                    <a:cubicBezTo>
                      <a:pt x="1669" y="767"/>
                      <a:pt x="1535" y="667"/>
                      <a:pt x="1535" y="534"/>
                    </a:cubicBezTo>
                    <a:lnTo>
                      <a:pt x="1535" y="234"/>
                    </a:lnTo>
                    <a:cubicBezTo>
                      <a:pt x="1535" y="100"/>
                      <a:pt x="1435" y="0"/>
                      <a:pt x="13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 name="Google Shape;1006;p57"/>
            <p:cNvGrpSpPr/>
            <p:nvPr/>
          </p:nvGrpSpPr>
          <p:grpSpPr>
            <a:xfrm>
              <a:off x="5942477" y="3526087"/>
              <a:ext cx="82411" cy="16111"/>
              <a:chOff x="5942477" y="3508703"/>
              <a:chExt cx="82411" cy="16111"/>
            </a:xfrm>
          </p:grpSpPr>
          <p:sp>
            <p:nvSpPr>
              <p:cNvPr id="1007" name="Google Shape;1007;p57"/>
              <p:cNvSpPr/>
              <p:nvPr/>
            </p:nvSpPr>
            <p:spPr>
              <a:xfrm>
                <a:off x="5942477" y="3508703"/>
                <a:ext cx="16111" cy="16111"/>
              </a:xfrm>
              <a:custGeom>
                <a:avLst/>
                <a:gdLst/>
                <a:ahLst/>
                <a:cxnLst/>
                <a:rect l="l" t="t" r="r" b="b"/>
                <a:pathLst>
                  <a:path w="835" h="835" extrusionOk="0">
                    <a:moveTo>
                      <a:pt x="434" y="1"/>
                    </a:moveTo>
                    <a:cubicBezTo>
                      <a:pt x="201" y="1"/>
                      <a:pt x="1" y="167"/>
                      <a:pt x="1" y="401"/>
                    </a:cubicBezTo>
                    <a:cubicBezTo>
                      <a:pt x="1" y="634"/>
                      <a:pt x="201" y="835"/>
                      <a:pt x="434" y="835"/>
                    </a:cubicBezTo>
                    <a:cubicBezTo>
                      <a:pt x="634" y="835"/>
                      <a:pt x="834" y="634"/>
                      <a:pt x="834" y="401"/>
                    </a:cubicBezTo>
                    <a:cubicBezTo>
                      <a:pt x="834" y="167"/>
                      <a:pt x="634" y="1"/>
                      <a:pt x="4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57"/>
              <p:cNvSpPr/>
              <p:nvPr/>
            </p:nvSpPr>
            <p:spPr>
              <a:xfrm>
                <a:off x="5975955" y="3508703"/>
                <a:ext cx="16111" cy="16111"/>
              </a:xfrm>
              <a:custGeom>
                <a:avLst/>
                <a:gdLst/>
                <a:ahLst/>
                <a:cxnLst/>
                <a:rect l="l" t="t" r="r" b="b"/>
                <a:pathLst>
                  <a:path w="835" h="835" extrusionOk="0">
                    <a:moveTo>
                      <a:pt x="400" y="1"/>
                    </a:moveTo>
                    <a:cubicBezTo>
                      <a:pt x="167" y="1"/>
                      <a:pt x="0" y="167"/>
                      <a:pt x="0" y="401"/>
                    </a:cubicBezTo>
                    <a:cubicBezTo>
                      <a:pt x="0" y="634"/>
                      <a:pt x="167" y="835"/>
                      <a:pt x="400" y="835"/>
                    </a:cubicBezTo>
                    <a:cubicBezTo>
                      <a:pt x="634" y="835"/>
                      <a:pt x="834" y="634"/>
                      <a:pt x="834" y="401"/>
                    </a:cubicBezTo>
                    <a:cubicBezTo>
                      <a:pt x="834" y="167"/>
                      <a:pt x="634" y="1"/>
                      <a:pt x="4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57"/>
              <p:cNvSpPr/>
              <p:nvPr/>
            </p:nvSpPr>
            <p:spPr>
              <a:xfrm>
                <a:off x="6008777" y="3508703"/>
                <a:ext cx="16111" cy="16111"/>
              </a:xfrm>
              <a:custGeom>
                <a:avLst/>
                <a:gdLst/>
                <a:ahLst/>
                <a:cxnLst/>
                <a:rect l="l" t="t" r="r" b="b"/>
                <a:pathLst>
                  <a:path w="835" h="835" extrusionOk="0">
                    <a:moveTo>
                      <a:pt x="434" y="1"/>
                    </a:moveTo>
                    <a:cubicBezTo>
                      <a:pt x="200" y="1"/>
                      <a:pt x="0" y="167"/>
                      <a:pt x="0" y="401"/>
                    </a:cubicBezTo>
                    <a:cubicBezTo>
                      <a:pt x="0" y="634"/>
                      <a:pt x="200" y="835"/>
                      <a:pt x="434" y="835"/>
                    </a:cubicBezTo>
                    <a:cubicBezTo>
                      <a:pt x="667" y="835"/>
                      <a:pt x="834" y="634"/>
                      <a:pt x="834" y="401"/>
                    </a:cubicBezTo>
                    <a:cubicBezTo>
                      <a:pt x="834" y="167"/>
                      <a:pt x="667" y="1"/>
                      <a:pt x="4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0" name="Google Shape;1010;p57"/>
            <p:cNvSpPr/>
            <p:nvPr/>
          </p:nvSpPr>
          <p:spPr>
            <a:xfrm>
              <a:off x="5289189" y="1274588"/>
              <a:ext cx="724083" cy="86268"/>
            </a:xfrm>
            <a:custGeom>
              <a:avLst/>
              <a:gdLst/>
              <a:ahLst/>
              <a:cxnLst/>
              <a:rect l="l" t="t" r="r" b="b"/>
              <a:pathLst>
                <a:path w="37527" h="4471" extrusionOk="0">
                  <a:moveTo>
                    <a:pt x="2235" y="1"/>
                  </a:moveTo>
                  <a:cubicBezTo>
                    <a:pt x="1001" y="1"/>
                    <a:pt x="0" y="1001"/>
                    <a:pt x="0" y="2236"/>
                  </a:cubicBezTo>
                  <a:cubicBezTo>
                    <a:pt x="0" y="3470"/>
                    <a:pt x="1001" y="4471"/>
                    <a:pt x="2235" y="4471"/>
                  </a:cubicBezTo>
                  <a:lnTo>
                    <a:pt x="35292" y="4471"/>
                  </a:lnTo>
                  <a:cubicBezTo>
                    <a:pt x="36526" y="4471"/>
                    <a:pt x="37527" y="3470"/>
                    <a:pt x="37527" y="2236"/>
                  </a:cubicBezTo>
                  <a:cubicBezTo>
                    <a:pt x="37527" y="1001"/>
                    <a:pt x="36526" y="1"/>
                    <a:pt x="352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57"/>
            <p:cNvSpPr/>
            <p:nvPr/>
          </p:nvSpPr>
          <p:spPr>
            <a:xfrm>
              <a:off x="4993755" y="3772611"/>
              <a:ext cx="3004463" cy="17385"/>
            </a:xfrm>
            <a:custGeom>
              <a:avLst/>
              <a:gdLst/>
              <a:ahLst/>
              <a:cxnLst/>
              <a:rect l="l" t="t" r="r" b="b"/>
              <a:pathLst>
                <a:path w="155712" h="901" extrusionOk="0">
                  <a:moveTo>
                    <a:pt x="434" y="0"/>
                  </a:moveTo>
                  <a:cubicBezTo>
                    <a:pt x="200" y="0"/>
                    <a:pt x="0" y="200"/>
                    <a:pt x="0" y="467"/>
                  </a:cubicBezTo>
                  <a:cubicBezTo>
                    <a:pt x="0" y="701"/>
                    <a:pt x="200" y="901"/>
                    <a:pt x="434" y="901"/>
                  </a:cubicBezTo>
                  <a:lnTo>
                    <a:pt x="155278" y="901"/>
                  </a:lnTo>
                  <a:cubicBezTo>
                    <a:pt x="155511" y="901"/>
                    <a:pt x="155711" y="701"/>
                    <a:pt x="155711" y="467"/>
                  </a:cubicBezTo>
                  <a:cubicBezTo>
                    <a:pt x="155711" y="200"/>
                    <a:pt x="155511" y="0"/>
                    <a:pt x="155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2" name="Google Shape;1012;p57"/>
          <p:cNvSpPr/>
          <p:nvPr/>
        </p:nvSpPr>
        <p:spPr>
          <a:xfrm>
            <a:off x="4993755" y="1540425"/>
            <a:ext cx="3004463" cy="1813113"/>
          </a:xfrm>
          <a:custGeom>
            <a:avLst/>
            <a:gdLst/>
            <a:ahLst/>
            <a:cxnLst/>
            <a:rect l="l" t="t" r="r" b="b"/>
            <a:pathLst>
              <a:path w="155712" h="93968" extrusionOk="0">
                <a:moveTo>
                  <a:pt x="0" y="0"/>
                </a:moveTo>
                <a:lnTo>
                  <a:pt x="0" y="93968"/>
                </a:lnTo>
                <a:lnTo>
                  <a:pt x="155711" y="93968"/>
                </a:lnTo>
                <a:lnTo>
                  <a:pt x="155711" y="0"/>
                </a:ln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57"/>
          <p:cNvSpPr txBox="1">
            <a:spLocks noGrp="1"/>
          </p:cNvSpPr>
          <p:nvPr>
            <p:ph type="title"/>
          </p:nvPr>
        </p:nvSpPr>
        <p:spPr>
          <a:xfrm>
            <a:off x="720000" y="1779655"/>
            <a:ext cx="3465000" cy="484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Multimedia</a:t>
            </a:r>
            <a:endParaRPr/>
          </a:p>
        </p:txBody>
      </p:sp>
      <p:sp>
        <p:nvSpPr>
          <p:cNvPr id="1014" name="Google Shape;1014;p57"/>
          <p:cNvSpPr txBox="1">
            <a:spLocks noGrp="1"/>
          </p:cNvSpPr>
          <p:nvPr>
            <p:ph type="body" idx="1"/>
          </p:nvPr>
        </p:nvSpPr>
        <p:spPr>
          <a:xfrm>
            <a:off x="1049025" y="2337350"/>
            <a:ext cx="2806800" cy="101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 cold place. It’s full of iron oxide dust, which gives the planet its reddish cast</a:t>
            </a:r>
            <a:endParaRPr/>
          </a:p>
        </p:txBody>
      </p:sp>
      <p:pic>
        <p:nvPicPr>
          <p:cNvPr id="1015" name="Google Shape;1015;p57"/>
          <p:cNvPicPr preferRelativeResize="0"/>
          <p:nvPr/>
        </p:nvPicPr>
        <p:blipFill rotWithShape="1">
          <a:blip r:embed="rId3">
            <a:alphaModFix/>
          </a:blip>
          <a:srcRect l="2535" t="327" r="4914" b="347"/>
          <a:stretch/>
        </p:blipFill>
        <p:spPr>
          <a:xfrm>
            <a:off x="4993317" y="1540450"/>
            <a:ext cx="3004475" cy="1813100"/>
          </a:xfrm>
          <a:prstGeom prst="rect">
            <a:avLst/>
          </a:prstGeom>
          <a:noFill/>
          <a:ln>
            <a:noFill/>
          </a:ln>
        </p:spPr>
      </p:pic>
      <p:sp>
        <p:nvSpPr>
          <p:cNvPr id="1016" name="Google Shape;1016;p57"/>
          <p:cNvSpPr/>
          <p:nvPr/>
        </p:nvSpPr>
        <p:spPr>
          <a:xfrm>
            <a:off x="4993755" y="3337492"/>
            <a:ext cx="3004463" cy="16111"/>
          </a:xfrm>
          <a:custGeom>
            <a:avLst/>
            <a:gdLst/>
            <a:ahLst/>
            <a:cxnLst/>
            <a:rect l="l" t="t" r="r" b="b"/>
            <a:pathLst>
              <a:path w="155712" h="835" extrusionOk="0">
                <a:moveTo>
                  <a:pt x="0" y="1"/>
                </a:moveTo>
                <a:lnTo>
                  <a:pt x="0" y="835"/>
                </a:lnTo>
                <a:lnTo>
                  <a:pt x="155711" y="835"/>
                </a:lnTo>
                <a:lnTo>
                  <a:pt x="15571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57"/>
          <p:cNvSpPr/>
          <p:nvPr/>
        </p:nvSpPr>
        <p:spPr>
          <a:xfrm>
            <a:off x="4993755" y="1540425"/>
            <a:ext cx="3004463" cy="16111"/>
          </a:xfrm>
          <a:custGeom>
            <a:avLst/>
            <a:gdLst/>
            <a:ahLst/>
            <a:cxnLst/>
            <a:rect l="l" t="t" r="r" b="b"/>
            <a:pathLst>
              <a:path w="155712" h="835" extrusionOk="0">
                <a:moveTo>
                  <a:pt x="0" y="0"/>
                </a:moveTo>
                <a:lnTo>
                  <a:pt x="0" y="834"/>
                </a:lnTo>
                <a:lnTo>
                  <a:pt x="155711" y="834"/>
                </a:lnTo>
                <a:lnTo>
                  <a:pt x="15571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57"/>
          <p:cNvSpPr/>
          <p:nvPr/>
        </p:nvSpPr>
        <p:spPr>
          <a:xfrm>
            <a:off x="6352488" y="2303782"/>
            <a:ext cx="287071" cy="286434"/>
          </a:xfrm>
          <a:custGeom>
            <a:avLst/>
            <a:gdLst/>
            <a:ahLst/>
            <a:cxnLst/>
            <a:rect l="l" t="t" r="r" b="b"/>
            <a:pathLst>
              <a:path w="14878" h="14845" extrusionOk="0">
                <a:moveTo>
                  <a:pt x="4303" y="2636"/>
                </a:moveTo>
                <a:lnTo>
                  <a:pt x="12576" y="7440"/>
                </a:lnTo>
                <a:lnTo>
                  <a:pt x="4303" y="12210"/>
                </a:lnTo>
                <a:lnTo>
                  <a:pt x="4303" y="2636"/>
                </a:lnTo>
                <a:close/>
                <a:moveTo>
                  <a:pt x="7439" y="1"/>
                </a:moveTo>
                <a:cubicBezTo>
                  <a:pt x="3336" y="1"/>
                  <a:pt x="0" y="3303"/>
                  <a:pt x="0" y="7406"/>
                </a:cubicBezTo>
                <a:cubicBezTo>
                  <a:pt x="0" y="11542"/>
                  <a:pt x="3336" y="14845"/>
                  <a:pt x="7439" y="14845"/>
                </a:cubicBezTo>
                <a:cubicBezTo>
                  <a:pt x="11542" y="14845"/>
                  <a:pt x="14877" y="11542"/>
                  <a:pt x="14877" y="7406"/>
                </a:cubicBezTo>
                <a:cubicBezTo>
                  <a:pt x="14877" y="3303"/>
                  <a:pt x="11542" y="1"/>
                  <a:pt x="74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9" name="Google Shape;1019;p57"/>
          <p:cNvGrpSpPr/>
          <p:nvPr/>
        </p:nvGrpSpPr>
        <p:grpSpPr>
          <a:xfrm>
            <a:off x="5066480" y="3164989"/>
            <a:ext cx="2858998" cy="47003"/>
            <a:chOff x="5066480" y="3164989"/>
            <a:chExt cx="2858998" cy="47003"/>
          </a:xfrm>
        </p:grpSpPr>
        <p:sp>
          <p:nvSpPr>
            <p:cNvPr id="1020" name="Google Shape;1020;p57"/>
            <p:cNvSpPr/>
            <p:nvPr/>
          </p:nvSpPr>
          <p:spPr>
            <a:xfrm>
              <a:off x="5066480" y="3180445"/>
              <a:ext cx="2858998" cy="16111"/>
            </a:xfrm>
            <a:custGeom>
              <a:avLst/>
              <a:gdLst/>
              <a:ahLst/>
              <a:cxnLst/>
              <a:rect l="l" t="t" r="r" b="b"/>
              <a:pathLst>
                <a:path w="148173" h="835" extrusionOk="0">
                  <a:moveTo>
                    <a:pt x="434" y="0"/>
                  </a:moveTo>
                  <a:cubicBezTo>
                    <a:pt x="201" y="0"/>
                    <a:pt x="0" y="167"/>
                    <a:pt x="0" y="401"/>
                  </a:cubicBezTo>
                  <a:cubicBezTo>
                    <a:pt x="0" y="634"/>
                    <a:pt x="201" y="834"/>
                    <a:pt x="434" y="834"/>
                  </a:cubicBezTo>
                  <a:lnTo>
                    <a:pt x="147739" y="834"/>
                  </a:lnTo>
                  <a:cubicBezTo>
                    <a:pt x="147973" y="834"/>
                    <a:pt x="148173" y="634"/>
                    <a:pt x="148173" y="401"/>
                  </a:cubicBezTo>
                  <a:cubicBezTo>
                    <a:pt x="148173" y="167"/>
                    <a:pt x="147973" y="0"/>
                    <a:pt x="1477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57"/>
            <p:cNvSpPr/>
            <p:nvPr/>
          </p:nvSpPr>
          <p:spPr>
            <a:xfrm>
              <a:off x="5066480" y="3180445"/>
              <a:ext cx="1369656" cy="16111"/>
            </a:xfrm>
            <a:custGeom>
              <a:avLst/>
              <a:gdLst/>
              <a:ahLst/>
              <a:cxnLst/>
              <a:rect l="l" t="t" r="r" b="b"/>
              <a:pathLst>
                <a:path w="70985" h="835" extrusionOk="0">
                  <a:moveTo>
                    <a:pt x="434" y="0"/>
                  </a:moveTo>
                  <a:cubicBezTo>
                    <a:pt x="201" y="0"/>
                    <a:pt x="0" y="167"/>
                    <a:pt x="0" y="401"/>
                  </a:cubicBezTo>
                  <a:cubicBezTo>
                    <a:pt x="0" y="634"/>
                    <a:pt x="201" y="834"/>
                    <a:pt x="434" y="834"/>
                  </a:cubicBezTo>
                  <a:lnTo>
                    <a:pt x="70984" y="834"/>
                  </a:lnTo>
                  <a:lnTo>
                    <a:pt x="7098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57"/>
            <p:cNvSpPr/>
            <p:nvPr/>
          </p:nvSpPr>
          <p:spPr>
            <a:xfrm>
              <a:off x="6424245" y="3164989"/>
              <a:ext cx="47003" cy="47003"/>
            </a:xfrm>
            <a:custGeom>
              <a:avLst/>
              <a:gdLst/>
              <a:ahLst/>
              <a:cxnLst/>
              <a:rect l="l" t="t" r="r" b="b"/>
              <a:pathLst>
                <a:path w="2436" h="2436" extrusionOk="0">
                  <a:moveTo>
                    <a:pt x="1235" y="1"/>
                  </a:moveTo>
                  <a:cubicBezTo>
                    <a:pt x="568" y="1"/>
                    <a:pt x="1" y="535"/>
                    <a:pt x="1" y="1202"/>
                  </a:cubicBezTo>
                  <a:cubicBezTo>
                    <a:pt x="1" y="1902"/>
                    <a:pt x="568" y="2436"/>
                    <a:pt x="1235" y="2436"/>
                  </a:cubicBezTo>
                  <a:cubicBezTo>
                    <a:pt x="1902" y="2436"/>
                    <a:pt x="2436" y="1902"/>
                    <a:pt x="2436" y="1202"/>
                  </a:cubicBezTo>
                  <a:cubicBezTo>
                    <a:pt x="2436" y="535"/>
                    <a:pt x="1902" y="1"/>
                    <a:pt x="1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57"/>
            <p:cNvSpPr/>
            <p:nvPr/>
          </p:nvSpPr>
          <p:spPr>
            <a:xfrm>
              <a:off x="6436153" y="3176585"/>
              <a:ext cx="23193" cy="23829"/>
            </a:xfrm>
            <a:custGeom>
              <a:avLst/>
              <a:gdLst/>
              <a:ahLst/>
              <a:cxnLst/>
              <a:rect l="l" t="t" r="r" b="b"/>
              <a:pathLst>
                <a:path w="1202" h="1235" extrusionOk="0">
                  <a:moveTo>
                    <a:pt x="601" y="0"/>
                  </a:moveTo>
                  <a:cubicBezTo>
                    <a:pt x="267" y="0"/>
                    <a:pt x="0" y="267"/>
                    <a:pt x="0" y="601"/>
                  </a:cubicBezTo>
                  <a:cubicBezTo>
                    <a:pt x="0" y="934"/>
                    <a:pt x="267" y="1235"/>
                    <a:pt x="601" y="1235"/>
                  </a:cubicBezTo>
                  <a:cubicBezTo>
                    <a:pt x="934" y="1235"/>
                    <a:pt x="1201" y="968"/>
                    <a:pt x="1201" y="601"/>
                  </a:cubicBezTo>
                  <a:cubicBezTo>
                    <a:pt x="1201" y="267"/>
                    <a:pt x="934" y="0"/>
                    <a:pt x="6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027"/>
        <p:cNvGrpSpPr/>
        <p:nvPr/>
      </p:nvGrpSpPr>
      <p:grpSpPr>
        <a:xfrm>
          <a:off x="0" y="0"/>
          <a:ext cx="0" cy="0"/>
          <a:chOff x="0" y="0"/>
          <a:chExt cx="0" cy="0"/>
        </a:xfrm>
      </p:grpSpPr>
      <p:sp>
        <p:nvSpPr>
          <p:cNvPr id="1028" name="Google Shape;1028;p58"/>
          <p:cNvSpPr txBox="1">
            <a:spLocks noGrp="1"/>
          </p:cNvSpPr>
          <p:nvPr>
            <p:ph type="title"/>
          </p:nvPr>
        </p:nvSpPr>
        <p:spPr>
          <a:xfrm>
            <a:off x="609226" y="1830600"/>
            <a:ext cx="3017100" cy="1482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Did you know this?</a:t>
            </a:r>
            <a:endParaRPr/>
          </a:p>
        </p:txBody>
      </p:sp>
      <p:sp>
        <p:nvSpPr>
          <p:cNvPr id="1029" name="Google Shape;1029;p58"/>
          <p:cNvSpPr txBox="1">
            <a:spLocks noGrp="1"/>
          </p:cNvSpPr>
          <p:nvPr>
            <p:ph type="subTitle" idx="1"/>
          </p:nvPr>
        </p:nvSpPr>
        <p:spPr>
          <a:xfrm>
            <a:off x="4572000" y="790475"/>
            <a:ext cx="3852000" cy="3545400"/>
          </a:xfrm>
          <a:prstGeom prst="rect">
            <a:avLst/>
          </a:prstGeom>
        </p:spPr>
        <p:txBody>
          <a:bodyPr spcFirstLastPara="1" wrap="square" lIns="91425" tIns="91425" rIns="91425" bIns="91425" anchor="ctr" anchorCtr="0">
            <a:noAutofit/>
          </a:bodyPr>
          <a:lstStyle/>
          <a:p>
            <a:pPr marL="457200" lvl="0" indent="-317500" algn="l" rtl="0">
              <a:spcBef>
                <a:spcPts val="0"/>
              </a:spcBef>
              <a:spcAft>
                <a:spcPts val="0"/>
              </a:spcAft>
              <a:buClr>
                <a:schemeClr val="dk1"/>
              </a:buClr>
              <a:buSzPts val="1400"/>
              <a:buChar char="●"/>
            </a:pPr>
            <a:r>
              <a:rPr lang="en" b="1"/>
              <a:t>Who </a:t>
            </a:r>
            <a:r>
              <a:rPr lang="en"/>
              <a:t>said it?</a:t>
            </a:r>
            <a:endParaRPr/>
          </a:p>
          <a:p>
            <a:pPr marL="457200" lvl="0" indent="-317500" algn="l" rtl="0">
              <a:spcBef>
                <a:spcPts val="1000"/>
              </a:spcBef>
              <a:spcAft>
                <a:spcPts val="0"/>
              </a:spcAft>
              <a:buSzPts val="1400"/>
              <a:buChar char="●"/>
            </a:pPr>
            <a:r>
              <a:rPr lang="en" b="1">
                <a:solidFill>
                  <a:schemeClr val="accent1"/>
                </a:solidFill>
              </a:rPr>
              <a:t>What </a:t>
            </a:r>
            <a:r>
              <a:rPr lang="en">
                <a:solidFill>
                  <a:schemeClr val="accent1"/>
                </a:solidFill>
              </a:rPr>
              <a:t>did they say?</a:t>
            </a:r>
            <a:endParaRPr>
              <a:solidFill>
                <a:schemeClr val="accent1"/>
              </a:solidFill>
            </a:endParaRPr>
          </a:p>
          <a:p>
            <a:pPr marL="457200" lvl="0" indent="-317500" algn="l" rtl="0">
              <a:spcBef>
                <a:spcPts val="1000"/>
              </a:spcBef>
              <a:spcAft>
                <a:spcPts val="0"/>
              </a:spcAft>
              <a:buClr>
                <a:schemeClr val="dk1"/>
              </a:buClr>
              <a:buSzPts val="1400"/>
              <a:buChar char="●"/>
            </a:pPr>
            <a:r>
              <a:rPr lang="en" b="1"/>
              <a:t>Where </a:t>
            </a:r>
            <a:r>
              <a:rPr lang="en"/>
              <a:t>did they say it?</a:t>
            </a:r>
            <a:endParaRPr/>
          </a:p>
          <a:p>
            <a:pPr marL="457200" lvl="0" indent="-317500" algn="l" rtl="0">
              <a:spcBef>
                <a:spcPts val="1000"/>
              </a:spcBef>
              <a:spcAft>
                <a:spcPts val="0"/>
              </a:spcAft>
              <a:buSzPts val="1400"/>
              <a:buChar char="●"/>
            </a:pPr>
            <a:r>
              <a:rPr lang="en" b="1">
                <a:solidFill>
                  <a:schemeClr val="accent1"/>
                </a:solidFill>
              </a:rPr>
              <a:t>When </a:t>
            </a:r>
            <a:r>
              <a:rPr lang="en">
                <a:solidFill>
                  <a:schemeClr val="accent1"/>
                </a:solidFill>
              </a:rPr>
              <a:t>did they say it?</a:t>
            </a:r>
            <a:endParaRPr>
              <a:solidFill>
                <a:schemeClr val="accent1"/>
              </a:solidFill>
            </a:endParaRPr>
          </a:p>
          <a:p>
            <a:pPr marL="457200" lvl="0" indent="-317500" algn="l" rtl="0">
              <a:spcBef>
                <a:spcPts val="1000"/>
              </a:spcBef>
              <a:spcAft>
                <a:spcPts val="0"/>
              </a:spcAft>
              <a:buClr>
                <a:schemeClr val="dk1"/>
              </a:buClr>
              <a:buSzPts val="1400"/>
              <a:buChar char="●"/>
            </a:pPr>
            <a:r>
              <a:rPr lang="en" b="1"/>
              <a:t>Why </a:t>
            </a:r>
            <a:r>
              <a:rPr lang="en"/>
              <a:t>did they say it?</a:t>
            </a:r>
            <a:endParaRPr/>
          </a:p>
          <a:p>
            <a:pPr marL="457200" lvl="0" indent="-317500" algn="l" rtl="0">
              <a:spcBef>
                <a:spcPts val="1000"/>
              </a:spcBef>
              <a:spcAft>
                <a:spcPts val="1000"/>
              </a:spcAft>
              <a:buSzPts val="1400"/>
              <a:buChar char="●"/>
            </a:pPr>
            <a:r>
              <a:rPr lang="en" b="1">
                <a:solidFill>
                  <a:schemeClr val="accent1"/>
                </a:solidFill>
              </a:rPr>
              <a:t>How </a:t>
            </a:r>
            <a:r>
              <a:rPr lang="en">
                <a:solidFill>
                  <a:schemeClr val="accent1"/>
                </a:solidFill>
              </a:rPr>
              <a:t>did they say it?</a:t>
            </a:r>
            <a:endParaRPr>
              <a:solidFill>
                <a:schemeClr val="accent1"/>
              </a:solidFill>
            </a:endParaRPr>
          </a:p>
        </p:txBody>
      </p:sp>
      <p:grpSp>
        <p:nvGrpSpPr>
          <p:cNvPr id="1030" name="Google Shape;1030;p58"/>
          <p:cNvGrpSpPr/>
          <p:nvPr/>
        </p:nvGrpSpPr>
        <p:grpSpPr>
          <a:xfrm>
            <a:off x="3822834" y="1419025"/>
            <a:ext cx="637672" cy="2969550"/>
            <a:chOff x="3800528" y="1633950"/>
            <a:chExt cx="637672" cy="2969550"/>
          </a:xfrm>
        </p:grpSpPr>
        <p:sp>
          <p:nvSpPr>
            <p:cNvPr id="1031" name="Google Shape;1031;p58"/>
            <p:cNvSpPr/>
            <p:nvPr/>
          </p:nvSpPr>
          <p:spPr>
            <a:xfrm flipH="1">
              <a:off x="3840802" y="2044090"/>
              <a:ext cx="553345" cy="1286243"/>
            </a:xfrm>
            <a:custGeom>
              <a:avLst/>
              <a:gdLst/>
              <a:ahLst/>
              <a:cxnLst/>
              <a:rect l="l" t="t" r="r" b="b"/>
              <a:pathLst>
                <a:path w="3806" h="8847" extrusionOk="0">
                  <a:moveTo>
                    <a:pt x="1953" y="0"/>
                  </a:moveTo>
                  <a:lnTo>
                    <a:pt x="1071" y="441"/>
                  </a:lnTo>
                  <a:cubicBezTo>
                    <a:pt x="1071" y="441"/>
                    <a:pt x="0" y="1764"/>
                    <a:pt x="51" y="2092"/>
                  </a:cubicBezTo>
                  <a:cubicBezTo>
                    <a:pt x="101" y="2420"/>
                    <a:pt x="983" y="3390"/>
                    <a:pt x="983" y="3390"/>
                  </a:cubicBezTo>
                  <a:lnTo>
                    <a:pt x="1008" y="8846"/>
                  </a:lnTo>
                  <a:lnTo>
                    <a:pt x="3213" y="8846"/>
                  </a:lnTo>
                  <a:cubicBezTo>
                    <a:pt x="3213" y="8846"/>
                    <a:pt x="3806" y="5520"/>
                    <a:pt x="3541" y="4738"/>
                  </a:cubicBezTo>
                  <a:cubicBezTo>
                    <a:pt x="3276" y="3957"/>
                    <a:pt x="2344" y="3617"/>
                    <a:pt x="2344" y="3617"/>
                  </a:cubicBezTo>
                  <a:cubicBezTo>
                    <a:pt x="2344" y="3617"/>
                    <a:pt x="3100" y="1689"/>
                    <a:pt x="3113" y="1160"/>
                  </a:cubicBezTo>
                  <a:cubicBezTo>
                    <a:pt x="3125" y="643"/>
                    <a:pt x="1953" y="0"/>
                    <a:pt x="19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58"/>
            <p:cNvSpPr/>
            <p:nvPr/>
          </p:nvSpPr>
          <p:spPr>
            <a:xfrm flipH="1">
              <a:off x="4247451" y="2470949"/>
              <a:ext cx="86215" cy="775061"/>
            </a:xfrm>
            <a:custGeom>
              <a:avLst/>
              <a:gdLst/>
              <a:ahLst/>
              <a:cxnLst/>
              <a:rect l="l" t="t" r="r" b="b"/>
              <a:pathLst>
                <a:path w="593" h="5331" extrusionOk="0">
                  <a:moveTo>
                    <a:pt x="176" y="0"/>
                  </a:moveTo>
                  <a:lnTo>
                    <a:pt x="0" y="5230"/>
                  </a:lnTo>
                  <a:lnTo>
                    <a:pt x="592" y="5331"/>
                  </a:lnTo>
                  <a:lnTo>
                    <a:pt x="567" y="441"/>
                  </a:lnTo>
                  <a:lnTo>
                    <a:pt x="1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58"/>
            <p:cNvSpPr/>
            <p:nvPr/>
          </p:nvSpPr>
          <p:spPr>
            <a:xfrm flipH="1">
              <a:off x="3800528" y="2045834"/>
              <a:ext cx="370157" cy="1222127"/>
            </a:xfrm>
            <a:custGeom>
              <a:avLst/>
              <a:gdLst/>
              <a:ahLst/>
              <a:cxnLst/>
              <a:rect l="l" t="t" r="r" b="b"/>
              <a:pathLst>
                <a:path w="2546" h="8406" extrusionOk="0">
                  <a:moveTo>
                    <a:pt x="416" y="1"/>
                  </a:moveTo>
                  <a:lnTo>
                    <a:pt x="1" y="429"/>
                  </a:lnTo>
                  <a:lnTo>
                    <a:pt x="202" y="8267"/>
                  </a:lnTo>
                  <a:lnTo>
                    <a:pt x="2080" y="8406"/>
                  </a:lnTo>
                  <a:cubicBezTo>
                    <a:pt x="2080" y="8406"/>
                    <a:pt x="2357" y="5142"/>
                    <a:pt x="2193" y="4625"/>
                  </a:cubicBezTo>
                  <a:cubicBezTo>
                    <a:pt x="2080" y="4310"/>
                    <a:pt x="1840" y="4046"/>
                    <a:pt x="1538" y="3907"/>
                  </a:cubicBezTo>
                  <a:cubicBezTo>
                    <a:pt x="1538" y="3907"/>
                    <a:pt x="2546" y="2798"/>
                    <a:pt x="2546" y="2710"/>
                  </a:cubicBezTo>
                  <a:cubicBezTo>
                    <a:pt x="2546" y="2622"/>
                    <a:pt x="1563" y="1047"/>
                    <a:pt x="1311" y="656"/>
                  </a:cubicBezTo>
                  <a:cubicBezTo>
                    <a:pt x="1046" y="253"/>
                    <a:pt x="416" y="1"/>
                    <a:pt x="4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58"/>
            <p:cNvSpPr/>
            <p:nvPr/>
          </p:nvSpPr>
          <p:spPr>
            <a:xfrm flipH="1">
              <a:off x="3967143" y="3322777"/>
              <a:ext cx="307931" cy="1280718"/>
            </a:xfrm>
            <a:custGeom>
              <a:avLst/>
              <a:gdLst/>
              <a:ahLst/>
              <a:cxnLst/>
              <a:rect l="l" t="t" r="r" b="b"/>
              <a:pathLst>
                <a:path w="2118" h="8809" extrusionOk="0">
                  <a:moveTo>
                    <a:pt x="1714" y="1"/>
                  </a:moveTo>
                  <a:lnTo>
                    <a:pt x="429" y="51"/>
                  </a:lnTo>
                  <a:cubicBezTo>
                    <a:pt x="429" y="51"/>
                    <a:pt x="870" y="7637"/>
                    <a:pt x="794" y="8065"/>
                  </a:cubicBezTo>
                  <a:cubicBezTo>
                    <a:pt x="706" y="8506"/>
                    <a:pt x="0" y="8809"/>
                    <a:pt x="0" y="8809"/>
                  </a:cubicBezTo>
                  <a:lnTo>
                    <a:pt x="996" y="8809"/>
                  </a:lnTo>
                  <a:cubicBezTo>
                    <a:pt x="996" y="8809"/>
                    <a:pt x="1878" y="2395"/>
                    <a:pt x="2004" y="1450"/>
                  </a:cubicBezTo>
                  <a:cubicBezTo>
                    <a:pt x="2117" y="517"/>
                    <a:pt x="1714" y="1"/>
                    <a:pt x="1714" y="1"/>
                  </a:cubicBezTo>
                  <a:close/>
                </a:path>
              </a:pathLst>
            </a:custGeom>
            <a:solidFill>
              <a:srgbClr val="F6B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58"/>
            <p:cNvSpPr/>
            <p:nvPr/>
          </p:nvSpPr>
          <p:spPr>
            <a:xfrm flipH="1">
              <a:off x="4122853" y="4541565"/>
              <a:ext cx="152221" cy="61935"/>
            </a:xfrm>
            <a:custGeom>
              <a:avLst/>
              <a:gdLst/>
              <a:ahLst/>
              <a:cxnLst/>
              <a:rect l="l" t="t" r="r" b="b"/>
              <a:pathLst>
                <a:path w="1047" h="426" extrusionOk="0">
                  <a:moveTo>
                    <a:pt x="945" y="0"/>
                  </a:moveTo>
                  <a:cubicBezTo>
                    <a:pt x="911" y="0"/>
                    <a:pt x="876" y="4"/>
                    <a:pt x="845" y="10"/>
                  </a:cubicBezTo>
                  <a:cubicBezTo>
                    <a:pt x="769" y="35"/>
                    <a:pt x="605" y="212"/>
                    <a:pt x="517" y="212"/>
                  </a:cubicBezTo>
                  <a:cubicBezTo>
                    <a:pt x="416" y="212"/>
                    <a:pt x="593" y="35"/>
                    <a:pt x="593" y="35"/>
                  </a:cubicBezTo>
                  <a:lnTo>
                    <a:pt x="593" y="35"/>
                  </a:lnTo>
                  <a:cubicBezTo>
                    <a:pt x="315" y="60"/>
                    <a:pt x="0" y="426"/>
                    <a:pt x="0" y="426"/>
                  </a:cubicBezTo>
                  <a:lnTo>
                    <a:pt x="996" y="426"/>
                  </a:lnTo>
                  <a:lnTo>
                    <a:pt x="1046" y="10"/>
                  </a:lnTo>
                  <a:cubicBezTo>
                    <a:pt x="1015" y="4"/>
                    <a:pt x="980" y="0"/>
                    <a:pt x="9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58"/>
            <p:cNvSpPr/>
            <p:nvPr/>
          </p:nvSpPr>
          <p:spPr>
            <a:xfrm flipH="1">
              <a:off x="4082582" y="1640347"/>
              <a:ext cx="355618" cy="513799"/>
            </a:xfrm>
            <a:custGeom>
              <a:avLst/>
              <a:gdLst/>
              <a:ahLst/>
              <a:cxnLst/>
              <a:rect l="l" t="t" r="r" b="b"/>
              <a:pathLst>
                <a:path w="2446" h="3534" extrusionOk="0">
                  <a:moveTo>
                    <a:pt x="1334" y="0"/>
                  </a:moveTo>
                  <a:cubicBezTo>
                    <a:pt x="1143" y="0"/>
                    <a:pt x="954" y="45"/>
                    <a:pt x="782" y="131"/>
                  </a:cubicBezTo>
                  <a:cubicBezTo>
                    <a:pt x="417" y="345"/>
                    <a:pt x="1" y="1038"/>
                    <a:pt x="240" y="1618"/>
                  </a:cubicBezTo>
                  <a:cubicBezTo>
                    <a:pt x="470" y="2159"/>
                    <a:pt x="700" y="2237"/>
                    <a:pt x="844" y="2237"/>
                  </a:cubicBezTo>
                  <a:cubicBezTo>
                    <a:pt x="858" y="2237"/>
                    <a:pt x="871" y="2237"/>
                    <a:pt x="883" y="2236"/>
                  </a:cubicBezTo>
                  <a:cubicBezTo>
                    <a:pt x="1047" y="2185"/>
                    <a:pt x="1198" y="2110"/>
                    <a:pt x="1349" y="2034"/>
                  </a:cubicBezTo>
                  <a:lnTo>
                    <a:pt x="1387" y="3533"/>
                  </a:lnTo>
                  <a:lnTo>
                    <a:pt x="2269" y="2916"/>
                  </a:lnTo>
                  <a:lnTo>
                    <a:pt x="2193" y="1215"/>
                  </a:lnTo>
                  <a:cubicBezTo>
                    <a:pt x="2382" y="1101"/>
                    <a:pt x="2445" y="875"/>
                    <a:pt x="2357" y="686"/>
                  </a:cubicBezTo>
                  <a:cubicBezTo>
                    <a:pt x="2209" y="339"/>
                    <a:pt x="1720" y="5"/>
                    <a:pt x="1583" y="5"/>
                  </a:cubicBezTo>
                  <a:cubicBezTo>
                    <a:pt x="1581" y="5"/>
                    <a:pt x="1578" y="5"/>
                    <a:pt x="1576" y="5"/>
                  </a:cubicBezTo>
                  <a:lnTo>
                    <a:pt x="1601" y="30"/>
                  </a:lnTo>
                  <a:cubicBezTo>
                    <a:pt x="1513" y="10"/>
                    <a:pt x="1423" y="0"/>
                    <a:pt x="1334" y="0"/>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58"/>
            <p:cNvSpPr/>
            <p:nvPr/>
          </p:nvSpPr>
          <p:spPr>
            <a:xfrm flipH="1">
              <a:off x="3994621" y="1633950"/>
              <a:ext cx="282343" cy="379171"/>
            </a:xfrm>
            <a:custGeom>
              <a:avLst/>
              <a:gdLst/>
              <a:ahLst/>
              <a:cxnLst/>
              <a:rect l="l" t="t" r="r" b="b"/>
              <a:pathLst>
                <a:path w="1942" h="2608" extrusionOk="0">
                  <a:moveTo>
                    <a:pt x="405" y="1"/>
                  </a:moveTo>
                  <a:cubicBezTo>
                    <a:pt x="245" y="1"/>
                    <a:pt x="102" y="21"/>
                    <a:pt x="1" y="62"/>
                  </a:cubicBezTo>
                  <a:cubicBezTo>
                    <a:pt x="127" y="289"/>
                    <a:pt x="291" y="503"/>
                    <a:pt x="492" y="667"/>
                  </a:cubicBezTo>
                  <a:cubicBezTo>
                    <a:pt x="694" y="813"/>
                    <a:pt x="762" y="833"/>
                    <a:pt x="784" y="833"/>
                  </a:cubicBezTo>
                  <a:cubicBezTo>
                    <a:pt x="793" y="833"/>
                    <a:pt x="795" y="830"/>
                    <a:pt x="795" y="830"/>
                  </a:cubicBezTo>
                  <a:cubicBezTo>
                    <a:pt x="795" y="830"/>
                    <a:pt x="719" y="742"/>
                    <a:pt x="946" y="667"/>
                  </a:cubicBezTo>
                  <a:cubicBezTo>
                    <a:pt x="964" y="662"/>
                    <a:pt x="982" y="659"/>
                    <a:pt x="999" y="659"/>
                  </a:cubicBezTo>
                  <a:cubicBezTo>
                    <a:pt x="1195" y="659"/>
                    <a:pt x="1311" y="968"/>
                    <a:pt x="1160" y="1095"/>
                  </a:cubicBezTo>
                  <a:cubicBezTo>
                    <a:pt x="1088" y="1156"/>
                    <a:pt x="1024" y="1168"/>
                    <a:pt x="972" y="1168"/>
                  </a:cubicBezTo>
                  <a:cubicBezTo>
                    <a:pt x="936" y="1168"/>
                    <a:pt x="906" y="1162"/>
                    <a:pt x="884" y="1162"/>
                  </a:cubicBezTo>
                  <a:cubicBezTo>
                    <a:pt x="865" y="1162"/>
                    <a:pt x="852" y="1167"/>
                    <a:pt x="845" y="1183"/>
                  </a:cubicBezTo>
                  <a:cubicBezTo>
                    <a:pt x="820" y="1246"/>
                    <a:pt x="694" y="2607"/>
                    <a:pt x="694" y="2607"/>
                  </a:cubicBezTo>
                  <a:lnTo>
                    <a:pt x="1362" y="2406"/>
                  </a:lnTo>
                  <a:lnTo>
                    <a:pt x="1399" y="1725"/>
                  </a:lnTo>
                  <a:lnTo>
                    <a:pt x="1450" y="2343"/>
                  </a:lnTo>
                  <a:lnTo>
                    <a:pt x="1840" y="2179"/>
                  </a:lnTo>
                  <a:cubicBezTo>
                    <a:pt x="1840" y="2179"/>
                    <a:pt x="1941" y="919"/>
                    <a:pt x="1639" y="478"/>
                  </a:cubicBezTo>
                  <a:cubicBezTo>
                    <a:pt x="1417" y="155"/>
                    <a:pt x="845" y="1"/>
                    <a:pt x="4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58"/>
            <p:cNvSpPr/>
            <p:nvPr/>
          </p:nvSpPr>
          <p:spPr>
            <a:xfrm flipH="1">
              <a:off x="4240181" y="1935921"/>
              <a:ext cx="78945" cy="108314"/>
            </a:xfrm>
            <a:custGeom>
              <a:avLst/>
              <a:gdLst/>
              <a:ahLst/>
              <a:cxnLst/>
              <a:rect l="l" t="t" r="r" b="b"/>
              <a:pathLst>
                <a:path w="543" h="745" extrusionOk="0">
                  <a:moveTo>
                    <a:pt x="530" y="1"/>
                  </a:moveTo>
                  <a:lnTo>
                    <a:pt x="1" y="203"/>
                  </a:lnTo>
                  <a:lnTo>
                    <a:pt x="1" y="744"/>
                  </a:lnTo>
                  <a:lnTo>
                    <a:pt x="341" y="669"/>
                  </a:lnTo>
                  <a:lnTo>
                    <a:pt x="341" y="366"/>
                  </a:lnTo>
                  <a:lnTo>
                    <a:pt x="467" y="656"/>
                  </a:lnTo>
                  <a:lnTo>
                    <a:pt x="543" y="618"/>
                  </a:lnTo>
                  <a:lnTo>
                    <a:pt x="53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58"/>
            <p:cNvSpPr/>
            <p:nvPr/>
          </p:nvSpPr>
          <p:spPr>
            <a:xfrm flipH="1">
              <a:off x="4179699" y="1897538"/>
              <a:ext cx="62371" cy="93484"/>
            </a:xfrm>
            <a:custGeom>
              <a:avLst/>
              <a:gdLst/>
              <a:ahLst/>
              <a:cxnLst/>
              <a:rect l="l" t="t" r="r" b="b"/>
              <a:pathLst>
                <a:path w="429" h="643" extrusionOk="0">
                  <a:moveTo>
                    <a:pt x="429" y="0"/>
                  </a:moveTo>
                  <a:lnTo>
                    <a:pt x="0" y="265"/>
                  </a:lnTo>
                  <a:lnTo>
                    <a:pt x="0" y="643"/>
                  </a:lnTo>
                  <a:lnTo>
                    <a:pt x="429" y="0"/>
                  </a:lnTo>
                  <a:close/>
                </a:path>
              </a:pathLst>
            </a:custGeom>
            <a:solidFill>
              <a:srgbClr val="000000">
                <a:alpha val="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58"/>
            <p:cNvSpPr/>
            <p:nvPr/>
          </p:nvSpPr>
          <p:spPr>
            <a:xfrm flipH="1">
              <a:off x="4284088" y="1835167"/>
              <a:ext cx="60627" cy="36783"/>
            </a:xfrm>
            <a:custGeom>
              <a:avLst/>
              <a:gdLst/>
              <a:ahLst/>
              <a:cxnLst/>
              <a:rect l="l" t="t" r="r" b="b"/>
              <a:pathLst>
                <a:path w="417" h="253" extrusionOk="0">
                  <a:moveTo>
                    <a:pt x="416" y="1"/>
                  </a:moveTo>
                  <a:lnTo>
                    <a:pt x="416" y="1"/>
                  </a:lnTo>
                  <a:cubicBezTo>
                    <a:pt x="353" y="64"/>
                    <a:pt x="265" y="127"/>
                    <a:pt x="177" y="165"/>
                  </a:cubicBezTo>
                  <a:cubicBezTo>
                    <a:pt x="135" y="181"/>
                    <a:pt x="101" y="187"/>
                    <a:pt x="75" y="187"/>
                  </a:cubicBezTo>
                  <a:cubicBezTo>
                    <a:pt x="23" y="187"/>
                    <a:pt x="1" y="165"/>
                    <a:pt x="0" y="165"/>
                  </a:cubicBezTo>
                  <a:lnTo>
                    <a:pt x="0" y="165"/>
                  </a:lnTo>
                  <a:cubicBezTo>
                    <a:pt x="51" y="228"/>
                    <a:pt x="126" y="253"/>
                    <a:pt x="202" y="253"/>
                  </a:cubicBezTo>
                  <a:cubicBezTo>
                    <a:pt x="353" y="240"/>
                    <a:pt x="416" y="1"/>
                    <a:pt x="4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58"/>
            <p:cNvSpPr/>
            <p:nvPr/>
          </p:nvSpPr>
          <p:spPr>
            <a:xfrm flipH="1">
              <a:off x="3981825" y="2591912"/>
              <a:ext cx="100899" cy="64261"/>
            </a:xfrm>
            <a:custGeom>
              <a:avLst/>
              <a:gdLst/>
              <a:ahLst/>
              <a:cxnLst/>
              <a:rect l="l" t="t" r="r" b="b"/>
              <a:pathLst>
                <a:path w="694" h="442" extrusionOk="0">
                  <a:moveTo>
                    <a:pt x="164" y="0"/>
                  </a:moveTo>
                  <a:lnTo>
                    <a:pt x="0" y="403"/>
                  </a:lnTo>
                  <a:lnTo>
                    <a:pt x="542" y="441"/>
                  </a:lnTo>
                  <a:lnTo>
                    <a:pt x="693" y="302"/>
                  </a:lnTo>
                  <a:lnTo>
                    <a:pt x="164" y="0"/>
                  </a:lnTo>
                  <a:close/>
                </a:path>
              </a:pathLst>
            </a:custGeom>
            <a:solidFill>
              <a:srgbClr val="F6B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58"/>
            <p:cNvSpPr/>
            <p:nvPr/>
          </p:nvSpPr>
          <p:spPr>
            <a:xfrm flipH="1">
              <a:off x="3906661" y="3322777"/>
              <a:ext cx="306186" cy="1280718"/>
            </a:xfrm>
            <a:custGeom>
              <a:avLst/>
              <a:gdLst/>
              <a:ahLst/>
              <a:cxnLst/>
              <a:rect l="l" t="t" r="r" b="b"/>
              <a:pathLst>
                <a:path w="2106" h="8809" extrusionOk="0">
                  <a:moveTo>
                    <a:pt x="1702" y="1"/>
                  </a:moveTo>
                  <a:lnTo>
                    <a:pt x="417" y="51"/>
                  </a:lnTo>
                  <a:cubicBezTo>
                    <a:pt x="417" y="51"/>
                    <a:pt x="870" y="7637"/>
                    <a:pt x="782" y="8065"/>
                  </a:cubicBezTo>
                  <a:cubicBezTo>
                    <a:pt x="706" y="8506"/>
                    <a:pt x="1" y="8809"/>
                    <a:pt x="1" y="8809"/>
                  </a:cubicBezTo>
                  <a:lnTo>
                    <a:pt x="984" y="8809"/>
                  </a:lnTo>
                  <a:cubicBezTo>
                    <a:pt x="984" y="8809"/>
                    <a:pt x="1878" y="2395"/>
                    <a:pt x="1992" y="1450"/>
                  </a:cubicBezTo>
                  <a:cubicBezTo>
                    <a:pt x="2105" y="517"/>
                    <a:pt x="1702" y="1"/>
                    <a:pt x="1702" y="1"/>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58"/>
            <p:cNvSpPr/>
            <p:nvPr/>
          </p:nvSpPr>
          <p:spPr>
            <a:xfrm flipH="1">
              <a:off x="4060627" y="4541565"/>
              <a:ext cx="152221" cy="61935"/>
            </a:xfrm>
            <a:custGeom>
              <a:avLst/>
              <a:gdLst/>
              <a:ahLst/>
              <a:cxnLst/>
              <a:rect l="l" t="t" r="r" b="b"/>
              <a:pathLst>
                <a:path w="1047" h="426" extrusionOk="0">
                  <a:moveTo>
                    <a:pt x="940" y="0"/>
                  </a:moveTo>
                  <a:cubicBezTo>
                    <a:pt x="905" y="0"/>
                    <a:pt x="870" y="4"/>
                    <a:pt x="832" y="10"/>
                  </a:cubicBezTo>
                  <a:cubicBezTo>
                    <a:pt x="757" y="35"/>
                    <a:pt x="606" y="212"/>
                    <a:pt x="505" y="212"/>
                  </a:cubicBezTo>
                  <a:cubicBezTo>
                    <a:pt x="417" y="212"/>
                    <a:pt x="580" y="35"/>
                    <a:pt x="580" y="35"/>
                  </a:cubicBezTo>
                  <a:lnTo>
                    <a:pt x="580" y="35"/>
                  </a:lnTo>
                  <a:cubicBezTo>
                    <a:pt x="316" y="60"/>
                    <a:pt x="1" y="426"/>
                    <a:pt x="1" y="426"/>
                  </a:cubicBezTo>
                  <a:lnTo>
                    <a:pt x="984" y="426"/>
                  </a:lnTo>
                  <a:lnTo>
                    <a:pt x="1047" y="10"/>
                  </a:lnTo>
                  <a:cubicBezTo>
                    <a:pt x="1009" y="4"/>
                    <a:pt x="974" y="0"/>
                    <a:pt x="9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58"/>
            <p:cNvSpPr/>
            <p:nvPr/>
          </p:nvSpPr>
          <p:spPr>
            <a:xfrm rot="-585490">
              <a:off x="4330193" y="1725718"/>
              <a:ext cx="57787" cy="100714"/>
            </a:xfrm>
            <a:custGeom>
              <a:avLst/>
              <a:gdLst/>
              <a:ahLst/>
              <a:cxnLst/>
              <a:rect l="l" t="t" r="r" b="b"/>
              <a:pathLst>
                <a:path w="240" h="492" extrusionOk="0">
                  <a:moveTo>
                    <a:pt x="214" y="0"/>
                  </a:moveTo>
                  <a:lnTo>
                    <a:pt x="0" y="454"/>
                  </a:lnTo>
                  <a:lnTo>
                    <a:pt x="239" y="492"/>
                  </a:lnTo>
                  <a:lnTo>
                    <a:pt x="2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5" name="Google Shape;1045;p58"/>
          <p:cNvSpPr/>
          <p:nvPr/>
        </p:nvSpPr>
        <p:spPr>
          <a:xfrm rot="10800000">
            <a:off x="3006550" y="575048"/>
            <a:ext cx="558766" cy="843966"/>
          </a:xfrm>
          <a:custGeom>
            <a:avLst/>
            <a:gdLst/>
            <a:ahLst/>
            <a:cxnLst/>
            <a:rect l="l" t="t" r="r" b="b"/>
            <a:pathLst>
              <a:path w="14555" h="21984" extrusionOk="0">
                <a:moveTo>
                  <a:pt x="4425" y="1"/>
                </a:moveTo>
                <a:cubicBezTo>
                  <a:pt x="3878" y="1"/>
                  <a:pt x="3302" y="20"/>
                  <a:pt x="2697" y="58"/>
                </a:cubicBezTo>
                <a:lnTo>
                  <a:pt x="1487" y="4367"/>
                </a:lnTo>
                <a:cubicBezTo>
                  <a:pt x="2584" y="4027"/>
                  <a:pt x="3617" y="3825"/>
                  <a:pt x="4562" y="3762"/>
                </a:cubicBezTo>
                <a:cubicBezTo>
                  <a:pt x="4793" y="3747"/>
                  <a:pt x="5017" y="3739"/>
                  <a:pt x="5236" y="3739"/>
                </a:cubicBezTo>
                <a:cubicBezTo>
                  <a:pt x="5913" y="3739"/>
                  <a:pt x="6533" y="3814"/>
                  <a:pt x="7095" y="3976"/>
                </a:cubicBezTo>
                <a:cubicBezTo>
                  <a:pt x="7876" y="4191"/>
                  <a:pt x="8443" y="4543"/>
                  <a:pt x="8783" y="5035"/>
                </a:cubicBezTo>
                <a:cubicBezTo>
                  <a:pt x="9111" y="5514"/>
                  <a:pt x="9199" y="6081"/>
                  <a:pt x="9023" y="6723"/>
                </a:cubicBezTo>
                <a:cubicBezTo>
                  <a:pt x="8897" y="7139"/>
                  <a:pt x="8657" y="7530"/>
                  <a:pt x="8292" y="7883"/>
                </a:cubicBezTo>
                <a:cubicBezTo>
                  <a:pt x="7939" y="8236"/>
                  <a:pt x="7435" y="8576"/>
                  <a:pt x="6780" y="8903"/>
                </a:cubicBezTo>
                <a:lnTo>
                  <a:pt x="5671" y="9458"/>
                </a:lnTo>
                <a:cubicBezTo>
                  <a:pt x="4449" y="10075"/>
                  <a:pt x="3604" y="10642"/>
                  <a:pt x="3138" y="11146"/>
                </a:cubicBezTo>
                <a:cubicBezTo>
                  <a:pt x="2672" y="11638"/>
                  <a:pt x="2344" y="12255"/>
                  <a:pt x="2130" y="13011"/>
                </a:cubicBezTo>
                <a:lnTo>
                  <a:pt x="1941" y="13679"/>
                </a:lnTo>
                <a:lnTo>
                  <a:pt x="6893" y="15065"/>
                </a:lnTo>
                <a:lnTo>
                  <a:pt x="7070" y="14448"/>
                </a:lnTo>
                <a:cubicBezTo>
                  <a:pt x="7183" y="14044"/>
                  <a:pt x="7385" y="13692"/>
                  <a:pt x="7674" y="13402"/>
                </a:cubicBezTo>
                <a:cubicBezTo>
                  <a:pt x="7964" y="13112"/>
                  <a:pt x="8506" y="12772"/>
                  <a:pt x="9287" y="12381"/>
                </a:cubicBezTo>
                <a:lnTo>
                  <a:pt x="10384" y="11839"/>
                </a:lnTo>
                <a:cubicBezTo>
                  <a:pt x="11467" y="11260"/>
                  <a:pt x="12286" y="10680"/>
                  <a:pt x="12841" y="10075"/>
                </a:cubicBezTo>
                <a:cubicBezTo>
                  <a:pt x="13408" y="9458"/>
                  <a:pt x="13811" y="8702"/>
                  <a:pt x="14063" y="7807"/>
                </a:cubicBezTo>
                <a:cubicBezTo>
                  <a:pt x="14554" y="6056"/>
                  <a:pt x="14340" y="4569"/>
                  <a:pt x="13420" y="3334"/>
                </a:cubicBezTo>
                <a:cubicBezTo>
                  <a:pt x="12501" y="2086"/>
                  <a:pt x="10925" y="1154"/>
                  <a:pt x="8695" y="524"/>
                </a:cubicBezTo>
                <a:cubicBezTo>
                  <a:pt x="7838" y="284"/>
                  <a:pt x="6931" y="133"/>
                  <a:pt x="5973" y="58"/>
                </a:cubicBezTo>
                <a:cubicBezTo>
                  <a:pt x="5488" y="20"/>
                  <a:pt x="4972" y="1"/>
                  <a:pt x="4425" y="1"/>
                </a:cubicBezTo>
                <a:close/>
                <a:moveTo>
                  <a:pt x="1374" y="15708"/>
                </a:moveTo>
                <a:lnTo>
                  <a:pt x="0" y="20597"/>
                </a:lnTo>
                <a:lnTo>
                  <a:pt x="4953" y="21983"/>
                </a:lnTo>
                <a:lnTo>
                  <a:pt x="6326" y="17106"/>
                </a:lnTo>
                <a:lnTo>
                  <a:pt x="1374" y="15708"/>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58"/>
          <p:cNvSpPr/>
          <p:nvPr/>
        </p:nvSpPr>
        <p:spPr>
          <a:xfrm rot="-7879495" flipH="1">
            <a:off x="7682998" y="2481821"/>
            <a:ext cx="558766" cy="843966"/>
          </a:xfrm>
          <a:custGeom>
            <a:avLst/>
            <a:gdLst/>
            <a:ahLst/>
            <a:cxnLst/>
            <a:rect l="l" t="t" r="r" b="b"/>
            <a:pathLst>
              <a:path w="14555" h="21984" extrusionOk="0">
                <a:moveTo>
                  <a:pt x="4425" y="1"/>
                </a:moveTo>
                <a:cubicBezTo>
                  <a:pt x="3878" y="1"/>
                  <a:pt x="3302" y="20"/>
                  <a:pt x="2697" y="58"/>
                </a:cubicBezTo>
                <a:lnTo>
                  <a:pt x="1487" y="4367"/>
                </a:lnTo>
                <a:cubicBezTo>
                  <a:pt x="2584" y="4027"/>
                  <a:pt x="3617" y="3825"/>
                  <a:pt x="4562" y="3762"/>
                </a:cubicBezTo>
                <a:cubicBezTo>
                  <a:pt x="4793" y="3747"/>
                  <a:pt x="5017" y="3739"/>
                  <a:pt x="5236" y="3739"/>
                </a:cubicBezTo>
                <a:cubicBezTo>
                  <a:pt x="5913" y="3739"/>
                  <a:pt x="6533" y="3814"/>
                  <a:pt x="7095" y="3976"/>
                </a:cubicBezTo>
                <a:cubicBezTo>
                  <a:pt x="7876" y="4191"/>
                  <a:pt x="8443" y="4543"/>
                  <a:pt x="8783" y="5035"/>
                </a:cubicBezTo>
                <a:cubicBezTo>
                  <a:pt x="9111" y="5514"/>
                  <a:pt x="9199" y="6081"/>
                  <a:pt x="9023" y="6723"/>
                </a:cubicBezTo>
                <a:cubicBezTo>
                  <a:pt x="8897" y="7139"/>
                  <a:pt x="8657" y="7530"/>
                  <a:pt x="8292" y="7883"/>
                </a:cubicBezTo>
                <a:cubicBezTo>
                  <a:pt x="7939" y="8236"/>
                  <a:pt x="7435" y="8576"/>
                  <a:pt x="6780" y="8903"/>
                </a:cubicBezTo>
                <a:lnTo>
                  <a:pt x="5671" y="9458"/>
                </a:lnTo>
                <a:cubicBezTo>
                  <a:pt x="4449" y="10075"/>
                  <a:pt x="3604" y="10642"/>
                  <a:pt x="3138" y="11146"/>
                </a:cubicBezTo>
                <a:cubicBezTo>
                  <a:pt x="2672" y="11638"/>
                  <a:pt x="2344" y="12255"/>
                  <a:pt x="2130" y="13011"/>
                </a:cubicBezTo>
                <a:lnTo>
                  <a:pt x="1941" y="13679"/>
                </a:lnTo>
                <a:lnTo>
                  <a:pt x="6893" y="15065"/>
                </a:lnTo>
                <a:lnTo>
                  <a:pt x="7070" y="14448"/>
                </a:lnTo>
                <a:cubicBezTo>
                  <a:pt x="7183" y="14044"/>
                  <a:pt x="7385" y="13692"/>
                  <a:pt x="7674" y="13402"/>
                </a:cubicBezTo>
                <a:cubicBezTo>
                  <a:pt x="7964" y="13112"/>
                  <a:pt x="8506" y="12772"/>
                  <a:pt x="9287" y="12381"/>
                </a:cubicBezTo>
                <a:lnTo>
                  <a:pt x="10384" y="11839"/>
                </a:lnTo>
                <a:cubicBezTo>
                  <a:pt x="11467" y="11260"/>
                  <a:pt x="12286" y="10680"/>
                  <a:pt x="12841" y="10075"/>
                </a:cubicBezTo>
                <a:cubicBezTo>
                  <a:pt x="13408" y="9458"/>
                  <a:pt x="13811" y="8702"/>
                  <a:pt x="14063" y="7807"/>
                </a:cubicBezTo>
                <a:cubicBezTo>
                  <a:pt x="14554" y="6056"/>
                  <a:pt x="14340" y="4569"/>
                  <a:pt x="13420" y="3334"/>
                </a:cubicBezTo>
                <a:cubicBezTo>
                  <a:pt x="12501" y="2086"/>
                  <a:pt x="10925" y="1154"/>
                  <a:pt x="8695" y="524"/>
                </a:cubicBezTo>
                <a:cubicBezTo>
                  <a:pt x="7838" y="284"/>
                  <a:pt x="6931" y="133"/>
                  <a:pt x="5973" y="58"/>
                </a:cubicBezTo>
                <a:cubicBezTo>
                  <a:pt x="5488" y="20"/>
                  <a:pt x="4972" y="1"/>
                  <a:pt x="4425" y="1"/>
                </a:cubicBezTo>
                <a:close/>
                <a:moveTo>
                  <a:pt x="1374" y="15708"/>
                </a:moveTo>
                <a:lnTo>
                  <a:pt x="0" y="20597"/>
                </a:lnTo>
                <a:lnTo>
                  <a:pt x="4953" y="21983"/>
                </a:lnTo>
                <a:lnTo>
                  <a:pt x="6326" y="17106"/>
                </a:lnTo>
                <a:lnTo>
                  <a:pt x="1374" y="15708"/>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58"/>
          <p:cNvSpPr/>
          <p:nvPr/>
        </p:nvSpPr>
        <p:spPr>
          <a:xfrm>
            <a:off x="5407401" y="4475902"/>
            <a:ext cx="255210" cy="255210"/>
          </a:xfrm>
          <a:custGeom>
            <a:avLst/>
            <a:gdLst/>
            <a:ahLst/>
            <a:cxnLst/>
            <a:rect l="l" t="t" r="r" b="b"/>
            <a:pathLst>
              <a:path w="1564" h="1564" extrusionOk="0">
                <a:moveTo>
                  <a:pt x="782" y="1"/>
                </a:moveTo>
                <a:cubicBezTo>
                  <a:pt x="341" y="1"/>
                  <a:pt x="1" y="353"/>
                  <a:pt x="1" y="782"/>
                </a:cubicBezTo>
                <a:cubicBezTo>
                  <a:pt x="1" y="1210"/>
                  <a:pt x="341" y="1563"/>
                  <a:pt x="782" y="1563"/>
                </a:cubicBezTo>
                <a:cubicBezTo>
                  <a:pt x="1210" y="1563"/>
                  <a:pt x="1563" y="1210"/>
                  <a:pt x="1563" y="782"/>
                </a:cubicBezTo>
                <a:cubicBezTo>
                  <a:pt x="1563" y="353"/>
                  <a:pt x="1210" y="1"/>
                  <a:pt x="7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58"/>
          <p:cNvSpPr/>
          <p:nvPr/>
        </p:nvSpPr>
        <p:spPr>
          <a:xfrm>
            <a:off x="3618146" y="4745160"/>
            <a:ext cx="94806" cy="81426"/>
          </a:xfrm>
          <a:custGeom>
            <a:avLst/>
            <a:gdLst/>
            <a:ahLst/>
            <a:cxnLst/>
            <a:rect l="l" t="t" r="r" b="b"/>
            <a:pathLst>
              <a:path w="581" h="499" extrusionOk="0">
                <a:moveTo>
                  <a:pt x="328" y="1"/>
                </a:moveTo>
                <a:cubicBezTo>
                  <a:pt x="114" y="1"/>
                  <a:pt x="1" y="265"/>
                  <a:pt x="152" y="429"/>
                </a:cubicBezTo>
                <a:cubicBezTo>
                  <a:pt x="204" y="477"/>
                  <a:pt x="266" y="498"/>
                  <a:pt x="326" y="498"/>
                </a:cubicBezTo>
                <a:cubicBezTo>
                  <a:pt x="457" y="498"/>
                  <a:pt x="580" y="399"/>
                  <a:pt x="580" y="253"/>
                </a:cubicBezTo>
                <a:cubicBezTo>
                  <a:pt x="580" y="114"/>
                  <a:pt x="467" y="1"/>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052"/>
        <p:cNvGrpSpPr/>
        <p:nvPr/>
      </p:nvGrpSpPr>
      <p:grpSpPr>
        <a:xfrm>
          <a:off x="0" y="0"/>
          <a:ext cx="0" cy="0"/>
          <a:chOff x="0" y="0"/>
          <a:chExt cx="0" cy="0"/>
        </a:xfrm>
      </p:grpSpPr>
      <p:sp>
        <p:nvSpPr>
          <p:cNvPr id="1053" name="Google Shape;1053;p59"/>
          <p:cNvSpPr txBox="1">
            <a:spLocks noGrp="1"/>
          </p:cNvSpPr>
          <p:nvPr>
            <p:ph type="title"/>
          </p:nvPr>
        </p:nvSpPr>
        <p:spPr>
          <a:xfrm>
            <a:off x="1906350" y="1400850"/>
            <a:ext cx="5331300" cy="23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Awesome Words</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057"/>
        <p:cNvGrpSpPr/>
        <p:nvPr/>
      </p:nvGrpSpPr>
      <p:grpSpPr>
        <a:xfrm>
          <a:off x="0" y="0"/>
          <a:ext cx="0" cy="0"/>
          <a:chOff x="0" y="0"/>
          <a:chExt cx="0" cy="0"/>
        </a:xfrm>
      </p:grpSpPr>
      <p:sp>
        <p:nvSpPr>
          <p:cNvPr id="1058" name="Google Shape;1058;p60"/>
          <p:cNvSpPr txBox="1">
            <a:spLocks noGrp="1"/>
          </p:cNvSpPr>
          <p:nvPr>
            <p:ph type="ctrTitle" idx="2"/>
          </p:nvPr>
        </p:nvSpPr>
        <p:spPr>
          <a:xfrm>
            <a:off x="5239366" y="3102333"/>
            <a:ext cx="2658000" cy="57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Solution</a:t>
            </a:r>
            <a:endParaRPr/>
          </a:p>
        </p:txBody>
      </p:sp>
      <p:sp>
        <p:nvSpPr>
          <p:cNvPr id="1059" name="Google Shape;1059;p60"/>
          <p:cNvSpPr txBox="1">
            <a:spLocks noGrp="1"/>
          </p:cNvSpPr>
          <p:nvPr>
            <p:ph type="ctrTitle"/>
          </p:nvPr>
        </p:nvSpPr>
        <p:spPr>
          <a:xfrm>
            <a:off x="1246634" y="865808"/>
            <a:ext cx="2658000" cy="57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Problem</a:t>
            </a:r>
            <a:endParaRPr/>
          </a:p>
        </p:txBody>
      </p:sp>
      <p:sp>
        <p:nvSpPr>
          <p:cNvPr id="1060" name="Google Shape;1060;p60"/>
          <p:cNvSpPr txBox="1">
            <a:spLocks noGrp="1"/>
          </p:cNvSpPr>
          <p:nvPr>
            <p:ph type="subTitle" idx="1"/>
          </p:nvPr>
        </p:nvSpPr>
        <p:spPr>
          <a:xfrm>
            <a:off x="1121834" y="1343167"/>
            <a:ext cx="2907600" cy="684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 has a beautiful name, but also very high temperatures</a:t>
            </a:r>
            <a:endParaRPr/>
          </a:p>
        </p:txBody>
      </p:sp>
      <p:sp>
        <p:nvSpPr>
          <p:cNvPr id="1061" name="Google Shape;1061;p60"/>
          <p:cNvSpPr txBox="1">
            <a:spLocks noGrp="1"/>
          </p:cNvSpPr>
          <p:nvPr>
            <p:ph type="subTitle" idx="3"/>
          </p:nvPr>
        </p:nvSpPr>
        <p:spPr>
          <a:xfrm>
            <a:off x="5114566" y="3577544"/>
            <a:ext cx="2907600" cy="684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 is a cold place. It’s full of iron oxide dust</a:t>
            </a:r>
            <a:endParaRPr/>
          </a:p>
        </p:txBody>
      </p:sp>
      <p:sp>
        <p:nvSpPr>
          <p:cNvPr id="1062" name="Google Shape;1062;p60"/>
          <p:cNvSpPr/>
          <p:nvPr/>
        </p:nvSpPr>
        <p:spPr>
          <a:xfrm>
            <a:off x="8351956" y="469020"/>
            <a:ext cx="144086" cy="141964"/>
          </a:xfrm>
          <a:custGeom>
            <a:avLst/>
            <a:gdLst/>
            <a:ahLst/>
            <a:cxnLst/>
            <a:rect l="l" t="t" r="r" b="b"/>
            <a:pathLst>
              <a:path w="883" h="870" extrusionOk="0">
                <a:moveTo>
                  <a:pt x="882" y="428"/>
                </a:moveTo>
                <a:cubicBezTo>
                  <a:pt x="882" y="680"/>
                  <a:pt x="693" y="869"/>
                  <a:pt x="441" y="869"/>
                </a:cubicBezTo>
                <a:cubicBezTo>
                  <a:pt x="202" y="869"/>
                  <a:pt x="0" y="680"/>
                  <a:pt x="0" y="428"/>
                </a:cubicBezTo>
                <a:cubicBezTo>
                  <a:pt x="0" y="189"/>
                  <a:pt x="202" y="0"/>
                  <a:pt x="441" y="0"/>
                </a:cubicBezTo>
                <a:cubicBezTo>
                  <a:pt x="693" y="0"/>
                  <a:pt x="882" y="189"/>
                  <a:pt x="882" y="4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60"/>
          <p:cNvSpPr/>
          <p:nvPr/>
        </p:nvSpPr>
        <p:spPr>
          <a:xfrm>
            <a:off x="4557360" y="469019"/>
            <a:ext cx="187328" cy="187165"/>
          </a:xfrm>
          <a:custGeom>
            <a:avLst/>
            <a:gdLst/>
            <a:ahLst/>
            <a:cxnLst/>
            <a:rect l="l" t="t" r="r" b="b"/>
            <a:pathLst>
              <a:path w="1148" h="1147" extrusionOk="0">
                <a:moveTo>
                  <a:pt x="568" y="0"/>
                </a:moveTo>
                <a:cubicBezTo>
                  <a:pt x="253" y="0"/>
                  <a:pt x="1" y="252"/>
                  <a:pt x="1" y="567"/>
                </a:cubicBezTo>
                <a:cubicBezTo>
                  <a:pt x="1" y="882"/>
                  <a:pt x="253" y="1147"/>
                  <a:pt x="568" y="1147"/>
                </a:cubicBezTo>
                <a:cubicBezTo>
                  <a:pt x="883" y="1147"/>
                  <a:pt x="1148" y="882"/>
                  <a:pt x="1148" y="567"/>
                </a:cubicBezTo>
                <a:cubicBezTo>
                  <a:pt x="1148" y="252"/>
                  <a:pt x="883" y="0"/>
                  <a:pt x="5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60"/>
          <p:cNvSpPr/>
          <p:nvPr/>
        </p:nvSpPr>
        <p:spPr>
          <a:xfrm>
            <a:off x="719996" y="4384810"/>
            <a:ext cx="94806" cy="81426"/>
          </a:xfrm>
          <a:custGeom>
            <a:avLst/>
            <a:gdLst/>
            <a:ahLst/>
            <a:cxnLst/>
            <a:rect l="l" t="t" r="r" b="b"/>
            <a:pathLst>
              <a:path w="581" h="499" extrusionOk="0">
                <a:moveTo>
                  <a:pt x="328" y="1"/>
                </a:moveTo>
                <a:cubicBezTo>
                  <a:pt x="114" y="1"/>
                  <a:pt x="1" y="265"/>
                  <a:pt x="152" y="429"/>
                </a:cubicBezTo>
                <a:cubicBezTo>
                  <a:pt x="204" y="477"/>
                  <a:pt x="266" y="498"/>
                  <a:pt x="326" y="498"/>
                </a:cubicBezTo>
                <a:cubicBezTo>
                  <a:pt x="457" y="498"/>
                  <a:pt x="580" y="399"/>
                  <a:pt x="580" y="253"/>
                </a:cubicBezTo>
                <a:cubicBezTo>
                  <a:pt x="580" y="114"/>
                  <a:pt x="467" y="1"/>
                  <a:pt x="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60"/>
          <p:cNvSpPr/>
          <p:nvPr/>
        </p:nvSpPr>
        <p:spPr>
          <a:xfrm>
            <a:off x="1555908" y="319864"/>
            <a:ext cx="218168" cy="220126"/>
          </a:xfrm>
          <a:custGeom>
            <a:avLst/>
            <a:gdLst/>
            <a:ahLst/>
            <a:cxnLst/>
            <a:rect l="l" t="t" r="r" b="b"/>
            <a:pathLst>
              <a:path w="1337" h="1349" extrusionOk="0">
                <a:moveTo>
                  <a:pt x="1336" y="681"/>
                </a:moveTo>
                <a:cubicBezTo>
                  <a:pt x="1336" y="1047"/>
                  <a:pt x="1046" y="1349"/>
                  <a:pt x="668" y="1349"/>
                </a:cubicBezTo>
                <a:cubicBezTo>
                  <a:pt x="303" y="1349"/>
                  <a:pt x="1" y="1047"/>
                  <a:pt x="1" y="681"/>
                </a:cubicBezTo>
                <a:cubicBezTo>
                  <a:pt x="1" y="303"/>
                  <a:pt x="303" y="1"/>
                  <a:pt x="668" y="1"/>
                </a:cubicBezTo>
                <a:cubicBezTo>
                  <a:pt x="1046" y="1"/>
                  <a:pt x="1336" y="303"/>
                  <a:pt x="1336" y="6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60"/>
          <p:cNvSpPr/>
          <p:nvPr/>
        </p:nvSpPr>
        <p:spPr>
          <a:xfrm>
            <a:off x="4087501" y="4504695"/>
            <a:ext cx="197445" cy="197608"/>
          </a:xfrm>
          <a:custGeom>
            <a:avLst/>
            <a:gdLst/>
            <a:ahLst/>
            <a:cxnLst/>
            <a:rect l="l" t="t" r="r" b="b"/>
            <a:pathLst>
              <a:path w="1210" h="1211" extrusionOk="0">
                <a:moveTo>
                  <a:pt x="1210" y="606"/>
                </a:moveTo>
                <a:cubicBezTo>
                  <a:pt x="1210" y="946"/>
                  <a:pt x="945" y="1210"/>
                  <a:pt x="605" y="1210"/>
                </a:cubicBezTo>
                <a:cubicBezTo>
                  <a:pt x="278" y="1210"/>
                  <a:pt x="0" y="946"/>
                  <a:pt x="0" y="606"/>
                </a:cubicBezTo>
                <a:cubicBezTo>
                  <a:pt x="0" y="278"/>
                  <a:pt x="278" y="1"/>
                  <a:pt x="605" y="1"/>
                </a:cubicBezTo>
                <a:cubicBezTo>
                  <a:pt x="945" y="1"/>
                  <a:pt x="1210" y="278"/>
                  <a:pt x="1210" y="60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60"/>
          <p:cNvSpPr/>
          <p:nvPr/>
        </p:nvSpPr>
        <p:spPr>
          <a:xfrm>
            <a:off x="8683300" y="2444142"/>
            <a:ext cx="255046" cy="255210"/>
          </a:xfrm>
          <a:custGeom>
            <a:avLst/>
            <a:gdLst/>
            <a:ahLst/>
            <a:cxnLst/>
            <a:rect l="l" t="t" r="r" b="b"/>
            <a:pathLst>
              <a:path w="1563" h="1564" extrusionOk="0">
                <a:moveTo>
                  <a:pt x="781" y="1"/>
                </a:moveTo>
                <a:cubicBezTo>
                  <a:pt x="353" y="1"/>
                  <a:pt x="0" y="354"/>
                  <a:pt x="0" y="782"/>
                </a:cubicBezTo>
                <a:cubicBezTo>
                  <a:pt x="0" y="1210"/>
                  <a:pt x="353" y="1563"/>
                  <a:pt x="781" y="1563"/>
                </a:cubicBezTo>
                <a:cubicBezTo>
                  <a:pt x="1210" y="1563"/>
                  <a:pt x="1563" y="1210"/>
                  <a:pt x="1563" y="782"/>
                </a:cubicBezTo>
                <a:cubicBezTo>
                  <a:pt x="1563" y="354"/>
                  <a:pt x="1210" y="1"/>
                  <a:pt x="7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60"/>
          <p:cNvSpPr/>
          <p:nvPr/>
        </p:nvSpPr>
        <p:spPr>
          <a:xfrm>
            <a:off x="5589801" y="319872"/>
            <a:ext cx="80447" cy="82405"/>
          </a:xfrm>
          <a:custGeom>
            <a:avLst/>
            <a:gdLst/>
            <a:ahLst/>
            <a:cxnLst/>
            <a:rect l="l" t="t" r="r" b="b"/>
            <a:pathLst>
              <a:path w="493" h="505" extrusionOk="0">
                <a:moveTo>
                  <a:pt x="253" y="1"/>
                </a:moveTo>
                <a:cubicBezTo>
                  <a:pt x="114" y="1"/>
                  <a:pt x="1" y="114"/>
                  <a:pt x="1" y="253"/>
                </a:cubicBezTo>
                <a:cubicBezTo>
                  <a:pt x="1" y="391"/>
                  <a:pt x="114" y="505"/>
                  <a:pt x="253" y="505"/>
                </a:cubicBezTo>
                <a:cubicBezTo>
                  <a:pt x="392" y="505"/>
                  <a:pt x="492" y="391"/>
                  <a:pt x="492" y="253"/>
                </a:cubicBezTo>
                <a:cubicBezTo>
                  <a:pt x="492" y="114"/>
                  <a:pt x="392" y="1"/>
                  <a:pt x="2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9" name="Google Shape;1069;p60"/>
          <p:cNvGrpSpPr/>
          <p:nvPr/>
        </p:nvGrpSpPr>
        <p:grpSpPr>
          <a:xfrm>
            <a:off x="5547510" y="907437"/>
            <a:ext cx="2041712" cy="1894946"/>
            <a:chOff x="5952349" y="1193187"/>
            <a:chExt cx="2041712" cy="1894946"/>
          </a:xfrm>
        </p:grpSpPr>
        <p:sp>
          <p:nvSpPr>
            <p:cNvPr id="1070" name="Google Shape;1070;p60"/>
            <p:cNvSpPr/>
            <p:nvPr/>
          </p:nvSpPr>
          <p:spPr>
            <a:xfrm>
              <a:off x="5952349" y="1301357"/>
              <a:ext cx="2041712" cy="1786776"/>
            </a:xfrm>
            <a:custGeom>
              <a:avLst/>
              <a:gdLst/>
              <a:ahLst/>
              <a:cxnLst/>
              <a:rect l="l" t="t" r="r" b="b"/>
              <a:pathLst>
                <a:path w="31226" h="27327" extrusionOk="0">
                  <a:moveTo>
                    <a:pt x="15857" y="1"/>
                  </a:moveTo>
                  <a:cubicBezTo>
                    <a:pt x="13597" y="1"/>
                    <a:pt x="11329" y="499"/>
                    <a:pt x="9224" y="1507"/>
                  </a:cubicBezTo>
                  <a:cubicBezTo>
                    <a:pt x="4461" y="3788"/>
                    <a:pt x="1210" y="8349"/>
                    <a:pt x="605" y="13591"/>
                  </a:cubicBezTo>
                  <a:cubicBezTo>
                    <a:pt x="1" y="18833"/>
                    <a:pt x="2130" y="24012"/>
                    <a:pt x="6238" y="27326"/>
                  </a:cubicBezTo>
                  <a:lnTo>
                    <a:pt x="25479" y="27326"/>
                  </a:lnTo>
                  <a:cubicBezTo>
                    <a:pt x="29109" y="24403"/>
                    <a:pt x="31225" y="20005"/>
                    <a:pt x="31213" y="15355"/>
                  </a:cubicBezTo>
                  <a:cubicBezTo>
                    <a:pt x="31213" y="10076"/>
                    <a:pt x="28504" y="5174"/>
                    <a:pt x="24043" y="2364"/>
                  </a:cubicBezTo>
                  <a:cubicBezTo>
                    <a:pt x="21554" y="796"/>
                    <a:pt x="18711" y="1"/>
                    <a:pt x="15857" y="1"/>
                  </a:cubicBezTo>
                  <a:close/>
                </a:path>
              </a:pathLst>
            </a:custGeom>
            <a:solidFill>
              <a:srgbClr val="000000">
                <a:alpha val="392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60"/>
            <p:cNvSpPr/>
            <p:nvPr/>
          </p:nvSpPr>
          <p:spPr>
            <a:xfrm>
              <a:off x="6847954" y="2899409"/>
              <a:ext cx="238982" cy="185432"/>
            </a:xfrm>
            <a:custGeom>
              <a:avLst/>
              <a:gdLst/>
              <a:ahLst/>
              <a:cxnLst/>
              <a:rect l="l" t="t" r="r" b="b"/>
              <a:pathLst>
                <a:path w="3655" h="2836" extrusionOk="0">
                  <a:moveTo>
                    <a:pt x="1" y="1"/>
                  </a:moveTo>
                  <a:lnTo>
                    <a:pt x="1" y="996"/>
                  </a:lnTo>
                  <a:cubicBezTo>
                    <a:pt x="1" y="2004"/>
                    <a:pt x="820" y="2836"/>
                    <a:pt x="1828" y="2836"/>
                  </a:cubicBezTo>
                  <a:cubicBezTo>
                    <a:pt x="2836" y="2823"/>
                    <a:pt x="3655" y="2004"/>
                    <a:pt x="3655" y="996"/>
                  </a:cubicBezTo>
                  <a:lnTo>
                    <a:pt x="36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60"/>
            <p:cNvSpPr/>
            <p:nvPr/>
          </p:nvSpPr>
          <p:spPr>
            <a:xfrm>
              <a:off x="6777924" y="2639889"/>
              <a:ext cx="380737" cy="351837"/>
            </a:xfrm>
            <a:custGeom>
              <a:avLst/>
              <a:gdLst/>
              <a:ahLst/>
              <a:cxnLst/>
              <a:rect l="l" t="t" r="r" b="b"/>
              <a:pathLst>
                <a:path w="5823" h="5381" extrusionOk="0">
                  <a:moveTo>
                    <a:pt x="1" y="0"/>
                  </a:moveTo>
                  <a:lnTo>
                    <a:pt x="1" y="3680"/>
                  </a:lnTo>
                  <a:cubicBezTo>
                    <a:pt x="1" y="4625"/>
                    <a:pt x="757" y="5381"/>
                    <a:pt x="1689" y="5381"/>
                  </a:cubicBezTo>
                  <a:lnTo>
                    <a:pt x="4134" y="5381"/>
                  </a:lnTo>
                  <a:cubicBezTo>
                    <a:pt x="5066" y="5381"/>
                    <a:pt x="5822" y="4625"/>
                    <a:pt x="5822" y="3692"/>
                  </a:cubicBezTo>
                  <a:lnTo>
                    <a:pt x="58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60"/>
            <p:cNvSpPr/>
            <p:nvPr/>
          </p:nvSpPr>
          <p:spPr>
            <a:xfrm>
              <a:off x="6727642" y="2709918"/>
              <a:ext cx="478814" cy="92324"/>
            </a:xfrm>
            <a:custGeom>
              <a:avLst/>
              <a:gdLst/>
              <a:ahLst/>
              <a:cxnLst/>
              <a:rect l="l" t="t" r="r" b="b"/>
              <a:pathLst>
                <a:path w="7323" h="1412" extrusionOk="0">
                  <a:moveTo>
                    <a:pt x="707" y="0"/>
                  </a:moveTo>
                  <a:cubicBezTo>
                    <a:pt x="316" y="0"/>
                    <a:pt x="1" y="316"/>
                    <a:pt x="1" y="706"/>
                  </a:cubicBezTo>
                  <a:cubicBezTo>
                    <a:pt x="1" y="1097"/>
                    <a:pt x="316" y="1412"/>
                    <a:pt x="707" y="1412"/>
                  </a:cubicBezTo>
                  <a:lnTo>
                    <a:pt x="6616" y="1412"/>
                  </a:lnTo>
                  <a:cubicBezTo>
                    <a:pt x="7007" y="1412"/>
                    <a:pt x="7322" y="1097"/>
                    <a:pt x="7322" y="706"/>
                  </a:cubicBezTo>
                  <a:cubicBezTo>
                    <a:pt x="7322" y="316"/>
                    <a:pt x="7007" y="0"/>
                    <a:pt x="6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60"/>
            <p:cNvSpPr/>
            <p:nvPr/>
          </p:nvSpPr>
          <p:spPr>
            <a:xfrm>
              <a:off x="6801856" y="2709918"/>
              <a:ext cx="173074" cy="92324"/>
            </a:xfrm>
            <a:custGeom>
              <a:avLst/>
              <a:gdLst/>
              <a:ahLst/>
              <a:cxnLst/>
              <a:rect l="l" t="t" r="r" b="b"/>
              <a:pathLst>
                <a:path w="2647" h="1412" extrusionOk="0">
                  <a:moveTo>
                    <a:pt x="706" y="0"/>
                  </a:moveTo>
                  <a:cubicBezTo>
                    <a:pt x="315" y="0"/>
                    <a:pt x="0" y="316"/>
                    <a:pt x="0" y="706"/>
                  </a:cubicBezTo>
                  <a:cubicBezTo>
                    <a:pt x="0" y="1097"/>
                    <a:pt x="315" y="1412"/>
                    <a:pt x="706" y="1412"/>
                  </a:cubicBezTo>
                  <a:lnTo>
                    <a:pt x="1941" y="1412"/>
                  </a:lnTo>
                  <a:cubicBezTo>
                    <a:pt x="2331" y="1412"/>
                    <a:pt x="2646" y="1097"/>
                    <a:pt x="2646" y="706"/>
                  </a:cubicBezTo>
                  <a:cubicBezTo>
                    <a:pt x="2646" y="316"/>
                    <a:pt x="2331" y="0"/>
                    <a:pt x="19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60"/>
            <p:cNvSpPr/>
            <p:nvPr/>
          </p:nvSpPr>
          <p:spPr>
            <a:xfrm>
              <a:off x="6727642" y="2849976"/>
              <a:ext cx="478814" cy="91539"/>
            </a:xfrm>
            <a:custGeom>
              <a:avLst/>
              <a:gdLst/>
              <a:ahLst/>
              <a:cxnLst/>
              <a:rect l="l" t="t" r="r" b="b"/>
              <a:pathLst>
                <a:path w="7323" h="1400" extrusionOk="0">
                  <a:moveTo>
                    <a:pt x="707" y="1"/>
                  </a:moveTo>
                  <a:cubicBezTo>
                    <a:pt x="316" y="1"/>
                    <a:pt x="1" y="303"/>
                    <a:pt x="1" y="694"/>
                  </a:cubicBezTo>
                  <a:cubicBezTo>
                    <a:pt x="1" y="1084"/>
                    <a:pt x="316" y="1399"/>
                    <a:pt x="707" y="1399"/>
                  </a:cubicBezTo>
                  <a:lnTo>
                    <a:pt x="6616" y="1399"/>
                  </a:lnTo>
                  <a:cubicBezTo>
                    <a:pt x="7007" y="1399"/>
                    <a:pt x="7322" y="1084"/>
                    <a:pt x="7322" y="694"/>
                  </a:cubicBezTo>
                  <a:cubicBezTo>
                    <a:pt x="7322" y="303"/>
                    <a:pt x="7007" y="1"/>
                    <a:pt x="6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60"/>
            <p:cNvSpPr/>
            <p:nvPr/>
          </p:nvSpPr>
          <p:spPr>
            <a:xfrm>
              <a:off x="6426143" y="1506148"/>
              <a:ext cx="1085129" cy="1159341"/>
            </a:xfrm>
            <a:custGeom>
              <a:avLst/>
              <a:gdLst/>
              <a:ahLst/>
              <a:cxnLst/>
              <a:rect l="l" t="t" r="r" b="b"/>
              <a:pathLst>
                <a:path w="16596" h="17731" extrusionOk="0">
                  <a:moveTo>
                    <a:pt x="8304" y="1"/>
                  </a:moveTo>
                  <a:cubicBezTo>
                    <a:pt x="3717" y="1"/>
                    <a:pt x="0" y="3428"/>
                    <a:pt x="0" y="7662"/>
                  </a:cubicBezTo>
                  <a:cubicBezTo>
                    <a:pt x="0" y="10207"/>
                    <a:pt x="1336" y="12450"/>
                    <a:pt x="3390" y="13849"/>
                  </a:cubicBezTo>
                  <a:cubicBezTo>
                    <a:pt x="3390" y="13849"/>
                    <a:pt x="4360" y="14378"/>
                    <a:pt x="4461" y="15815"/>
                  </a:cubicBezTo>
                  <a:lnTo>
                    <a:pt x="4461" y="16848"/>
                  </a:lnTo>
                  <a:cubicBezTo>
                    <a:pt x="4486" y="17344"/>
                    <a:pt x="4889" y="17730"/>
                    <a:pt x="5382" y="17730"/>
                  </a:cubicBezTo>
                  <a:cubicBezTo>
                    <a:pt x="5390" y="17730"/>
                    <a:pt x="5398" y="17730"/>
                    <a:pt x="5406" y="17730"/>
                  </a:cubicBezTo>
                  <a:lnTo>
                    <a:pt x="11190" y="17730"/>
                  </a:lnTo>
                  <a:cubicBezTo>
                    <a:pt x="11198" y="17730"/>
                    <a:pt x="11205" y="17730"/>
                    <a:pt x="11213" y="17730"/>
                  </a:cubicBezTo>
                  <a:cubicBezTo>
                    <a:pt x="11707" y="17730"/>
                    <a:pt x="12122" y="17344"/>
                    <a:pt x="12135" y="16848"/>
                  </a:cubicBezTo>
                  <a:lnTo>
                    <a:pt x="12135" y="15802"/>
                  </a:lnTo>
                  <a:cubicBezTo>
                    <a:pt x="12248" y="14378"/>
                    <a:pt x="13193" y="13862"/>
                    <a:pt x="13193" y="13862"/>
                  </a:cubicBezTo>
                  <a:cubicBezTo>
                    <a:pt x="15260" y="12463"/>
                    <a:pt x="16595" y="10207"/>
                    <a:pt x="16595" y="7662"/>
                  </a:cubicBezTo>
                  <a:cubicBezTo>
                    <a:pt x="16595" y="3428"/>
                    <a:pt x="12878" y="1"/>
                    <a:pt x="83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60"/>
            <p:cNvSpPr/>
            <p:nvPr/>
          </p:nvSpPr>
          <p:spPr>
            <a:xfrm>
              <a:off x="6545605" y="1661834"/>
              <a:ext cx="858570" cy="783705"/>
            </a:xfrm>
            <a:custGeom>
              <a:avLst/>
              <a:gdLst/>
              <a:ahLst/>
              <a:cxnLst/>
              <a:rect l="l" t="t" r="r" b="b"/>
              <a:pathLst>
                <a:path w="13131" h="11986" extrusionOk="0">
                  <a:moveTo>
                    <a:pt x="6559" y="1"/>
                  </a:moveTo>
                  <a:cubicBezTo>
                    <a:pt x="3805" y="1"/>
                    <a:pt x="1318" y="1917"/>
                    <a:pt x="706" y="4714"/>
                  </a:cubicBezTo>
                  <a:cubicBezTo>
                    <a:pt x="0" y="7952"/>
                    <a:pt x="2054" y="11140"/>
                    <a:pt x="5293" y="11846"/>
                  </a:cubicBezTo>
                  <a:cubicBezTo>
                    <a:pt x="5723" y="11940"/>
                    <a:pt x="6153" y="11985"/>
                    <a:pt x="6577" y="11985"/>
                  </a:cubicBezTo>
                  <a:cubicBezTo>
                    <a:pt x="9328" y="11985"/>
                    <a:pt x="11813" y="10078"/>
                    <a:pt x="12425" y="7272"/>
                  </a:cubicBezTo>
                  <a:cubicBezTo>
                    <a:pt x="13130" y="4034"/>
                    <a:pt x="11076" y="845"/>
                    <a:pt x="7838" y="140"/>
                  </a:cubicBezTo>
                  <a:cubicBezTo>
                    <a:pt x="7409" y="46"/>
                    <a:pt x="6981" y="1"/>
                    <a:pt x="6559" y="1"/>
                  </a:cubicBezTo>
                  <a:close/>
                </a:path>
              </a:pathLst>
            </a:custGeom>
            <a:solidFill>
              <a:srgbClr val="FFFFFF">
                <a:alpha val="23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60"/>
            <p:cNvSpPr/>
            <p:nvPr/>
          </p:nvSpPr>
          <p:spPr>
            <a:xfrm>
              <a:off x="6759812" y="2024403"/>
              <a:ext cx="206878" cy="641100"/>
            </a:xfrm>
            <a:custGeom>
              <a:avLst/>
              <a:gdLst/>
              <a:ahLst/>
              <a:cxnLst/>
              <a:rect l="l" t="t" r="r" b="b"/>
              <a:pathLst>
                <a:path w="3164" h="9805" fill="none" extrusionOk="0">
                  <a:moveTo>
                    <a:pt x="2319" y="9804"/>
                  </a:moveTo>
                  <a:lnTo>
                    <a:pt x="2319" y="1160"/>
                  </a:lnTo>
                  <a:cubicBezTo>
                    <a:pt x="2319" y="517"/>
                    <a:pt x="1802" y="1"/>
                    <a:pt x="1160" y="1"/>
                  </a:cubicBezTo>
                  <a:lnTo>
                    <a:pt x="1160" y="1"/>
                  </a:lnTo>
                  <a:cubicBezTo>
                    <a:pt x="517" y="1"/>
                    <a:pt x="0" y="517"/>
                    <a:pt x="0" y="1160"/>
                  </a:cubicBezTo>
                  <a:lnTo>
                    <a:pt x="0" y="1803"/>
                  </a:lnTo>
                  <a:cubicBezTo>
                    <a:pt x="0" y="2445"/>
                    <a:pt x="517" y="2962"/>
                    <a:pt x="1160" y="2962"/>
                  </a:cubicBezTo>
                  <a:lnTo>
                    <a:pt x="3163" y="2962"/>
                  </a:lnTo>
                </a:path>
              </a:pathLst>
            </a:custGeom>
            <a:noFill/>
            <a:ln w="8825" cap="flat" cmpd="sng">
              <a:solidFill>
                <a:schemeClr val="lt1"/>
              </a:solidFill>
              <a:prstDash val="solid"/>
              <a:miter lim="126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60"/>
            <p:cNvSpPr/>
            <p:nvPr/>
          </p:nvSpPr>
          <p:spPr>
            <a:xfrm>
              <a:off x="6957542" y="2024403"/>
              <a:ext cx="216751" cy="641100"/>
            </a:xfrm>
            <a:custGeom>
              <a:avLst/>
              <a:gdLst/>
              <a:ahLst/>
              <a:cxnLst/>
              <a:rect l="l" t="t" r="r" b="b"/>
              <a:pathLst>
                <a:path w="3315" h="9805" fill="none" extrusionOk="0">
                  <a:moveTo>
                    <a:pt x="996" y="9804"/>
                  </a:moveTo>
                  <a:lnTo>
                    <a:pt x="996" y="1160"/>
                  </a:lnTo>
                  <a:cubicBezTo>
                    <a:pt x="996" y="517"/>
                    <a:pt x="1513" y="1"/>
                    <a:pt x="2155" y="1"/>
                  </a:cubicBezTo>
                  <a:lnTo>
                    <a:pt x="2155" y="1"/>
                  </a:lnTo>
                  <a:cubicBezTo>
                    <a:pt x="2798" y="1"/>
                    <a:pt x="3315" y="517"/>
                    <a:pt x="3315" y="1160"/>
                  </a:cubicBezTo>
                  <a:lnTo>
                    <a:pt x="3315" y="1803"/>
                  </a:lnTo>
                  <a:cubicBezTo>
                    <a:pt x="3315" y="2445"/>
                    <a:pt x="2798" y="2962"/>
                    <a:pt x="2155" y="2962"/>
                  </a:cubicBezTo>
                  <a:lnTo>
                    <a:pt x="1" y="2962"/>
                  </a:lnTo>
                </a:path>
              </a:pathLst>
            </a:custGeom>
            <a:noFill/>
            <a:ln w="8825" cap="flat" cmpd="sng">
              <a:solidFill>
                <a:schemeClr val="lt1"/>
              </a:solidFill>
              <a:prstDash val="solid"/>
              <a:miter lim="126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60"/>
            <p:cNvSpPr/>
            <p:nvPr/>
          </p:nvSpPr>
          <p:spPr>
            <a:xfrm>
              <a:off x="6645254" y="1663534"/>
              <a:ext cx="131097" cy="106316"/>
            </a:xfrm>
            <a:custGeom>
              <a:avLst/>
              <a:gdLst/>
              <a:ahLst/>
              <a:cxnLst/>
              <a:rect l="l" t="t" r="r" b="b"/>
              <a:pathLst>
                <a:path w="2005" h="1626" fill="none" extrusionOk="0">
                  <a:moveTo>
                    <a:pt x="1" y="1626"/>
                  </a:moveTo>
                  <a:cubicBezTo>
                    <a:pt x="555" y="958"/>
                    <a:pt x="1236" y="404"/>
                    <a:pt x="2004" y="0"/>
                  </a:cubicBezTo>
                </a:path>
              </a:pathLst>
            </a:custGeom>
            <a:noFill/>
            <a:ln w="51675"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60"/>
            <p:cNvSpPr/>
            <p:nvPr/>
          </p:nvSpPr>
          <p:spPr>
            <a:xfrm>
              <a:off x="6549724" y="2038396"/>
              <a:ext cx="9089" cy="87420"/>
            </a:xfrm>
            <a:custGeom>
              <a:avLst/>
              <a:gdLst/>
              <a:ahLst/>
              <a:cxnLst/>
              <a:rect l="l" t="t" r="r" b="b"/>
              <a:pathLst>
                <a:path w="139" h="1337" fill="none" extrusionOk="0">
                  <a:moveTo>
                    <a:pt x="139" y="1337"/>
                  </a:moveTo>
                  <a:cubicBezTo>
                    <a:pt x="51" y="895"/>
                    <a:pt x="0" y="442"/>
                    <a:pt x="0" y="1"/>
                  </a:cubicBezTo>
                </a:path>
              </a:pathLst>
            </a:custGeom>
            <a:noFill/>
            <a:ln w="3560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60"/>
            <p:cNvSpPr/>
            <p:nvPr/>
          </p:nvSpPr>
          <p:spPr>
            <a:xfrm>
              <a:off x="6929236" y="1193187"/>
              <a:ext cx="91312" cy="242599"/>
            </a:xfrm>
            <a:custGeom>
              <a:avLst/>
              <a:gdLst/>
              <a:ahLst/>
              <a:cxnLst/>
              <a:rect l="l" t="t" r="r" b="b"/>
              <a:pathLst>
                <a:path w="807" h="2144" extrusionOk="0">
                  <a:moveTo>
                    <a:pt x="391" y="1"/>
                  </a:moveTo>
                  <a:cubicBezTo>
                    <a:pt x="177" y="1"/>
                    <a:pt x="0" y="177"/>
                    <a:pt x="0" y="391"/>
                  </a:cubicBezTo>
                  <a:lnTo>
                    <a:pt x="0" y="1740"/>
                  </a:lnTo>
                  <a:cubicBezTo>
                    <a:pt x="0" y="1966"/>
                    <a:pt x="177" y="2143"/>
                    <a:pt x="391" y="2143"/>
                  </a:cubicBezTo>
                  <a:cubicBezTo>
                    <a:pt x="398" y="2143"/>
                    <a:pt x="405" y="2143"/>
                    <a:pt x="412" y="2143"/>
                  </a:cubicBezTo>
                  <a:cubicBezTo>
                    <a:pt x="629" y="2143"/>
                    <a:pt x="806" y="1959"/>
                    <a:pt x="794" y="1740"/>
                  </a:cubicBezTo>
                  <a:lnTo>
                    <a:pt x="794" y="391"/>
                  </a:lnTo>
                  <a:cubicBezTo>
                    <a:pt x="794" y="177"/>
                    <a:pt x="618" y="1"/>
                    <a:pt x="3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60"/>
            <p:cNvSpPr/>
            <p:nvPr/>
          </p:nvSpPr>
          <p:spPr>
            <a:xfrm>
              <a:off x="6196343" y="1530029"/>
              <a:ext cx="229808" cy="193943"/>
            </a:xfrm>
            <a:custGeom>
              <a:avLst/>
              <a:gdLst/>
              <a:ahLst/>
              <a:cxnLst/>
              <a:rect l="l" t="t" r="r" b="b"/>
              <a:pathLst>
                <a:path w="2031" h="1714" extrusionOk="0">
                  <a:moveTo>
                    <a:pt x="558" y="1"/>
                  </a:moveTo>
                  <a:cubicBezTo>
                    <a:pt x="258" y="1"/>
                    <a:pt x="1" y="382"/>
                    <a:pt x="264" y="664"/>
                  </a:cubicBezTo>
                  <a:lnTo>
                    <a:pt x="1209" y="1609"/>
                  </a:lnTo>
                  <a:cubicBezTo>
                    <a:pt x="1294" y="1683"/>
                    <a:pt x="1385" y="1714"/>
                    <a:pt x="1473" y="1714"/>
                  </a:cubicBezTo>
                  <a:cubicBezTo>
                    <a:pt x="1776" y="1714"/>
                    <a:pt x="2031" y="1339"/>
                    <a:pt x="1776" y="1055"/>
                  </a:cubicBezTo>
                  <a:lnTo>
                    <a:pt x="831" y="97"/>
                  </a:lnTo>
                  <a:lnTo>
                    <a:pt x="819" y="110"/>
                  </a:lnTo>
                  <a:cubicBezTo>
                    <a:pt x="736" y="33"/>
                    <a:pt x="645" y="1"/>
                    <a:pt x="5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60"/>
            <p:cNvSpPr/>
            <p:nvPr/>
          </p:nvSpPr>
          <p:spPr>
            <a:xfrm>
              <a:off x="5994100" y="2039045"/>
              <a:ext cx="242480" cy="89843"/>
            </a:xfrm>
            <a:custGeom>
              <a:avLst/>
              <a:gdLst/>
              <a:ahLst/>
              <a:cxnLst/>
              <a:rect l="l" t="t" r="r" b="b"/>
              <a:pathLst>
                <a:path w="2143" h="794" extrusionOk="0">
                  <a:moveTo>
                    <a:pt x="391" y="0"/>
                  </a:moveTo>
                  <a:cubicBezTo>
                    <a:pt x="177" y="0"/>
                    <a:pt x="1" y="177"/>
                    <a:pt x="1" y="403"/>
                  </a:cubicBezTo>
                  <a:cubicBezTo>
                    <a:pt x="1" y="618"/>
                    <a:pt x="177" y="794"/>
                    <a:pt x="391" y="794"/>
                  </a:cubicBezTo>
                  <a:lnTo>
                    <a:pt x="1740" y="794"/>
                  </a:lnTo>
                  <a:cubicBezTo>
                    <a:pt x="1967" y="794"/>
                    <a:pt x="2143" y="618"/>
                    <a:pt x="2143" y="403"/>
                  </a:cubicBezTo>
                  <a:cubicBezTo>
                    <a:pt x="2130" y="189"/>
                    <a:pt x="1954" y="13"/>
                    <a:pt x="17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60"/>
            <p:cNvSpPr/>
            <p:nvPr/>
          </p:nvSpPr>
          <p:spPr>
            <a:xfrm>
              <a:off x="6157093" y="2377002"/>
              <a:ext cx="228450" cy="194735"/>
            </a:xfrm>
            <a:custGeom>
              <a:avLst/>
              <a:gdLst/>
              <a:ahLst/>
              <a:cxnLst/>
              <a:rect l="l" t="t" r="r" b="b"/>
              <a:pathLst>
                <a:path w="2019" h="1721" extrusionOk="0">
                  <a:moveTo>
                    <a:pt x="1465" y="0"/>
                  </a:moveTo>
                  <a:cubicBezTo>
                    <a:pt x="1380" y="0"/>
                    <a:pt x="1291" y="31"/>
                    <a:pt x="1209" y="104"/>
                  </a:cubicBezTo>
                  <a:lnTo>
                    <a:pt x="264" y="1062"/>
                  </a:lnTo>
                  <a:cubicBezTo>
                    <a:pt x="0" y="1346"/>
                    <a:pt x="260" y="1721"/>
                    <a:pt x="561" y="1721"/>
                  </a:cubicBezTo>
                  <a:cubicBezTo>
                    <a:pt x="647" y="1721"/>
                    <a:pt x="737" y="1690"/>
                    <a:pt x="819" y="1616"/>
                  </a:cubicBezTo>
                  <a:lnTo>
                    <a:pt x="1764" y="671"/>
                  </a:lnTo>
                  <a:cubicBezTo>
                    <a:pt x="2018" y="378"/>
                    <a:pt x="1763" y="0"/>
                    <a:pt x="14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60"/>
            <p:cNvSpPr/>
            <p:nvPr/>
          </p:nvSpPr>
          <p:spPr>
            <a:xfrm>
              <a:off x="7551872" y="2377002"/>
              <a:ext cx="228337" cy="194057"/>
            </a:xfrm>
            <a:custGeom>
              <a:avLst/>
              <a:gdLst/>
              <a:ahLst/>
              <a:cxnLst/>
              <a:rect l="l" t="t" r="r" b="b"/>
              <a:pathLst>
                <a:path w="2018" h="1715" extrusionOk="0">
                  <a:moveTo>
                    <a:pt x="553" y="1"/>
                  </a:moveTo>
                  <a:cubicBezTo>
                    <a:pt x="255" y="1"/>
                    <a:pt x="1" y="376"/>
                    <a:pt x="255" y="660"/>
                  </a:cubicBezTo>
                  <a:lnTo>
                    <a:pt x="1200" y="1605"/>
                  </a:lnTo>
                  <a:cubicBezTo>
                    <a:pt x="1285" y="1682"/>
                    <a:pt x="1378" y="1714"/>
                    <a:pt x="1466" y="1714"/>
                  </a:cubicBezTo>
                  <a:cubicBezTo>
                    <a:pt x="1768" y="1714"/>
                    <a:pt x="2018" y="1333"/>
                    <a:pt x="1754" y="1050"/>
                  </a:cubicBezTo>
                  <a:lnTo>
                    <a:pt x="809" y="105"/>
                  </a:lnTo>
                  <a:cubicBezTo>
                    <a:pt x="728" y="32"/>
                    <a:pt x="639" y="1"/>
                    <a:pt x="5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60"/>
            <p:cNvSpPr/>
            <p:nvPr/>
          </p:nvSpPr>
          <p:spPr>
            <a:xfrm>
              <a:off x="7660818" y="2039045"/>
              <a:ext cx="242480" cy="89843"/>
            </a:xfrm>
            <a:custGeom>
              <a:avLst/>
              <a:gdLst/>
              <a:ahLst/>
              <a:cxnLst/>
              <a:rect l="l" t="t" r="r" b="b"/>
              <a:pathLst>
                <a:path w="2143" h="794" extrusionOk="0">
                  <a:moveTo>
                    <a:pt x="404" y="0"/>
                  </a:moveTo>
                  <a:cubicBezTo>
                    <a:pt x="177" y="0"/>
                    <a:pt x="0" y="177"/>
                    <a:pt x="0" y="403"/>
                  </a:cubicBezTo>
                  <a:cubicBezTo>
                    <a:pt x="0" y="618"/>
                    <a:pt x="177" y="794"/>
                    <a:pt x="404" y="794"/>
                  </a:cubicBezTo>
                  <a:lnTo>
                    <a:pt x="1752" y="794"/>
                  </a:lnTo>
                  <a:cubicBezTo>
                    <a:pt x="1966" y="794"/>
                    <a:pt x="2142" y="618"/>
                    <a:pt x="2142" y="403"/>
                  </a:cubicBezTo>
                  <a:cubicBezTo>
                    <a:pt x="2142" y="177"/>
                    <a:pt x="1966" y="0"/>
                    <a:pt x="17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60"/>
            <p:cNvSpPr/>
            <p:nvPr/>
          </p:nvSpPr>
          <p:spPr>
            <a:xfrm>
              <a:off x="7570887" y="1525616"/>
              <a:ext cx="234899" cy="198356"/>
            </a:xfrm>
            <a:custGeom>
              <a:avLst/>
              <a:gdLst/>
              <a:ahLst/>
              <a:cxnLst/>
              <a:rect l="l" t="t" r="r" b="b"/>
              <a:pathLst>
                <a:path w="2076" h="1753" extrusionOk="0">
                  <a:moveTo>
                    <a:pt x="1488" y="1"/>
                  </a:moveTo>
                  <a:cubicBezTo>
                    <a:pt x="1391" y="1"/>
                    <a:pt x="1290" y="41"/>
                    <a:pt x="1200" y="136"/>
                  </a:cubicBezTo>
                  <a:lnTo>
                    <a:pt x="1213" y="136"/>
                  </a:lnTo>
                  <a:lnTo>
                    <a:pt x="255" y="1081"/>
                  </a:lnTo>
                  <a:cubicBezTo>
                    <a:pt x="1" y="1375"/>
                    <a:pt x="256" y="1752"/>
                    <a:pt x="560" y="1752"/>
                  </a:cubicBezTo>
                  <a:cubicBezTo>
                    <a:pt x="647" y="1752"/>
                    <a:pt x="738" y="1721"/>
                    <a:pt x="822" y="1648"/>
                  </a:cubicBezTo>
                  <a:lnTo>
                    <a:pt x="1767" y="703"/>
                  </a:lnTo>
                  <a:cubicBezTo>
                    <a:pt x="2075" y="414"/>
                    <a:pt x="1803" y="1"/>
                    <a:pt x="1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 name="Google Shape;1089;p60"/>
          <p:cNvGrpSpPr/>
          <p:nvPr/>
        </p:nvGrpSpPr>
        <p:grpSpPr>
          <a:xfrm>
            <a:off x="1345416" y="2429869"/>
            <a:ext cx="2460435" cy="1810577"/>
            <a:chOff x="932647" y="2639419"/>
            <a:chExt cx="2460435" cy="1810577"/>
          </a:xfrm>
        </p:grpSpPr>
        <p:sp>
          <p:nvSpPr>
            <p:cNvPr id="1090" name="Google Shape;1090;p60"/>
            <p:cNvSpPr/>
            <p:nvPr/>
          </p:nvSpPr>
          <p:spPr>
            <a:xfrm>
              <a:off x="1138174" y="2639419"/>
              <a:ext cx="2041712" cy="1786776"/>
            </a:xfrm>
            <a:custGeom>
              <a:avLst/>
              <a:gdLst/>
              <a:ahLst/>
              <a:cxnLst/>
              <a:rect l="l" t="t" r="r" b="b"/>
              <a:pathLst>
                <a:path w="31226" h="27327" extrusionOk="0">
                  <a:moveTo>
                    <a:pt x="15857" y="1"/>
                  </a:moveTo>
                  <a:cubicBezTo>
                    <a:pt x="13597" y="1"/>
                    <a:pt x="11329" y="499"/>
                    <a:pt x="9224" y="1507"/>
                  </a:cubicBezTo>
                  <a:cubicBezTo>
                    <a:pt x="4461" y="3788"/>
                    <a:pt x="1210" y="8349"/>
                    <a:pt x="605" y="13591"/>
                  </a:cubicBezTo>
                  <a:cubicBezTo>
                    <a:pt x="1" y="18833"/>
                    <a:pt x="2130" y="24012"/>
                    <a:pt x="6238" y="27326"/>
                  </a:cubicBezTo>
                  <a:lnTo>
                    <a:pt x="25479" y="27326"/>
                  </a:lnTo>
                  <a:cubicBezTo>
                    <a:pt x="29109" y="24403"/>
                    <a:pt x="31225" y="20005"/>
                    <a:pt x="31213" y="15355"/>
                  </a:cubicBezTo>
                  <a:cubicBezTo>
                    <a:pt x="31213" y="10076"/>
                    <a:pt x="28504" y="5174"/>
                    <a:pt x="24043" y="2364"/>
                  </a:cubicBezTo>
                  <a:cubicBezTo>
                    <a:pt x="21554" y="796"/>
                    <a:pt x="18711" y="1"/>
                    <a:pt x="15857" y="1"/>
                  </a:cubicBezTo>
                  <a:close/>
                </a:path>
              </a:pathLst>
            </a:custGeom>
            <a:solidFill>
              <a:srgbClr val="000000">
                <a:alpha val="392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1" name="Google Shape;1091;p60"/>
            <p:cNvGrpSpPr/>
            <p:nvPr/>
          </p:nvGrpSpPr>
          <p:grpSpPr>
            <a:xfrm>
              <a:off x="2722742" y="3171621"/>
              <a:ext cx="670340" cy="1248835"/>
              <a:chOff x="2606879" y="3308552"/>
              <a:chExt cx="670340" cy="1248835"/>
            </a:xfrm>
          </p:grpSpPr>
          <p:sp>
            <p:nvSpPr>
              <p:cNvPr id="1092" name="Google Shape;1092;p60"/>
              <p:cNvSpPr/>
              <p:nvPr/>
            </p:nvSpPr>
            <p:spPr>
              <a:xfrm>
                <a:off x="3049155" y="4503540"/>
                <a:ext cx="159905" cy="53847"/>
              </a:xfrm>
              <a:custGeom>
                <a:avLst/>
                <a:gdLst/>
                <a:ahLst/>
                <a:cxnLst/>
                <a:rect l="l" t="t" r="r" b="b"/>
                <a:pathLst>
                  <a:path w="3932" h="1324" extrusionOk="0">
                    <a:moveTo>
                      <a:pt x="3075" y="1"/>
                    </a:moveTo>
                    <a:lnTo>
                      <a:pt x="3049" y="353"/>
                    </a:lnTo>
                    <a:lnTo>
                      <a:pt x="0" y="1324"/>
                    </a:lnTo>
                    <a:lnTo>
                      <a:pt x="3932" y="1324"/>
                    </a:lnTo>
                    <a:lnTo>
                      <a:pt x="39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60"/>
              <p:cNvSpPr/>
              <p:nvPr/>
            </p:nvSpPr>
            <p:spPr>
              <a:xfrm>
                <a:off x="3057859" y="3885000"/>
                <a:ext cx="172715" cy="618591"/>
              </a:xfrm>
              <a:custGeom>
                <a:avLst/>
                <a:gdLst/>
                <a:ahLst/>
                <a:cxnLst/>
                <a:rect l="l" t="t" r="r" b="b"/>
                <a:pathLst>
                  <a:path w="4247" h="15210" extrusionOk="0">
                    <a:moveTo>
                      <a:pt x="0" y="0"/>
                    </a:moveTo>
                    <a:lnTo>
                      <a:pt x="2861" y="15210"/>
                    </a:lnTo>
                    <a:lnTo>
                      <a:pt x="3718" y="15210"/>
                    </a:lnTo>
                    <a:lnTo>
                      <a:pt x="3465" y="3806"/>
                    </a:lnTo>
                    <a:cubicBezTo>
                      <a:pt x="4247" y="3151"/>
                      <a:pt x="3478" y="0"/>
                      <a:pt x="34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60"/>
              <p:cNvSpPr/>
              <p:nvPr/>
            </p:nvSpPr>
            <p:spPr>
              <a:xfrm>
                <a:off x="3057859" y="3522189"/>
                <a:ext cx="219360" cy="362858"/>
              </a:xfrm>
              <a:custGeom>
                <a:avLst/>
                <a:gdLst/>
                <a:ahLst/>
                <a:cxnLst/>
                <a:rect l="l" t="t" r="r" b="b"/>
                <a:pathLst>
                  <a:path w="5394" h="8922" extrusionOk="0">
                    <a:moveTo>
                      <a:pt x="3276" y="0"/>
                    </a:moveTo>
                    <a:lnTo>
                      <a:pt x="2357" y="239"/>
                    </a:lnTo>
                    <a:cubicBezTo>
                      <a:pt x="529" y="1537"/>
                      <a:pt x="0" y="8921"/>
                      <a:pt x="0" y="8921"/>
                    </a:cubicBezTo>
                    <a:lnTo>
                      <a:pt x="3478" y="8921"/>
                    </a:lnTo>
                    <a:cubicBezTo>
                      <a:pt x="3478" y="8921"/>
                      <a:pt x="4436" y="7208"/>
                      <a:pt x="4915" y="4032"/>
                    </a:cubicBezTo>
                    <a:cubicBezTo>
                      <a:pt x="5393" y="844"/>
                      <a:pt x="3781" y="25"/>
                      <a:pt x="32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60"/>
              <p:cNvSpPr/>
              <p:nvPr/>
            </p:nvSpPr>
            <p:spPr>
              <a:xfrm>
                <a:off x="3147819" y="3491117"/>
                <a:ext cx="60717" cy="61900"/>
              </a:xfrm>
              <a:custGeom>
                <a:avLst/>
                <a:gdLst/>
                <a:ahLst/>
                <a:cxnLst/>
                <a:rect l="l" t="t" r="r" b="b"/>
                <a:pathLst>
                  <a:path w="1493" h="1522" extrusionOk="0">
                    <a:moveTo>
                      <a:pt x="336" y="0"/>
                    </a:moveTo>
                    <a:cubicBezTo>
                      <a:pt x="136" y="0"/>
                      <a:pt x="0" y="72"/>
                      <a:pt x="94" y="310"/>
                    </a:cubicBezTo>
                    <a:cubicBezTo>
                      <a:pt x="195" y="613"/>
                      <a:pt x="195" y="953"/>
                      <a:pt x="94" y="1256"/>
                    </a:cubicBezTo>
                    <a:cubicBezTo>
                      <a:pt x="56" y="1382"/>
                      <a:pt x="157" y="1495"/>
                      <a:pt x="283" y="1508"/>
                    </a:cubicBezTo>
                    <a:cubicBezTo>
                      <a:pt x="353" y="1517"/>
                      <a:pt x="423" y="1521"/>
                      <a:pt x="494" y="1521"/>
                    </a:cubicBezTo>
                    <a:cubicBezTo>
                      <a:pt x="804" y="1521"/>
                      <a:pt x="1112" y="1432"/>
                      <a:pt x="1380" y="1268"/>
                    </a:cubicBezTo>
                    <a:cubicBezTo>
                      <a:pt x="1468" y="1205"/>
                      <a:pt x="1493" y="1066"/>
                      <a:pt x="1405" y="978"/>
                    </a:cubicBezTo>
                    <a:cubicBezTo>
                      <a:pt x="1203" y="739"/>
                      <a:pt x="1102" y="172"/>
                      <a:pt x="1102" y="172"/>
                    </a:cubicBezTo>
                    <a:cubicBezTo>
                      <a:pt x="1102" y="172"/>
                      <a:pt x="643" y="0"/>
                      <a:pt x="336" y="0"/>
                    </a:cubicBezTo>
                    <a:close/>
                  </a:path>
                </a:pathLst>
              </a:custGeom>
              <a:solidFill>
                <a:srgbClr val="EB9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60"/>
              <p:cNvSpPr/>
              <p:nvPr/>
            </p:nvSpPr>
            <p:spPr>
              <a:xfrm>
                <a:off x="3103977" y="3384319"/>
                <a:ext cx="119278" cy="130225"/>
              </a:xfrm>
              <a:custGeom>
                <a:avLst/>
                <a:gdLst/>
                <a:ahLst/>
                <a:cxnLst/>
                <a:rect l="l" t="t" r="r" b="b"/>
                <a:pathLst>
                  <a:path w="2933" h="3202" extrusionOk="0">
                    <a:moveTo>
                      <a:pt x="353" y="0"/>
                    </a:moveTo>
                    <a:cubicBezTo>
                      <a:pt x="353" y="0"/>
                      <a:pt x="240" y="1135"/>
                      <a:pt x="0" y="1601"/>
                    </a:cubicBezTo>
                    <a:lnTo>
                      <a:pt x="378" y="1727"/>
                    </a:lnTo>
                    <a:cubicBezTo>
                      <a:pt x="378" y="1727"/>
                      <a:pt x="114" y="2710"/>
                      <a:pt x="265" y="2999"/>
                    </a:cubicBezTo>
                    <a:cubicBezTo>
                      <a:pt x="330" y="3130"/>
                      <a:pt x="773" y="3202"/>
                      <a:pt x="1224" y="3202"/>
                    </a:cubicBezTo>
                    <a:cubicBezTo>
                      <a:pt x="1731" y="3202"/>
                      <a:pt x="2249" y="3111"/>
                      <a:pt x="2256" y="2911"/>
                    </a:cubicBezTo>
                    <a:cubicBezTo>
                      <a:pt x="2268" y="2546"/>
                      <a:pt x="2319" y="2168"/>
                      <a:pt x="2319" y="2168"/>
                    </a:cubicBezTo>
                    <a:cubicBezTo>
                      <a:pt x="2319" y="2168"/>
                      <a:pt x="2409" y="2234"/>
                      <a:pt x="2519" y="2234"/>
                    </a:cubicBezTo>
                    <a:cubicBezTo>
                      <a:pt x="2638" y="2234"/>
                      <a:pt x="2782" y="2156"/>
                      <a:pt x="2861" y="1828"/>
                    </a:cubicBezTo>
                    <a:cubicBezTo>
                      <a:pt x="2932" y="1530"/>
                      <a:pt x="2824" y="1452"/>
                      <a:pt x="2690" y="1452"/>
                    </a:cubicBezTo>
                    <a:cubicBezTo>
                      <a:pt x="2540" y="1452"/>
                      <a:pt x="2357" y="1550"/>
                      <a:pt x="2357" y="1550"/>
                    </a:cubicBezTo>
                    <a:lnTo>
                      <a:pt x="2458" y="76"/>
                    </a:lnTo>
                    <a:lnTo>
                      <a:pt x="353" y="0"/>
                    </a:lnTo>
                    <a:close/>
                  </a:path>
                </a:pathLst>
              </a:custGeom>
              <a:solidFill>
                <a:srgbClr val="F9B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60"/>
              <p:cNvSpPr/>
              <p:nvPr/>
            </p:nvSpPr>
            <p:spPr>
              <a:xfrm>
                <a:off x="3085839" y="3308552"/>
                <a:ext cx="164744" cy="152146"/>
              </a:xfrm>
              <a:custGeom>
                <a:avLst/>
                <a:gdLst/>
                <a:ahLst/>
                <a:cxnLst/>
                <a:rect l="l" t="t" r="r" b="b"/>
                <a:pathLst>
                  <a:path w="4051" h="3741" extrusionOk="0">
                    <a:moveTo>
                      <a:pt x="954" y="1"/>
                    </a:moveTo>
                    <a:cubicBezTo>
                      <a:pt x="571" y="1"/>
                      <a:pt x="125" y="323"/>
                      <a:pt x="68" y="1145"/>
                    </a:cubicBezTo>
                    <a:cubicBezTo>
                      <a:pt x="0" y="2138"/>
                      <a:pt x="1061" y="2251"/>
                      <a:pt x="1546" y="2251"/>
                    </a:cubicBezTo>
                    <a:cubicBezTo>
                      <a:pt x="1689" y="2251"/>
                      <a:pt x="1782" y="2241"/>
                      <a:pt x="1782" y="2241"/>
                    </a:cubicBezTo>
                    <a:cubicBezTo>
                      <a:pt x="1846" y="2828"/>
                      <a:pt x="2343" y="2873"/>
                      <a:pt x="2494" y="2873"/>
                    </a:cubicBezTo>
                    <a:cubicBezTo>
                      <a:pt x="2522" y="2873"/>
                      <a:pt x="2538" y="2872"/>
                      <a:pt x="2538" y="2872"/>
                    </a:cubicBezTo>
                    <a:lnTo>
                      <a:pt x="2538" y="2872"/>
                    </a:lnTo>
                    <a:lnTo>
                      <a:pt x="2399" y="3703"/>
                    </a:lnTo>
                    <a:lnTo>
                      <a:pt x="2677" y="3741"/>
                    </a:lnTo>
                    <a:lnTo>
                      <a:pt x="2815" y="3413"/>
                    </a:lnTo>
                    <a:cubicBezTo>
                      <a:pt x="2956" y="3353"/>
                      <a:pt x="3060" y="3333"/>
                      <a:pt x="3135" y="3333"/>
                    </a:cubicBezTo>
                    <a:cubicBezTo>
                      <a:pt x="3262" y="3333"/>
                      <a:pt x="3307" y="3388"/>
                      <a:pt x="3307" y="3388"/>
                    </a:cubicBezTo>
                    <a:cubicBezTo>
                      <a:pt x="3307" y="3388"/>
                      <a:pt x="3546" y="2708"/>
                      <a:pt x="3798" y="2090"/>
                    </a:cubicBezTo>
                    <a:cubicBezTo>
                      <a:pt x="4050" y="1473"/>
                      <a:pt x="3244" y="1322"/>
                      <a:pt x="3244" y="1322"/>
                    </a:cubicBezTo>
                    <a:cubicBezTo>
                      <a:pt x="3118" y="452"/>
                      <a:pt x="1732" y="729"/>
                      <a:pt x="1454" y="263"/>
                    </a:cubicBezTo>
                    <a:cubicBezTo>
                      <a:pt x="1356" y="98"/>
                      <a:pt x="1165"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60"/>
              <p:cNvSpPr/>
              <p:nvPr/>
            </p:nvSpPr>
            <p:spPr>
              <a:xfrm>
                <a:off x="3196215" y="3472450"/>
                <a:ext cx="17975" cy="25053"/>
              </a:xfrm>
              <a:custGeom>
                <a:avLst/>
                <a:gdLst/>
                <a:ahLst/>
                <a:cxnLst/>
                <a:rect l="l" t="t" r="r" b="b"/>
                <a:pathLst>
                  <a:path w="442" h="616" extrusionOk="0">
                    <a:moveTo>
                      <a:pt x="51" y="1"/>
                    </a:moveTo>
                    <a:lnTo>
                      <a:pt x="0" y="530"/>
                    </a:lnTo>
                    <a:cubicBezTo>
                      <a:pt x="104" y="587"/>
                      <a:pt x="215" y="615"/>
                      <a:pt x="328" y="615"/>
                    </a:cubicBezTo>
                    <a:cubicBezTo>
                      <a:pt x="366" y="615"/>
                      <a:pt x="404" y="612"/>
                      <a:pt x="442" y="606"/>
                    </a:cubicBezTo>
                    <a:cubicBezTo>
                      <a:pt x="391" y="404"/>
                      <a:pt x="379" y="202"/>
                      <a:pt x="416" y="1"/>
                    </a:cubicBezTo>
                    <a:lnTo>
                      <a:pt x="416" y="1"/>
                    </a:lnTo>
                    <a:cubicBezTo>
                      <a:pt x="332" y="51"/>
                      <a:pt x="264" y="68"/>
                      <a:pt x="210" y="68"/>
                    </a:cubicBezTo>
                    <a:cubicBezTo>
                      <a:pt x="101" y="68"/>
                      <a:pt x="51"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60"/>
              <p:cNvSpPr/>
              <p:nvPr/>
            </p:nvSpPr>
            <p:spPr>
              <a:xfrm>
                <a:off x="3057859" y="3885000"/>
                <a:ext cx="150185" cy="618591"/>
              </a:xfrm>
              <a:custGeom>
                <a:avLst/>
                <a:gdLst/>
                <a:ahLst/>
                <a:cxnLst/>
                <a:rect l="l" t="t" r="r" b="b"/>
                <a:pathLst>
                  <a:path w="3693" h="15210" extrusionOk="0">
                    <a:moveTo>
                      <a:pt x="0" y="0"/>
                    </a:moveTo>
                    <a:lnTo>
                      <a:pt x="101" y="15210"/>
                    </a:lnTo>
                    <a:lnTo>
                      <a:pt x="958" y="15210"/>
                    </a:lnTo>
                    <a:lnTo>
                      <a:pt x="2911" y="3617"/>
                    </a:lnTo>
                    <a:cubicBezTo>
                      <a:pt x="3692" y="2949"/>
                      <a:pt x="3478" y="0"/>
                      <a:pt x="34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60"/>
              <p:cNvSpPr/>
              <p:nvPr/>
            </p:nvSpPr>
            <p:spPr>
              <a:xfrm>
                <a:off x="2937437" y="4503540"/>
                <a:ext cx="159376" cy="53847"/>
              </a:xfrm>
              <a:custGeom>
                <a:avLst/>
                <a:gdLst/>
                <a:ahLst/>
                <a:cxnLst/>
                <a:rect l="l" t="t" r="r" b="b"/>
                <a:pathLst>
                  <a:path w="3919" h="1324" extrusionOk="0">
                    <a:moveTo>
                      <a:pt x="3062" y="1"/>
                    </a:moveTo>
                    <a:lnTo>
                      <a:pt x="3049" y="353"/>
                    </a:lnTo>
                    <a:lnTo>
                      <a:pt x="0" y="1324"/>
                    </a:lnTo>
                    <a:lnTo>
                      <a:pt x="3919" y="1324"/>
                    </a:lnTo>
                    <a:lnTo>
                      <a:pt x="3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60"/>
              <p:cNvSpPr/>
              <p:nvPr/>
            </p:nvSpPr>
            <p:spPr>
              <a:xfrm>
                <a:off x="2606879" y="3326650"/>
                <a:ext cx="591915" cy="894089"/>
              </a:xfrm>
              <a:custGeom>
                <a:avLst/>
                <a:gdLst/>
                <a:ahLst/>
                <a:cxnLst/>
                <a:rect l="l" t="t" r="r" b="b"/>
                <a:pathLst>
                  <a:path w="14555" h="21984" extrusionOk="0">
                    <a:moveTo>
                      <a:pt x="4425" y="1"/>
                    </a:moveTo>
                    <a:cubicBezTo>
                      <a:pt x="3878" y="1"/>
                      <a:pt x="3302" y="20"/>
                      <a:pt x="2697" y="58"/>
                    </a:cubicBezTo>
                    <a:lnTo>
                      <a:pt x="1487" y="4367"/>
                    </a:lnTo>
                    <a:cubicBezTo>
                      <a:pt x="2584" y="4027"/>
                      <a:pt x="3617" y="3825"/>
                      <a:pt x="4562" y="3762"/>
                    </a:cubicBezTo>
                    <a:cubicBezTo>
                      <a:pt x="4793" y="3747"/>
                      <a:pt x="5017" y="3739"/>
                      <a:pt x="5236" y="3739"/>
                    </a:cubicBezTo>
                    <a:cubicBezTo>
                      <a:pt x="5913" y="3739"/>
                      <a:pt x="6533" y="3814"/>
                      <a:pt x="7095" y="3976"/>
                    </a:cubicBezTo>
                    <a:cubicBezTo>
                      <a:pt x="7876" y="4191"/>
                      <a:pt x="8443" y="4543"/>
                      <a:pt x="8783" y="5035"/>
                    </a:cubicBezTo>
                    <a:cubicBezTo>
                      <a:pt x="9111" y="5514"/>
                      <a:pt x="9199" y="6081"/>
                      <a:pt x="9023" y="6723"/>
                    </a:cubicBezTo>
                    <a:cubicBezTo>
                      <a:pt x="8897" y="7139"/>
                      <a:pt x="8657" y="7530"/>
                      <a:pt x="8292" y="7883"/>
                    </a:cubicBezTo>
                    <a:cubicBezTo>
                      <a:pt x="7939" y="8236"/>
                      <a:pt x="7435" y="8576"/>
                      <a:pt x="6780" y="8903"/>
                    </a:cubicBezTo>
                    <a:lnTo>
                      <a:pt x="5671" y="9458"/>
                    </a:lnTo>
                    <a:cubicBezTo>
                      <a:pt x="4449" y="10075"/>
                      <a:pt x="3604" y="10642"/>
                      <a:pt x="3138" y="11146"/>
                    </a:cubicBezTo>
                    <a:cubicBezTo>
                      <a:pt x="2672" y="11638"/>
                      <a:pt x="2344" y="12255"/>
                      <a:pt x="2130" y="13011"/>
                    </a:cubicBezTo>
                    <a:lnTo>
                      <a:pt x="1941" y="13679"/>
                    </a:lnTo>
                    <a:lnTo>
                      <a:pt x="6893" y="15065"/>
                    </a:lnTo>
                    <a:lnTo>
                      <a:pt x="7070" y="14448"/>
                    </a:lnTo>
                    <a:cubicBezTo>
                      <a:pt x="7183" y="14044"/>
                      <a:pt x="7385" y="13692"/>
                      <a:pt x="7674" y="13402"/>
                    </a:cubicBezTo>
                    <a:cubicBezTo>
                      <a:pt x="7964" y="13112"/>
                      <a:pt x="8506" y="12772"/>
                      <a:pt x="9287" y="12381"/>
                    </a:cubicBezTo>
                    <a:lnTo>
                      <a:pt x="10384" y="11839"/>
                    </a:lnTo>
                    <a:cubicBezTo>
                      <a:pt x="11467" y="11260"/>
                      <a:pt x="12286" y="10680"/>
                      <a:pt x="12841" y="10075"/>
                    </a:cubicBezTo>
                    <a:cubicBezTo>
                      <a:pt x="13408" y="9458"/>
                      <a:pt x="13811" y="8702"/>
                      <a:pt x="14063" y="7807"/>
                    </a:cubicBezTo>
                    <a:cubicBezTo>
                      <a:pt x="14554" y="6056"/>
                      <a:pt x="14340" y="4569"/>
                      <a:pt x="13420" y="3334"/>
                    </a:cubicBezTo>
                    <a:cubicBezTo>
                      <a:pt x="12501" y="2086"/>
                      <a:pt x="10925" y="1154"/>
                      <a:pt x="8695" y="524"/>
                    </a:cubicBezTo>
                    <a:cubicBezTo>
                      <a:pt x="7838" y="284"/>
                      <a:pt x="6931" y="133"/>
                      <a:pt x="5973" y="58"/>
                    </a:cubicBezTo>
                    <a:cubicBezTo>
                      <a:pt x="5488" y="20"/>
                      <a:pt x="4972" y="1"/>
                      <a:pt x="4425" y="1"/>
                    </a:cubicBezTo>
                    <a:close/>
                    <a:moveTo>
                      <a:pt x="1374" y="15708"/>
                    </a:moveTo>
                    <a:lnTo>
                      <a:pt x="0" y="20597"/>
                    </a:lnTo>
                    <a:lnTo>
                      <a:pt x="4953" y="21983"/>
                    </a:lnTo>
                    <a:lnTo>
                      <a:pt x="6326" y="17106"/>
                    </a:lnTo>
                    <a:lnTo>
                      <a:pt x="1374" y="15708"/>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60"/>
              <p:cNvSpPr/>
              <p:nvPr/>
            </p:nvSpPr>
            <p:spPr>
              <a:xfrm>
                <a:off x="2838530" y="3830666"/>
                <a:ext cx="96870" cy="51488"/>
              </a:xfrm>
              <a:custGeom>
                <a:avLst/>
                <a:gdLst/>
                <a:ahLst/>
                <a:cxnLst/>
                <a:rect l="l" t="t" r="r" b="b"/>
                <a:pathLst>
                  <a:path w="2382" h="1266" extrusionOk="0">
                    <a:moveTo>
                      <a:pt x="2218" y="1"/>
                    </a:moveTo>
                    <a:lnTo>
                      <a:pt x="0" y="543"/>
                    </a:lnTo>
                    <a:cubicBezTo>
                      <a:pt x="154" y="1090"/>
                      <a:pt x="504" y="1266"/>
                      <a:pt x="890" y="1266"/>
                    </a:cubicBezTo>
                    <a:cubicBezTo>
                      <a:pt x="1579" y="1266"/>
                      <a:pt x="2382" y="706"/>
                      <a:pt x="2382" y="706"/>
                    </a:cubicBezTo>
                    <a:lnTo>
                      <a:pt x="2218" y="1"/>
                    </a:lnTo>
                    <a:close/>
                  </a:path>
                </a:pathLst>
              </a:custGeom>
              <a:solidFill>
                <a:srgbClr val="F9B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60"/>
              <p:cNvSpPr/>
              <p:nvPr/>
            </p:nvSpPr>
            <p:spPr>
              <a:xfrm>
                <a:off x="2928694" y="3566518"/>
                <a:ext cx="312123" cy="292377"/>
              </a:xfrm>
              <a:custGeom>
                <a:avLst/>
                <a:gdLst/>
                <a:ahLst/>
                <a:cxnLst/>
                <a:rect l="l" t="t" r="r" b="b"/>
                <a:pathLst>
                  <a:path w="7675" h="7189" extrusionOk="0">
                    <a:moveTo>
                      <a:pt x="6493" y="0"/>
                    </a:moveTo>
                    <a:cubicBezTo>
                      <a:pt x="5021" y="0"/>
                      <a:pt x="3857" y="4517"/>
                      <a:pt x="3857" y="4517"/>
                    </a:cubicBezTo>
                    <a:lnTo>
                      <a:pt x="1" y="6483"/>
                    </a:lnTo>
                    <a:lnTo>
                      <a:pt x="165" y="7189"/>
                    </a:lnTo>
                    <a:lnTo>
                      <a:pt x="4928" y="5614"/>
                    </a:lnTo>
                    <a:cubicBezTo>
                      <a:pt x="4928" y="5614"/>
                      <a:pt x="7675" y="548"/>
                      <a:pt x="6881" y="107"/>
                    </a:cubicBezTo>
                    <a:cubicBezTo>
                      <a:pt x="6750" y="34"/>
                      <a:pt x="6620" y="0"/>
                      <a:pt x="64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 name="Google Shape;1104;p60"/>
            <p:cNvGrpSpPr/>
            <p:nvPr/>
          </p:nvGrpSpPr>
          <p:grpSpPr>
            <a:xfrm>
              <a:off x="932647" y="3283394"/>
              <a:ext cx="701563" cy="1166602"/>
              <a:chOff x="1168409" y="3349375"/>
              <a:chExt cx="701563" cy="1166602"/>
            </a:xfrm>
          </p:grpSpPr>
          <p:sp>
            <p:nvSpPr>
              <p:cNvPr id="1105" name="Google Shape;1105;p60"/>
              <p:cNvSpPr/>
              <p:nvPr/>
            </p:nvSpPr>
            <p:spPr>
              <a:xfrm>
                <a:off x="1180691" y="3944531"/>
                <a:ext cx="236807" cy="494588"/>
              </a:xfrm>
              <a:custGeom>
                <a:avLst/>
                <a:gdLst/>
                <a:ahLst/>
                <a:cxnLst/>
                <a:rect l="l" t="t" r="r" b="b"/>
                <a:pathLst>
                  <a:path w="5823" h="12161" extrusionOk="0">
                    <a:moveTo>
                      <a:pt x="3088" y="0"/>
                    </a:moveTo>
                    <a:cubicBezTo>
                      <a:pt x="3088" y="0"/>
                      <a:pt x="3201" y="2470"/>
                      <a:pt x="3264" y="2785"/>
                    </a:cubicBezTo>
                    <a:cubicBezTo>
                      <a:pt x="3327" y="3088"/>
                      <a:pt x="3088" y="5595"/>
                      <a:pt x="3088" y="5595"/>
                    </a:cubicBezTo>
                    <a:lnTo>
                      <a:pt x="1" y="12160"/>
                    </a:lnTo>
                    <a:lnTo>
                      <a:pt x="858" y="12160"/>
                    </a:lnTo>
                    <a:cubicBezTo>
                      <a:pt x="858" y="12160"/>
                      <a:pt x="4134" y="7069"/>
                      <a:pt x="4336" y="6376"/>
                    </a:cubicBezTo>
                    <a:cubicBezTo>
                      <a:pt x="4537" y="5683"/>
                      <a:pt x="5822" y="2105"/>
                      <a:pt x="5822" y="2105"/>
                    </a:cubicBezTo>
                    <a:lnTo>
                      <a:pt x="308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60"/>
              <p:cNvSpPr/>
              <p:nvPr/>
            </p:nvSpPr>
            <p:spPr>
              <a:xfrm>
                <a:off x="1306277" y="3944531"/>
                <a:ext cx="111226" cy="136855"/>
              </a:xfrm>
              <a:custGeom>
                <a:avLst/>
                <a:gdLst/>
                <a:ahLst/>
                <a:cxnLst/>
                <a:rect l="l" t="t" r="r" b="b"/>
                <a:pathLst>
                  <a:path w="2735" h="3365" extrusionOk="0">
                    <a:moveTo>
                      <a:pt x="0" y="0"/>
                    </a:moveTo>
                    <a:lnTo>
                      <a:pt x="0" y="0"/>
                    </a:lnTo>
                    <a:cubicBezTo>
                      <a:pt x="0" y="0"/>
                      <a:pt x="25" y="630"/>
                      <a:pt x="63" y="1286"/>
                    </a:cubicBezTo>
                    <a:cubicBezTo>
                      <a:pt x="164" y="1714"/>
                      <a:pt x="416" y="2080"/>
                      <a:pt x="769" y="2344"/>
                    </a:cubicBezTo>
                    <a:cubicBezTo>
                      <a:pt x="1109" y="2596"/>
                      <a:pt x="1663" y="2974"/>
                      <a:pt x="2281" y="3365"/>
                    </a:cubicBezTo>
                    <a:cubicBezTo>
                      <a:pt x="2533" y="2659"/>
                      <a:pt x="2734" y="2105"/>
                      <a:pt x="2734" y="2105"/>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60"/>
              <p:cNvSpPr/>
              <p:nvPr/>
            </p:nvSpPr>
            <p:spPr>
              <a:xfrm>
                <a:off x="1268862" y="3549428"/>
                <a:ext cx="168119" cy="395150"/>
              </a:xfrm>
              <a:custGeom>
                <a:avLst/>
                <a:gdLst/>
                <a:ahLst/>
                <a:cxnLst/>
                <a:rect l="l" t="t" r="r" b="b"/>
                <a:pathLst>
                  <a:path w="4134" h="9716" extrusionOk="0">
                    <a:moveTo>
                      <a:pt x="2004" y="0"/>
                    </a:moveTo>
                    <a:cubicBezTo>
                      <a:pt x="756" y="1021"/>
                      <a:pt x="0" y="2407"/>
                      <a:pt x="252" y="4284"/>
                    </a:cubicBezTo>
                    <a:cubicBezTo>
                      <a:pt x="504" y="6175"/>
                      <a:pt x="1109" y="7561"/>
                      <a:pt x="920" y="9715"/>
                    </a:cubicBezTo>
                    <a:lnTo>
                      <a:pt x="4133" y="9136"/>
                    </a:lnTo>
                    <a:cubicBezTo>
                      <a:pt x="4133" y="9136"/>
                      <a:pt x="3629" y="5519"/>
                      <a:pt x="3831" y="4095"/>
                    </a:cubicBezTo>
                    <a:cubicBezTo>
                      <a:pt x="4020" y="2684"/>
                      <a:pt x="4070" y="1600"/>
                      <a:pt x="3465" y="983"/>
                    </a:cubicBezTo>
                    <a:cubicBezTo>
                      <a:pt x="3037" y="567"/>
                      <a:pt x="2533" y="240"/>
                      <a:pt x="20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60"/>
              <p:cNvSpPr/>
              <p:nvPr/>
            </p:nvSpPr>
            <p:spPr>
              <a:xfrm>
                <a:off x="1350322" y="3493060"/>
                <a:ext cx="78976" cy="100008"/>
              </a:xfrm>
              <a:custGeom>
                <a:avLst/>
                <a:gdLst/>
                <a:ahLst/>
                <a:cxnLst/>
                <a:rect l="l" t="t" r="r" b="b"/>
                <a:pathLst>
                  <a:path w="1942" h="2459" extrusionOk="0">
                    <a:moveTo>
                      <a:pt x="127" y="0"/>
                    </a:moveTo>
                    <a:lnTo>
                      <a:pt x="127" y="0"/>
                    </a:lnTo>
                    <a:cubicBezTo>
                      <a:pt x="127" y="0"/>
                      <a:pt x="593" y="832"/>
                      <a:pt x="1" y="1386"/>
                    </a:cubicBezTo>
                    <a:cubicBezTo>
                      <a:pt x="616" y="2276"/>
                      <a:pt x="1013" y="2459"/>
                      <a:pt x="1236" y="2459"/>
                    </a:cubicBezTo>
                    <a:cubicBezTo>
                      <a:pt x="1392" y="2459"/>
                      <a:pt x="1462" y="2369"/>
                      <a:pt x="1462" y="2369"/>
                    </a:cubicBezTo>
                    <a:cubicBezTo>
                      <a:pt x="1261" y="1903"/>
                      <a:pt x="1475" y="1374"/>
                      <a:pt x="1941" y="1172"/>
                    </a:cubicBezTo>
                    <a:lnTo>
                      <a:pt x="127" y="0"/>
                    </a:lnTo>
                    <a:close/>
                  </a:path>
                </a:pathLst>
              </a:custGeom>
              <a:solidFill>
                <a:srgbClr val="EB9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60"/>
              <p:cNvSpPr/>
              <p:nvPr/>
            </p:nvSpPr>
            <p:spPr>
              <a:xfrm>
                <a:off x="1303675" y="3349375"/>
                <a:ext cx="211105" cy="176589"/>
              </a:xfrm>
              <a:custGeom>
                <a:avLst/>
                <a:gdLst/>
                <a:ahLst/>
                <a:cxnLst/>
                <a:rect l="l" t="t" r="r" b="b"/>
                <a:pathLst>
                  <a:path w="5191" h="4342" extrusionOk="0">
                    <a:moveTo>
                      <a:pt x="3885" y="1"/>
                    </a:moveTo>
                    <a:cubicBezTo>
                      <a:pt x="3833" y="1"/>
                      <a:pt x="3781" y="14"/>
                      <a:pt x="3731" y="43"/>
                    </a:cubicBezTo>
                    <a:cubicBezTo>
                      <a:pt x="3077" y="421"/>
                      <a:pt x="2665" y="527"/>
                      <a:pt x="2370" y="527"/>
                    </a:cubicBezTo>
                    <a:cubicBezTo>
                      <a:pt x="1987" y="527"/>
                      <a:pt x="1800" y="348"/>
                      <a:pt x="1534" y="348"/>
                    </a:cubicBezTo>
                    <a:cubicBezTo>
                      <a:pt x="1499" y="348"/>
                      <a:pt x="1463" y="351"/>
                      <a:pt x="1425" y="358"/>
                    </a:cubicBezTo>
                    <a:cubicBezTo>
                      <a:pt x="870" y="458"/>
                      <a:pt x="883" y="1265"/>
                      <a:pt x="883" y="1265"/>
                    </a:cubicBezTo>
                    <a:cubicBezTo>
                      <a:pt x="831" y="1251"/>
                      <a:pt x="783" y="1244"/>
                      <a:pt x="738" y="1244"/>
                    </a:cubicBezTo>
                    <a:cubicBezTo>
                      <a:pt x="1" y="1244"/>
                      <a:pt x="314" y="3117"/>
                      <a:pt x="694" y="3533"/>
                    </a:cubicBezTo>
                    <a:cubicBezTo>
                      <a:pt x="1059" y="3932"/>
                      <a:pt x="1135" y="4341"/>
                      <a:pt x="1360" y="4341"/>
                    </a:cubicBezTo>
                    <a:cubicBezTo>
                      <a:pt x="1384" y="4341"/>
                      <a:pt x="1410" y="4337"/>
                      <a:pt x="1438" y="4327"/>
                    </a:cubicBezTo>
                    <a:cubicBezTo>
                      <a:pt x="1438" y="4327"/>
                      <a:pt x="1942" y="2235"/>
                      <a:pt x="3630" y="2097"/>
                    </a:cubicBezTo>
                    <a:cubicBezTo>
                      <a:pt x="5191" y="1980"/>
                      <a:pt x="4523" y="1"/>
                      <a:pt x="38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60"/>
              <p:cNvSpPr/>
              <p:nvPr/>
            </p:nvSpPr>
            <p:spPr>
              <a:xfrm>
                <a:off x="1348329" y="3422946"/>
                <a:ext cx="126069" cy="121441"/>
              </a:xfrm>
              <a:custGeom>
                <a:avLst/>
                <a:gdLst/>
                <a:ahLst/>
                <a:cxnLst/>
                <a:rect l="l" t="t" r="r" b="b"/>
                <a:pathLst>
                  <a:path w="3100" h="2986" extrusionOk="0">
                    <a:moveTo>
                      <a:pt x="2224" y="1"/>
                    </a:moveTo>
                    <a:cubicBezTo>
                      <a:pt x="2069" y="1"/>
                      <a:pt x="1857" y="65"/>
                      <a:pt x="1587" y="288"/>
                    </a:cubicBezTo>
                    <a:cubicBezTo>
                      <a:pt x="1380" y="454"/>
                      <a:pt x="1190" y="511"/>
                      <a:pt x="1030" y="511"/>
                    </a:cubicBezTo>
                    <a:cubicBezTo>
                      <a:pt x="692" y="511"/>
                      <a:pt x="478" y="262"/>
                      <a:pt x="478" y="262"/>
                    </a:cubicBezTo>
                    <a:lnTo>
                      <a:pt x="478" y="1132"/>
                    </a:lnTo>
                    <a:cubicBezTo>
                      <a:pt x="459" y="1074"/>
                      <a:pt x="378" y="1034"/>
                      <a:pt x="291" y="1034"/>
                    </a:cubicBezTo>
                    <a:cubicBezTo>
                      <a:pt x="153" y="1034"/>
                      <a:pt x="0" y="1135"/>
                      <a:pt x="62" y="1422"/>
                    </a:cubicBezTo>
                    <a:cubicBezTo>
                      <a:pt x="132" y="1789"/>
                      <a:pt x="295" y="1828"/>
                      <a:pt x="361" y="1828"/>
                    </a:cubicBezTo>
                    <a:cubicBezTo>
                      <a:pt x="379" y="1828"/>
                      <a:pt x="390" y="1825"/>
                      <a:pt x="390" y="1825"/>
                    </a:cubicBezTo>
                    <a:lnTo>
                      <a:pt x="390" y="2442"/>
                    </a:lnTo>
                    <a:cubicBezTo>
                      <a:pt x="426" y="2820"/>
                      <a:pt x="1424" y="2986"/>
                      <a:pt x="2048" y="2986"/>
                    </a:cubicBezTo>
                    <a:cubicBezTo>
                      <a:pt x="2299" y="2986"/>
                      <a:pt x="2489" y="2959"/>
                      <a:pt x="2532" y="2909"/>
                    </a:cubicBezTo>
                    <a:cubicBezTo>
                      <a:pt x="2696" y="2732"/>
                      <a:pt x="2532" y="1787"/>
                      <a:pt x="2532" y="1787"/>
                    </a:cubicBezTo>
                    <a:lnTo>
                      <a:pt x="3099" y="1598"/>
                    </a:lnTo>
                    <a:cubicBezTo>
                      <a:pt x="2734" y="1233"/>
                      <a:pt x="2545" y="124"/>
                      <a:pt x="2545" y="124"/>
                    </a:cubicBezTo>
                    <a:cubicBezTo>
                      <a:pt x="2545" y="124"/>
                      <a:pt x="2439" y="1"/>
                      <a:pt x="2224" y="1"/>
                    </a:cubicBezTo>
                    <a:close/>
                  </a:path>
                </a:pathLst>
              </a:custGeom>
              <a:solidFill>
                <a:srgbClr val="F9B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60"/>
              <p:cNvSpPr/>
              <p:nvPr/>
            </p:nvSpPr>
            <p:spPr>
              <a:xfrm>
                <a:off x="1306277" y="3920942"/>
                <a:ext cx="309520" cy="510978"/>
              </a:xfrm>
              <a:custGeom>
                <a:avLst/>
                <a:gdLst/>
                <a:ahLst/>
                <a:cxnLst/>
                <a:rect l="l" t="t" r="r" b="b"/>
                <a:pathLst>
                  <a:path w="7611" h="12564" extrusionOk="0">
                    <a:moveTo>
                      <a:pt x="3201" y="1"/>
                    </a:moveTo>
                    <a:lnTo>
                      <a:pt x="0" y="580"/>
                    </a:lnTo>
                    <a:cubicBezTo>
                      <a:pt x="38" y="1399"/>
                      <a:pt x="428" y="2156"/>
                      <a:pt x="1071" y="2647"/>
                    </a:cubicBezTo>
                    <a:cubicBezTo>
                      <a:pt x="2142" y="3441"/>
                      <a:pt x="5129" y="5709"/>
                      <a:pt x="5129" y="5709"/>
                    </a:cubicBezTo>
                    <a:cubicBezTo>
                      <a:pt x="5129" y="5709"/>
                      <a:pt x="5910" y="12564"/>
                      <a:pt x="5922" y="12564"/>
                    </a:cubicBezTo>
                    <a:cubicBezTo>
                      <a:pt x="5935" y="12564"/>
                      <a:pt x="6590" y="12438"/>
                      <a:pt x="6590" y="12438"/>
                    </a:cubicBezTo>
                    <a:cubicBezTo>
                      <a:pt x="6590" y="12438"/>
                      <a:pt x="7611" y="5596"/>
                      <a:pt x="7057" y="4827"/>
                    </a:cubicBezTo>
                    <a:cubicBezTo>
                      <a:pt x="6515" y="4046"/>
                      <a:pt x="3201" y="1"/>
                      <a:pt x="3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60"/>
              <p:cNvSpPr/>
              <p:nvPr/>
            </p:nvSpPr>
            <p:spPr>
              <a:xfrm>
                <a:off x="1168409" y="4438541"/>
                <a:ext cx="132088" cy="77436"/>
              </a:xfrm>
              <a:custGeom>
                <a:avLst/>
                <a:gdLst/>
                <a:ahLst/>
                <a:cxnLst/>
                <a:rect l="l" t="t" r="r" b="b"/>
                <a:pathLst>
                  <a:path w="3248" h="1904" extrusionOk="0">
                    <a:moveTo>
                      <a:pt x="303" y="1"/>
                    </a:moveTo>
                    <a:lnTo>
                      <a:pt x="0" y="1046"/>
                    </a:lnTo>
                    <a:lnTo>
                      <a:pt x="1626" y="1903"/>
                    </a:lnTo>
                    <a:lnTo>
                      <a:pt x="3100" y="1903"/>
                    </a:lnTo>
                    <a:cubicBezTo>
                      <a:pt x="3104" y="1904"/>
                      <a:pt x="3108" y="1904"/>
                      <a:pt x="3112" y="1904"/>
                    </a:cubicBezTo>
                    <a:cubicBezTo>
                      <a:pt x="3216" y="1904"/>
                      <a:pt x="3248" y="1738"/>
                      <a:pt x="3138" y="1689"/>
                    </a:cubicBezTo>
                    <a:lnTo>
                      <a:pt x="1437" y="820"/>
                    </a:lnTo>
                    <a:lnTo>
                      <a:pt x="11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60"/>
              <p:cNvSpPr/>
              <p:nvPr/>
            </p:nvSpPr>
            <p:spPr>
              <a:xfrm>
                <a:off x="1547120" y="4426259"/>
                <a:ext cx="165029" cy="66577"/>
              </a:xfrm>
              <a:custGeom>
                <a:avLst/>
                <a:gdLst/>
                <a:ahLst/>
                <a:cxnLst/>
                <a:rect l="l" t="t" r="r" b="b"/>
                <a:pathLst>
                  <a:path w="4058" h="1637" extrusionOk="0">
                    <a:moveTo>
                      <a:pt x="3894" y="0"/>
                    </a:moveTo>
                    <a:lnTo>
                      <a:pt x="1109" y="139"/>
                    </a:lnTo>
                    <a:lnTo>
                      <a:pt x="681" y="13"/>
                    </a:lnTo>
                    <a:lnTo>
                      <a:pt x="0" y="139"/>
                    </a:lnTo>
                    <a:lnTo>
                      <a:pt x="0" y="1273"/>
                    </a:lnTo>
                    <a:cubicBezTo>
                      <a:pt x="0" y="1480"/>
                      <a:pt x="179" y="1636"/>
                      <a:pt x="376" y="1636"/>
                    </a:cubicBezTo>
                    <a:cubicBezTo>
                      <a:pt x="418" y="1636"/>
                      <a:pt x="462" y="1629"/>
                      <a:pt x="504" y="1613"/>
                    </a:cubicBezTo>
                    <a:lnTo>
                      <a:pt x="3945" y="214"/>
                    </a:lnTo>
                    <a:cubicBezTo>
                      <a:pt x="4058" y="177"/>
                      <a:pt x="4020" y="0"/>
                      <a:pt x="38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60"/>
              <p:cNvSpPr/>
              <p:nvPr/>
            </p:nvSpPr>
            <p:spPr>
              <a:xfrm>
                <a:off x="1385704" y="3398504"/>
                <a:ext cx="484269" cy="804371"/>
              </a:xfrm>
              <a:custGeom>
                <a:avLst/>
                <a:gdLst/>
                <a:ahLst/>
                <a:cxnLst/>
                <a:rect l="l" t="t" r="r" b="b"/>
                <a:pathLst>
                  <a:path w="11908" h="19778" extrusionOk="0">
                    <a:moveTo>
                      <a:pt x="7022" y="1"/>
                    </a:moveTo>
                    <a:cubicBezTo>
                      <a:pt x="6747" y="1"/>
                      <a:pt x="6477" y="11"/>
                      <a:pt x="6212" y="32"/>
                    </a:cubicBezTo>
                    <a:cubicBezTo>
                      <a:pt x="4108" y="170"/>
                      <a:pt x="2546" y="712"/>
                      <a:pt x="1500" y="1657"/>
                    </a:cubicBezTo>
                    <a:cubicBezTo>
                      <a:pt x="466" y="2577"/>
                      <a:pt x="0" y="3862"/>
                      <a:pt x="114" y="5513"/>
                    </a:cubicBezTo>
                    <a:cubicBezTo>
                      <a:pt x="177" y="6357"/>
                      <a:pt x="391" y="7101"/>
                      <a:pt x="781" y="7743"/>
                    </a:cubicBezTo>
                    <a:cubicBezTo>
                      <a:pt x="1159" y="8386"/>
                      <a:pt x="1777" y="9054"/>
                      <a:pt x="2646" y="9760"/>
                    </a:cubicBezTo>
                    <a:lnTo>
                      <a:pt x="3516" y="10440"/>
                    </a:lnTo>
                    <a:cubicBezTo>
                      <a:pt x="4146" y="10931"/>
                      <a:pt x="4549" y="11335"/>
                      <a:pt x="4763" y="11650"/>
                    </a:cubicBezTo>
                    <a:cubicBezTo>
                      <a:pt x="4965" y="11952"/>
                      <a:pt x="5078" y="12305"/>
                      <a:pt x="5104" y="12696"/>
                    </a:cubicBezTo>
                    <a:lnTo>
                      <a:pt x="5141" y="13275"/>
                    </a:lnTo>
                    <a:lnTo>
                      <a:pt x="9804" y="12948"/>
                    </a:lnTo>
                    <a:lnTo>
                      <a:pt x="9753" y="12318"/>
                    </a:lnTo>
                    <a:cubicBezTo>
                      <a:pt x="9703" y="11612"/>
                      <a:pt x="9514" y="10994"/>
                      <a:pt x="9199" y="10478"/>
                    </a:cubicBezTo>
                    <a:cubicBezTo>
                      <a:pt x="8871" y="9949"/>
                      <a:pt x="8229" y="9293"/>
                      <a:pt x="7258" y="8512"/>
                    </a:cubicBezTo>
                    <a:lnTo>
                      <a:pt x="6376" y="7819"/>
                    </a:lnTo>
                    <a:cubicBezTo>
                      <a:pt x="5860" y="7403"/>
                      <a:pt x="5469" y="7013"/>
                      <a:pt x="5217" y="6635"/>
                    </a:cubicBezTo>
                    <a:cubicBezTo>
                      <a:pt x="4965" y="6257"/>
                      <a:pt x="4814" y="5866"/>
                      <a:pt x="4789" y="5463"/>
                    </a:cubicBezTo>
                    <a:cubicBezTo>
                      <a:pt x="4751" y="4870"/>
                      <a:pt x="4927" y="4379"/>
                      <a:pt x="5318" y="4014"/>
                    </a:cubicBezTo>
                    <a:cubicBezTo>
                      <a:pt x="5696" y="3648"/>
                      <a:pt x="6263" y="3434"/>
                      <a:pt x="7006" y="3384"/>
                    </a:cubicBezTo>
                    <a:cubicBezTo>
                      <a:pt x="7131" y="3374"/>
                      <a:pt x="7259" y="3370"/>
                      <a:pt x="7388" y="3370"/>
                    </a:cubicBezTo>
                    <a:cubicBezTo>
                      <a:pt x="7978" y="3370"/>
                      <a:pt x="8616" y="3465"/>
                      <a:pt x="9287" y="3661"/>
                    </a:cubicBezTo>
                    <a:cubicBezTo>
                      <a:pt x="10119" y="3888"/>
                      <a:pt x="10988" y="4253"/>
                      <a:pt x="11908" y="4757"/>
                    </a:cubicBezTo>
                    <a:lnTo>
                      <a:pt x="11631" y="712"/>
                    </a:lnTo>
                    <a:cubicBezTo>
                      <a:pt x="10560" y="422"/>
                      <a:pt x="9589" y="221"/>
                      <a:pt x="8720" y="107"/>
                    </a:cubicBezTo>
                    <a:cubicBezTo>
                      <a:pt x="8140" y="40"/>
                      <a:pt x="7572" y="1"/>
                      <a:pt x="7022" y="1"/>
                    </a:cubicBezTo>
                    <a:close/>
                    <a:moveTo>
                      <a:pt x="9930" y="14850"/>
                    </a:moveTo>
                    <a:lnTo>
                      <a:pt x="5280" y="15178"/>
                    </a:lnTo>
                    <a:lnTo>
                      <a:pt x="5595" y="19777"/>
                    </a:lnTo>
                    <a:lnTo>
                      <a:pt x="10257" y="19450"/>
                    </a:lnTo>
                    <a:lnTo>
                      <a:pt x="9930" y="1485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60"/>
              <p:cNvSpPr/>
              <p:nvPr/>
            </p:nvSpPr>
            <p:spPr>
              <a:xfrm>
                <a:off x="1594255" y="3848185"/>
                <a:ext cx="85117" cy="57914"/>
              </a:xfrm>
              <a:custGeom>
                <a:avLst/>
                <a:gdLst/>
                <a:ahLst/>
                <a:cxnLst/>
                <a:rect l="l" t="t" r="r" b="b"/>
                <a:pathLst>
                  <a:path w="2093" h="1424" extrusionOk="0">
                    <a:moveTo>
                      <a:pt x="139" y="0"/>
                    </a:moveTo>
                    <a:lnTo>
                      <a:pt x="1" y="656"/>
                    </a:lnTo>
                    <a:cubicBezTo>
                      <a:pt x="1" y="656"/>
                      <a:pt x="1009" y="1423"/>
                      <a:pt x="1630" y="1423"/>
                    </a:cubicBezTo>
                    <a:cubicBezTo>
                      <a:pt x="1863" y="1423"/>
                      <a:pt x="2041" y="1316"/>
                      <a:pt x="2092" y="1021"/>
                    </a:cubicBezTo>
                    <a:cubicBezTo>
                      <a:pt x="1790" y="656"/>
                      <a:pt x="139" y="0"/>
                      <a:pt x="139" y="0"/>
                    </a:cubicBezTo>
                    <a:close/>
                  </a:path>
                </a:pathLst>
              </a:custGeom>
              <a:solidFill>
                <a:srgbClr val="F9B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60"/>
              <p:cNvSpPr/>
              <p:nvPr/>
            </p:nvSpPr>
            <p:spPr>
              <a:xfrm>
                <a:off x="1309856" y="3602867"/>
                <a:ext cx="290081" cy="272001"/>
              </a:xfrm>
              <a:custGeom>
                <a:avLst/>
                <a:gdLst/>
                <a:ahLst/>
                <a:cxnLst/>
                <a:rect l="l" t="t" r="r" b="b"/>
                <a:pathLst>
                  <a:path w="7133" h="6688" extrusionOk="0">
                    <a:moveTo>
                      <a:pt x="1098" y="1"/>
                    </a:moveTo>
                    <a:cubicBezTo>
                      <a:pt x="982" y="1"/>
                      <a:pt x="863" y="31"/>
                      <a:pt x="744" y="97"/>
                    </a:cubicBezTo>
                    <a:cubicBezTo>
                      <a:pt x="0" y="513"/>
                      <a:pt x="2558" y="5226"/>
                      <a:pt x="2558" y="5226"/>
                    </a:cubicBezTo>
                    <a:lnTo>
                      <a:pt x="6994" y="6688"/>
                    </a:lnTo>
                    <a:lnTo>
                      <a:pt x="7132" y="6032"/>
                    </a:lnTo>
                    <a:lnTo>
                      <a:pt x="3554" y="4205"/>
                    </a:lnTo>
                    <a:cubicBezTo>
                      <a:pt x="3554" y="4205"/>
                      <a:pt x="2462" y="1"/>
                      <a:pt x="1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7" name="Google Shape;1117;p60"/>
            <p:cNvSpPr/>
            <p:nvPr/>
          </p:nvSpPr>
          <p:spPr>
            <a:xfrm rot="-2528748" flipH="1">
              <a:off x="1744687" y="3080371"/>
              <a:ext cx="904856" cy="904856"/>
            </a:xfrm>
            <a:prstGeom prst="lightningBol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620"/>
        <p:cNvGrpSpPr/>
        <p:nvPr/>
      </p:nvGrpSpPr>
      <p:grpSpPr>
        <a:xfrm>
          <a:off x="0" y="0"/>
          <a:ext cx="0" cy="0"/>
          <a:chOff x="0" y="0"/>
          <a:chExt cx="0" cy="0"/>
        </a:xfrm>
      </p:grpSpPr>
      <p:sp>
        <p:nvSpPr>
          <p:cNvPr id="621" name="Google Shape;621;p43"/>
          <p:cNvSpPr txBox="1">
            <a:spLocks noGrp="1"/>
          </p:cNvSpPr>
          <p:nvPr>
            <p:ph type="ctrTitle"/>
          </p:nvPr>
        </p:nvSpPr>
        <p:spPr>
          <a:xfrm>
            <a:off x="1674325" y="1422605"/>
            <a:ext cx="2831400" cy="638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Overview</a:t>
            </a:r>
            <a:endParaRPr/>
          </a:p>
        </p:txBody>
      </p:sp>
      <p:sp>
        <p:nvSpPr>
          <p:cNvPr id="622" name="Google Shape;622;p43"/>
          <p:cNvSpPr txBox="1">
            <a:spLocks noGrp="1"/>
          </p:cNvSpPr>
          <p:nvPr>
            <p:ph type="title" idx="2"/>
          </p:nvPr>
        </p:nvSpPr>
        <p:spPr>
          <a:xfrm>
            <a:off x="644612" y="1538425"/>
            <a:ext cx="1116600" cy="753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623" name="Google Shape;623;p43"/>
          <p:cNvSpPr txBox="1">
            <a:spLocks noGrp="1"/>
          </p:cNvSpPr>
          <p:nvPr>
            <p:ph type="ctrTitle" idx="3"/>
          </p:nvPr>
        </p:nvSpPr>
        <p:spPr>
          <a:xfrm>
            <a:off x="1674325" y="2942732"/>
            <a:ext cx="2831400" cy="638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Features or the topic</a:t>
            </a:r>
            <a:endParaRPr/>
          </a:p>
        </p:txBody>
      </p:sp>
      <p:sp>
        <p:nvSpPr>
          <p:cNvPr id="624" name="Google Shape;624;p43"/>
          <p:cNvSpPr txBox="1">
            <a:spLocks noGrp="1"/>
          </p:cNvSpPr>
          <p:nvPr>
            <p:ph type="title" idx="4"/>
          </p:nvPr>
        </p:nvSpPr>
        <p:spPr>
          <a:xfrm>
            <a:off x="644612" y="3059150"/>
            <a:ext cx="1116600" cy="753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625" name="Google Shape;625;p43"/>
          <p:cNvSpPr txBox="1">
            <a:spLocks noGrp="1"/>
          </p:cNvSpPr>
          <p:nvPr>
            <p:ph type="ctrTitle" idx="5"/>
          </p:nvPr>
        </p:nvSpPr>
        <p:spPr>
          <a:xfrm>
            <a:off x="5815328" y="1422600"/>
            <a:ext cx="2787300" cy="638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Assignment</a:t>
            </a:r>
            <a:endParaRPr/>
          </a:p>
        </p:txBody>
      </p:sp>
      <p:sp>
        <p:nvSpPr>
          <p:cNvPr id="626" name="Google Shape;626;p43"/>
          <p:cNvSpPr txBox="1">
            <a:spLocks noGrp="1"/>
          </p:cNvSpPr>
          <p:nvPr>
            <p:ph type="title" idx="6"/>
          </p:nvPr>
        </p:nvSpPr>
        <p:spPr>
          <a:xfrm>
            <a:off x="4730225" y="1538419"/>
            <a:ext cx="1116600" cy="753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627" name="Google Shape;627;p43"/>
          <p:cNvSpPr txBox="1">
            <a:spLocks noGrp="1"/>
          </p:cNvSpPr>
          <p:nvPr>
            <p:ph type="ctrTitle" idx="7"/>
          </p:nvPr>
        </p:nvSpPr>
        <p:spPr>
          <a:xfrm>
            <a:off x="5815326" y="2942725"/>
            <a:ext cx="2787300" cy="638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About the topic</a:t>
            </a:r>
            <a:endParaRPr/>
          </a:p>
        </p:txBody>
      </p:sp>
      <p:sp>
        <p:nvSpPr>
          <p:cNvPr id="628" name="Google Shape;628;p43"/>
          <p:cNvSpPr txBox="1">
            <a:spLocks noGrp="1"/>
          </p:cNvSpPr>
          <p:nvPr>
            <p:ph type="title" idx="8"/>
          </p:nvPr>
        </p:nvSpPr>
        <p:spPr>
          <a:xfrm>
            <a:off x="4730225" y="3059114"/>
            <a:ext cx="1116600" cy="753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sp>
        <p:nvSpPr>
          <p:cNvPr id="629" name="Google Shape;629;p43"/>
          <p:cNvSpPr txBox="1">
            <a:spLocks noGrp="1"/>
          </p:cNvSpPr>
          <p:nvPr>
            <p:ph type="title" idx="9"/>
          </p:nvPr>
        </p:nvSpPr>
        <p:spPr>
          <a:xfrm>
            <a:off x="720000" y="36603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Table of contents</a:t>
            </a:r>
            <a:endParaRPr/>
          </a:p>
        </p:txBody>
      </p:sp>
      <p:sp>
        <p:nvSpPr>
          <p:cNvPr id="630" name="Google Shape;630;p43"/>
          <p:cNvSpPr txBox="1">
            <a:spLocks noGrp="1"/>
          </p:cNvSpPr>
          <p:nvPr>
            <p:ph type="subTitle" idx="1"/>
          </p:nvPr>
        </p:nvSpPr>
        <p:spPr>
          <a:xfrm>
            <a:off x="5815326" y="1992350"/>
            <a:ext cx="23112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Here you could describe the topic of the section</a:t>
            </a:r>
            <a:endParaRPr/>
          </a:p>
        </p:txBody>
      </p:sp>
      <p:sp>
        <p:nvSpPr>
          <p:cNvPr id="631" name="Google Shape;631;p43"/>
          <p:cNvSpPr txBox="1">
            <a:spLocks noGrp="1"/>
          </p:cNvSpPr>
          <p:nvPr>
            <p:ph type="subTitle" idx="13"/>
          </p:nvPr>
        </p:nvSpPr>
        <p:spPr>
          <a:xfrm>
            <a:off x="5815331" y="3511539"/>
            <a:ext cx="23112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Here you could describe the topic of the section</a:t>
            </a:r>
            <a:endParaRPr/>
          </a:p>
        </p:txBody>
      </p:sp>
      <p:sp>
        <p:nvSpPr>
          <p:cNvPr id="632" name="Google Shape;632;p43"/>
          <p:cNvSpPr txBox="1">
            <a:spLocks noGrp="1"/>
          </p:cNvSpPr>
          <p:nvPr>
            <p:ph type="subTitle" idx="14"/>
          </p:nvPr>
        </p:nvSpPr>
        <p:spPr>
          <a:xfrm>
            <a:off x="1674325" y="1992350"/>
            <a:ext cx="23112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Here you could describe the topic of the section</a:t>
            </a:r>
            <a:endParaRPr/>
          </a:p>
        </p:txBody>
      </p:sp>
      <p:sp>
        <p:nvSpPr>
          <p:cNvPr id="633" name="Google Shape;633;p43"/>
          <p:cNvSpPr txBox="1">
            <a:spLocks noGrp="1"/>
          </p:cNvSpPr>
          <p:nvPr>
            <p:ph type="subTitle" idx="15"/>
          </p:nvPr>
        </p:nvSpPr>
        <p:spPr>
          <a:xfrm>
            <a:off x="1674325" y="3511539"/>
            <a:ext cx="23112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Here you could describe the topic of the section</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121"/>
        <p:cNvGrpSpPr/>
        <p:nvPr/>
      </p:nvGrpSpPr>
      <p:grpSpPr>
        <a:xfrm>
          <a:off x="0" y="0"/>
          <a:ext cx="0" cy="0"/>
          <a:chOff x="0" y="0"/>
          <a:chExt cx="0" cy="0"/>
        </a:xfrm>
      </p:grpSpPr>
      <p:sp>
        <p:nvSpPr>
          <p:cNvPr id="1122" name="Google Shape;1122;p61"/>
          <p:cNvSpPr txBox="1">
            <a:spLocks noGrp="1"/>
          </p:cNvSpPr>
          <p:nvPr>
            <p:ph type="title"/>
          </p:nvPr>
        </p:nvSpPr>
        <p:spPr>
          <a:xfrm>
            <a:off x="720000" y="3674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Process</a:t>
            </a:r>
            <a:endParaRPr/>
          </a:p>
        </p:txBody>
      </p:sp>
      <p:grpSp>
        <p:nvGrpSpPr>
          <p:cNvPr id="1123" name="Google Shape;1123;p61"/>
          <p:cNvGrpSpPr/>
          <p:nvPr/>
        </p:nvGrpSpPr>
        <p:grpSpPr>
          <a:xfrm>
            <a:off x="3275992" y="2813988"/>
            <a:ext cx="590823" cy="834338"/>
            <a:chOff x="3275992" y="2737788"/>
            <a:chExt cx="590823" cy="834338"/>
          </a:xfrm>
        </p:grpSpPr>
        <p:sp>
          <p:nvSpPr>
            <p:cNvPr id="1124" name="Google Shape;1124;p61"/>
            <p:cNvSpPr/>
            <p:nvPr/>
          </p:nvSpPr>
          <p:spPr>
            <a:xfrm>
              <a:off x="3275992" y="2895986"/>
              <a:ext cx="590823" cy="676140"/>
            </a:xfrm>
            <a:custGeom>
              <a:avLst/>
              <a:gdLst/>
              <a:ahLst/>
              <a:cxnLst/>
              <a:rect l="l" t="t" r="r" b="b"/>
              <a:pathLst>
                <a:path w="8407" h="9621" extrusionOk="0">
                  <a:moveTo>
                    <a:pt x="2180" y="0"/>
                  </a:moveTo>
                  <a:cubicBezTo>
                    <a:pt x="2132" y="965"/>
                    <a:pt x="1644" y="1679"/>
                    <a:pt x="1180" y="2370"/>
                  </a:cubicBezTo>
                  <a:cubicBezTo>
                    <a:pt x="596" y="3215"/>
                    <a:pt x="1" y="4084"/>
                    <a:pt x="1" y="5632"/>
                  </a:cubicBezTo>
                  <a:cubicBezTo>
                    <a:pt x="13" y="7823"/>
                    <a:pt x="1894" y="9620"/>
                    <a:pt x="4216" y="9620"/>
                  </a:cubicBezTo>
                  <a:cubicBezTo>
                    <a:pt x="6526" y="9620"/>
                    <a:pt x="8407" y="7823"/>
                    <a:pt x="8407" y="5632"/>
                  </a:cubicBezTo>
                  <a:cubicBezTo>
                    <a:pt x="8407" y="4096"/>
                    <a:pt x="7811" y="3215"/>
                    <a:pt x="7240" y="2370"/>
                  </a:cubicBezTo>
                  <a:cubicBezTo>
                    <a:pt x="6776" y="1679"/>
                    <a:pt x="6276" y="965"/>
                    <a:pt x="62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61"/>
            <p:cNvSpPr/>
            <p:nvPr/>
          </p:nvSpPr>
          <p:spPr>
            <a:xfrm>
              <a:off x="3432043" y="2737788"/>
              <a:ext cx="278721" cy="165785"/>
            </a:xfrm>
            <a:custGeom>
              <a:avLst/>
              <a:gdLst/>
              <a:ahLst/>
              <a:cxnLst/>
              <a:rect l="l" t="t" r="r" b="b"/>
              <a:pathLst>
                <a:path w="3966" h="2359" extrusionOk="0">
                  <a:moveTo>
                    <a:pt x="1989" y="1"/>
                  </a:moveTo>
                  <a:cubicBezTo>
                    <a:pt x="1405" y="1"/>
                    <a:pt x="929" y="418"/>
                    <a:pt x="834" y="965"/>
                  </a:cubicBezTo>
                  <a:lnTo>
                    <a:pt x="512" y="965"/>
                  </a:lnTo>
                  <a:cubicBezTo>
                    <a:pt x="227" y="965"/>
                    <a:pt x="0" y="1192"/>
                    <a:pt x="0" y="1489"/>
                  </a:cubicBezTo>
                  <a:lnTo>
                    <a:pt x="0" y="2358"/>
                  </a:lnTo>
                  <a:lnTo>
                    <a:pt x="3965" y="2358"/>
                  </a:lnTo>
                  <a:lnTo>
                    <a:pt x="3965" y="1489"/>
                  </a:lnTo>
                  <a:cubicBezTo>
                    <a:pt x="3965" y="1204"/>
                    <a:pt x="3739" y="965"/>
                    <a:pt x="3453" y="965"/>
                  </a:cubicBezTo>
                  <a:lnTo>
                    <a:pt x="3132" y="965"/>
                  </a:lnTo>
                  <a:cubicBezTo>
                    <a:pt x="3036" y="418"/>
                    <a:pt x="2560" y="1"/>
                    <a:pt x="19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 name="Google Shape;1126;p61"/>
          <p:cNvGrpSpPr/>
          <p:nvPr/>
        </p:nvGrpSpPr>
        <p:grpSpPr>
          <a:xfrm>
            <a:off x="1300956" y="1532833"/>
            <a:ext cx="590823" cy="834280"/>
            <a:chOff x="1301540" y="1609033"/>
            <a:chExt cx="590823" cy="834280"/>
          </a:xfrm>
        </p:grpSpPr>
        <p:sp>
          <p:nvSpPr>
            <p:cNvPr id="1127" name="Google Shape;1127;p61"/>
            <p:cNvSpPr/>
            <p:nvPr/>
          </p:nvSpPr>
          <p:spPr>
            <a:xfrm>
              <a:off x="1301540" y="1609033"/>
              <a:ext cx="590823" cy="676140"/>
            </a:xfrm>
            <a:custGeom>
              <a:avLst/>
              <a:gdLst/>
              <a:ahLst/>
              <a:cxnLst/>
              <a:rect l="l" t="t" r="r" b="b"/>
              <a:pathLst>
                <a:path w="8407" h="9621" extrusionOk="0">
                  <a:moveTo>
                    <a:pt x="4204" y="0"/>
                  </a:moveTo>
                  <a:cubicBezTo>
                    <a:pt x="1882" y="0"/>
                    <a:pt x="1" y="1798"/>
                    <a:pt x="1" y="4001"/>
                  </a:cubicBezTo>
                  <a:cubicBezTo>
                    <a:pt x="1" y="5537"/>
                    <a:pt x="596" y="6406"/>
                    <a:pt x="1168" y="7251"/>
                  </a:cubicBezTo>
                  <a:cubicBezTo>
                    <a:pt x="1644" y="7942"/>
                    <a:pt x="2132" y="8656"/>
                    <a:pt x="2168" y="9621"/>
                  </a:cubicBezTo>
                  <a:lnTo>
                    <a:pt x="6228" y="9621"/>
                  </a:lnTo>
                  <a:cubicBezTo>
                    <a:pt x="6275" y="8656"/>
                    <a:pt x="6763" y="7942"/>
                    <a:pt x="7240" y="7251"/>
                  </a:cubicBezTo>
                  <a:cubicBezTo>
                    <a:pt x="7811" y="6406"/>
                    <a:pt x="8407" y="5537"/>
                    <a:pt x="8407" y="4001"/>
                  </a:cubicBezTo>
                  <a:cubicBezTo>
                    <a:pt x="8407" y="1798"/>
                    <a:pt x="6513" y="0"/>
                    <a:pt x="42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61"/>
            <p:cNvSpPr/>
            <p:nvPr/>
          </p:nvSpPr>
          <p:spPr>
            <a:xfrm>
              <a:off x="1457209" y="2277599"/>
              <a:ext cx="279494" cy="165714"/>
            </a:xfrm>
            <a:custGeom>
              <a:avLst/>
              <a:gdLst/>
              <a:ahLst/>
              <a:cxnLst/>
              <a:rect l="l" t="t" r="r" b="b"/>
              <a:pathLst>
                <a:path w="3977" h="2358" extrusionOk="0">
                  <a:moveTo>
                    <a:pt x="0" y="1"/>
                  </a:moveTo>
                  <a:lnTo>
                    <a:pt x="0" y="870"/>
                  </a:lnTo>
                  <a:cubicBezTo>
                    <a:pt x="0" y="1155"/>
                    <a:pt x="238" y="1394"/>
                    <a:pt x="524" y="1394"/>
                  </a:cubicBezTo>
                  <a:lnTo>
                    <a:pt x="834" y="1394"/>
                  </a:lnTo>
                  <a:cubicBezTo>
                    <a:pt x="941" y="1941"/>
                    <a:pt x="1417" y="2358"/>
                    <a:pt x="1989" y="2358"/>
                  </a:cubicBezTo>
                  <a:cubicBezTo>
                    <a:pt x="2560" y="2358"/>
                    <a:pt x="3036" y="1941"/>
                    <a:pt x="3132" y="1394"/>
                  </a:cubicBezTo>
                  <a:lnTo>
                    <a:pt x="3453" y="1394"/>
                  </a:lnTo>
                  <a:cubicBezTo>
                    <a:pt x="3739" y="1394"/>
                    <a:pt x="3977" y="1167"/>
                    <a:pt x="3977" y="870"/>
                  </a:cubicBezTo>
                  <a:lnTo>
                    <a:pt x="39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 name="Google Shape;1129;p61"/>
          <p:cNvGrpSpPr/>
          <p:nvPr/>
        </p:nvGrpSpPr>
        <p:grpSpPr>
          <a:xfrm>
            <a:off x="5266686" y="1532833"/>
            <a:ext cx="590753" cy="834280"/>
            <a:chOff x="5266686" y="1609033"/>
            <a:chExt cx="590753" cy="834280"/>
          </a:xfrm>
        </p:grpSpPr>
        <p:sp>
          <p:nvSpPr>
            <p:cNvPr id="1130" name="Google Shape;1130;p61"/>
            <p:cNvSpPr/>
            <p:nvPr/>
          </p:nvSpPr>
          <p:spPr>
            <a:xfrm>
              <a:off x="5266686" y="1609033"/>
              <a:ext cx="590753" cy="676140"/>
            </a:xfrm>
            <a:custGeom>
              <a:avLst/>
              <a:gdLst/>
              <a:ahLst/>
              <a:cxnLst/>
              <a:rect l="l" t="t" r="r" b="b"/>
              <a:pathLst>
                <a:path w="8406" h="9621" extrusionOk="0">
                  <a:moveTo>
                    <a:pt x="4203" y="0"/>
                  </a:moveTo>
                  <a:cubicBezTo>
                    <a:pt x="1893" y="0"/>
                    <a:pt x="0" y="1798"/>
                    <a:pt x="0" y="4001"/>
                  </a:cubicBezTo>
                  <a:cubicBezTo>
                    <a:pt x="0" y="5537"/>
                    <a:pt x="595" y="6406"/>
                    <a:pt x="1179" y="7251"/>
                  </a:cubicBezTo>
                  <a:cubicBezTo>
                    <a:pt x="1643" y="7942"/>
                    <a:pt x="2131" y="8656"/>
                    <a:pt x="2179" y="9621"/>
                  </a:cubicBezTo>
                  <a:lnTo>
                    <a:pt x="6239" y="9621"/>
                  </a:lnTo>
                  <a:cubicBezTo>
                    <a:pt x="6287" y="8656"/>
                    <a:pt x="6763" y="7942"/>
                    <a:pt x="7239" y="7251"/>
                  </a:cubicBezTo>
                  <a:cubicBezTo>
                    <a:pt x="7811" y="6406"/>
                    <a:pt x="8406" y="5537"/>
                    <a:pt x="8406" y="4001"/>
                  </a:cubicBezTo>
                  <a:cubicBezTo>
                    <a:pt x="8406" y="1798"/>
                    <a:pt x="6525" y="0"/>
                    <a:pt x="42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61"/>
            <p:cNvSpPr/>
            <p:nvPr/>
          </p:nvSpPr>
          <p:spPr>
            <a:xfrm>
              <a:off x="5422702" y="2277599"/>
              <a:ext cx="278721" cy="165714"/>
            </a:xfrm>
            <a:custGeom>
              <a:avLst/>
              <a:gdLst/>
              <a:ahLst/>
              <a:cxnLst/>
              <a:rect l="l" t="t" r="r" b="b"/>
              <a:pathLst>
                <a:path w="3966" h="2358" extrusionOk="0">
                  <a:moveTo>
                    <a:pt x="0" y="1"/>
                  </a:moveTo>
                  <a:lnTo>
                    <a:pt x="0" y="870"/>
                  </a:lnTo>
                  <a:cubicBezTo>
                    <a:pt x="0" y="1155"/>
                    <a:pt x="227" y="1394"/>
                    <a:pt x="512" y="1394"/>
                  </a:cubicBezTo>
                  <a:lnTo>
                    <a:pt x="834" y="1394"/>
                  </a:lnTo>
                  <a:cubicBezTo>
                    <a:pt x="929" y="1941"/>
                    <a:pt x="1405" y="2358"/>
                    <a:pt x="1977" y="2358"/>
                  </a:cubicBezTo>
                  <a:cubicBezTo>
                    <a:pt x="2560" y="2358"/>
                    <a:pt x="3037" y="1941"/>
                    <a:pt x="3132" y="1394"/>
                  </a:cubicBezTo>
                  <a:lnTo>
                    <a:pt x="3441" y="1394"/>
                  </a:lnTo>
                  <a:cubicBezTo>
                    <a:pt x="3739" y="1394"/>
                    <a:pt x="3965" y="1167"/>
                    <a:pt x="3965" y="870"/>
                  </a:cubicBezTo>
                  <a:lnTo>
                    <a:pt x="39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2" name="Google Shape;1132;p61"/>
          <p:cNvSpPr txBox="1"/>
          <p:nvPr/>
        </p:nvSpPr>
        <p:spPr>
          <a:xfrm>
            <a:off x="676176" y="2662243"/>
            <a:ext cx="1840500" cy="676200"/>
          </a:xfrm>
          <a:prstGeom prst="rect">
            <a:avLst/>
          </a:prstGeom>
          <a:noFill/>
          <a:ln>
            <a:noFill/>
          </a:ln>
        </p:spPr>
        <p:txBody>
          <a:bodyPr spcFirstLastPara="1" wrap="square" lIns="0" tIns="6700" rIns="0" bIns="0" anchor="ctr" anchorCtr="0">
            <a:noAutofit/>
          </a:bodyPr>
          <a:lstStyle/>
          <a:p>
            <a:pPr marL="12700" marR="0" lvl="0" indent="0" algn="ctr" rtl="0">
              <a:lnSpc>
                <a:spcPct val="100000"/>
              </a:lnSpc>
              <a:spcBef>
                <a:spcPts val="0"/>
              </a:spcBef>
              <a:spcAft>
                <a:spcPts val="0"/>
              </a:spcAft>
              <a:buNone/>
            </a:pPr>
            <a:r>
              <a:rPr lang="en">
                <a:solidFill>
                  <a:schemeClr val="dk1"/>
                </a:solidFill>
                <a:latin typeface="Open Sans"/>
                <a:ea typeface="Open Sans"/>
                <a:cs typeface="Open Sans"/>
                <a:sym typeface="Open Sans"/>
              </a:rPr>
              <a:t>Despite being red, Mars is cold</a:t>
            </a:r>
            <a:endParaRPr>
              <a:solidFill>
                <a:schemeClr val="dk1"/>
              </a:solidFill>
              <a:latin typeface="Open Sans"/>
              <a:ea typeface="Open Sans"/>
              <a:cs typeface="Open Sans"/>
              <a:sym typeface="Open Sans"/>
            </a:endParaRPr>
          </a:p>
        </p:txBody>
      </p:sp>
      <p:sp>
        <p:nvSpPr>
          <p:cNvPr id="1133" name="Google Shape;1133;p61"/>
          <p:cNvSpPr txBox="1"/>
          <p:nvPr/>
        </p:nvSpPr>
        <p:spPr>
          <a:xfrm>
            <a:off x="4626156" y="2662081"/>
            <a:ext cx="1871700" cy="676200"/>
          </a:xfrm>
          <a:prstGeom prst="rect">
            <a:avLst/>
          </a:prstGeom>
          <a:noFill/>
          <a:ln>
            <a:noFill/>
          </a:ln>
        </p:spPr>
        <p:txBody>
          <a:bodyPr spcFirstLastPara="1" wrap="square" lIns="0" tIns="6700" rIns="0" bIns="0" anchor="ctr" anchorCtr="0">
            <a:noAutofit/>
          </a:bodyPr>
          <a:lstStyle/>
          <a:p>
            <a:pPr marL="12700" marR="0" lvl="0" indent="0" algn="ctr" rtl="0">
              <a:lnSpc>
                <a:spcPct val="100000"/>
              </a:lnSpc>
              <a:spcBef>
                <a:spcPts val="0"/>
              </a:spcBef>
              <a:spcAft>
                <a:spcPts val="0"/>
              </a:spcAft>
              <a:buNone/>
            </a:pPr>
            <a:r>
              <a:rPr lang="en">
                <a:solidFill>
                  <a:schemeClr val="dk1"/>
                </a:solidFill>
                <a:latin typeface="Open Sans"/>
                <a:ea typeface="Open Sans"/>
                <a:cs typeface="Open Sans"/>
                <a:sym typeface="Open Sans"/>
              </a:rPr>
              <a:t>Earth is the planet where we live on</a:t>
            </a:r>
            <a:endParaRPr>
              <a:solidFill>
                <a:schemeClr val="dk1"/>
              </a:solidFill>
              <a:latin typeface="Open Sans"/>
              <a:ea typeface="Open Sans"/>
              <a:cs typeface="Open Sans"/>
              <a:sym typeface="Open Sans"/>
            </a:endParaRPr>
          </a:p>
        </p:txBody>
      </p:sp>
      <p:sp>
        <p:nvSpPr>
          <p:cNvPr id="1134" name="Google Shape;1134;p61"/>
          <p:cNvSpPr txBox="1"/>
          <p:nvPr/>
        </p:nvSpPr>
        <p:spPr>
          <a:xfrm>
            <a:off x="2651200" y="1729544"/>
            <a:ext cx="1840500" cy="676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Open Sans"/>
                <a:ea typeface="Open Sans"/>
                <a:cs typeface="Open Sans"/>
                <a:sym typeface="Open Sans"/>
              </a:rPr>
              <a:t>Venus is the second planet from the Sun</a:t>
            </a:r>
            <a:endParaRPr>
              <a:solidFill>
                <a:schemeClr val="dk1"/>
              </a:solidFill>
              <a:latin typeface="Open Sans"/>
              <a:ea typeface="Open Sans"/>
              <a:cs typeface="Open Sans"/>
              <a:sym typeface="Open Sans"/>
            </a:endParaRPr>
          </a:p>
        </p:txBody>
      </p:sp>
      <p:sp>
        <p:nvSpPr>
          <p:cNvPr id="1135" name="Google Shape;1135;p61"/>
          <p:cNvSpPr txBox="1"/>
          <p:nvPr/>
        </p:nvSpPr>
        <p:spPr>
          <a:xfrm>
            <a:off x="901868" y="3271439"/>
            <a:ext cx="1389000" cy="421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rgbClr val="4166B7"/>
                </a:solidFill>
                <a:latin typeface="Fredoka One"/>
                <a:ea typeface="Fredoka One"/>
                <a:cs typeface="Fredoka One"/>
                <a:sym typeface="Fredoka One"/>
              </a:rPr>
              <a:t>2017</a:t>
            </a:r>
            <a:endParaRPr sz="1800">
              <a:solidFill>
                <a:srgbClr val="4166B7"/>
              </a:solidFill>
              <a:latin typeface="Fredoka One"/>
              <a:ea typeface="Fredoka One"/>
              <a:cs typeface="Fredoka One"/>
              <a:sym typeface="Fredoka One"/>
            </a:endParaRPr>
          </a:p>
        </p:txBody>
      </p:sp>
      <p:sp>
        <p:nvSpPr>
          <p:cNvPr id="1136" name="Google Shape;1136;p61"/>
          <p:cNvSpPr txBox="1"/>
          <p:nvPr/>
        </p:nvSpPr>
        <p:spPr>
          <a:xfrm>
            <a:off x="2876904" y="1496490"/>
            <a:ext cx="1389000" cy="421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rgbClr val="4166B7"/>
                </a:solidFill>
                <a:latin typeface="Fredoka One"/>
                <a:ea typeface="Fredoka One"/>
                <a:cs typeface="Fredoka One"/>
                <a:sym typeface="Fredoka One"/>
              </a:rPr>
              <a:t>2018</a:t>
            </a:r>
            <a:endParaRPr sz="1800">
              <a:solidFill>
                <a:srgbClr val="4166B7"/>
              </a:solidFill>
              <a:latin typeface="Fredoka One"/>
              <a:ea typeface="Fredoka One"/>
              <a:cs typeface="Fredoka One"/>
              <a:sym typeface="Fredoka One"/>
            </a:endParaRPr>
          </a:p>
        </p:txBody>
      </p:sp>
      <p:sp>
        <p:nvSpPr>
          <p:cNvPr id="1137" name="Google Shape;1137;p61"/>
          <p:cNvSpPr txBox="1"/>
          <p:nvPr/>
        </p:nvSpPr>
        <p:spPr>
          <a:xfrm>
            <a:off x="4867563" y="3275010"/>
            <a:ext cx="1389000" cy="421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rgbClr val="4166B7"/>
                </a:solidFill>
                <a:latin typeface="Fredoka One"/>
                <a:ea typeface="Fredoka One"/>
                <a:cs typeface="Fredoka One"/>
                <a:sym typeface="Fredoka One"/>
              </a:rPr>
              <a:t>2019</a:t>
            </a:r>
            <a:endParaRPr sz="1800">
              <a:solidFill>
                <a:srgbClr val="4166B7"/>
              </a:solidFill>
              <a:latin typeface="Fredoka One"/>
              <a:ea typeface="Fredoka One"/>
              <a:cs typeface="Fredoka One"/>
              <a:sym typeface="Fredoka One"/>
            </a:endParaRPr>
          </a:p>
        </p:txBody>
      </p:sp>
      <p:sp>
        <p:nvSpPr>
          <p:cNvPr id="1138" name="Google Shape;1138;p61"/>
          <p:cNvSpPr/>
          <p:nvPr/>
        </p:nvSpPr>
        <p:spPr>
          <a:xfrm>
            <a:off x="725475" y="2554021"/>
            <a:ext cx="7698600" cy="77700"/>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61"/>
          <p:cNvSpPr/>
          <p:nvPr/>
        </p:nvSpPr>
        <p:spPr>
          <a:xfrm>
            <a:off x="1564118" y="2461771"/>
            <a:ext cx="64500" cy="262200"/>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61"/>
          <p:cNvSpPr/>
          <p:nvPr/>
        </p:nvSpPr>
        <p:spPr>
          <a:xfrm>
            <a:off x="3539154" y="2461771"/>
            <a:ext cx="64500" cy="262200"/>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61"/>
          <p:cNvSpPr/>
          <p:nvPr/>
        </p:nvSpPr>
        <p:spPr>
          <a:xfrm>
            <a:off x="5529813" y="2461771"/>
            <a:ext cx="64500" cy="262200"/>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61"/>
          <p:cNvSpPr/>
          <p:nvPr/>
        </p:nvSpPr>
        <p:spPr>
          <a:xfrm>
            <a:off x="7509938" y="2461771"/>
            <a:ext cx="64500" cy="262200"/>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3" name="Google Shape;1143;p61"/>
          <p:cNvGrpSpPr/>
          <p:nvPr/>
        </p:nvGrpSpPr>
        <p:grpSpPr>
          <a:xfrm>
            <a:off x="7246792" y="2811876"/>
            <a:ext cx="590823" cy="834338"/>
            <a:chOff x="3275992" y="2737788"/>
            <a:chExt cx="590823" cy="834338"/>
          </a:xfrm>
        </p:grpSpPr>
        <p:sp>
          <p:nvSpPr>
            <p:cNvPr id="1144" name="Google Shape;1144;p61"/>
            <p:cNvSpPr/>
            <p:nvPr/>
          </p:nvSpPr>
          <p:spPr>
            <a:xfrm>
              <a:off x="3275992" y="2895986"/>
              <a:ext cx="590823" cy="676140"/>
            </a:xfrm>
            <a:custGeom>
              <a:avLst/>
              <a:gdLst/>
              <a:ahLst/>
              <a:cxnLst/>
              <a:rect l="l" t="t" r="r" b="b"/>
              <a:pathLst>
                <a:path w="8407" h="9621" extrusionOk="0">
                  <a:moveTo>
                    <a:pt x="2180" y="0"/>
                  </a:moveTo>
                  <a:cubicBezTo>
                    <a:pt x="2132" y="965"/>
                    <a:pt x="1644" y="1679"/>
                    <a:pt x="1180" y="2370"/>
                  </a:cubicBezTo>
                  <a:cubicBezTo>
                    <a:pt x="596" y="3215"/>
                    <a:pt x="1" y="4084"/>
                    <a:pt x="1" y="5632"/>
                  </a:cubicBezTo>
                  <a:cubicBezTo>
                    <a:pt x="13" y="7823"/>
                    <a:pt x="1894" y="9620"/>
                    <a:pt x="4216" y="9620"/>
                  </a:cubicBezTo>
                  <a:cubicBezTo>
                    <a:pt x="6526" y="9620"/>
                    <a:pt x="8407" y="7823"/>
                    <a:pt x="8407" y="5632"/>
                  </a:cubicBezTo>
                  <a:cubicBezTo>
                    <a:pt x="8407" y="4096"/>
                    <a:pt x="7811" y="3215"/>
                    <a:pt x="7240" y="2370"/>
                  </a:cubicBezTo>
                  <a:cubicBezTo>
                    <a:pt x="6776" y="1679"/>
                    <a:pt x="6276" y="965"/>
                    <a:pt x="62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61"/>
            <p:cNvSpPr/>
            <p:nvPr/>
          </p:nvSpPr>
          <p:spPr>
            <a:xfrm>
              <a:off x="3432043" y="2737788"/>
              <a:ext cx="278721" cy="165785"/>
            </a:xfrm>
            <a:custGeom>
              <a:avLst/>
              <a:gdLst/>
              <a:ahLst/>
              <a:cxnLst/>
              <a:rect l="l" t="t" r="r" b="b"/>
              <a:pathLst>
                <a:path w="3966" h="2359" extrusionOk="0">
                  <a:moveTo>
                    <a:pt x="1989" y="1"/>
                  </a:moveTo>
                  <a:cubicBezTo>
                    <a:pt x="1405" y="1"/>
                    <a:pt x="929" y="418"/>
                    <a:pt x="834" y="965"/>
                  </a:cubicBezTo>
                  <a:lnTo>
                    <a:pt x="512" y="965"/>
                  </a:lnTo>
                  <a:cubicBezTo>
                    <a:pt x="227" y="965"/>
                    <a:pt x="0" y="1192"/>
                    <a:pt x="0" y="1489"/>
                  </a:cubicBezTo>
                  <a:lnTo>
                    <a:pt x="0" y="2358"/>
                  </a:lnTo>
                  <a:lnTo>
                    <a:pt x="3965" y="2358"/>
                  </a:lnTo>
                  <a:lnTo>
                    <a:pt x="3965" y="1489"/>
                  </a:lnTo>
                  <a:cubicBezTo>
                    <a:pt x="3965" y="1204"/>
                    <a:pt x="3739" y="965"/>
                    <a:pt x="3453" y="965"/>
                  </a:cubicBezTo>
                  <a:lnTo>
                    <a:pt x="3132" y="965"/>
                  </a:lnTo>
                  <a:cubicBezTo>
                    <a:pt x="3036" y="418"/>
                    <a:pt x="2560" y="1"/>
                    <a:pt x="19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6" name="Google Shape;1146;p61"/>
          <p:cNvSpPr txBox="1"/>
          <p:nvPr/>
        </p:nvSpPr>
        <p:spPr>
          <a:xfrm>
            <a:off x="6621950" y="1729339"/>
            <a:ext cx="1840500" cy="676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Open Sans"/>
                <a:ea typeface="Open Sans"/>
                <a:cs typeface="Open Sans"/>
                <a:sym typeface="Open Sans"/>
              </a:rPr>
              <a:t>It’s a gas giant and has several rings </a:t>
            </a:r>
            <a:endParaRPr>
              <a:solidFill>
                <a:schemeClr val="dk1"/>
              </a:solidFill>
              <a:latin typeface="Open Sans"/>
              <a:ea typeface="Open Sans"/>
              <a:cs typeface="Open Sans"/>
              <a:sym typeface="Open Sans"/>
            </a:endParaRPr>
          </a:p>
        </p:txBody>
      </p:sp>
      <p:sp>
        <p:nvSpPr>
          <p:cNvPr id="1147" name="Google Shape;1147;p61"/>
          <p:cNvSpPr txBox="1"/>
          <p:nvPr/>
        </p:nvSpPr>
        <p:spPr>
          <a:xfrm>
            <a:off x="6847704" y="1497031"/>
            <a:ext cx="1389000" cy="421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rgbClr val="4166B7"/>
                </a:solidFill>
                <a:latin typeface="Fredoka One"/>
                <a:ea typeface="Fredoka One"/>
                <a:cs typeface="Fredoka One"/>
                <a:sym typeface="Fredoka One"/>
              </a:rPr>
              <a:t>2020</a:t>
            </a:r>
            <a:endParaRPr sz="1800">
              <a:solidFill>
                <a:srgbClr val="4166B7"/>
              </a:solidFill>
              <a:latin typeface="Fredoka One"/>
              <a:ea typeface="Fredoka One"/>
              <a:cs typeface="Fredoka One"/>
              <a:sym typeface="Fredoka One"/>
            </a:endParaRPr>
          </a:p>
        </p:txBody>
      </p:sp>
      <p:sp>
        <p:nvSpPr>
          <p:cNvPr id="1148" name="Google Shape;1148;p61"/>
          <p:cNvSpPr/>
          <p:nvPr/>
        </p:nvSpPr>
        <p:spPr>
          <a:xfrm>
            <a:off x="3482450" y="3182807"/>
            <a:ext cx="231616" cy="264563"/>
          </a:xfrm>
          <a:custGeom>
            <a:avLst/>
            <a:gdLst/>
            <a:ahLst/>
            <a:cxnLst/>
            <a:rect l="l" t="t" r="r" b="b"/>
            <a:pathLst>
              <a:path w="5870" h="6705" extrusionOk="0">
                <a:moveTo>
                  <a:pt x="2369" y="391"/>
                </a:moveTo>
                <a:lnTo>
                  <a:pt x="2369" y="1374"/>
                </a:lnTo>
                <a:lnTo>
                  <a:pt x="391" y="1374"/>
                </a:lnTo>
                <a:lnTo>
                  <a:pt x="391" y="391"/>
                </a:lnTo>
                <a:close/>
                <a:moveTo>
                  <a:pt x="1387" y="2999"/>
                </a:moveTo>
                <a:cubicBezTo>
                  <a:pt x="1613" y="2999"/>
                  <a:pt x="1727" y="3277"/>
                  <a:pt x="1563" y="3440"/>
                </a:cubicBezTo>
                <a:cubicBezTo>
                  <a:pt x="1509" y="3494"/>
                  <a:pt x="1444" y="3518"/>
                  <a:pt x="1380" y="3518"/>
                </a:cubicBezTo>
                <a:cubicBezTo>
                  <a:pt x="1247" y="3518"/>
                  <a:pt x="1122" y="3417"/>
                  <a:pt x="1122" y="3264"/>
                </a:cubicBezTo>
                <a:cubicBezTo>
                  <a:pt x="1122" y="3113"/>
                  <a:pt x="1235" y="2999"/>
                  <a:pt x="1387" y="2999"/>
                </a:cubicBezTo>
                <a:close/>
                <a:moveTo>
                  <a:pt x="1185" y="1764"/>
                </a:moveTo>
                <a:lnTo>
                  <a:pt x="1185" y="2634"/>
                </a:lnTo>
                <a:cubicBezTo>
                  <a:pt x="580" y="2836"/>
                  <a:pt x="580" y="3692"/>
                  <a:pt x="1185" y="3881"/>
                </a:cubicBezTo>
                <a:lnTo>
                  <a:pt x="1185" y="4663"/>
                </a:lnTo>
                <a:lnTo>
                  <a:pt x="391" y="3869"/>
                </a:lnTo>
                <a:lnTo>
                  <a:pt x="391" y="2647"/>
                </a:lnTo>
                <a:lnTo>
                  <a:pt x="807" y="2206"/>
                </a:lnTo>
                <a:lnTo>
                  <a:pt x="807" y="1764"/>
                </a:lnTo>
                <a:close/>
                <a:moveTo>
                  <a:pt x="1954" y="1764"/>
                </a:moveTo>
                <a:lnTo>
                  <a:pt x="1954" y="2206"/>
                </a:lnTo>
                <a:lnTo>
                  <a:pt x="2369" y="2647"/>
                </a:lnTo>
                <a:lnTo>
                  <a:pt x="2369" y="3869"/>
                </a:lnTo>
                <a:lnTo>
                  <a:pt x="1576" y="4675"/>
                </a:lnTo>
                <a:lnTo>
                  <a:pt x="1576" y="3881"/>
                </a:lnTo>
                <a:cubicBezTo>
                  <a:pt x="2180" y="3692"/>
                  <a:pt x="2180" y="2836"/>
                  <a:pt x="1576" y="2647"/>
                </a:cubicBezTo>
                <a:lnTo>
                  <a:pt x="1576" y="1764"/>
                </a:lnTo>
                <a:close/>
                <a:moveTo>
                  <a:pt x="0" y="0"/>
                </a:moveTo>
                <a:lnTo>
                  <a:pt x="0" y="1764"/>
                </a:lnTo>
                <a:lnTo>
                  <a:pt x="416" y="1764"/>
                </a:lnTo>
                <a:lnTo>
                  <a:pt x="416" y="2042"/>
                </a:lnTo>
                <a:lnTo>
                  <a:pt x="0" y="2495"/>
                </a:lnTo>
                <a:lnTo>
                  <a:pt x="0" y="4033"/>
                </a:lnTo>
                <a:lnTo>
                  <a:pt x="1109" y="5154"/>
                </a:lnTo>
                <a:lnTo>
                  <a:pt x="5066" y="5154"/>
                </a:lnTo>
                <a:cubicBezTo>
                  <a:pt x="5305" y="5167"/>
                  <a:pt x="5305" y="5507"/>
                  <a:pt x="5066" y="5532"/>
                </a:cubicBezTo>
                <a:lnTo>
                  <a:pt x="3529" y="5532"/>
                </a:lnTo>
                <a:cubicBezTo>
                  <a:pt x="2747" y="5532"/>
                  <a:pt x="2747" y="6704"/>
                  <a:pt x="3529" y="6704"/>
                </a:cubicBezTo>
                <a:lnTo>
                  <a:pt x="4449" y="6704"/>
                </a:lnTo>
                <a:lnTo>
                  <a:pt x="4449" y="6313"/>
                </a:lnTo>
                <a:lnTo>
                  <a:pt x="3529" y="6313"/>
                </a:lnTo>
                <a:cubicBezTo>
                  <a:pt x="3289" y="6288"/>
                  <a:pt x="3289" y="5948"/>
                  <a:pt x="3529" y="5923"/>
                </a:cubicBezTo>
                <a:lnTo>
                  <a:pt x="5066" y="5923"/>
                </a:lnTo>
                <a:cubicBezTo>
                  <a:pt x="5082" y="5924"/>
                  <a:pt x="5098" y="5924"/>
                  <a:pt x="5113" y="5924"/>
                </a:cubicBezTo>
                <a:cubicBezTo>
                  <a:pt x="5869" y="5924"/>
                  <a:pt x="5869" y="4762"/>
                  <a:pt x="5113" y="4762"/>
                </a:cubicBezTo>
                <a:cubicBezTo>
                  <a:pt x="5098" y="4762"/>
                  <a:pt x="5082" y="4763"/>
                  <a:pt x="5066" y="4763"/>
                </a:cubicBezTo>
                <a:lnTo>
                  <a:pt x="2042" y="4763"/>
                </a:lnTo>
                <a:lnTo>
                  <a:pt x="2747" y="4033"/>
                </a:lnTo>
                <a:lnTo>
                  <a:pt x="2747" y="2495"/>
                </a:lnTo>
                <a:lnTo>
                  <a:pt x="2344" y="2042"/>
                </a:lnTo>
                <a:lnTo>
                  <a:pt x="2344" y="1764"/>
                </a:lnTo>
                <a:lnTo>
                  <a:pt x="2747" y="1764"/>
                </a:lnTo>
                <a:lnTo>
                  <a:pt x="274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61"/>
          <p:cNvSpPr/>
          <p:nvPr/>
        </p:nvSpPr>
        <p:spPr>
          <a:xfrm>
            <a:off x="7409914" y="3182807"/>
            <a:ext cx="264563" cy="264563"/>
          </a:xfrm>
          <a:custGeom>
            <a:avLst/>
            <a:gdLst/>
            <a:ahLst/>
            <a:cxnLst/>
            <a:rect l="l" t="t" r="r" b="b"/>
            <a:pathLst>
              <a:path w="6705" h="6705" extrusionOk="0">
                <a:moveTo>
                  <a:pt x="5633" y="794"/>
                </a:moveTo>
                <a:lnTo>
                  <a:pt x="3151" y="3277"/>
                </a:lnTo>
                <a:lnTo>
                  <a:pt x="1084" y="2395"/>
                </a:lnTo>
                <a:lnTo>
                  <a:pt x="5633" y="794"/>
                </a:lnTo>
                <a:close/>
                <a:moveTo>
                  <a:pt x="2370" y="3365"/>
                </a:moveTo>
                <a:lnTo>
                  <a:pt x="3038" y="3655"/>
                </a:lnTo>
                <a:lnTo>
                  <a:pt x="3327" y="4335"/>
                </a:lnTo>
                <a:lnTo>
                  <a:pt x="2370" y="4335"/>
                </a:lnTo>
                <a:lnTo>
                  <a:pt x="2370" y="3365"/>
                </a:lnTo>
                <a:close/>
                <a:moveTo>
                  <a:pt x="5911" y="1059"/>
                </a:moveTo>
                <a:lnTo>
                  <a:pt x="4310" y="5608"/>
                </a:lnTo>
                <a:lnTo>
                  <a:pt x="3428" y="3554"/>
                </a:lnTo>
                <a:lnTo>
                  <a:pt x="5911" y="1059"/>
                </a:lnTo>
                <a:close/>
                <a:moveTo>
                  <a:pt x="6704" y="0"/>
                </a:moveTo>
                <a:lnTo>
                  <a:pt x="1" y="2357"/>
                </a:lnTo>
                <a:lnTo>
                  <a:pt x="1979" y="3201"/>
                </a:lnTo>
                <a:lnTo>
                  <a:pt x="1979" y="4726"/>
                </a:lnTo>
                <a:lnTo>
                  <a:pt x="3504" y="4726"/>
                </a:lnTo>
                <a:lnTo>
                  <a:pt x="4348" y="6704"/>
                </a:lnTo>
                <a:lnTo>
                  <a:pt x="670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0" name="Google Shape;1150;p61"/>
          <p:cNvGrpSpPr/>
          <p:nvPr/>
        </p:nvGrpSpPr>
        <p:grpSpPr>
          <a:xfrm>
            <a:off x="1471978" y="1711440"/>
            <a:ext cx="246104" cy="264847"/>
            <a:chOff x="3800432" y="3510157"/>
            <a:chExt cx="485030" cy="521969"/>
          </a:xfrm>
        </p:grpSpPr>
        <p:sp>
          <p:nvSpPr>
            <p:cNvPr id="1151" name="Google Shape;1151;p61"/>
            <p:cNvSpPr/>
            <p:nvPr/>
          </p:nvSpPr>
          <p:spPr>
            <a:xfrm>
              <a:off x="3887594" y="3510157"/>
              <a:ext cx="293992" cy="521969"/>
            </a:xfrm>
            <a:custGeom>
              <a:avLst/>
              <a:gdLst/>
              <a:ahLst/>
              <a:cxnLst/>
              <a:rect l="l" t="t" r="r" b="b"/>
              <a:pathLst>
                <a:path w="3781" h="6713" extrusionOk="0">
                  <a:moveTo>
                    <a:pt x="2004" y="399"/>
                  </a:moveTo>
                  <a:cubicBezTo>
                    <a:pt x="3289" y="399"/>
                    <a:pt x="3781" y="2075"/>
                    <a:pt x="2684" y="2768"/>
                  </a:cubicBezTo>
                  <a:lnTo>
                    <a:pt x="2193" y="2768"/>
                  </a:lnTo>
                  <a:lnTo>
                    <a:pt x="2193" y="2062"/>
                  </a:lnTo>
                  <a:lnTo>
                    <a:pt x="2508" y="2062"/>
                  </a:lnTo>
                  <a:lnTo>
                    <a:pt x="2508" y="1672"/>
                  </a:lnTo>
                  <a:lnTo>
                    <a:pt x="1487" y="1672"/>
                  </a:lnTo>
                  <a:lnTo>
                    <a:pt x="1487" y="2062"/>
                  </a:lnTo>
                  <a:lnTo>
                    <a:pt x="1802" y="2062"/>
                  </a:lnTo>
                  <a:lnTo>
                    <a:pt x="1802" y="2768"/>
                  </a:lnTo>
                  <a:lnTo>
                    <a:pt x="1324" y="2768"/>
                  </a:lnTo>
                  <a:cubicBezTo>
                    <a:pt x="227" y="2075"/>
                    <a:pt x="719" y="399"/>
                    <a:pt x="2004" y="399"/>
                  </a:cubicBezTo>
                  <a:close/>
                  <a:moveTo>
                    <a:pt x="2596" y="3159"/>
                  </a:moveTo>
                  <a:lnTo>
                    <a:pt x="2596" y="3562"/>
                  </a:lnTo>
                  <a:lnTo>
                    <a:pt x="1412" y="3562"/>
                  </a:lnTo>
                  <a:lnTo>
                    <a:pt x="1412" y="3159"/>
                  </a:lnTo>
                  <a:close/>
                  <a:moveTo>
                    <a:pt x="2596" y="3965"/>
                  </a:moveTo>
                  <a:lnTo>
                    <a:pt x="2596" y="4973"/>
                  </a:lnTo>
                  <a:cubicBezTo>
                    <a:pt x="2596" y="5105"/>
                    <a:pt x="2495" y="5172"/>
                    <a:pt x="2395" y="5172"/>
                  </a:cubicBezTo>
                  <a:cubicBezTo>
                    <a:pt x="2294" y="5172"/>
                    <a:pt x="2193" y="5105"/>
                    <a:pt x="2193" y="4973"/>
                  </a:cubicBezTo>
                  <a:lnTo>
                    <a:pt x="2193" y="3965"/>
                  </a:lnTo>
                  <a:close/>
                  <a:moveTo>
                    <a:pt x="1802" y="3965"/>
                  </a:moveTo>
                  <a:lnTo>
                    <a:pt x="1802" y="4986"/>
                  </a:lnTo>
                  <a:cubicBezTo>
                    <a:pt x="1802" y="5112"/>
                    <a:pt x="1705" y="5175"/>
                    <a:pt x="1607" y="5175"/>
                  </a:cubicBezTo>
                  <a:cubicBezTo>
                    <a:pt x="1509" y="5175"/>
                    <a:pt x="1412" y="5112"/>
                    <a:pt x="1412" y="4986"/>
                  </a:cubicBezTo>
                  <a:lnTo>
                    <a:pt x="1412" y="4973"/>
                  </a:lnTo>
                  <a:lnTo>
                    <a:pt x="1412" y="3965"/>
                  </a:lnTo>
                  <a:close/>
                  <a:moveTo>
                    <a:pt x="1999" y="5414"/>
                  </a:moveTo>
                  <a:cubicBezTo>
                    <a:pt x="2139" y="5414"/>
                    <a:pt x="2281" y="5465"/>
                    <a:pt x="2395" y="5565"/>
                  </a:cubicBezTo>
                  <a:lnTo>
                    <a:pt x="2432" y="5565"/>
                  </a:lnTo>
                  <a:lnTo>
                    <a:pt x="2004" y="6271"/>
                  </a:lnTo>
                  <a:lnTo>
                    <a:pt x="1563" y="5565"/>
                  </a:lnTo>
                  <a:lnTo>
                    <a:pt x="1613" y="5565"/>
                  </a:lnTo>
                  <a:cubicBezTo>
                    <a:pt x="1720" y="5465"/>
                    <a:pt x="1859" y="5414"/>
                    <a:pt x="1999" y="5414"/>
                  </a:cubicBezTo>
                  <a:close/>
                  <a:moveTo>
                    <a:pt x="1999" y="0"/>
                  </a:moveTo>
                  <a:cubicBezTo>
                    <a:pt x="1746" y="0"/>
                    <a:pt x="1486" y="58"/>
                    <a:pt x="1235" y="185"/>
                  </a:cubicBezTo>
                  <a:cubicBezTo>
                    <a:pt x="126" y="752"/>
                    <a:pt x="0" y="2302"/>
                    <a:pt x="1021" y="3033"/>
                  </a:cubicBezTo>
                  <a:lnTo>
                    <a:pt x="1021" y="5427"/>
                  </a:lnTo>
                  <a:lnTo>
                    <a:pt x="1802" y="6712"/>
                  </a:lnTo>
                  <a:lnTo>
                    <a:pt x="2193" y="6712"/>
                  </a:lnTo>
                  <a:lnTo>
                    <a:pt x="2974" y="5427"/>
                  </a:lnTo>
                  <a:lnTo>
                    <a:pt x="2974" y="3033"/>
                  </a:lnTo>
                  <a:cubicBezTo>
                    <a:pt x="3415" y="2718"/>
                    <a:pt x="3667" y="2214"/>
                    <a:pt x="3680" y="1684"/>
                  </a:cubicBezTo>
                  <a:cubicBezTo>
                    <a:pt x="3680" y="705"/>
                    <a:pt x="2881" y="0"/>
                    <a:pt x="19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61"/>
            <p:cNvSpPr/>
            <p:nvPr/>
          </p:nvSpPr>
          <p:spPr>
            <a:xfrm>
              <a:off x="4226602" y="3625388"/>
              <a:ext cx="58861" cy="30480"/>
            </a:xfrm>
            <a:custGeom>
              <a:avLst/>
              <a:gdLst/>
              <a:ahLst/>
              <a:cxnLst/>
              <a:rect l="l" t="t" r="r" b="b"/>
              <a:pathLst>
                <a:path w="757" h="392" extrusionOk="0">
                  <a:moveTo>
                    <a:pt x="0" y="1"/>
                  </a:moveTo>
                  <a:lnTo>
                    <a:pt x="0" y="391"/>
                  </a:lnTo>
                  <a:lnTo>
                    <a:pt x="756" y="391"/>
                  </a:lnTo>
                  <a:lnTo>
                    <a:pt x="7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61"/>
            <p:cNvSpPr/>
            <p:nvPr/>
          </p:nvSpPr>
          <p:spPr>
            <a:xfrm>
              <a:off x="4203042" y="3524464"/>
              <a:ext cx="66714" cy="52018"/>
            </a:xfrm>
            <a:custGeom>
              <a:avLst/>
              <a:gdLst/>
              <a:ahLst/>
              <a:cxnLst/>
              <a:rect l="l" t="t" r="r" b="b"/>
              <a:pathLst>
                <a:path w="858" h="669" extrusionOk="0">
                  <a:moveTo>
                    <a:pt x="681" y="1"/>
                  </a:moveTo>
                  <a:lnTo>
                    <a:pt x="1" y="316"/>
                  </a:lnTo>
                  <a:lnTo>
                    <a:pt x="165" y="669"/>
                  </a:lnTo>
                  <a:lnTo>
                    <a:pt x="858" y="354"/>
                  </a:lnTo>
                  <a:lnTo>
                    <a:pt x="6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61"/>
            <p:cNvSpPr/>
            <p:nvPr/>
          </p:nvSpPr>
          <p:spPr>
            <a:xfrm>
              <a:off x="4203042" y="3704775"/>
              <a:ext cx="65781" cy="52018"/>
            </a:xfrm>
            <a:custGeom>
              <a:avLst/>
              <a:gdLst/>
              <a:ahLst/>
              <a:cxnLst/>
              <a:rect l="l" t="t" r="r" b="b"/>
              <a:pathLst>
                <a:path w="846" h="669" extrusionOk="0">
                  <a:moveTo>
                    <a:pt x="165" y="0"/>
                  </a:moveTo>
                  <a:lnTo>
                    <a:pt x="1" y="366"/>
                  </a:lnTo>
                  <a:lnTo>
                    <a:pt x="681" y="668"/>
                  </a:lnTo>
                  <a:lnTo>
                    <a:pt x="845" y="315"/>
                  </a:lnTo>
                  <a:lnTo>
                    <a:pt x="16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61"/>
            <p:cNvSpPr/>
            <p:nvPr/>
          </p:nvSpPr>
          <p:spPr>
            <a:xfrm>
              <a:off x="3800432" y="3625388"/>
              <a:ext cx="58861" cy="30480"/>
            </a:xfrm>
            <a:custGeom>
              <a:avLst/>
              <a:gdLst/>
              <a:ahLst/>
              <a:cxnLst/>
              <a:rect l="l" t="t" r="r" b="b"/>
              <a:pathLst>
                <a:path w="757" h="392" extrusionOk="0">
                  <a:moveTo>
                    <a:pt x="0" y="1"/>
                  </a:moveTo>
                  <a:lnTo>
                    <a:pt x="0" y="391"/>
                  </a:lnTo>
                  <a:lnTo>
                    <a:pt x="756" y="391"/>
                  </a:lnTo>
                  <a:lnTo>
                    <a:pt x="7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61"/>
            <p:cNvSpPr/>
            <p:nvPr/>
          </p:nvSpPr>
          <p:spPr>
            <a:xfrm>
              <a:off x="3817071" y="3524464"/>
              <a:ext cx="65703" cy="52018"/>
            </a:xfrm>
            <a:custGeom>
              <a:avLst/>
              <a:gdLst/>
              <a:ahLst/>
              <a:cxnLst/>
              <a:rect l="l" t="t" r="r" b="b"/>
              <a:pathLst>
                <a:path w="845" h="669" extrusionOk="0">
                  <a:moveTo>
                    <a:pt x="164" y="1"/>
                  </a:moveTo>
                  <a:lnTo>
                    <a:pt x="0" y="354"/>
                  </a:lnTo>
                  <a:lnTo>
                    <a:pt x="681" y="669"/>
                  </a:lnTo>
                  <a:lnTo>
                    <a:pt x="844" y="316"/>
                  </a:lnTo>
                  <a:lnTo>
                    <a:pt x="16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61"/>
            <p:cNvSpPr/>
            <p:nvPr/>
          </p:nvSpPr>
          <p:spPr>
            <a:xfrm>
              <a:off x="3817071" y="3704775"/>
              <a:ext cx="66714" cy="52018"/>
            </a:xfrm>
            <a:custGeom>
              <a:avLst/>
              <a:gdLst/>
              <a:ahLst/>
              <a:cxnLst/>
              <a:rect l="l" t="t" r="r" b="b"/>
              <a:pathLst>
                <a:path w="858" h="669" extrusionOk="0">
                  <a:moveTo>
                    <a:pt x="681" y="0"/>
                  </a:moveTo>
                  <a:lnTo>
                    <a:pt x="0" y="315"/>
                  </a:lnTo>
                  <a:lnTo>
                    <a:pt x="164" y="668"/>
                  </a:lnTo>
                  <a:lnTo>
                    <a:pt x="857" y="353"/>
                  </a:lnTo>
                  <a:lnTo>
                    <a:pt x="68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 name="Google Shape;1158;p61"/>
          <p:cNvGrpSpPr/>
          <p:nvPr/>
        </p:nvGrpSpPr>
        <p:grpSpPr>
          <a:xfrm>
            <a:off x="5424817" y="1711854"/>
            <a:ext cx="264019" cy="264019"/>
            <a:chOff x="5858891" y="2715199"/>
            <a:chExt cx="520336" cy="520336"/>
          </a:xfrm>
        </p:grpSpPr>
        <p:sp>
          <p:nvSpPr>
            <p:cNvPr id="1159" name="Google Shape;1159;p61"/>
            <p:cNvSpPr/>
            <p:nvPr/>
          </p:nvSpPr>
          <p:spPr>
            <a:xfrm>
              <a:off x="5858891" y="2715199"/>
              <a:ext cx="520336" cy="520336"/>
            </a:xfrm>
            <a:custGeom>
              <a:avLst/>
              <a:gdLst/>
              <a:ahLst/>
              <a:cxnLst/>
              <a:rect l="l" t="t" r="r" b="b"/>
              <a:pathLst>
                <a:path w="6692" h="6692" extrusionOk="0">
                  <a:moveTo>
                    <a:pt x="3554" y="379"/>
                  </a:moveTo>
                  <a:lnTo>
                    <a:pt x="3705" y="1261"/>
                  </a:lnTo>
                  <a:lnTo>
                    <a:pt x="3831" y="1286"/>
                  </a:lnTo>
                  <a:cubicBezTo>
                    <a:pt x="4045" y="1336"/>
                    <a:pt x="4260" y="1424"/>
                    <a:pt x="4449" y="1550"/>
                  </a:cubicBezTo>
                  <a:lnTo>
                    <a:pt x="4562" y="1613"/>
                  </a:lnTo>
                  <a:lnTo>
                    <a:pt x="5293" y="1109"/>
                  </a:lnTo>
                  <a:lnTo>
                    <a:pt x="5583" y="1399"/>
                  </a:lnTo>
                  <a:lnTo>
                    <a:pt x="5079" y="2130"/>
                  </a:lnTo>
                  <a:lnTo>
                    <a:pt x="5142" y="2231"/>
                  </a:lnTo>
                  <a:cubicBezTo>
                    <a:pt x="5255" y="2432"/>
                    <a:pt x="5343" y="2634"/>
                    <a:pt x="5394" y="2861"/>
                  </a:cubicBezTo>
                  <a:lnTo>
                    <a:pt x="5431" y="2987"/>
                  </a:lnTo>
                  <a:lnTo>
                    <a:pt x="6301" y="3138"/>
                  </a:lnTo>
                  <a:lnTo>
                    <a:pt x="6301" y="3554"/>
                  </a:lnTo>
                  <a:lnTo>
                    <a:pt x="5431" y="3705"/>
                  </a:lnTo>
                  <a:lnTo>
                    <a:pt x="5394" y="3831"/>
                  </a:lnTo>
                  <a:cubicBezTo>
                    <a:pt x="5343" y="4058"/>
                    <a:pt x="5255" y="4260"/>
                    <a:pt x="5142" y="4461"/>
                  </a:cubicBezTo>
                  <a:lnTo>
                    <a:pt x="5079" y="4562"/>
                  </a:lnTo>
                  <a:lnTo>
                    <a:pt x="5583" y="5293"/>
                  </a:lnTo>
                  <a:lnTo>
                    <a:pt x="5293" y="5595"/>
                  </a:lnTo>
                  <a:lnTo>
                    <a:pt x="4562" y="5079"/>
                  </a:lnTo>
                  <a:lnTo>
                    <a:pt x="4449" y="5142"/>
                  </a:lnTo>
                  <a:cubicBezTo>
                    <a:pt x="4260" y="5268"/>
                    <a:pt x="4045" y="5356"/>
                    <a:pt x="3831" y="5406"/>
                  </a:cubicBezTo>
                  <a:lnTo>
                    <a:pt x="3705" y="5431"/>
                  </a:lnTo>
                  <a:lnTo>
                    <a:pt x="3554" y="6314"/>
                  </a:lnTo>
                  <a:lnTo>
                    <a:pt x="3138" y="6314"/>
                  </a:lnTo>
                  <a:lnTo>
                    <a:pt x="2974" y="5431"/>
                  </a:lnTo>
                  <a:lnTo>
                    <a:pt x="2848" y="5406"/>
                  </a:lnTo>
                  <a:cubicBezTo>
                    <a:pt x="2634" y="5356"/>
                    <a:pt x="2420" y="5268"/>
                    <a:pt x="2231" y="5142"/>
                  </a:cubicBezTo>
                  <a:lnTo>
                    <a:pt x="2117" y="5079"/>
                  </a:lnTo>
                  <a:lnTo>
                    <a:pt x="1399" y="5595"/>
                  </a:lnTo>
                  <a:lnTo>
                    <a:pt x="1097" y="5293"/>
                  </a:lnTo>
                  <a:lnTo>
                    <a:pt x="1613" y="4562"/>
                  </a:lnTo>
                  <a:lnTo>
                    <a:pt x="1538" y="4461"/>
                  </a:lnTo>
                  <a:cubicBezTo>
                    <a:pt x="1424" y="4260"/>
                    <a:pt x="1336" y="4058"/>
                    <a:pt x="1286" y="3831"/>
                  </a:cubicBezTo>
                  <a:lnTo>
                    <a:pt x="1261" y="3705"/>
                  </a:lnTo>
                  <a:lnTo>
                    <a:pt x="378" y="3554"/>
                  </a:lnTo>
                  <a:lnTo>
                    <a:pt x="378" y="3138"/>
                  </a:lnTo>
                  <a:lnTo>
                    <a:pt x="1261" y="2987"/>
                  </a:lnTo>
                  <a:lnTo>
                    <a:pt x="1286" y="2861"/>
                  </a:lnTo>
                  <a:cubicBezTo>
                    <a:pt x="1336" y="2634"/>
                    <a:pt x="1424" y="2432"/>
                    <a:pt x="1538" y="2231"/>
                  </a:cubicBezTo>
                  <a:lnTo>
                    <a:pt x="1613" y="2130"/>
                  </a:lnTo>
                  <a:lnTo>
                    <a:pt x="1097" y="1399"/>
                  </a:lnTo>
                  <a:lnTo>
                    <a:pt x="1399" y="1109"/>
                  </a:lnTo>
                  <a:lnTo>
                    <a:pt x="2117" y="1613"/>
                  </a:lnTo>
                  <a:lnTo>
                    <a:pt x="2231" y="1550"/>
                  </a:lnTo>
                  <a:cubicBezTo>
                    <a:pt x="2420" y="1424"/>
                    <a:pt x="2634" y="1336"/>
                    <a:pt x="2848" y="1286"/>
                  </a:cubicBezTo>
                  <a:lnTo>
                    <a:pt x="2974" y="1261"/>
                  </a:lnTo>
                  <a:lnTo>
                    <a:pt x="3138" y="379"/>
                  </a:lnTo>
                  <a:close/>
                  <a:moveTo>
                    <a:pt x="2810" y="1"/>
                  </a:moveTo>
                  <a:lnTo>
                    <a:pt x="2647" y="946"/>
                  </a:lnTo>
                  <a:cubicBezTo>
                    <a:pt x="2470" y="996"/>
                    <a:pt x="2306" y="1059"/>
                    <a:pt x="2143" y="1147"/>
                  </a:cubicBezTo>
                  <a:lnTo>
                    <a:pt x="1361" y="593"/>
                  </a:lnTo>
                  <a:lnTo>
                    <a:pt x="605" y="1349"/>
                  </a:lnTo>
                  <a:lnTo>
                    <a:pt x="1160" y="2143"/>
                  </a:lnTo>
                  <a:cubicBezTo>
                    <a:pt x="1072" y="2294"/>
                    <a:pt x="996" y="2470"/>
                    <a:pt x="946" y="2634"/>
                  </a:cubicBezTo>
                  <a:lnTo>
                    <a:pt x="0" y="2810"/>
                  </a:lnTo>
                  <a:lnTo>
                    <a:pt x="0" y="3882"/>
                  </a:lnTo>
                  <a:lnTo>
                    <a:pt x="946" y="4045"/>
                  </a:lnTo>
                  <a:cubicBezTo>
                    <a:pt x="996" y="4222"/>
                    <a:pt x="1072" y="4386"/>
                    <a:pt x="1160" y="4549"/>
                  </a:cubicBezTo>
                  <a:lnTo>
                    <a:pt x="605" y="5331"/>
                  </a:lnTo>
                  <a:lnTo>
                    <a:pt x="1361" y="6087"/>
                  </a:lnTo>
                  <a:lnTo>
                    <a:pt x="2143" y="5532"/>
                  </a:lnTo>
                  <a:cubicBezTo>
                    <a:pt x="2306" y="5620"/>
                    <a:pt x="2470" y="5696"/>
                    <a:pt x="2647" y="5746"/>
                  </a:cubicBezTo>
                  <a:lnTo>
                    <a:pt x="2810" y="6692"/>
                  </a:lnTo>
                  <a:lnTo>
                    <a:pt x="3882" y="6692"/>
                  </a:lnTo>
                  <a:lnTo>
                    <a:pt x="4045" y="5746"/>
                  </a:lnTo>
                  <a:cubicBezTo>
                    <a:pt x="4222" y="5696"/>
                    <a:pt x="4386" y="5620"/>
                    <a:pt x="4537" y="5532"/>
                  </a:cubicBezTo>
                  <a:lnTo>
                    <a:pt x="5331" y="6087"/>
                  </a:lnTo>
                  <a:lnTo>
                    <a:pt x="6087" y="5331"/>
                  </a:lnTo>
                  <a:lnTo>
                    <a:pt x="5532" y="4549"/>
                  </a:lnTo>
                  <a:cubicBezTo>
                    <a:pt x="5620" y="4386"/>
                    <a:pt x="5696" y="4222"/>
                    <a:pt x="5746" y="4045"/>
                  </a:cubicBezTo>
                  <a:lnTo>
                    <a:pt x="6692" y="3882"/>
                  </a:lnTo>
                  <a:lnTo>
                    <a:pt x="6692" y="2810"/>
                  </a:lnTo>
                  <a:lnTo>
                    <a:pt x="5746" y="2634"/>
                  </a:lnTo>
                  <a:cubicBezTo>
                    <a:pt x="5696" y="2470"/>
                    <a:pt x="5633" y="2294"/>
                    <a:pt x="5545" y="2143"/>
                  </a:cubicBezTo>
                  <a:lnTo>
                    <a:pt x="6099" y="1349"/>
                  </a:lnTo>
                  <a:lnTo>
                    <a:pt x="5343" y="593"/>
                  </a:lnTo>
                  <a:lnTo>
                    <a:pt x="4549" y="1147"/>
                  </a:lnTo>
                  <a:cubicBezTo>
                    <a:pt x="4398" y="1059"/>
                    <a:pt x="4222" y="996"/>
                    <a:pt x="4058" y="946"/>
                  </a:cubicBezTo>
                  <a:lnTo>
                    <a:pt x="388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61"/>
            <p:cNvSpPr/>
            <p:nvPr/>
          </p:nvSpPr>
          <p:spPr>
            <a:xfrm>
              <a:off x="5940222" y="2840616"/>
              <a:ext cx="313586" cy="268721"/>
            </a:xfrm>
            <a:custGeom>
              <a:avLst/>
              <a:gdLst/>
              <a:ahLst/>
              <a:cxnLst/>
              <a:rect l="l" t="t" r="r" b="b"/>
              <a:pathLst>
                <a:path w="4033" h="3456" extrusionOk="0">
                  <a:moveTo>
                    <a:pt x="2286" y="393"/>
                  </a:moveTo>
                  <a:cubicBezTo>
                    <a:pt x="2970" y="393"/>
                    <a:pt x="3629" y="924"/>
                    <a:pt x="3629" y="1727"/>
                  </a:cubicBezTo>
                  <a:cubicBezTo>
                    <a:pt x="3629" y="2470"/>
                    <a:pt x="3037" y="3062"/>
                    <a:pt x="2294" y="3062"/>
                  </a:cubicBezTo>
                  <a:cubicBezTo>
                    <a:pt x="1109" y="3062"/>
                    <a:pt x="517" y="1626"/>
                    <a:pt x="1361" y="782"/>
                  </a:cubicBezTo>
                  <a:cubicBezTo>
                    <a:pt x="1629" y="514"/>
                    <a:pt x="1960" y="393"/>
                    <a:pt x="2286" y="393"/>
                  </a:cubicBezTo>
                  <a:close/>
                  <a:moveTo>
                    <a:pt x="2294" y="0"/>
                  </a:moveTo>
                  <a:cubicBezTo>
                    <a:pt x="756" y="13"/>
                    <a:pt x="0" y="1865"/>
                    <a:pt x="1084" y="2949"/>
                  </a:cubicBezTo>
                  <a:cubicBezTo>
                    <a:pt x="1438" y="3299"/>
                    <a:pt x="1871" y="3456"/>
                    <a:pt x="2295" y="3456"/>
                  </a:cubicBezTo>
                  <a:cubicBezTo>
                    <a:pt x="3184" y="3456"/>
                    <a:pt x="4033" y="2767"/>
                    <a:pt x="4033" y="1727"/>
                  </a:cubicBezTo>
                  <a:cubicBezTo>
                    <a:pt x="4020" y="782"/>
                    <a:pt x="3251" y="0"/>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61"/>
            <p:cNvSpPr/>
            <p:nvPr/>
          </p:nvSpPr>
          <p:spPr>
            <a:xfrm>
              <a:off x="6020542" y="2902353"/>
              <a:ext cx="171528" cy="147112"/>
            </a:xfrm>
            <a:custGeom>
              <a:avLst/>
              <a:gdLst/>
              <a:ahLst/>
              <a:cxnLst/>
              <a:rect l="l" t="t" r="r" b="b"/>
              <a:pathLst>
                <a:path w="2206" h="1892" extrusionOk="0">
                  <a:moveTo>
                    <a:pt x="1257" y="385"/>
                  </a:moveTo>
                  <a:cubicBezTo>
                    <a:pt x="1540" y="385"/>
                    <a:pt x="1815" y="606"/>
                    <a:pt x="1815" y="933"/>
                  </a:cubicBezTo>
                  <a:cubicBezTo>
                    <a:pt x="1803" y="1235"/>
                    <a:pt x="1563" y="1475"/>
                    <a:pt x="1261" y="1475"/>
                  </a:cubicBezTo>
                  <a:cubicBezTo>
                    <a:pt x="782" y="1475"/>
                    <a:pt x="530" y="895"/>
                    <a:pt x="883" y="542"/>
                  </a:cubicBezTo>
                  <a:cubicBezTo>
                    <a:pt x="991" y="434"/>
                    <a:pt x="1125" y="385"/>
                    <a:pt x="1257" y="385"/>
                  </a:cubicBezTo>
                  <a:close/>
                  <a:moveTo>
                    <a:pt x="1261" y="0"/>
                  </a:moveTo>
                  <a:cubicBezTo>
                    <a:pt x="416" y="0"/>
                    <a:pt x="1" y="1021"/>
                    <a:pt x="593" y="1613"/>
                  </a:cubicBezTo>
                  <a:cubicBezTo>
                    <a:pt x="785" y="1805"/>
                    <a:pt x="1021" y="1891"/>
                    <a:pt x="1254" y="1891"/>
                  </a:cubicBezTo>
                  <a:cubicBezTo>
                    <a:pt x="1739" y="1891"/>
                    <a:pt x="2206" y="1516"/>
                    <a:pt x="2206" y="945"/>
                  </a:cubicBezTo>
                  <a:cubicBezTo>
                    <a:pt x="2206" y="416"/>
                    <a:pt x="1790" y="0"/>
                    <a:pt x="12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165"/>
        <p:cNvGrpSpPr/>
        <p:nvPr/>
      </p:nvGrpSpPr>
      <p:grpSpPr>
        <a:xfrm>
          <a:off x="0" y="0"/>
          <a:ext cx="0" cy="0"/>
          <a:chOff x="0" y="0"/>
          <a:chExt cx="0" cy="0"/>
        </a:xfrm>
      </p:grpSpPr>
      <p:sp>
        <p:nvSpPr>
          <p:cNvPr id="1166" name="Google Shape;1166;p62"/>
          <p:cNvSpPr/>
          <p:nvPr/>
        </p:nvSpPr>
        <p:spPr>
          <a:xfrm flipH="1">
            <a:off x="3301628" y="1514750"/>
            <a:ext cx="1641900" cy="3882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62"/>
          <p:cNvSpPr/>
          <p:nvPr/>
        </p:nvSpPr>
        <p:spPr>
          <a:xfrm flipH="1">
            <a:off x="3301628" y="2149542"/>
            <a:ext cx="1641900" cy="3882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168" name="Google Shape;1168;p62"/>
          <p:cNvSpPr/>
          <p:nvPr/>
        </p:nvSpPr>
        <p:spPr>
          <a:xfrm flipH="1">
            <a:off x="3301628" y="3800125"/>
            <a:ext cx="1641900" cy="3882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169" name="Google Shape;1169;p62"/>
          <p:cNvSpPr/>
          <p:nvPr/>
        </p:nvSpPr>
        <p:spPr>
          <a:xfrm flipH="1">
            <a:off x="3301628" y="3165333"/>
            <a:ext cx="1641900" cy="3882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170" name="Google Shape;1170;p62"/>
          <p:cNvSpPr txBox="1"/>
          <p:nvPr/>
        </p:nvSpPr>
        <p:spPr>
          <a:xfrm flipH="1">
            <a:off x="5955770" y="1514750"/>
            <a:ext cx="2531700" cy="3843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a:solidFill>
                  <a:schemeClr val="dk1"/>
                </a:solidFill>
                <a:latin typeface="Open Sans"/>
                <a:ea typeface="Open Sans"/>
                <a:cs typeface="Open Sans"/>
                <a:sym typeface="Open Sans"/>
              </a:rPr>
              <a:t>It is the smallest planet in </a:t>
            </a:r>
            <a:endParaRPr>
              <a:solidFill>
                <a:schemeClr val="dk1"/>
              </a:solidFill>
              <a:latin typeface="Open Sans"/>
              <a:ea typeface="Open Sans"/>
              <a:cs typeface="Open Sans"/>
              <a:sym typeface="Open Sans"/>
            </a:endParaRPr>
          </a:p>
          <a:p>
            <a:pPr marL="0" lvl="0" indent="0" algn="l" rtl="0">
              <a:lnSpc>
                <a:spcPct val="100000"/>
              </a:lnSpc>
              <a:spcBef>
                <a:spcPts val="0"/>
              </a:spcBef>
              <a:spcAft>
                <a:spcPts val="0"/>
              </a:spcAft>
              <a:buNone/>
            </a:pPr>
            <a:r>
              <a:rPr lang="en">
                <a:solidFill>
                  <a:schemeClr val="dk1"/>
                </a:solidFill>
                <a:latin typeface="Open Sans"/>
                <a:ea typeface="Open Sans"/>
                <a:cs typeface="Open Sans"/>
                <a:sym typeface="Open Sans"/>
              </a:rPr>
              <a:t>the Solar System</a:t>
            </a:r>
            <a:endParaRPr>
              <a:solidFill>
                <a:schemeClr val="dk1"/>
              </a:solidFill>
              <a:latin typeface="Open Sans"/>
              <a:ea typeface="Open Sans"/>
              <a:cs typeface="Open Sans"/>
              <a:sym typeface="Open Sans"/>
            </a:endParaRPr>
          </a:p>
        </p:txBody>
      </p:sp>
      <p:sp>
        <p:nvSpPr>
          <p:cNvPr id="1171" name="Google Shape;1171;p62"/>
          <p:cNvSpPr txBox="1"/>
          <p:nvPr/>
        </p:nvSpPr>
        <p:spPr>
          <a:xfrm flipH="1">
            <a:off x="5955770" y="3798200"/>
            <a:ext cx="2531700" cy="3843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a:solidFill>
                  <a:schemeClr val="dk1"/>
                </a:solidFill>
                <a:latin typeface="Open Sans"/>
                <a:ea typeface="Open Sans"/>
                <a:cs typeface="Open Sans"/>
                <a:sym typeface="Open Sans"/>
              </a:rPr>
              <a:t>It is the biggest planet </a:t>
            </a:r>
            <a:endParaRPr>
              <a:solidFill>
                <a:schemeClr val="dk1"/>
              </a:solidFill>
              <a:latin typeface="Open Sans"/>
              <a:ea typeface="Open Sans"/>
              <a:cs typeface="Open Sans"/>
              <a:sym typeface="Open Sans"/>
            </a:endParaRPr>
          </a:p>
          <a:p>
            <a:pPr marL="0" lvl="0" indent="0" algn="l" rtl="0">
              <a:lnSpc>
                <a:spcPct val="100000"/>
              </a:lnSpc>
              <a:spcBef>
                <a:spcPts val="0"/>
              </a:spcBef>
              <a:spcAft>
                <a:spcPts val="0"/>
              </a:spcAft>
              <a:buNone/>
            </a:pPr>
            <a:r>
              <a:rPr lang="en">
                <a:solidFill>
                  <a:schemeClr val="dk1"/>
                </a:solidFill>
                <a:latin typeface="Open Sans"/>
                <a:ea typeface="Open Sans"/>
                <a:cs typeface="Open Sans"/>
                <a:sym typeface="Open Sans"/>
              </a:rPr>
              <a:t>in the Solar System</a:t>
            </a:r>
            <a:endParaRPr>
              <a:solidFill>
                <a:schemeClr val="dk1"/>
              </a:solidFill>
              <a:latin typeface="Open Sans"/>
              <a:ea typeface="Open Sans"/>
              <a:cs typeface="Open Sans"/>
              <a:sym typeface="Open Sans"/>
            </a:endParaRPr>
          </a:p>
        </p:txBody>
      </p:sp>
      <p:sp>
        <p:nvSpPr>
          <p:cNvPr id="1172" name="Google Shape;1172;p62"/>
          <p:cNvSpPr txBox="1"/>
          <p:nvPr/>
        </p:nvSpPr>
        <p:spPr>
          <a:xfrm flipH="1">
            <a:off x="5955770" y="2147600"/>
            <a:ext cx="2531700" cy="3843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a:solidFill>
                  <a:schemeClr val="dk1"/>
                </a:solidFill>
                <a:latin typeface="Open Sans"/>
                <a:ea typeface="Open Sans"/>
                <a:cs typeface="Open Sans"/>
                <a:sym typeface="Open Sans"/>
              </a:rPr>
              <a:t>It is composed mostly of </a:t>
            </a:r>
            <a:endParaRPr>
              <a:solidFill>
                <a:schemeClr val="dk1"/>
              </a:solidFill>
              <a:latin typeface="Open Sans"/>
              <a:ea typeface="Open Sans"/>
              <a:cs typeface="Open Sans"/>
              <a:sym typeface="Open Sans"/>
            </a:endParaRPr>
          </a:p>
          <a:p>
            <a:pPr marL="0" lvl="0" indent="0" algn="l" rtl="0">
              <a:lnSpc>
                <a:spcPct val="100000"/>
              </a:lnSpc>
              <a:spcBef>
                <a:spcPts val="0"/>
              </a:spcBef>
              <a:spcAft>
                <a:spcPts val="0"/>
              </a:spcAft>
              <a:buNone/>
            </a:pPr>
            <a:r>
              <a:rPr lang="en">
                <a:solidFill>
                  <a:schemeClr val="dk1"/>
                </a:solidFill>
                <a:latin typeface="Open Sans"/>
                <a:ea typeface="Open Sans"/>
                <a:cs typeface="Open Sans"/>
                <a:sym typeface="Open Sans"/>
              </a:rPr>
              <a:t>hydrogen and helium</a:t>
            </a:r>
            <a:endParaRPr>
              <a:solidFill>
                <a:schemeClr val="dk1"/>
              </a:solidFill>
              <a:latin typeface="Open Sans"/>
              <a:ea typeface="Open Sans"/>
              <a:cs typeface="Open Sans"/>
              <a:sym typeface="Open Sans"/>
            </a:endParaRPr>
          </a:p>
        </p:txBody>
      </p:sp>
      <p:sp>
        <p:nvSpPr>
          <p:cNvPr id="1173" name="Google Shape;1173;p62"/>
          <p:cNvSpPr txBox="1"/>
          <p:nvPr/>
        </p:nvSpPr>
        <p:spPr>
          <a:xfrm flipH="1">
            <a:off x="5955770" y="3163400"/>
            <a:ext cx="2531700" cy="384300"/>
          </a:xfrm>
          <a:prstGeom prst="rect">
            <a:avLst/>
          </a:prstGeom>
          <a:noFill/>
          <a:ln>
            <a:noFill/>
          </a:ln>
        </p:spPr>
        <p:txBody>
          <a:bodyPr spcFirstLastPara="1" wrap="square" lIns="91425" tIns="91425" rIns="91425" bIns="91425" anchor="ctr" anchorCtr="0">
            <a:noAutofit/>
          </a:bodyPr>
          <a:lstStyle/>
          <a:p>
            <a:pPr marL="12700" lvl="0" indent="0" algn="l" rtl="0">
              <a:lnSpc>
                <a:spcPct val="100000"/>
              </a:lnSpc>
              <a:spcBef>
                <a:spcPts val="0"/>
              </a:spcBef>
              <a:spcAft>
                <a:spcPts val="0"/>
              </a:spcAft>
              <a:buNone/>
            </a:pPr>
            <a:r>
              <a:rPr lang="en">
                <a:solidFill>
                  <a:schemeClr val="dk1"/>
                </a:solidFill>
                <a:latin typeface="Open Sans"/>
                <a:ea typeface="Open Sans"/>
                <a:cs typeface="Open Sans"/>
                <a:sym typeface="Open Sans"/>
              </a:rPr>
              <a:t>It has a beautiful name, </a:t>
            </a:r>
            <a:endParaRPr>
              <a:solidFill>
                <a:schemeClr val="dk1"/>
              </a:solidFill>
              <a:latin typeface="Open Sans"/>
              <a:ea typeface="Open Sans"/>
              <a:cs typeface="Open Sans"/>
              <a:sym typeface="Open Sans"/>
            </a:endParaRPr>
          </a:p>
          <a:p>
            <a:pPr marL="12700" lvl="0" indent="0" algn="l" rtl="0">
              <a:lnSpc>
                <a:spcPct val="100000"/>
              </a:lnSpc>
              <a:spcBef>
                <a:spcPts val="0"/>
              </a:spcBef>
              <a:spcAft>
                <a:spcPts val="0"/>
              </a:spcAft>
              <a:buNone/>
            </a:pPr>
            <a:r>
              <a:rPr lang="en">
                <a:solidFill>
                  <a:schemeClr val="dk1"/>
                </a:solidFill>
                <a:latin typeface="Open Sans"/>
                <a:ea typeface="Open Sans"/>
                <a:cs typeface="Open Sans"/>
                <a:sym typeface="Open Sans"/>
              </a:rPr>
              <a:t>but it is terribly hot</a:t>
            </a:r>
            <a:endParaRPr>
              <a:solidFill>
                <a:schemeClr val="dk1"/>
              </a:solidFill>
              <a:latin typeface="Open Sans"/>
              <a:ea typeface="Open Sans"/>
              <a:cs typeface="Open Sans"/>
              <a:sym typeface="Open Sans"/>
            </a:endParaRPr>
          </a:p>
        </p:txBody>
      </p:sp>
      <p:cxnSp>
        <p:nvCxnSpPr>
          <p:cNvPr id="1174" name="Google Shape;1174;p62"/>
          <p:cNvCxnSpPr/>
          <p:nvPr/>
        </p:nvCxnSpPr>
        <p:spPr>
          <a:xfrm>
            <a:off x="4949577" y="1708900"/>
            <a:ext cx="866700" cy="0"/>
          </a:xfrm>
          <a:prstGeom prst="straightConnector1">
            <a:avLst/>
          </a:prstGeom>
          <a:noFill/>
          <a:ln w="19050" cap="flat" cmpd="sng">
            <a:solidFill>
              <a:schemeClr val="dk1"/>
            </a:solidFill>
            <a:prstDash val="solid"/>
            <a:round/>
            <a:headEnd type="none" w="med" len="med"/>
            <a:tailEnd type="oval" w="med" len="med"/>
          </a:ln>
        </p:spPr>
      </p:cxnSp>
      <p:cxnSp>
        <p:nvCxnSpPr>
          <p:cNvPr id="1175" name="Google Shape;1175;p62"/>
          <p:cNvCxnSpPr/>
          <p:nvPr/>
        </p:nvCxnSpPr>
        <p:spPr>
          <a:xfrm>
            <a:off x="4949577" y="2331200"/>
            <a:ext cx="866700" cy="0"/>
          </a:xfrm>
          <a:prstGeom prst="straightConnector1">
            <a:avLst/>
          </a:prstGeom>
          <a:noFill/>
          <a:ln w="19050" cap="flat" cmpd="sng">
            <a:solidFill>
              <a:schemeClr val="dk1"/>
            </a:solidFill>
            <a:prstDash val="solid"/>
            <a:round/>
            <a:headEnd type="none" w="med" len="med"/>
            <a:tailEnd type="oval" w="med" len="med"/>
          </a:ln>
        </p:spPr>
      </p:cxnSp>
      <p:cxnSp>
        <p:nvCxnSpPr>
          <p:cNvPr id="1176" name="Google Shape;1176;p62"/>
          <p:cNvCxnSpPr/>
          <p:nvPr/>
        </p:nvCxnSpPr>
        <p:spPr>
          <a:xfrm>
            <a:off x="4949577" y="3359450"/>
            <a:ext cx="866700" cy="0"/>
          </a:xfrm>
          <a:prstGeom prst="straightConnector1">
            <a:avLst/>
          </a:prstGeom>
          <a:noFill/>
          <a:ln w="19050" cap="flat" cmpd="sng">
            <a:solidFill>
              <a:schemeClr val="accent1"/>
            </a:solidFill>
            <a:prstDash val="solid"/>
            <a:round/>
            <a:headEnd type="none" w="med" len="med"/>
            <a:tailEnd type="oval" w="med" len="med"/>
          </a:ln>
        </p:spPr>
      </p:cxnSp>
      <p:cxnSp>
        <p:nvCxnSpPr>
          <p:cNvPr id="1177" name="Google Shape;1177;p62"/>
          <p:cNvCxnSpPr/>
          <p:nvPr/>
        </p:nvCxnSpPr>
        <p:spPr>
          <a:xfrm rot="10800000">
            <a:off x="3333546" y="3994250"/>
            <a:ext cx="866700" cy="0"/>
          </a:xfrm>
          <a:prstGeom prst="straightConnector1">
            <a:avLst/>
          </a:prstGeom>
          <a:noFill/>
          <a:ln w="19050" cap="flat" cmpd="sng">
            <a:solidFill>
              <a:schemeClr val="accent1"/>
            </a:solidFill>
            <a:prstDash val="solid"/>
            <a:round/>
            <a:headEnd type="none" w="med" len="med"/>
            <a:tailEnd type="oval" w="med" len="med"/>
          </a:ln>
        </p:spPr>
      </p:cxnSp>
      <p:sp>
        <p:nvSpPr>
          <p:cNvPr id="1178" name="Google Shape;1178;p62"/>
          <p:cNvSpPr/>
          <p:nvPr/>
        </p:nvSpPr>
        <p:spPr>
          <a:xfrm flipH="1">
            <a:off x="662353" y="1835550"/>
            <a:ext cx="1641900" cy="388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cxnSp>
        <p:nvCxnSpPr>
          <p:cNvPr id="1179" name="Google Shape;1179;p62"/>
          <p:cNvCxnSpPr/>
          <p:nvPr/>
        </p:nvCxnSpPr>
        <p:spPr>
          <a:xfrm>
            <a:off x="2295436" y="2029703"/>
            <a:ext cx="866700" cy="0"/>
          </a:xfrm>
          <a:prstGeom prst="straightConnector1">
            <a:avLst/>
          </a:prstGeom>
          <a:noFill/>
          <a:ln w="19050" cap="flat" cmpd="sng">
            <a:solidFill>
              <a:schemeClr val="accent2"/>
            </a:solidFill>
            <a:prstDash val="solid"/>
            <a:round/>
            <a:headEnd type="none" w="med" len="med"/>
            <a:tailEnd type="oval" w="med" len="med"/>
          </a:ln>
        </p:spPr>
      </p:cxnSp>
      <p:sp>
        <p:nvSpPr>
          <p:cNvPr id="1180" name="Google Shape;1180;p62"/>
          <p:cNvSpPr/>
          <p:nvPr/>
        </p:nvSpPr>
        <p:spPr>
          <a:xfrm flipH="1">
            <a:off x="662353" y="3475000"/>
            <a:ext cx="1641900" cy="388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cxnSp>
        <p:nvCxnSpPr>
          <p:cNvPr id="1181" name="Google Shape;1181;p62"/>
          <p:cNvCxnSpPr/>
          <p:nvPr/>
        </p:nvCxnSpPr>
        <p:spPr>
          <a:xfrm>
            <a:off x="2295436" y="3669152"/>
            <a:ext cx="866700" cy="0"/>
          </a:xfrm>
          <a:prstGeom prst="straightConnector1">
            <a:avLst/>
          </a:prstGeom>
          <a:noFill/>
          <a:ln w="19050" cap="flat" cmpd="sng">
            <a:solidFill>
              <a:schemeClr val="accent2"/>
            </a:solidFill>
            <a:prstDash val="solid"/>
            <a:round/>
            <a:headEnd type="none" w="med" len="med"/>
            <a:tailEnd type="oval" w="med" len="med"/>
          </a:ln>
        </p:spPr>
      </p:cxnSp>
      <p:sp>
        <p:nvSpPr>
          <p:cNvPr id="1182" name="Google Shape;1182;p62"/>
          <p:cNvSpPr txBox="1">
            <a:spLocks noGrp="1"/>
          </p:cNvSpPr>
          <p:nvPr>
            <p:ph type="title"/>
          </p:nvPr>
        </p:nvSpPr>
        <p:spPr>
          <a:xfrm>
            <a:off x="720000" y="367700"/>
            <a:ext cx="7704000" cy="60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Overview diagram</a:t>
            </a:r>
            <a:endParaRPr/>
          </a:p>
        </p:txBody>
      </p:sp>
      <p:sp>
        <p:nvSpPr>
          <p:cNvPr id="1183" name="Google Shape;1183;p62"/>
          <p:cNvSpPr txBox="1"/>
          <p:nvPr/>
        </p:nvSpPr>
        <p:spPr>
          <a:xfrm flipH="1">
            <a:off x="3307678" y="1514800"/>
            <a:ext cx="1641900" cy="3882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800">
                <a:solidFill>
                  <a:schemeClr val="lt1"/>
                </a:solidFill>
                <a:latin typeface="Fredoka One"/>
                <a:ea typeface="Fredoka One"/>
                <a:cs typeface="Fredoka One"/>
                <a:sym typeface="Fredoka One"/>
              </a:rPr>
              <a:t>Mercury</a:t>
            </a:r>
            <a:endParaRPr sz="1800">
              <a:solidFill>
                <a:schemeClr val="lt1"/>
              </a:solidFill>
              <a:latin typeface="Fredoka One"/>
              <a:ea typeface="Fredoka One"/>
              <a:cs typeface="Fredoka One"/>
              <a:sym typeface="Fredoka One"/>
            </a:endParaRPr>
          </a:p>
        </p:txBody>
      </p:sp>
      <p:sp>
        <p:nvSpPr>
          <p:cNvPr id="1184" name="Google Shape;1184;p62"/>
          <p:cNvSpPr txBox="1"/>
          <p:nvPr/>
        </p:nvSpPr>
        <p:spPr>
          <a:xfrm flipH="1">
            <a:off x="3307678" y="2149550"/>
            <a:ext cx="1641900" cy="3882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800">
                <a:solidFill>
                  <a:schemeClr val="lt1"/>
                </a:solidFill>
                <a:latin typeface="Fredoka One"/>
                <a:ea typeface="Fredoka One"/>
                <a:cs typeface="Fredoka One"/>
                <a:sym typeface="Fredoka One"/>
              </a:rPr>
              <a:t>Saturn</a:t>
            </a:r>
            <a:endParaRPr sz="1800">
              <a:solidFill>
                <a:schemeClr val="lt1"/>
              </a:solidFill>
              <a:latin typeface="Fredoka One"/>
              <a:ea typeface="Fredoka One"/>
              <a:cs typeface="Fredoka One"/>
              <a:sym typeface="Fredoka One"/>
            </a:endParaRPr>
          </a:p>
        </p:txBody>
      </p:sp>
      <p:sp>
        <p:nvSpPr>
          <p:cNvPr id="1185" name="Google Shape;1185;p62"/>
          <p:cNvSpPr txBox="1"/>
          <p:nvPr/>
        </p:nvSpPr>
        <p:spPr>
          <a:xfrm flipH="1">
            <a:off x="3307678" y="3165350"/>
            <a:ext cx="1641900" cy="3882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800">
                <a:solidFill>
                  <a:schemeClr val="lt1"/>
                </a:solidFill>
                <a:latin typeface="Fredoka One"/>
                <a:ea typeface="Fredoka One"/>
                <a:cs typeface="Fredoka One"/>
                <a:sym typeface="Fredoka One"/>
              </a:rPr>
              <a:t>Venus</a:t>
            </a:r>
            <a:endParaRPr sz="1800">
              <a:solidFill>
                <a:schemeClr val="lt1"/>
              </a:solidFill>
              <a:latin typeface="Fredoka One"/>
              <a:ea typeface="Fredoka One"/>
              <a:cs typeface="Fredoka One"/>
              <a:sym typeface="Fredoka One"/>
            </a:endParaRPr>
          </a:p>
        </p:txBody>
      </p:sp>
      <p:sp>
        <p:nvSpPr>
          <p:cNvPr id="1186" name="Google Shape;1186;p62"/>
          <p:cNvSpPr txBox="1"/>
          <p:nvPr/>
        </p:nvSpPr>
        <p:spPr>
          <a:xfrm flipH="1">
            <a:off x="3307678" y="3800150"/>
            <a:ext cx="1641900" cy="3882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800">
                <a:solidFill>
                  <a:schemeClr val="lt1"/>
                </a:solidFill>
                <a:latin typeface="Fredoka One"/>
                <a:ea typeface="Fredoka One"/>
                <a:cs typeface="Fredoka One"/>
                <a:sym typeface="Fredoka One"/>
              </a:rPr>
              <a:t>Jupiter</a:t>
            </a:r>
            <a:endParaRPr sz="1800">
              <a:solidFill>
                <a:schemeClr val="lt1"/>
              </a:solidFill>
              <a:latin typeface="Fredoka One"/>
              <a:ea typeface="Fredoka One"/>
              <a:cs typeface="Fredoka One"/>
              <a:sym typeface="Fredoka One"/>
            </a:endParaRPr>
          </a:p>
        </p:txBody>
      </p:sp>
      <p:sp>
        <p:nvSpPr>
          <p:cNvPr id="1187" name="Google Shape;1187;p62"/>
          <p:cNvSpPr txBox="1"/>
          <p:nvPr/>
        </p:nvSpPr>
        <p:spPr>
          <a:xfrm flipH="1">
            <a:off x="662353" y="1835600"/>
            <a:ext cx="1641900" cy="3882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800">
                <a:solidFill>
                  <a:schemeClr val="lt1"/>
                </a:solidFill>
                <a:latin typeface="Fredoka One"/>
                <a:ea typeface="Fredoka One"/>
                <a:cs typeface="Fredoka One"/>
                <a:sym typeface="Fredoka One"/>
              </a:rPr>
              <a:t>Mars</a:t>
            </a:r>
            <a:endParaRPr sz="1800">
              <a:solidFill>
                <a:schemeClr val="lt1"/>
              </a:solidFill>
              <a:latin typeface="Fredoka One"/>
              <a:ea typeface="Fredoka One"/>
              <a:cs typeface="Fredoka One"/>
              <a:sym typeface="Fredoka One"/>
            </a:endParaRPr>
          </a:p>
        </p:txBody>
      </p:sp>
      <p:sp>
        <p:nvSpPr>
          <p:cNvPr id="1188" name="Google Shape;1188;p62"/>
          <p:cNvSpPr txBox="1"/>
          <p:nvPr/>
        </p:nvSpPr>
        <p:spPr>
          <a:xfrm flipH="1">
            <a:off x="662353" y="3475050"/>
            <a:ext cx="1641900" cy="3882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800">
                <a:solidFill>
                  <a:schemeClr val="lt1"/>
                </a:solidFill>
                <a:latin typeface="Fredoka One"/>
                <a:ea typeface="Fredoka One"/>
                <a:cs typeface="Fredoka One"/>
                <a:sym typeface="Fredoka One"/>
              </a:rPr>
              <a:t>Neptune</a:t>
            </a:r>
            <a:endParaRPr sz="1800">
              <a:solidFill>
                <a:schemeClr val="lt1"/>
              </a:solidFill>
              <a:latin typeface="Fredoka One"/>
              <a:ea typeface="Fredoka One"/>
              <a:cs typeface="Fredoka One"/>
              <a:sym typeface="Fredoka One"/>
            </a:endParaRPr>
          </a:p>
        </p:txBody>
      </p:sp>
      <p:cxnSp>
        <p:nvCxnSpPr>
          <p:cNvPr id="1189" name="Google Shape;1189;p62"/>
          <p:cNvCxnSpPr/>
          <p:nvPr/>
        </p:nvCxnSpPr>
        <p:spPr>
          <a:xfrm>
            <a:off x="4949577" y="3994250"/>
            <a:ext cx="866700" cy="0"/>
          </a:xfrm>
          <a:prstGeom prst="straightConnector1">
            <a:avLst/>
          </a:prstGeom>
          <a:noFill/>
          <a:ln w="19050" cap="flat" cmpd="sng">
            <a:solidFill>
              <a:schemeClr val="accent1"/>
            </a:solidFill>
            <a:prstDash val="solid"/>
            <a:round/>
            <a:headEnd type="none" w="med" len="med"/>
            <a:tailEnd type="oval" w="med" len="med"/>
          </a:ln>
        </p:spPr>
      </p:cxn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193"/>
        <p:cNvGrpSpPr/>
        <p:nvPr/>
      </p:nvGrpSpPr>
      <p:grpSpPr>
        <a:xfrm>
          <a:off x="0" y="0"/>
          <a:ext cx="0" cy="0"/>
          <a:chOff x="0" y="0"/>
          <a:chExt cx="0" cy="0"/>
        </a:xfrm>
      </p:grpSpPr>
      <p:sp>
        <p:nvSpPr>
          <p:cNvPr id="1194" name="Google Shape;1194;p63"/>
          <p:cNvSpPr txBox="1">
            <a:spLocks noGrp="1"/>
          </p:cNvSpPr>
          <p:nvPr>
            <p:ph type="title"/>
          </p:nvPr>
        </p:nvSpPr>
        <p:spPr>
          <a:xfrm>
            <a:off x="1780139" y="367712"/>
            <a:ext cx="5589900" cy="60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Exercise</a:t>
            </a:r>
            <a:endParaRPr/>
          </a:p>
        </p:txBody>
      </p:sp>
      <p:sp>
        <p:nvSpPr>
          <p:cNvPr id="1195" name="Google Shape;1195;p63"/>
          <p:cNvSpPr/>
          <p:nvPr/>
        </p:nvSpPr>
        <p:spPr>
          <a:xfrm>
            <a:off x="715556" y="1284400"/>
            <a:ext cx="591900" cy="591900"/>
          </a:xfrm>
          <a:prstGeom prst="ellipse">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1800" b="1">
                <a:solidFill>
                  <a:schemeClr val="lt1"/>
                </a:solidFill>
                <a:latin typeface="Open Sans"/>
                <a:ea typeface="Open Sans"/>
                <a:cs typeface="Open Sans"/>
                <a:sym typeface="Open Sans"/>
              </a:rPr>
              <a:t>1</a:t>
            </a:r>
            <a:endParaRPr sz="1800" b="1">
              <a:solidFill>
                <a:schemeClr val="lt1"/>
              </a:solidFill>
              <a:latin typeface="Open Sans"/>
              <a:ea typeface="Open Sans"/>
              <a:cs typeface="Open Sans"/>
              <a:sym typeface="Open Sans"/>
            </a:endParaRPr>
          </a:p>
        </p:txBody>
      </p:sp>
      <p:sp>
        <p:nvSpPr>
          <p:cNvPr id="1196" name="Google Shape;1196;p63"/>
          <p:cNvSpPr/>
          <p:nvPr/>
        </p:nvSpPr>
        <p:spPr>
          <a:xfrm>
            <a:off x="715556" y="2047200"/>
            <a:ext cx="591900" cy="591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1800" b="1">
                <a:solidFill>
                  <a:schemeClr val="lt1"/>
                </a:solidFill>
                <a:latin typeface="Open Sans"/>
                <a:ea typeface="Open Sans"/>
                <a:cs typeface="Open Sans"/>
                <a:sym typeface="Open Sans"/>
              </a:rPr>
              <a:t>2</a:t>
            </a:r>
            <a:endParaRPr sz="1800" b="1">
              <a:solidFill>
                <a:schemeClr val="lt1"/>
              </a:solidFill>
              <a:latin typeface="Open Sans"/>
              <a:ea typeface="Open Sans"/>
              <a:cs typeface="Open Sans"/>
              <a:sym typeface="Open Sans"/>
            </a:endParaRPr>
          </a:p>
        </p:txBody>
      </p:sp>
      <p:sp>
        <p:nvSpPr>
          <p:cNvPr id="1197" name="Google Shape;1197;p63"/>
          <p:cNvSpPr/>
          <p:nvPr/>
        </p:nvSpPr>
        <p:spPr>
          <a:xfrm>
            <a:off x="715556" y="2810000"/>
            <a:ext cx="591900" cy="591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1800" b="1">
                <a:solidFill>
                  <a:schemeClr val="lt1"/>
                </a:solidFill>
                <a:latin typeface="Open Sans"/>
                <a:ea typeface="Open Sans"/>
                <a:cs typeface="Open Sans"/>
                <a:sym typeface="Open Sans"/>
              </a:rPr>
              <a:t>3</a:t>
            </a:r>
            <a:endParaRPr sz="1800" b="1">
              <a:solidFill>
                <a:schemeClr val="lt1"/>
              </a:solidFill>
              <a:latin typeface="Open Sans"/>
              <a:ea typeface="Open Sans"/>
              <a:cs typeface="Open Sans"/>
              <a:sym typeface="Open Sans"/>
            </a:endParaRPr>
          </a:p>
        </p:txBody>
      </p:sp>
      <p:sp>
        <p:nvSpPr>
          <p:cNvPr id="1198" name="Google Shape;1198;p63"/>
          <p:cNvSpPr/>
          <p:nvPr/>
        </p:nvSpPr>
        <p:spPr>
          <a:xfrm>
            <a:off x="715556" y="3703042"/>
            <a:ext cx="591900" cy="591900"/>
          </a:xfrm>
          <a:prstGeom prst="ellipse">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endParaRPr sz="1800" b="1">
              <a:solidFill>
                <a:schemeClr val="lt1"/>
              </a:solidFill>
              <a:latin typeface="Open Sans"/>
              <a:ea typeface="Open Sans"/>
              <a:cs typeface="Open Sans"/>
              <a:sym typeface="Open Sans"/>
            </a:endParaRPr>
          </a:p>
        </p:txBody>
      </p:sp>
      <p:grpSp>
        <p:nvGrpSpPr>
          <p:cNvPr id="1199" name="Google Shape;1199;p63"/>
          <p:cNvGrpSpPr/>
          <p:nvPr/>
        </p:nvGrpSpPr>
        <p:grpSpPr>
          <a:xfrm>
            <a:off x="5585589" y="1445922"/>
            <a:ext cx="130821" cy="139047"/>
            <a:chOff x="1031996" y="2577109"/>
            <a:chExt cx="94231" cy="100142"/>
          </a:xfrm>
        </p:grpSpPr>
        <p:sp>
          <p:nvSpPr>
            <p:cNvPr id="1200" name="Google Shape;1200;p63"/>
            <p:cNvSpPr/>
            <p:nvPr/>
          </p:nvSpPr>
          <p:spPr>
            <a:xfrm>
              <a:off x="1093614" y="2577109"/>
              <a:ext cx="32614" cy="71904"/>
            </a:xfrm>
            <a:custGeom>
              <a:avLst/>
              <a:gdLst/>
              <a:ahLst/>
              <a:cxnLst/>
              <a:rect l="l" t="t" r="r" b="b"/>
              <a:pathLst>
                <a:path w="298" h="657" extrusionOk="0">
                  <a:moveTo>
                    <a:pt x="1" y="1"/>
                  </a:moveTo>
                  <a:lnTo>
                    <a:pt x="21" y="657"/>
                  </a:lnTo>
                  <a:lnTo>
                    <a:pt x="298" y="657"/>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63"/>
            <p:cNvSpPr/>
            <p:nvPr/>
          </p:nvSpPr>
          <p:spPr>
            <a:xfrm>
              <a:off x="1031996" y="2638837"/>
              <a:ext cx="47717" cy="38414"/>
            </a:xfrm>
            <a:custGeom>
              <a:avLst/>
              <a:gdLst/>
              <a:ahLst/>
              <a:cxnLst/>
              <a:rect l="l" t="t" r="r" b="b"/>
              <a:pathLst>
                <a:path w="436" h="351" extrusionOk="0">
                  <a:moveTo>
                    <a:pt x="36" y="0"/>
                  </a:moveTo>
                  <a:lnTo>
                    <a:pt x="36" y="0"/>
                  </a:lnTo>
                  <a:cubicBezTo>
                    <a:pt x="0" y="57"/>
                    <a:pt x="77" y="221"/>
                    <a:pt x="185" y="302"/>
                  </a:cubicBezTo>
                  <a:cubicBezTo>
                    <a:pt x="229" y="335"/>
                    <a:pt x="282" y="351"/>
                    <a:pt x="337" y="351"/>
                  </a:cubicBezTo>
                  <a:cubicBezTo>
                    <a:pt x="370" y="351"/>
                    <a:pt x="403" y="345"/>
                    <a:pt x="436" y="333"/>
                  </a:cubicBezTo>
                  <a:cubicBezTo>
                    <a:pt x="379" y="313"/>
                    <a:pt x="328" y="287"/>
                    <a:pt x="277" y="256"/>
                  </a:cubicBezTo>
                  <a:cubicBezTo>
                    <a:pt x="174" y="195"/>
                    <a:pt x="92" y="10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2" name="Google Shape;1202;p63"/>
          <p:cNvSpPr txBox="1">
            <a:spLocks noGrp="1"/>
          </p:cNvSpPr>
          <p:nvPr>
            <p:ph type="subTitle" idx="1"/>
          </p:nvPr>
        </p:nvSpPr>
        <p:spPr>
          <a:xfrm>
            <a:off x="1418950" y="1304050"/>
            <a:ext cx="3367800" cy="5526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a:t>Jupiter is a gas giant and also the </a:t>
            </a:r>
            <a:br>
              <a:rPr lang="en"/>
            </a:br>
            <a:r>
              <a:rPr lang="en"/>
              <a:t>biggest planet in the Solar System</a:t>
            </a:r>
            <a:endParaRPr/>
          </a:p>
          <a:p>
            <a:pPr marL="0" lvl="0" indent="0" algn="l" rtl="0">
              <a:spcBef>
                <a:spcPts val="0"/>
              </a:spcBef>
              <a:spcAft>
                <a:spcPts val="1600"/>
              </a:spcAft>
              <a:buNone/>
            </a:pPr>
            <a:endParaRPr/>
          </a:p>
        </p:txBody>
      </p:sp>
      <p:sp>
        <p:nvSpPr>
          <p:cNvPr id="1203" name="Google Shape;1203;p63"/>
          <p:cNvSpPr txBox="1">
            <a:spLocks noGrp="1"/>
          </p:cNvSpPr>
          <p:nvPr>
            <p:ph type="subTitle" idx="2"/>
          </p:nvPr>
        </p:nvSpPr>
        <p:spPr>
          <a:xfrm>
            <a:off x="1418950" y="2066850"/>
            <a:ext cx="3367800" cy="552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Saturn is a gas giant, composed </a:t>
            </a:r>
            <a:br>
              <a:rPr lang="en"/>
            </a:br>
            <a:r>
              <a:rPr lang="en"/>
              <a:t>mostly of hydrogen and helium</a:t>
            </a:r>
            <a:endParaRPr/>
          </a:p>
        </p:txBody>
      </p:sp>
      <p:sp>
        <p:nvSpPr>
          <p:cNvPr id="1204" name="Google Shape;1204;p63"/>
          <p:cNvSpPr txBox="1">
            <a:spLocks noGrp="1"/>
          </p:cNvSpPr>
          <p:nvPr>
            <p:ph type="subTitle" idx="3"/>
          </p:nvPr>
        </p:nvSpPr>
        <p:spPr>
          <a:xfrm>
            <a:off x="1418950" y="2829650"/>
            <a:ext cx="3367800" cy="552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has a beautiful name and is the second planet from the Sun</a:t>
            </a:r>
            <a:endParaRPr/>
          </a:p>
        </p:txBody>
      </p:sp>
      <p:sp>
        <p:nvSpPr>
          <p:cNvPr id="1205" name="Google Shape;1205;p63"/>
          <p:cNvSpPr txBox="1">
            <a:spLocks noGrp="1"/>
          </p:cNvSpPr>
          <p:nvPr>
            <p:ph type="subTitle" idx="4"/>
          </p:nvPr>
        </p:nvSpPr>
        <p:spPr>
          <a:xfrm>
            <a:off x="1418950" y="3882478"/>
            <a:ext cx="3367800" cy="5526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Despite being red, Mars is actually </a:t>
            </a:r>
            <a:br>
              <a:rPr lang="en"/>
            </a:br>
            <a:r>
              <a:rPr lang="en"/>
              <a:t>a cold place. It’s full of iron oxide dust</a:t>
            </a:r>
            <a:endParaRPr/>
          </a:p>
        </p:txBody>
      </p:sp>
      <p:sp>
        <p:nvSpPr>
          <p:cNvPr id="1206" name="Google Shape;1206;p63"/>
          <p:cNvSpPr/>
          <p:nvPr/>
        </p:nvSpPr>
        <p:spPr>
          <a:xfrm>
            <a:off x="5020700" y="4421697"/>
            <a:ext cx="1260600" cy="162900"/>
          </a:xfrm>
          <a:prstGeom prst="ellipse">
            <a:avLst/>
          </a:prstGeom>
          <a:solidFill>
            <a:srgbClr val="000000">
              <a:alpha val="392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63"/>
          <p:cNvSpPr/>
          <p:nvPr/>
        </p:nvSpPr>
        <p:spPr>
          <a:xfrm rot="1799824">
            <a:off x="875888" y="3837367"/>
            <a:ext cx="271218" cy="323251"/>
          </a:xfrm>
          <a:custGeom>
            <a:avLst/>
            <a:gdLst/>
            <a:ahLst/>
            <a:cxnLst/>
            <a:rect l="l" t="t" r="r" b="b"/>
            <a:pathLst>
              <a:path w="16244" h="19359" extrusionOk="0">
                <a:moveTo>
                  <a:pt x="8203" y="1"/>
                </a:moveTo>
                <a:cubicBezTo>
                  <a:pt x="6911" y="1"/>
                  <a:pt x="5464" y="522"/>
                  <a:pt x="3882" y="1566"/>
                </a:cubicBezTo>
                <a:cubicBezTo>
                  <a:pt x="3214" y="1994"/>
                  <a:pt x="2571" y="2524"/>
                  <a:pt x="1941" y="3141"/>
                </a:cubicBezTo>
                <a:cubicBezTo>
                  <a:pt x="1324" y="3746"/>
                  <a:pt x="669" y="4489"/>
                  <a:pt x="1" y="5359"/>
                </a:cubicBezTo>
                <a:lnTo>
                  <a:pt x="2218" y="8736"/>
                </a:lnTo>
                <a:cubicBezTo>
                  <a:pt x="2634" y="7778"/>
                  <a:pt x="3113" y="6972"/>
                  <a:pt x="3630" y="6291"/>
                </a:cubicBezTo>
                <a:cubicBezTo>
                  <a:pt x="4134" y="5611"/>
                  <a:pt x="4688" y="5069"/>
                  <a:pt x="5268" y="4691"/>
                </a:cubicBezTo>
                <a:cubicBezTo>
                  <a:pt x="5804" y="4341"/>
                  <a:pt x="6302" y="4162"/>
                  <a:pt x="6778" y="4162"/>
                </a:cubicBezTo>
                <a:cubicBezTo>
                  <a:pt x="6851" y="4162"/>
                  <a:pt x="6923" y="4166"/>
                  <a:pt x="6994" y="4174"/>
                </a:cubicBezTo>
                <a:cubicBezTo>
                  <a:pt x="7511" y="4237"/>
                  <a:pt x="7939" y="4514"/>
                  <a:pt x="8267" y="5006"/>
                </a:cubicBezTo>
                <a:cubicBezTo>
                  <a:pt x="8494" y="5346"/>
                  <a:pt x="8607" y="5737"/>
                  <a:pt x="8632" y="6190"/>
                </a:cubicBezTo>
                <a:cubicBezTo>
                  <a:pt x="8658" y="6644"/>
                  <a:pt x="8595" y="7186"/>
                  <a:pt x="8431" y="7828"/>
                </a:cubicBezTo>
                <a:lnTo>
                  <a:pt x="8153" y="8900"/>
                </a:lnTo>
                <a:cubicBezTo>
                  <a:pt x="7851" y="10097"/>
                  <a:pt x="7738" y="11004"/>
                  <a:pt x="7801" y="11621"/>
                </a:cubicBezTo>
                <a:cubicBezTo>
                  <a:pt x="7851" y="12226"/>
                  <a:pt x="8078" y="12831"/>
                  <a:pt x="8468" y="13411"/>
                </a:cubicBezTo>
                <a:lnTo>
                  <a:pt x="8809" y="13940"/>
                </a:lnTo>
                <a:lnTo>
                  <a:pt x="12690" y="11394"/>
                </a:lnTo>
                <a:lnTo>
                  <a:pt x="12375" y="10916"/>
                </a:lnTo>
                <a:cubicBezTo>
                  <a:pt x="12161" y="10588"/>
                  <a:pt x="12047" y="10248"/>
                  <a:pt x="12022" y="9882"/>
                </a:cubicBezTo>
                <a:cubicBezTo>
                  <a:pt x="11997" y="9517"/>
                  <a:pt x="12072" y="8950"/>
                  <a:pt x="12274" y="8181"/>
                </a:cubicBezTo>
                <a:lnTo>
                  <a:pt x="12564" y="7123"/>
                </a:lnTo>
                <a:cubicBezTo>
                  <a:pt x="12816" y="6039"/>
                  <a:pt x="12904" y="5132"/>
                  <a:pt x="12816" y="4401"/>
                </a:cubicBezTo>
                <a:cubicBezTo>
                  <a:pt x="12728" y="3658"/>
                  <a:pt x="12463" y="2939"/>
                  <a:pt x="11997" y="2234"/>
                </a:cubicBezTo>
                <a:cubicBezTo>
                  <a:pt x="11102" y="860"/>
                  <a:pt x="9955" y="129"/>
                  <a:pt x="8582" y="16"/>
                </a:cubicBezTo>
                <a:cubicBezTo>
                  <a:pt x="8457" y="6"/>
                  <a:pt x="8331" y="1"/>
                  <a:pt x="8203" y="1"/>
                </a:cubicBezTo>
                <a:close/>
                <a:moveTo>
                  <a:pt x="13736" y="12982"/>
                </a:moveTo>
                <a:lnTo>
                  <a:pt x="9855" y="15528"/>
                </a:lnTo>
                <a:lnTo>
                  <a:pt x="12362" y="19358"/>
                </a:lnTo>
                <a:lnTo>
                  <a:pt x="16243" y="16813"/>
                </a:lnTo>
                <a:lnTo>
                  <a:pt x="13736" y="12982"/>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63"/>
          <p:cNvSpPr txBox="1">
            <a:spLocks noGrp="1"/>
          </p:cNvSpPr>
          <p:nvPr>
            <p:ph type="subTitle" idx="5"/>
          </p:nvPr>
        </p:nvSpPr>
        <p:spPr>
          <a:xfrm>
            <a:off x="1418950" y="3573000"/>
            <a:ext cx="3367800" cy="415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Solution</a:t>
            </a:r>
            <a:endParaRPr/>
          </a:p>
        </p:txBody>
      </p:sp>
      <p:grpSp>
        <p:nvGrpSpPr>
          <p:cNvPr id="1209" name="Google Shape;1209;p63"/>
          <p:cNvGrpSpPr/>
          <p:nvPr/>
        </p:nvGrpSpPr>
        <p:grpSpPr>
          <a:xfrm>
            <a:off x="5060238" y="1180475"/>
            <a:ext cx="1100094" cy="3302130"/>
            <a:chOff x="5060238" y="1180475"/>
            <a:chExt cx="1100094" cy="3302130"/>
          </a:xfrm>
        </p:grpSpPr>
        <p:grpSp>
          <p:nvGrpSpPr>
            <p:cNvPr id="1210" name="Google Shape;1210;p63"/>
            <p:cNvGrpSpPr/>
            <p:nvPr/>
          </p:nvGrpSpPr>
          <p:grpSpPr>
            <a:xfrm>
              <a:off x="5060238" y="1180475"/>
              <a:ext cx="1100094" cy="3302130"/>
              <a:chOff x="2975663" y="4800500"/>
              <a:chExt cx="109350" cy="328175"/>
            </a:xfrm>
          </p:grpSpPr>
          <p:sp>
            <p:nvSpPr>
              <p:cNvPr id="1211" name="Google Shape;1211;p63"/>
              <p:cNvSpPr/>
              <p:nvPr/>
            </p:nvSpPr>
            <p:spPr>
              <a:xfrm>
                <a:off x="3041188" y="5083925"/>
                <a:ext cx="16400" cy="31825"/>
              </a:xfrm>
              <a:custGeom>
                <a:avLst/>
                <a:gdLst/>
                <a:ahLst/>
                <a:cxnLst/>
                <a:rect l="l" t="t" r="r" b="b"/>
                <a:pathLst>
                  <a:path w="656" h="1273" extrusionOk="0">
                    <a:moveTo>
                      <a:pt x="26" y="0"/>
                    </a:moveTo>
                    <a:lnTo>
                      <a:pt x="1" y="1248"/>
                    </a:lnTo>
                    <a:lnTo>
                      <a:pt x="568" y="1273"/>
                    </a:lnTo>
                    <a:lnTo>
                      <a:pt x="656" y="38"/>
                    </a:lnTo>
                    <a:lnTo>
                      <a:pt x="26" y="0"/>
                    </a:ln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63"/>
              <p:cNvSpPr/>
              <p:nvPr/>
            </p:nvSpPr>
            <p:spPr>
              <a:xfrm>
                <a:off x="3038988" y="5112275"/>
                <a:ext cx="46025" cy="16400"/>
              </a:xfrm>
              <a:custGeom>
                <a:avLst/>
                <a:gdLst/>
                <a:ahLst/>
                <a:cxnLst/>
                <a:rect l="l" t="t" r="r" b="b"/>
                <a:pathLst>
                  <a:path w="1841" h="656" extrusionOk="0">
                    <a:moveTo>
                      <a:pt x="63" y="0"/>
                    </a:moveTo>
                    <a:lnTo>
                      <a:pt x="0" y="655"/>
                    </a:lnTo>
                    <a:lnTo>
                      <a:pt x="1828" y="655"/>
                    </a:lnTo>
                    <a:cubicBezTo>
                      <a:pt x="1840" y="580"/>
                      <a:pt x="1802" y="504"/>
                      <a:pt x="1739" y="479"/>
                    </a:cubicBezTo>
                    <a:lnTo>
                      <a:pt x="7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63"/>
              <p:cNvSpPr/>
              <p:nvPr/>
            </p:nvSpPr>
            <p:spPr>
              <a:xfrm>
                <a:off x="2995188" y="5083925"/>
                <a:ext cx="16425" cy="31825"/>
              </a:xfrm>
              <a:custGeom>
                <a:avLst/>
                <a:gdLst/>
                <a:ahLst/>
                <a:cxnLst/>
                <a:rect l="l" t="t" r="r" b="b"/>
                <a:pathLst>
                  <a:path w="657" h="1273" extrusionOk="0">
                    <a:moveTo>
                      <a:pt x="26" y="0"/>
                    </a:moveTo>
                    <a:lnTo>
                      <a:pt x="1" y="1248"/>
                    </a:lnTo>
                    <a:lnTo>
                      <a:pt x="568" y="1273"/>
                    </a:lnTo>
                    <a:lnTo>
                      <a:pt x="656" y="38"/>
                    </a:lnTo>
                    <a:lnTo>
                      <a:pt x="26" y="0"/>
                    </a:ln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63"/>
              <p:cNvSpPr/>
              <p:nvPr/>
            </p:nvSpPr>
            <p:spPr>
              <a:xfrm>
                <a:off x="2992988" y="5112275"/>
                <a:ext cx="46025" cy="16400"/>
              </a:xfrm>
              <a:custGeom>
                <a:avLst/>
                <a:gdLst/>
                <a:ahLst/>
                <a:cxnLst/>
                <a:rect l="l" t="t" r="r" b="b"/>
                <a:pathLst>
                  <a:path w="1841" h="656" extrusionOk="0">
                    <a:moveTo>
                      <a:pt x="64" y="0"/>
                    </a:moveTo>
                    <a:lnTo>
                      <a:pt x="1" y="655"/>
                    </a:lnTo>
                    <a:lnTo>
                      <a:pt x="1815" y="655"/>
                    </a:lnTo>
                    <a:cubicBezTo>
                      <a:pt x="1840" y="580"/>
                      <a:pt x="1803" y="504"/>
                      <a:pt x="1727" y="479"/>
                    </a:cubicBez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63"/>
              <p:cNvSpPr/>
              <p:nvPr/>
            </p:nvSpPr>
            <p:spPr>
              <a:xfrm>
                <a:off x="2987963" y="4940575"/>
                <a:ext cx="81925" cy="158800"/>
              </a:xfrm>
              <a:custGeom>
                <a:avLst/>
                <a:gdLst/>
                <a:ahLst/>
                <a:cxnLst/>
                <a:rect l="l" t="t" r="r" b="b"/>
                <a:pathLst>
                  <a:path w="3277" h="6352" extrusionOk="0">
                    <a:moveTo>
                      <a:pt x="2457" y="1"/>
                    </a:moveTo>
                    <a:lnTo>
                      <a:pt x="290" y="165"/>
                    </a:lnTo>
                    <a:lnTo>
                      <a:pt x="0" y="6276"/>
                    </a:lnTo>
                    <a:lnTo>
                      <a:pt x="1185" y="6276"/>
                    </a:lnTo>
                    <a:lnTo>
                      <a:pt x="1575" y="1664"/>
                    </a:lnTo>
                    <a:lnTo>
                      <a:pt x="2092" y="3642"/>
                    </a:lnTo>
                    <a:lnTo>
                      <a:pt x="1915" y="6352"/>
                    </a:lnTo>
                    <a:lnTo>
                      <a:pt x="2923" y="6352"/>
                    </a:lnTo>
                    <a:lnTo>
                      <a:pt x="3276" y="3353"/>
                    </a:lnTo>
                    <a:lnTo>
                      <a:pt x="24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63"/>
              <p:cNvSpPr/>
              <p:nvPr/>
            </p:nvSpPr>
            <p:spPr>
              <a:xfrm>
                <a:off x="3027338" y="4975550"/>
                <a:ext cx="11975" cy="6650"/>
              </a:xfrm>
              <a:custGeom>
                <a:avLst/>
                <a:gdLst/>
                <a:ahLst/>
                <a:cxnLst/>
                <a:rect l="l" t="t" r="r" b="b"/>
                <a:pathLst>
                  <a:path w="479" h="266" fill="none" extrusionOk="0">
                    <a:moveTo>
                      <a:pt x="479" y="0"/>
                    </a:moveTo>
                    <a:lnTo>
                      <a:pt x="0" y="265"/>
                    </a:lnTo>
                  </a:path>
                </a:pathLst>
              </a:custGeom>
              <a:noFill/>
              <a:ln w="2825" cap="flat" cmpd="sng">
                <a:solidFill>
                  <a:schemeClr val="dk2"/>
                </a:solidFill>
                <a:prstDash val="solid"/>
                <a:miter lim="126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63"/>
              <p:cNvSpPr/>
              <p:nvPr/>
            </p:nvSpPr>
            <p:spPr>
              <a:xfrm>
                <a:off x="3048438" y="4893025"/>
                <a:ext cx="8525" cy="16075"/>
              </a:xfrm>
              <a:custGeom>
                <a:avLst/>
                <a:gdLst/>
                <a:ahLst/>
                <a:cxnLst/>
                <a:rect l="l" t="t" r="r" b="b"/>
                <a:pathLst>
                  <a:path w="341" h="643" extrusionOk="0">
                    <a:moveTo>
                      <a:pt x="315" y="0"/>
                    </a:moveTo>
                    <a:lnTo>
                      <a:pt x="13" y="38"/>
                    </a:lnTo>
                    <a:lnTo>
                      <a:pt x="0" y="643"/>
                    </a:lnTo>
                    <a:lnTo>
                      <a:pt x="341" y="643"/>
                    </a:lnTo>
                    <a:lnTo>
                      <a:pt x="315" y="0"/>
                    </a:ln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63"/>
              <p:cNvSpPr/>
              <p:nvPr/>
            </p:nvSpPr>
            <p:spPr>
              <a:xfrm>
                <a:off x="3048438" y="4868450"/>
                <a:ext cx="14525" cy="33725"/>
              </a:xfrm>
              <a:custGeom>
                <a:avLst/>
                <a:gdLst/>
                <a:ahLst/>
                <a:cxnLst/>
                <a:rect l="l" t="t" r="r" b="b"/>
                <a:pathLst>
                  <a:path w="581" h="1349" extrusionOk="0">
                    <a:moveTo>
                      <a:pt x="38" y="0"/>
                    </a:moveTo>
                    <a:lnTo>
                      <a:pt x="0" y="1235"/>
                    </a:lnTo>
                    <a:lnTo>
                      <a:pt x="504" y="1348"/>
                    </a:lnTo>
                    <a:cubicBezTo>
                      <a:pt x="580" y="315"/>
                      <a:pt x="38" y="0"/>
                      <a:pt x="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63"/>
              <p:cNvSpPr/>
              <p:nvPr/>
            </p:nvSpPr>
            <p:spPr>
              <a:xfrm>
                <a:off x="2992688" y="4859925"/>
                <a:ext cx="58300" cy="92025"/>
              </a:xfrm>
              <a:custGeom>
                <a:avLst/>
                <a:gdLst/>
                <a:ahLst/>
                <a:cxnLst/>
                <a:rect l="l" t="t" r="r" b="b"/>
                <a:pathLst>
                  <a:path w="2332" h="3681" extrusionOk="0">
                    <a:moveTo>
                      <a:pt x="1172" y="1"/>
                    </a:moveTo>
                    <a:cubicBezTo>
                      <a:pt x="769" y="14"/>
                      <a:pt x="378" y="89"/>
                      <a:pt x="0" y="190"/>
                    </a:cubicBezTo>
                    <a:lnTo>
                      <a:pt x="25" y="3680"/>
                    </a:lnTo>
                    <a:lnTo>
                      <a:pt x="2331" y="3504"/>
                    </a:lnTo>
                    <a:lnTo>
                      <a:pt x="2306" y="455"/>
                    </a:lnTo>
                    <a:cubicBezTo>
                      <a:pt x="2306" y="404"/>
                      <a:pt x="2281" y="354"/>
                      <a:pt x="2230" y="329"/>
                    </a:cubicBezTo>
                    <a:lnTo>
                      <a:pt x="1588" y="51"/>
                    </a:lnTo>
                    <a:cubicBezTo>
                      <a:pt x="1588" y="51"/>
                      <a:pt x="1273" y="1"/>
                      <a:pt x="1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63"/>
              <p:cNvSpPr/>
              <p:nvPr/>
            </p:nvSpPr>
            <p:spPr>
              <a:xfrm>
                <a:off x="3050638" y="4883250"/>
                <a:ext cx="25" cy="16725"/>
              </a:xfrm>
              <a:custGeom>
                <a:avLst/>
                <a:gdLst/>
                <a:ahLst/>
                <a:cxnLst/>
                <a:rect l="l" t="t" r="r" b="b"/>
                <a:pathLst>
                  <a:path w="1" h="669" fill="none" extrusionOk="0">
                    <a:moveTo>
                      <a:pt x="1" y="668"/>
                    </a:moveTo>
                    <a:lnTo>
                      <a:pt x="1" y="0"/>
                    </a:lnTo>
                  </a:path>
                </a:pathLst>
              </a:custGeom>
              <a:solidFill>
                <a:schemeClr val="accent2"/>
              </a:solidFill>
              <a:ln w="2825" cap="flat" cmpd="sng">
                <a:solidFill>
                  <a:schemeClr val="dk1"/>
                </a:solidFill>
                <a:prstDash val="solid"/>
                <a:miter lim="126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63"/>
              <p:cNvSpPr/>
              <p:nvPr/>
            </p:nvSpPr>
            <p:spPr>
              <a:xfrm>
                <a:off x="2977238" y="4892700"/>
                <a:ext cx="22400" cy="48450"/>
              </a:xfrm>
              <a:custGeom>
                <a:avLst/>
                <a:gdLst/>
                <a:ahLst/>
                <a:cxnLst/>
                <a:rect l="l" t="t" r="r" b="b"/>
                <a:pathLst>
                  <a:path w="896" h="1938" extrusionOk="0">
                    <a:moveTo>
                      <a:pt x="240" y="0"/>
                    </a:moveTo>
                    <a:cubicBezTo>
                      <a:pt x="240" y="0"/>
                      <a:pt x="1" y="1412"/>
                      <a:pt x="290" y="1777"/>
                    </a:cubicBezTo>
                    <a:cubicBezTo>
                      <a:pt x="389" y="1898"/>
                      <a:pt x="474" y="1937"/>
                      <a:pt x="542" y="1937"/>
                    </a:cubicBezTo>
                    <a:cubicBezTo>
                      <a:pt x="673" y="1937"/>
                      <a:pt x="744" y="1790"/>
                      <a:pt x="744" y="1790"/>
                    </a:cubicBezTo>
                    <a:lnTo>
                      <a:pt x="895" y="63"/>
                    </a:lnTo>
                    <a:lnTo>
                      <a:pt x="240" y="0"/>
                    </a:ln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63"/>
              <p:cNvSpPr/>
              <p:nvPr/>
            </p:nvSpPr>
            <p:spPr>
              <a:xfrm>
                <a:off x="2975663" y="4864550"/>
                <a:ext cx="30575" cy="43300"/>
              </a:xfrm>
              <a:custGeom>
                <a:avLst/>
                <a:gdLst/>
                <a:ahLst/>
                <a:cxnLst/>
                <a:rect l="l" t="t" r="r" b="b"/>
                <a:pathLst>
                  <a:path w="1223" h="1732" extrusionOk="0">
                    <a:moveTo>
                      <a:pt x="776" y="1"/>
                    </a:moveTo>
                    <a:cubicBezTo>
                      <a:pt x="387" y="1"/>
                      <a:pt x="1" y="942"/>
                      <a:pt x="1" y="1731"/>
                    </a:cubicBezTo>
                    <a:lnTo>
                      <a:pt x="1034" y="1542"/>
                    </a:lnTo>
                    <a:cubicBezTo>
                      <a:pt x="1034" y="1542"/>
                      <a:pt x="1223" y="81"/>
                      <a:pt x="820" y="5"/>
                    </a:cubicBezTo>
                    <a:cubicBezTo>
                      <a:pt x="805" y="2"/>
                      <a:pt x="790" y="1"/>
                      <a:pt x="7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63"/>
              <p:cNvSpPr/>
              <p:nvPr/>
            </p:nvSpPr>
            <p:spPr>
              <a:xfrm>
                <a:off x="2998663" y="4885150"/>
                <a:ext cx="4750" cy="18275"/>
              </a:xfrm>
              <a:custGeom>
                <a:avLst/>
                <a:gdLst/>
                <a:ahLst/>
                <a:cxnLst/>
                <a:rect l="l" t="t" r="r" b="b"/>
                <a:pathLst>
                  <a:path w="190" h="731" fill="none" extrusionOk="0">
                    <a:moveTo>
                      <a:pt x="0" y="731"/>
                    </a:moveTo>
                    <a:lnTo>
                      <a:pt x="152" y="680"/>
                    </a:lnTo>
                    <a:lnTo>
                      <a:pt x="190" y="0"/>
                    </a:lnTo>
                  </a:path>
                </a:pathLst>
              </a:custGeom>
              <a:noFill/>
              <a:ln w="2825" cap="flat" cmpd="sng">
                <a:solidFill>
                  <a:schemeClr val="dk1"/>
                </a:solidFill>
                <a:prstDash val="solid"/>
                <a:miter lim="126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63"/>
              <p:cNvSpPr/>
              <p:nvPr/>
            </p:nvSpPr>
            <p:spPr>
              <a:xfrm>
                <a:off x="3020713" y="4888550"/>
                <a:ext cx="22950" cy="17125"/>
              </a:xfrm>
              <a:custGeom>
                <a:avLst/>
                <a:gdLst/>
                <a:ahLst/>
                <a:cxnLst/>
                <a:rect l="l" t="t" r="r" b="b"/>
                <a:pathLst>
                  <a:path w="918" h="685" extrusionOk="0">
                    <a:moveTo>
                      <a:pt x="562" y="1"/>
                    </a:moveTo>
                    <a:cubicBezTo>
                      <a:pt x="548" y="1"/>
                      <a:pt x="533" y="1"/>
                      <a:pt x="517" y="3"/>
                    </a:cubicBezTo>
                    <a:cubicBezTo>
                      <a:pt x="341" y="28"/>
                      <a:pt x="190" y="154"/>
                      <a:pt x="139" y="330"/>
                    </a:cubicBezTo>
                    <a:cubicBezTo>
                      <a:pt x="139" y="330"/>
                      <a:pt x="1" y="519"/>
                      <a:pt x="303" y="645"/>
                    </a:cubicBezTo>
                    <a:cubicBezTo>
                      <a:pt x="362" y="673"/>
                      <a:pt x="418" y="684"/>
                      <a:pt x="468" y="684"/>
                    </a:cubicBezTo>
                    <a:cubicBezTo>
                      <a:pt x="675" y="684"/>
                      <a:pt x="807" y="490"/>
                      <a:pt x="857" y="368"/>
                    </a:cubicBezTo>
                    <a:cubicBezTo>
                      <a:pt x="917" y="213"/>
                      <a:pt x="830" y="1"/>
                      <a:pt x="562" y="1"/>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63"/>
              <p:cNvSpPr/>
              <p:nvPr/>
            </p:nvSpPr>
            <p:spPr>
              <a:xfrm>
                <a:off x="3036463" y="4888600"/>
                <a:ext cx="13900" cy="6325"/>
              </a:xfrm>
              <a:custGeom>
                <a:avLst/>
                <a:gdLst/>
                <a:ahLst/>
                <a:cxnLst/>
                <a:rect l="l" t="t" r="r" b="b"/>
                <a:pathLst>
                  <a:path w="556" h="253" extrusionOk="0">
                    <a:moveTo>
                      <a:pt x="1" y="1"/>
                    </a:moveTo>
                    <a:lnTo>
                      <a:pt x="64" y="177"/>
                    </a:lnTo>
                    <a:lnTo>
                      <a:pt x="479" y="253"/>
                    </a:lnTo>
                    <a:cubicBezTo>
                      <a:pt x="517" y="253"/>
                      <a:pt x="542" y="240"/>
                      <a:pt x="555" y="202"/>
                    </a:cubicBezTo>
                    <a:cubicBezTo>
                      <a:pt x="555" y="177"/>
                      <a:pt x="542" y="152"/>
                      <a:pt x="517" y="139"/>
                    </a:cubicBezTo>
                    <a:cubicBezTo>
                      <a:pt x="353" y="64"/>
                      <a:pt x="177" y="26"/>
                      <a:pt x="1" y="1"/>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63"/>
              <p:cNvSpPr/>
              <p:nvPr/>
            </p:nvSpPr>
            <p:spPr>
              <a:xfrm>
                <a:off x="2990788" y="4896800"/>
                <a:ext cx="37500" cy="42550"/>
              </a:xfrm>
              <a:custGeom>
                <a:avLst/>
                <a:gdLst/>
                <a:ahLst/>
                <a:cxnLst/>
                <a:rect l="l" t="t" r="r" b="b"/>
                <a:pathLst>
                  <a:path w="1500" h="1702" extrusionOk="0">
                    <a:moveTo>
                      <a:pt x="1336" y="0"/>
                    </a:moveTo>
                    <a:lnTo>
                      <a:pt x="0" y="845"/>
                    </a:lnTo>
                    <a:lnTo>
                      <a:pt x="139" y="1701"/>
                    </a:lnTo>
                    <a:lnTo>
                      <a:pt x="1500" y="315"/>
                    </a:lnTo>
                    <a:lnTo>
                      <a:pt x="1336" y="0"/>
                    </a:ln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63"/>
              <p:cNvSpPr/>
              <p:nvPr/>
            </p:nvSpPr>
            <p:spPr>
              <a:xfrm>
                <a:off x="2990788" y="4913500"/>
                <a:ext cx="6950" cy="4425"/>
              </a:xfrm>
              <a:custGeom>
                <a:avLst/>
                <a:gdLst/>
                <a:ahLst/>
                <a:cxnLst/>
                <a:rect l="l" t="t" r="r" b="b"/>
                <a:pathLst>
                  <a:path w="278" h="177" fill="none" extrusionOk="0">
                    <a:moveTo>
                      <a:pt x="278" y="0"/>
                    </a:moveTo>
                    <a:lnTo>
                      <a:pt x="0" y="177"/>
                    </a:lnTo>
                  </a:path>
                </a:pathLst>
              </a:custGeom>
              <a:noFill/>
              <a:ln w="1900" cap="flat" cmpd="sng">
                <a:solidFill>
                  <a:srgbClr val="EFA987"/>
                </a:solidFill>
                <a:prstDash val="solid"/>
                <a:miter lim="126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63"/>
              <p:cNvSpPr/>
              <p:nvPr/>
            </p:nvSpPr>
            <p:spPr>
              <a:xfrm>
                <a:off x="3014738" y="4896725"/>
                <a:ext cx="56725" cy="53950"/>
              </a:xfrm>
              <a:custGeom>
                <a:avLst/>
                <a:gdLst/>
                <a:ahLst/>
                <a:cxnLst/>
                <a:rect l="l" t="t" r="r" b="b"/>
                <a:pathLst>
                  <a:path w="2269" h="2158" extrusionOk="0">
                    <a:moveTo>
                      <a:pt x="732" y="1"/>
                    </a:moveTo>
                    <a:cubicBezTo>
                      <a:pt x="681" y="1"/>
                      <a:pt x="640" y="37"/>
                      <a:pt x="618" y="91"/>
                    </a:cubicBezTo>
                    <a:lnTo>
                      <a:pt x="25" y="1793"/>
                    </a:lnTo>
                    <a:cubicBezTo>
                      <a:pt x="0" y="1881"/>
                      <a:pt x="51" y="1956"/>
                      <a:pt x="126" y="1969"/>
                    </a:cubicBezTo>
                    <a:lnTo>
                      <a:pt x="1537" y="2158"/>
                    </a:lnTo>
                    <a:cubicBezTo>
                      <a:pt x="1588" y="2158"/>
                      <a:pt x="1651" y="2120"/>
                      <a:pt x="1676" y="2070"/>
                    </a:cubicBezTo>
                    <a:lnTo>
                      <a:pt x="2243" y="356"/>
                    </a:lnTo>
                    <a:cubicBezTo>
                      <a:pt x="2268" y="280"/>
                      <a:pt x="2218" y="192"/>
                      <a:pt x="2142" y="180"/>
                    </a:cubicBezTo>
                    <a:lnTo>
                      <a:pt x="756" y="3"/>
                    </a:lnTo>
                    <a:cubicBezTo>
                      <a:pt x="748" y="2"/>
                      <a:pt x="740" y="1"/>
                      <a:pt x="732" y="1"/>
                    </a:cubicBezTo>
                    <a:close/>
                  </a:path>
                </a:pathLst>
              </a:custGeom>
              <a:solidFill>
                <a:srgbClr val="090B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63"/>
              <p:cNvSpPr/>
              <p:nvPr/>
            </p:nvSpPr>
            <p:spPr>
              <a:xfrm>
                <a:off x="3015663" y="4902475"/>
                <a:ext cx="56425" cy="44425"/>
              </a:xfrm>
              <a:custGeom>
                <a:avLst/>
                <a:gdLst/>
                <a:ahLst/>
                <a:cxnLst/>
                <a:rect l="l" t="t" r="r" b="b"/>
                <a:pathLst>
                  <a:path w="2257" h="1777" extrusionOk="0">
                    <a:moveTo>
                      <a:pt x="2181" y="0"/>
                    </a:moveTo>
                    <a:lnTo>
                      <a:pt x="1" y="1676"/>
                    </a:lnTo>
                    <a:lnTo>
                      <a:pt x="77" y="1777"/>
                    </a:lnTo>
                    <a:lnTo>
                      <a:pt x="2256" y="88"/>
                    </a:lnTo>
                    <a:lnTo>
                      <a:pt x="2181" y="0"/>
                    </a:lnTo>
                    <a:close/>
                  </a:path>
                </a:pathLst>
              </a:custGeom>
              <a:solidFill>
                <a:srgbClr val="090B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63"/>
              <p:cNvSpPr/>
              <p:nvPr/>
            </p:nvSpPr>
            <p:spPr>
              <a:xfrm>
                <a:off x="3016313" y="4898950"/>
                <a:ext cx="57025" cy="53675"/>
              </a:xfrm>
              <a:custGeom>
                <a:avLst/>
                <a:gdLst/>
                <a:ahLst/>
                <a:cxnLst/>
                <a:rect l="l" t="t" r="r" b="b"/>
                <a:pathLst>
                  <a:path w="2281" h="2147" extrusionOk="0">
                    <a:moveTo>
                      <a:pt x="744" y="0"/>
                    </a:moveTo>
                    <a:cubicBezTo>
                      <a:pt x="690" y="0"/>
                      <a:pt x="641" y="36"/>
                      <a:pt x="630" y="91"/>
                    </a:cubicBezTo>
                    <a:lnTo>
                      <a:pt x="25" y="1792"/>
                    </a:lnTo>
                    <a:cubicBezTo>
                      <a:pt x="0" y="1867"/>
                      <a:pt x="51" y="1956"/>
                      <a:pt x="139" y="1968"/>
                    </a:cubicBezTo>
                    <a:lnTo>
                      <a:pt x="1537" y="2145"/>
                    </a:lnTo>
                    <a:cubicBezTo>
                      <a:pt x="1546" y="2146"/>
                      <a:pt x="1554" y="2147"/>
                      <a:pt x="1561" y="2147"/>
                    </a:cubicBezTo>
                    <a:cubicBezTo>
                      <a:pt x="1613" y="2147"/>
                      <a:pt x="1654" y="2111"/>
                      <a:pt x="1676" y="2056"/>
                    </a:cubicBezTo>
                    <a:lnTo>
                      <a:pt x="2256" y="355"/>
                    </a:lnTo>
                    <a:cubicBezTo>
                      <a:pt x="2281" y="280"/>
                      <a:pt x="2230" y="191"/>
                      <a:pt x="2142" y="179"/>
                    </a:cubicBezTo>
                    <a:lnTo>
                      <a:pt x="769" y="2"/>
                    </a:lnTo>
                    <a:cubicBezTo>
                      <a:pt x="761" y="1"/>
                      <a:pt x="753" y="0"/>
                      <a:pt x="744" y="0"/>
                    </a:cubicBezTo>
                    <a:close/>
                  </a:path>
                </a:pathLst>
              </a:custGeom>
              <a:solidFill>
                <a:srgbClr val="3D50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63"/>
              <p:cNvSpPr/>
              <p:nvPr/>
            </p:nvSpPr>
            <p:spPr>
              <a:xfrm>
                <a:off x="3059463" y="4916650"/>
                <a:ext cx="12300" cy="13950"/>
              </a:xfrm>
              <a:custGeom>
                <a:avLst/>
                <a:gdLst/>
                <a:ahLst/>
                <a:cxnLst/>
                <a:rect l="l" t="t" r="r" b="b"/>
                <a:pathLst>
                  <a:path w="492" h="558" extrusionOk="0">
                    <a:moveTo>
                      <a:pt x="303" y="0"/>
                    </a:moveTo>
                    <a:cubicBezTo>
                      <a:pt x="202" y="0"/>
                      <a:pt x="101" y="63"/>
                      <a:pt x="76" y="164"/>
                    </a:cubicBezTo>
                    <a:lnTo>
                      <a:pt x="38" y="277"/>
                    </a:lnTo>
                    <a:cubicBezTo>
                      <a:pt x="0" y="403"/>
                      <a:pt x="89" y="542"/>
                      <a:pt x="227" y="555"/>
                    </a:cubicBezTo>
                    <a:cubicBezTo>
                      <a:pt x="234" y="557"/>
                      <a:pt x="241" y="558"/>
                      <a:pt x="248" y="558"/>
                    </a:cubicBezTo>
                    <a:cubicBezTo>
                      <a:pt x="281" y="558"/>
                      <a:pt x="318" y="533"/>
                      <a:pt x="328" y="492"/>
                    </a:cubicBezTo>
                    <a:lnTo>
                      <a:pt x="454" y="139"/>
                    </a:lnTo>
                    <a:cubicBezTo>
                      <a:pt x="492" y="76"/>
                      <a:pt x="441" y="0"/>
                      <a:pt x="366" y="0"/>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63"/>
              <p:cNvSpPr/>
              <p:nvPr/>
            </p:nvSpPr>
            <p:spPr>
              <a:xfrm>
                <a:off x="3015988" y="4838200"/>
                <a:ext cx="18600" cy="29600"/>
              </a:xfrm>
              <a:custGeom>
                <a:avLst/>
                <a:gdLst/>
                <a:ahLst/>
                <a:cxnLst/>
                <a:rect l="l" t="t" r="r" b="b"/>
                <a:pathLst>
                  <a:path w="744" h="1184" extrusionOk="0">
                    <a:moveTo>
                      <a:pt x="114" y="0"/>
                    </a:moveTo>
                    <a:lnTo>
                      <a:pt x="26" y="883"/>
                    </a:lnTo>
                    <a:cubicBezTo>
                      <a:pt x="1" y="1059"/>
                      <a:pt x="164" y="1160"/>
                      <a:pt x="328" y="1172"/>
                    </a:cubicBezTo>
                    <a:cubicBezTo>
                      <a:pt x="355" y="1180"/>
                      <a:pt x="381" y="1184"/>
                      <a:pt x="407" y="1184"/>
                    </a:cubicBezTo>
                    <a:cubicBezTo>
                      <a:pt x="550" y="1184"/>
                      <a:pt x="668" y="1070"/>
                      <a:pt x="668" y="920"/>
                    </a:cubicBezTo>
                    <a:lnTo>
                      <a:pt x="744" y="353"/>
                    </a:lnTo>
                    <a:lnTo>
                      <a:pt x="114" y="0"/>
                    </a:ln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63"/>
              <p:cNvSpPr/>
              <p:nvPr/>
            </p:nvSpPr>
            <p:spPr>
              <a:xfrm>
                <a:off x="3016938" y="4839350"/>
                <a:ext cx="17650" cy="20600"/>
              </a:xfrm>
              <a:custGeom>
                <a:avLst/>
                <a:gdLst/>
                <a:ahLst/>
                <a:cxnLst/>
                <a:rect l="l" t="t" r="r" b="b"/>
                <a:pathLst>
                  <a:path w="706" h="824" extrusionOk="0">
                    <a:moveTo>
                      <a:pt x="118" y="0"/>
                    </a:moveTo>
                    <a:cubicBezTo>
                      <a:pt x="86" y="0"/>
                      <a:pt x="65" y="13"/>
                      <a:pt x="63" y="43"/>
                    </a:cubicBezTo>
                    <a:cubicBezTo>
                      <a:pt x="0" y="597"/>
                      <a:pt x="630" y="824"/>
                      <a:pt x="630" y="824"/>
                    </a:cubicBezTo>
                    <a:lnTo>
                      <a:pt x="706" y="295"/>
                    </a:lnTo>
                    <a:cubicBezTo>
                      <a:pt x="706" y="295"/>
                      <a:pt x="273" y="0"/>
                      <a:pt x="118" y="0"/>
                    </a:cubicBezTo>
                    <a:close/>
                  </a:path>
                </a:pathLst>
              </a:custGeom>
              <a:solidFill>
                <a:srgbClr val="000000">
                  <a:alpha val="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63"/>
              <p:cNvSpPr/>
              <p:nvPr/>
            </p:nvSpPr>
            <p:spPr>
              <a:xfrm>
                <a:off x="3007788" y="4859625"/>
                <a:ext cx="32050" cy="12625"/>
              </a:xfrm>
              <a:custGeom>
                <a:avLst/>
                <a:gdLst/>
                <a:ahLst/>
                <a:cxnLst/>
                <a:rect l="l" t="t" r="r" b="b"/>
                <a:pathLst>
                  <a:path w="1282" h="505" extrusionOk="0">
                    <a:moveTo>
                      <a:pt x="858" y="0"/>
                    </a:moveTo>
                    <a:lnTo>
                      <a:pt x="379" y="13"/>
                    </a:lnTo>
                    <a:lnTo>
                      <a:pt x="102" y="51"/>
                    </a:lnTo>
                    <a:cubicBezTo>
                      <a:pt x="102" y="51"/>
                      <a:pt x="1" y="479"/>
                      <a:pt x="707" y="504"/>
                    </a:cubicBezTo>
                    <a:cubicBezTo>
                      <a:pt x="716" y="505"/>
                      <a:pt x="725" y="505"/>
                      <a:pt x="734" y="505"/>
                    </a:cubicBezTo>
                    <a:cubicBezTo>
                      <a:pt x="1281" y="505"/>
                      <a:pt x="1135" y="126"/>
                      <a:pt x="1135" y="126"/>
                    </a:cubicBezTo>
                    <a:lnTo>
                      <a:pt x="858" y="0"/>
                    </a:ln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63"/>
              <p:cNvSpPr/>
              <p:nvPr/>
            </p:nvSpPr>
            <p:spPr>
              <a:xfrm>
                <a:off x="3033638" y="4804675"/>
                <a:ext cx="23950" cy="24425"/>
              </a:xfrm>
              <a:custGeom>
                <a:avLst/>
                <a:gdLst/>
                <a:ahLst/>
                <a:cxnLst/>
                <a:rect l="l" t="t" r="r" b="b"/>
                <a:pathLst>
                  <a:path w="958" h="977" extrusionOk="0">
                    <a:moveTo>
                      <a:pt x="380" y="0"/>
                    </a:moveTo>
                    <a:cubicBezTo>
                      <a:pt x="183" y="0"/>
                      <a:pt x="0" y="132"/>
                      <a:pt x="0" y="132"/>
                    </a:cubicBezTo>
                    <a:lnTo>
                      <a:pt x="403" y="976"/>
                    </a:lnTo>
                    <a:cubicBezTo>
                      <a:pt x="403" y="976"/>
                      <a:pt x="958" y="560"/>
                      <a:pt x="706" y="182"/>
                    </a:cubicBezTo>
                    <a:cubicBezTo>
                      <a:pt x="614" y="44"/>
                      <a:pt x="494"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63"/>
              <p:cNvSpPr/>
              <p:nvPr/>
            </p:nvSpPr>
            <p:spPr>
              <a:xfrm>
                <a:off x="2998738" y="4805075"/>
                <a:ext cx="33975" cy="24950"/>
              </a:xfrm>
              <a:custGeom>
                <a:avLst/>
                <a:gdLst/>
                <a:ahLst/>
                <a:cxnLst/>
                <a:rect l="l" t="t" r="r" b="b"/>
                <a:pathLst>
                  <a:path w="1359" h="998" extrusionOk="0">
                    <a:moveTo>
                      <a:pt x="1107" y="0"/>
                    </a:moveTo>
                    <a:cubicBezTo>
                      <a:pt x="702" y="0"/>
                      <a:pt x="0" y="116"/>
                      <a:pt x="502" y="998"/>
                    </a:cubicBezTo>
                    <a:lnTo>
                      <a:pt x="678" y="506"/>
                    </a:lnTo>
                    <a:lnTo>
                      <a:pt x="1358" y="15"/>
                    </a:lnTo>
                    <a:cubicBezTo>
                      <a:pt x="1358" y="15"/>
                      <a:pt x="1252" y="0"/>
                      <a:pt x="1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63"/>
              <p:cNvSpPr/>
              <p:nvPr/>
            </p:nvSpPr>
            <p:spPr>
              <a:xfrm>
                <a:off x="3040888" y="4813625"/>
                <a:ext cx="10100" cy="17350"/>
              </a:xfrm>
              <a:custGeom>
                <a:avLst/>
                <a:gdLst/>
                <a:ahLst/>
                <a:cxnLst/>
                <a:rect l="l" t="t" r="r" b="b"/>
                <a:pathLst>
                  <a:path w="404" h="694" extrusionOk="0">
                    <a:moveTo>
                      <a:pt x="151" y="1"/>
                    </a:moveTo>
                    <a:lnTo>
                      <a:pt x="0" y="89"/>
                    </a:lnTo>
                    <a:lnTo>
                      <a:pt x="88" y="694"/>
                    </a:lnTo>
                    <a:cubicBezTo>
                      <a:pt x="403" y="215"/>
                      <a:pt x="151" y="1"/>
                      <a:pt x="1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63"/>
              <p:cNvSpPr/>
              <p:nvPr/>
            </p:nvSpPr>
            <p:spPr>
              <a:xfrm>
                <a:off x="3036788" y="4829125"/>
                <a:ext cx="14350" cy="11975"/>
              </a:xfrm>
              <a:custGeom>
                <a:avLst/>
                <a:gdLst/>
                <a:ahLst/>
                <a:cxnLst/>
                <a:rect l="l" t="t" r="r" b="b"/>
                <a:pathLst>
                  <a:path w="574" h="479" extrusionOk="0">
                    <a:moveTo>
                      <a:pt x="257" y="1"/>
                    </a:moveTo>
                    <a:cubicBezTo>
                      <a:pt x="148" y="1"/>
                      <a:pt x="41" y="80"/>
                      <a:pt x="25" y="212"/>
                    </a:cubicBezTo>
                    <a:cubicBezTo>
                      <a:pt x="0" y="338"/>
                      <a:pt x="88" y="464"/>
                      <a:pt x="227" y="477"/>
                    </a:cubicBezTo>
                    <a:cubicBezTo>
                      <a:pt x="237" y="478"/>
                      <a:pt x="247" y="479"/>
                      <a:pt x="256" y="479"/>
                    </a:cubicBezTo>
                    <a:cubicBezTo>
                      <a:pt x="443" y="479"/>
                      <a:pt x="573" y="255"/>
                      <a:pt x="441" y="99"/>
                    </a:cubicBezTo>
                    <a:cubicBezTo>
                      <a:pt x="393" y="31"/>
                      <a:pt x="324" y="1"/>
                      <a:pt x="257" y="1"/>
                    </a:cubicBezTo>
                    <a:close/>
                  </a:path>
                </a:pathLst>
              </a:custGeom>
              <a:solidFill>
                <a:srgbClr val="E49D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63"/>
              <p:cNvSpPr/>
              <p:nvPr/>
            </p:nvSpPr>
            <p:spPr>
              <a:xfrm>
                <a:off x="3011888" y="4807850"/>
                <a:ext cx="34375" cy="44275"/>
              </a:xfrm>
              <a:custGeom>
                <a:avLst/>
                <a:gdLst/>
                <a:ahLst/>
                <a:cxnLst/>
                <a:rect l="l" t="t" r="r" b="b"/>
                <a:pathLst>
                  <a:path w="1375" h="1771" extrusionOk="0">
                    <a:moveTo>
                      <a:pt x="721" y="1"/>
                    </a:moveTo>
                    <a:cubicBezTo>
                      <a:pt x="397" y="1"/>
                      <a:pt x="110" y="231"/>
                      <a:pt x="51" y="559"/>
                    </a:cubicBezTo>
                    <a:lnTo>
                      <a:pt x="26" y="1000"/>
                    </a:lnTo>
                    <a:cubicBezTo>
                      <a:pt x="1" y="1391"/>
                      <a:pt x="278" y="1731"/>
                      <a:pt x="669" y="1769"/>
                    </a:cubicBezTo>
                    <a:cubicBezTo>
                      <a:pt x="684" y="1770"/>
                      <a:pt x="699" y="1771"/>
                      <a:pt x="715" y="1771"/>
                    </a:cubicBezTo>
                    <a:cubicBezTo>
                      <a:pt x="999" y="1771"/>
                      <a:pt x="1251" y="1552"/>
                      <a:pt x="1299" y="1265"/>
                    </a:cubicBezTo>
                    <a:lnTo>
                      <a:pt x="1336" y="698"/>
                    </a:lnTo>
                    <a:cubicBezTo>
                      <a:pt x="1374" y="358"/>
                      <a:pt x="1135" y="55"/>
                      <a:pt x="795" y="5"/>
                    </a:cubicBezTo>
                    <a:cubicBezTo>
                      <a:pt x="770" y="2"/>
                      <a:pt x="746" y="1"/>
                      <a:pt x="721" y="1"/>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63"/>
              <p:cNvSpPr/>
              <p:nvPr/>
            </p:nvSpPr>
            <p:spPr>
              <a:xfrm>
                <a:off x="3009688" y="4805750"/>
                <a:ext cx="35675" cy="28075"/>
              </a:xfrm>
              <a:custGeom>
                <a:avLst/>
                <a:gdLst/>
                <a:ahLst/>
                <a:cxnLst/>
                <a:rect l="l" t="t" r="r" b="b"/>
                <a:pathLst>
                  <a:path w="1427" h="1123" extrusionOk="0">
                    <a:moveTo>
                      <a:pt x="1421" y="606"/>
                    </a:moveTo>
                    <a:lnTo>
                      <a:pt x="1424" y="643"/>
                    </a:lnTo>
                    <a:cubicBezTo>
                      <a:pt x="1424" y="643"/>
                      <a:pt x="1427" y="628"/>
                      <a:pt x="1421" y="606"/>
                    </a:cubicBezTo>
                    <a:close/>
                    <a:moveTo>
                      <a:pt x="933" y="1"/>
                    </a:moveTo>
                    <a:lnTo>
                      <a:pt x="139" y="253"/>
                    </a:lnTo>
                    <a:lnTo>
                      <a:pt x="1" y="870"/>
                    </a:lnTo>
                    <a:lnTo>
                      <a:pt x="265" y="1122"/>
                    </a:lnTo>
                    <a:lnTo>
                      <a:pt x="265" y="706"/>
                    </a:lnTo>
                    <a:cubicBezTo>
                      <a:pt x="435" y="497"/>
                      <a:pt x="706" y="445"/>
                      <a:pt x="956" y="445"/>
                    </a:cubicBezTo>
                    <a:cubicBezTo>
                      <a:pt x="1022" y="445"/>
                      <a:pt x="1087" y="449"/>
                      <a:pt x="1147" y="454"/>
                    </a:cubicBezTo>
                    <a:cubicBezTo>
                      <a:pt x="1357" y="472"/>
                      <a:pt x="1409" y="556"/>
                      <a:pt x="1421" y="606"/>
                    </a:cubicBezTo>
                    <a:lnTo>
                      <a:pt x="1421" y="606"/>
                    </a:lnTo>
                    <a:lnTo>
                      <a:pt x="1399" y="328"/>
                    </a:lnTo>
                    <a:lnTo>
                      <a:pt x="9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63"/>
              <p:cNvSpPr/>
              <p:nvPr/>
            </p:nvSpPr>
            <p:spPr>
              <a:xfrm>
                <a:off x="3004113" y="4827150"/>
                <a:ext cx="12525" cy="12075"/>
              </a:xfrm>
              <a:custGeom>
                <a:avLst/>
                <a:gdLst/>
                <a:ahLst/>
                <a:cxnLst/>
                <a:rect l="l" t="t" r="r" b="b"/>
                <a:pathLst>
                  <a:path w="501" h="483" extrusionOk="0">
                    <a:moveTo>
                      <a:pt x="263" y="0"/>
                    </a:moveTo>
                    <a:cubicBezTo>
                      <a:pt x="146" y="0"/>
                      <a:pt x="46" y="85"/>
                      <a:pt x="35" y="203"/>
                    </a:cubicBezTo>
                    <a:cubicBezTo>
                      <a:pt x="0" y="382"/>
                      <a:pt x="136" y="483"/>
                      <a:pt x="267" y="483"/>
                    </a:cubicBezTo>
                    <a:cubicBezTo>
                      <a:pt x="376" y="483"/>
                      <a:pt x="482" y="414"/>
                      <a:pt x="488" y="266"/>
                    </a:cubicBezTo>
                    <a:cubicBezTo>
                      <a:pt x="501" y="140"/>
                      <a:pt x="413" y="14"/>
                      <a:pt x="287" y="1"/>
                    </a:cubicBezTo>
                    <a:cubicBezTo>
                      <a:pt x="278" y="1"/>
                      <a:pt x="271" y="0"/>
                      <a:pt x="263" y="0"/>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63"/>
              <p:cNvSpPr/>
              <p:nvPr/>
            </p:nvSpPr>
            <p:spPr>
              <a:xfrm>
                <a:off x="3011588" y="4800500"/>
                <a:ext cx="29000" cy="8100"/>
              </a:xfrm>
              <a:custGeom>
                <a:avLst/>
                <a:gdLst/>
                <a:ahLst/>
                <a:cxnLst/>
                <a:rect l="l" t="t" r="r" b="b"/>
                <a:pathLst>
                  <a:path w="1160" h="324" extrusionOk="0">
                    <a:moveTo>
                      <a:pt x="723" y="1"/>
                    </a:moveTo>
                    <a:cubicBezTo>
                      <a:pt x="554" y="1"/>
                      <a:pt x="346" y="84"/>
                      <a:pt x="0" y="311"/>
                    </a:cubicBezTo>
                    <a:lnTo>
                      <a:pt x="1084" y="324"/>
                    </a:lnTo>
                    <a:cubicBezTo>
                      <a:pt x="1084" y="324"/>
                      <a:pt x="1159" y="135"/>
                      <a:pt x="907" y="34"/>
                    </a:cubicBezTo>
                    <a:cubicBezTo>
                      <a:pt x="848" y="13"/>
                      <a:pt x="788" y="1"/>
                      <a:pt x="7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63"/>
              <p:cNvSpPr/>
              <p:nvPr/>
            </p:nvSpPr>
            <p:spPr>
              <a:xfrm>
                <a:off x="3012838" y="4819625"/>
                <a:ext cx="29950" cy="35850"/>
              </a:xfrm>
              <a:custGeom>
                <a:avLst/>
                <a:gdLst/>
                <a:ahLst/>
                <a:cxnLst/>
                <a:rect l="l" t="t" r="r" b="b"/>
                <a:pathLst>
                  <a:path w="1198" h="1434" extrusionOk="0">
                    <a:moveTo>
                      <a:pt x="227" y="0"/>
                    </a:moveTo>
                    <a:lnTo>
                      <a:pt x="64" y="113"/>
                    </a:lnTo>
                    <a:lnTo>
                      <a:pt x="89" y="365"/>
                    </a:lnTo>
                    <a:cubicBezTo>
                      <a:pt x="89" y="365"/>
                      <a:pt x="215" y="643"/>
                      <a:pt x="13" y="756"/>
                    </a:cubicBezTo>
                    <a:cubicBezTo>
                      <a:pt x="13" y="756"/>
                      <a:pt x="1" y="1323"/>
                      <a:pt x="530" y="1424"/>
                    </a:cubicBezTo>
                    <a:cubicBezTo>
                      <a:pt x="569" y="1430"/>
                      <a:pt x="609" y="1434"/>
                      <a:pt x="649" y="1434"/>
                    </a:cubicBezTo>
                    <a:cubicBezTo>
                      <a:pt x="764" y="1434"/>
                      <a:pt x="881" y="1408"/>
                      <a:pt x="983" y="1361"/>
                    </a:cubicBezTo>
                    <a:cubicBezTo>
                      <a:pt x="1109" y="1298"/>
                      <a:pt x="1185" y="1185"/>
                      <a:pt x="1198" y="1046"/>
                    </a:cubicBezTo>
                    <a:cubicBezTo>
                      <a:pt x="1198" y="1008"/>
                      <a:pt x="1172" y="970"/>
                      <a:pt x="1135" y="958"/>
                    </a:cubicBezTo>
                    <a:cubicBezTo>
                      <a:pt x="1059" y="920"/>
                      <a:pt x="983" y="907"/>
                      <a:pt x="908" y="895"/>
                    </a:cubicBezTo>
                    <a:cubicBezTo>
                      <a:pt x="869" y="892"/>
                      <a:pt x="831" y="890"/>
                      <a:pt x="794" y="890"/>
                    </a:cubicBezTo>
                    <a:cubicBezTo>
                      <a:pt x="673" y="890"/>
                      <a:pt x="560" y="907"/>
                      <a:pt x="454" y="945"/>
                    </a:cubicBezTo>
                    <a:cubicBezTo>
                      <a:pt x="404" y="945"/>
                      <a:pt x="353" y="933"/>
                      <a:pt x="328" y="882"/>
                    </a:cubicBezTo>
                    <a:cubicBezTo>
                      <a:pt x="190" y="605"/>
                      <a:pt x="152" y="29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63"/>
              <p:cNvSpPr/>
              <p:nvPr/>
            </p:nvSpPr>
            <p:spPr>
              <a:xfrm>
                <a:off x="3014738" y="4812875"/>
                <a:ext cx="9475" cy="13700"/>
              </a:xfrm>
              <a:custGeom>
                <a:avLst/>
                <a:gdLst/>
                <a:ahLst/>
                <a:cxnLst/>
                <a:rect l="l" t="t" r="r" b="b"/>
                <a:pathLst>
                  <a:path w="379" h="548" extrusionOk="0">
                    <a:moveTo>
                      <a:pt x="178" y="0"/>
                    </a:moveTo>
                    <a:cubicBezTo>
                      <a:pt x="84" y="0"/>
                      <a:pt x="0" y="220"/>
                      <a:pt x="0" y="220"/>
                    </a:cubicBezTo>
                    <a:lnTo>
                      <a:pt x="76" y="547"/>
                    </a:lnTo>
                    <a:cubicBezTo>
                      <a:pt x="265" y="509"/>
                      <a:pt x="378" y="308"/>
                      <a:pt x="290" y="131"/>
                    </a:cubicBezTo>
                    <a:cubicBezTo>
                      <a:pt x="254" y="35"/>
                      <a:pt x="215"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 name="Google Shape;1245;p63"/>
            <p:cNvGrpSpPr/>
            <p:nvPr/>
          </p:nvGrpSpPr>
          <p:grpSpPr>
            <a:xfrm>
              <a:off x="5559164" y="1474428"/>
              <a:ext cx="130802" cy="139047"/>
              <a:chOff x="1031996" y="2577109"/>
              <a:chExt cx="94231" cy="100142"/>
            </a:xfrm>
          </p:grpSpPr>
          <p:sp>
            <p:nvSpPr>
              <p:cNvPr id="1246" name="Google Shape;1246;p63"/>
              <p:cNvSpPr/>
              <p:nvPr/>
            </p:nvSpPr>
            <p:spPr>
              <a:xfrm>
                <a:off x="1093614" y="2577109"/>
                <a:ext cx="32614" cy="71904"/>
              </a:xfrm>
              <a:custGeom>
                <a:avLst/>
                <a:gdLst/>
                <a:ahLst/>
                <a:cxnLst/>
                <a:rect l="l" t="t" r="r" b="b"/>
                <a:pathLst>
                  <a:path w="298" h="657" extrusionOk="0">
                    <a:moveTo>
                      <a:pt x="1" y="1"/>
                    </a:moveTo>
                    <a:lnTo>
                      <a:pt x="21" y="657"/>
                    </a:lnTo>
                    <a:lnTo>
                      <a:pt x="298" y="657"/>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63"/>
              <p:cNvSpPr/>
              <p:nvPr/>
            </p:nvSpPr>
            <p:spPr>
              <a:xfrm>
                <a:off x="1031996" y="2638837"/>
                <a:ext cx="47717" cy="38414"/>
              </a:xfrm>
              <a:custGeom>
                <a:avLst/>
                <a:gdLst/>
                <a:ahLst/>
                <a:cxnLst/>
                <a:rect l="l" t="t" r="r" b="b"/>
                <a:pathLst>
                  <a:path w="436" h="351" extrusionOk="0">
                    <a:moveTo>
                      <a:pt x="36" y="0"/>
                    </a:moveTo>
                    <a:lnTo>
                      <a:pt x="36" y="0"/>
                    </a:lnTo>
                    <a:cubicBezTo>
                      <a:pt x="0" y="57"/>
                      <a:pt x="77" y="221"/>
                      <a:pt x="185" y="302"/>
                    </a:cubicBezTo>
                    <a:cubicBezTo>
                      <a:pt x="229" y="335"/>
                      <a:pt x="282" y="351"/>
                      <a:pt x="337" y="351"/>
                    </a:cubicBezTo>
                    <a:cubicBezTo>
                      <a:pt x="370" y="351"/>
                      <a:pt x="403" y="345"/>
                      <a:pt x="436" y="333"/>
                    </a:cubicBezTo>
                    <a:cubicBezTo>
                      <a:pt x="379" y="313"/>
                      <a:pt x="328" y="287"/>
                      <a:pt x="277" y="256"/>
                    </a:cubicBezTo>
                    <a:cubicBezTo>
                      <a:pt x="174" y="195"/>
                      <a:pt x="92" y="10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48" name="Google Shape;1248;p63"/>
          <p:cNvGrpSpPr/>
          <p:nvPr/>
        </p:nvGrpSpPr>
        <p:grpSpPr>
          <a:xfrm>
            <a:off x="6160326" y="1063952"/>
            <a:ext cx="2232768" cy="3520644"/>
            <a:chOff x="6160326" y="1063952"/>
            <a:chExt cx="2232768" cy="3520644"/>
          </a:xfrm>
        </p:grpSpPr>
        <p:sp>
          <p:nvSpPr>
            <p:cNvPr id="1249" name="Google Shape;1249;p63"/>
            <p:cNvSpPr/>
            <p:nvPr/>
          </p:nvSpPr>
          <p:spPr>
            <a:xfrm>
              <a:off x="6662200" y="4421697"/>
              <a:ext cx="1260600" cy="162900"/>
            </a:xfrm>
            <a:prstGeom prst="ellipse">
              <a:avLst/>
            </a:prstGeom>
            <a:solidFill>
              <a:srgbClr val="000000">
                <a:alpha val="392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0" name="Google Shape;1250;p63"/>
            <p:cNvGrpSpPr/>
            <p:nvPr/>
          </p:nvGrpSpPr>
          <p:grpSpPr>
            <a:xfrm>
              <a:off x="6160326" y="1063952"/>
              <a:ext cx="2232768" cy="3418652"/>
              <a:chOff x="6160326" y="1063952"/>
              <a:chExt cx="2232768" cy="3418652"/>
            </a:xfrm>
          </p:grpSpPr>
          <p:grpSp>
            <p:nvGrpSpPr>
              <p:cNvPr id="1251" name="Google Shape;1251;p63"/>
              <p:cNvGrpSpPr/>
              <p:nvPr/>
            </p:nvGrpSpPr>
            <p:grpSpPr>
              <a:xfrm>
                <a:off x="6160326" y="1063952"/>
                <a:ext cx="2232768" cy="3418652"/>
                <a:chOff x="3614388" y="4708375"/>
                <a:chExt cx="210925" cy="322950"/>
              </a:xfrm>
            </p:grpSpPr>
            <p:sp>
              <p:nvSpPr>
                <p:cNvPr id="1252" name="Google Shape;1252;p63"/>
                <p:cNvSpPr/>
                <p:nvPr/>
              </p:nvSpPr>
              <p:spPr>
                <a:xfrm>
                  <a:off x="3701488" y="4992250"/>
                  <a:ext cx="18600" cy="33725"/>
                </a:xfrm>
                <a:custGeom>
                  <a:avLst/>
                  <a:gdLst/>
                  <a:ahLst/>
                  <a:cxnLst/>
                  <a:rect l="l" t="t" r="r" b="b"/>
                  <a:pathLst>
                    <a:path w="744" h="1349" extrusionOk="0">
                      <a:moveTo>
                        <a:pt x="101" y="0"/>
                      </a:moveTo>
                      <a:lnTo>
                        <a:pt x="25" y="1197"/>
                      </a:lnTo>
                      <a:lnTo>
                        <a:pt x="0" y="1235"/>
                      </a:lnTo>
                      <a:lnTo>
                        <a:pt x="605" y="1349"/>
                      </a:lnTo>
                      <a:lnTo>
                        <a:pt x="743" y="89"/>
                      </a:lnTo>
                      <a:lnTo>
                        <a:pt x="101" y="0"/>
                      </a:lnTo>
                      <a:close/>
                    </a:path>
                  </a:pathLst>
                </a:custGeom>
                <a:solidFill>
                  <a:srgbClr val="E089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63"/>
                <p:cNvSpPr/>
                <p:nvPr/>
              </p:nvSpPr>
              <p:spPr>
                <a:xfrm>
                  <a:off x="3673113" y="5015550"/>
                  <a:ext cx="49800" cy="15775"/>
                </a:xfrm>
                <a:custGeom>
                  <a:avLst/>
                  <a:gdLst/>
                  <a:ahLst/>
                  <a:cxnLst/>
                  <a:rect l="l" t="t" r="r" b="b"/>
                  <a:pathLst>
                    <a:path w="1992" h="631" extrusionOk="0">
                      <a:moveTo>
                        <a:pt x="1160" y="1"/>
                      </a:moveTo>
                      <a:lnTo>
                        <a:pt x="1" y="631"/>
                      </a:lnTo>
                      <a:lnTo>
                        <a:pt x="1" y="631"/>
                      </a:lnTo>
                      <a:lnTo>
                        <a:pt x="1992" y="618"/>
                      </a:lnTo>
                      <a:lnTo>
                        <a:pt x="1841" y="114"/>
                      </a:lnTo>
                      <a:cubicBezTo>
                        <a:pt x="1841" y="114"/>
                        <a:pt x="1699" y="183"/>
                        <a:pt x="1533" y="183"/>
                      </a:cubicBezTo>
                      <a:cubicBezTo>
                        <a:pt x="1406" y="183"/>
                        <a:pt x="1264" y="143"/>
                        <a:pt x="1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63"/>
                <p:cNvSpPr/>
                <p:nvPr/>
              </p:nvSpPr>
              <p:spPr>
                <a:xfrm>
                  <a:off x="3698638" y="4822125"/>
                  <a:ext cx="36875" cy="183375"/>
                </a:xfrm>
                <a:custGeom>
                  <a:avLst/>
                  <a:gdLst/>
                  <a:ahLst/>
                  <a:cxnLst/>
                  <a:rect l="l" t="t" r="r" b="b"/>
                  <a:pathLst>
                    <a:path w="1475" h="7335" extrusionOk="0">
                      <a:moveTo>
                        <a:pt x="832" y="1"/>
                      </a:moveTo>
                      <a:cubicBezTo>
                        <a:pt x="832" y="1"/>
                        <a:pt x="253" y="341"/>
                        <a:pt x="190" y="2244"/>
                      </a:cubicBezTo>
                      <a:cubicBezTo>
                        <a:pt x="114" y="4134"/>
                        <a:pt x="1" y="7335"/>
                        <a:pt x="1" y="7335"/>
                      </a:cubicBezTo>
                      <a:lnTo>
                        <a:pt x="971" y="7335"/>
                      </a:lnTo>
                      <a:lnTo>
                        <a:pt x="1475" y="1135"/>
                      </a:lnTo>
                      <a:lnTo>
                        <a:pt x="13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63"/>
                <p:cNvSpPr/>
                <p:nvPr/>
              </p:nvSpPr>
              <p:spPr>
                <a:xfrm>
                  <a:off x="3742438" y="4992250"/>
                  <a:ext cx="16400" cy="33725"/>
                </a:xfrm>
                <a:custGeom>
                  <a:avLst/>
                  <a:gdLst/>
                  <a:ahLst/>
                  <a:cxnLst/>
                  <a:rect l="l" t="t" r="r" b="b"/>
                  <a:pathLst>
                    <a:path w="656" h="1349" extrusionOk="0">
                      <a:moveTo>
                        <a:pt x="0" y="0"/>
                      </a:moveTo>
                      <a:lnTo>
                        <a:pt x="63" y="1197"/>
                      </a:lnTo>
                      <a:lnTo>
                        <a:pt x="38" y="1235"/>
                      </a:lnTo>
                      <a:lnTo>
                        <a:pt x="655" y="1349"/>
                      </a:lnTo>
                      <a:lnTo>
                        <a:pt x="643" y="89"/>
                      </a:lnTo>
                      <a:lnTo>
                        <a:pt x="0" y="0"/>
                      </a:lnTo>
                      <a:close/>
                    </a:path>
                  </a:pathLst>
                </a:custGeom>
                <a:solidFill>
                  <a:srgbClr val="E089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63"/>
                <p:cNvSpPr/>
                <p:nvPr/>
              </p:nvSpPr>
              <p:spPr>
                <a:xfrm>
                  <a:off x="3715013" y="5015550"/>
                  <a:ext cx="49800" cy="15775"/>
                </a:xfrm>
                <a:custGeom>
                  <a:avLst/>
                  <a:gdLst/>
                  <a:ahLst/>
                  <a:cxnLst/>
                  <a:rect l="l" t="t" r="r" b="b"/>
                  <a:pathLst>
                    <a:path w="1992" h="631" extrusionOk="0">
                      <a:moveTo>
                        <a:pt x="1160" y="1"/>
                      </a:moveTo>
                      <a:lnTo>
                        <a:pt x="1" y="631"/>
                      </a:lnTo>
                      <a:lnTo>
                        <a:pt x="1" y="631"/>
                      </a:lnTo>
                      <a:lnTo>
                        <a:pt x="1992" y="618"/>
                      </a:lnTo>
                      <a:lnTo>
                        <a:pt x="1841" y="114"/>
                      </a:lnTo>
                      <a:cubicBezTo>
                        <a:pt x="1841" y="114"/>
                        <a:pt x="1699" y="183"/>
                        <a:pt x="1533" y="183"/>
                      </a:cubicBezTo>
                      <a:cubicBezTo>
                        <a:pt x="1406" y="183"/>
                        <a:pt x="1264" y="143"/>
                        <a:pt x="1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63"/>
                <p:cNvSpPr/>
                <p:nvPr/>
              </p:nvSpPr>
              <p:spPr>
                <a:xfrm>
                  <a:off x="3727938" y="4826550"/>
                  <a:ext cx="39100" cy="179275"/>
                </a:xfrm>
                <a:custGeom>
                  <a:avLst/>
                  <a:gdLst/>
                  <a:ahLst/>
                  <a:cxnLst/>
                  <a:rect l="l" t="t" r="r" b="b"/>
                  <a:pathLst>
                    <a:path w="1564" h="7171" extrusionOk="0">
                      <a:moveTo>
                        <a:pt x="1" y="0"/>
                      </a:moveTo>
                      <a:lnTo>
                        <a:pt x="353" y="7145"/>
                      </a:lnTo>
                      <a:lnTo>
                        <a:pt x="1450" y="7170"/>
                      </a:lnTo>
                      <a:lnTo>
                        <a:pt x="1475" y="1928"/>
                      </a:lnTo>
                      <a:cubicBezTo>
                        <a:pt x="1563" y="744"/>
                        <a:pt x="983" y="63"/>
                        <a:pt x="983" y="63"/>
                      </a:cubicBez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63"/>
                <p:cNvSpPr/>
                <p:nvPr/>
              </p:nvSpPr>
              <p:spPr>
                <a:xfrm>
                  <a:off x="3719113" y="4851425"/>
                  <a:ext cx="12325" cy="52650"/>
                </a:xfrm>
                <a:custGeom>
                  <a:avLst/>
                  <a:gdLst/>
                  <a:ahLst/>
                  <a:cxnLst/>
                  <a:rect l="l" t="t" r="r" b="b"/>
                  <a:pathLst>
                    <a:path w="493" h="2106" fill="none" extrusionOk="0">
                      <a:moveTo>
                        <a:pt x="492" y="2105"/>
                      </a:moveTo>
                      <a:lnTo>
                        <a:pt x="429" y="580"/>
                      </a:lnTo>
                      <a:lnTo>
                        <a:pt x="1" y="1"/>
                      </a:lnTo>
                    </a:path>
                  </a:pathLst>
                </a:custGeom>
                <a:noFill/>
                <a:ln w="2825" cap="flat" cmpd="sng">
                  <a:solidFill>
                    <a:schemeClr val="dk2"/>
                  </a:solidFill>
                  <a:prstDash val="solid"/>
                  <a:miter lim="126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63"/>
                <p:cNvSpPr/>
                <p:nvPr/>
              </p:nvSpPr>
              <p:spPr>
                <a:xfrm>
                  <a:off x="3629013" y="4760075"/>
                  <a:ext cx="47600" cy="40450"/>
                </a:xfrm>
                <a:custGeom>
                  <a:avLst/>
                  <a:gdLst/>
                  <a:ahLst/>
                  <a:cxnLst/>
                  <a:rect l="l" t="t" r="r" b="b"/>
                  <a:pathLst>
                    <a:path w="1904" h="1618" extrusionOk="0">
                      <a:moveTo>
                        <a:pt x="215" y="0"/>
                      </a:moveTo>
                      <a:lnTo>
                        <a:pt x="1" y="341"/>
                      </a:lnTo>
                      <a:lnTo>
                        <a:pt x="1248" y="1525"/>
                      </a:lnTo>
                      <a:cubicBezTo>
                        <a:pt x="1316" y="1587"/>
                        <a:pt x="1400" y="1618"/>
                        <a:pt x="1483" y="1618"/>
                      </a:cubicBezTo>
                      <a:cubicBezTo>
                        <a:pt x="1602" y="1618"/>
                        <a:pt x="1718" y="1556"/>
                        <a:pt x="1778" y="1437"/>
                      </a:cubicBezTo>
                      <a:lnTo>
                        <a:pt x="1904" y="1223"/>
                      </a:lnTo>
                      <a:lnTo>
                        <a:pt x="215" y="0"/>
                      </a:lnTo>
                      <a:close/>
                    </a:path>
                  </a:pathLst>
                </a:custGeom>
                <a:solidFill>
                  <a:srgbClr val="E089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63"/>
                <p:cNvSpPr/>
                <p:nvPr/>
              </p:nvSpPr>
              <p:spPr>
                <a:xfrm>
                  <a:off x="3614388" y="4752050"/>
                  <a:ext cx="22525" cy="18900"/>
                </a:xfrm>
                <a:custGeom>
                  <a:avLst/>
                  <a:gdLst/>
                  <a:ahLst/>
                  <a:cxnLst/>
                  <a:rect l="l" t="t" r="r" b="b"/>
                  <a:pathLst>
                    <a:path w="901" h="756" extrusionOk="0">
                      <a:moveTo>
                        <a:pt x="469" y="0"/>
                      </a:moveTo>
                      <a:cubicBezTo>
                        <a:pt x="205" y="0"/>
                        <a:pt x="0" y="284"/>
                        <a:pt x="132" y="548"/>
                      </a:cubicBezTo>
                      <a:cubicBezTo>
                        <a:pt x="202" y="689"/>
                        <a:pt x="338" y="756"/>
                        <a:pt x="473" y="756"/>
                      </a:cubicBezTo>
                      <a:cubicBezTo>
                        <a:pt x="629" y="756"/>
                        <a:pt x="784" y="667"/>
                        <a:pt x="838" y="498"/>
                      </a:cubicBezTo>
                      <a:cubicBezTo>
                        <a:pt x="901" y="296"/>
                        <a:pt x="787" y="82"/>
                        <a:pt x="586" y="19"/>
                      </a:cubicBezTo>
                      <a:cubicBezTo>
                        <a:pt x="546" y="6"/>
                        <a:pt x="507" y="0"/>
                        <a:pt x="469" y="0"/>
                      </a:cubicBezTo>
                      <a:close/>
                    </a:path>
                  </a:pathLst>
                </a:custGeom>
                <a:solidFill>
                  <a:srgbClr val="E089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63"/>
                <p:cNvSpPr/>
                <p:nvPr/>
              </p:nvSpPr>
              <p:spPr>
                <a:xfrm>
                  <a:off x="3617063" y="4746825"/>
                  <a:ext cx="11675" cy="9800"/>
                </a:xfrm>
                <a:custGeom>
                  <a:avLst/>
                  <a:gdLst/>
                  <a:ahLst/>
                  <a:cxnLst/>
                  <a:rect l="l" t="t" r="r" b="b"/>
                  <a:pathLst>
                    <a:path w="467" h="392" extrusionOk="0">
                      <a:moveTo>
                        <a:pt x="80" y="0"/>
                      </a:moveTo>
                      <a:cubicBezTo>
                        <a:pt x="61" y="0"/>
                        <a:pt x="41" y="11"/>
                        <a:pt x="25" y="26"/>
                      </a:cubicBezTo>
                      <a:cubicBezTo>
                        <a:pt x="0" y="52"/>
                        <a:pt x="0" y="77"/>
                        <a:pt x="25" y="102"/>
                      </a:cubicBezTo>
                      <a:lnTo>
                        <a:pt x="353" y="392"/>
                      </a:lnTo>
                      <a:lnTo>
                        <a:pt x="466" y="228"/>
                      </a:lnTo>
                      <a:lnTo>
                        <a:pt x="113" y="14"/>
                      </a:lnTo>
                      <a:cubicBezTo>
                        <a:pt x="104" y="4"/>
                        <a:pt x="92" y="0"/>
                        <a:pt x="80" y="0"/>
                      </a:cubicBezTo>
                      <a:close/>
                    </a:path>
                  </a:pathLst>
                </a:custGeom>
                <a:solidFill>
                  <a:srgbClr val="E089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63"/>
                <p:cNvSpPr/>
                <p:nvPr/>
              </p:nvSpPr>
              <p:spPr>
                <a:xfrm>
                  <a:off x="3655563" y="4769850"/>
                  <a:ext cx="49400" cy="30725"/>
                </a:xfrm>
                <a:custGeom>
                  <a:avLst/>
                  <a:gdLst/>
                  <a:ahLst/>
                  <a:cxnLst/>
                  <a:rect l="l" t="t" r="r" b="b"/>
                  <a:pathLst>
                    <a:path w="1976" h="1229" extrusionOk="0">
                      <a:moveTo>
                        <a:pt x="1976" y="0"/>
                      </a:moveTo>
                      <a:lnTo>
                        <a:pt x="375" y="592"/>
                      </a:lnTo>
                      <a:cubicBezTo>
                        <a:pt x="375" y="592"/>
                        <a:pt x="1" y="1228"/>
                        <a:pt x="426" y="1228"/>
                      </a:cubicBezTo>
                      <a:cubicBezTo>
                        <a:pt x="449" y="1228"/>
                        <a:pt x="474" y="1226"/>
                        <a:pt x="501" y="1222"/>
                      </a:cubicBezTo>
                      <a:cubicBezTo>
                        <a:pt x="980" y="1109"/>
                        <a:pt x="1446" y="958"/>
                        <a:pt x="1900" y="756"/>
                      </a:cubicBezTo>
                      <a:lnTo>
                        <a:pt x="1976" y="0"/>
                      </a:lnTo>
                      <a:close/>
                    </a:path>
                  </a:pathLst>
                </a:custGeom>
                <a:solidFill>
                  <a:srgbClr val="E089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63"/>
                <p:cNvSpPr/>
                <p:nvPr/>
              </p:nvSpPr>
              <p:spPr>
                <a:xfrm>
                  <a:off x="3675638" y="4766025"/>
                  <a:ext cx="43500" cy="36925"/>
                </a:xfrm>
                <a:custGeom>
                  <a:avLst/>
                  <a:gdLst/>
                  <a:ahLst/>
                  <a:cxnLst/>
                  <a:rect l="l" t="t" r="r" b="b"/>
                  <a:pathLst>
                    <a:path w="1740" h="1477" extrusionOk="0">
                      <a:moveTo>
                        <a:pt x="1312" y="0"/>
                      </a:moveTo>
                      <a:cubicBezTo>
                        <a:pt x="1246" y="0"/>
                        <a:pt x="1166" y="14"/>
                        <a:pt x="1072" y="52"/>
                      </a:cubicBezTo>
                      <a:cubicBezTo>
                        <a:pt x="694" y="216"/>
                        <a:pt x="1" y="456"/>
                        <a:pt x="1" y="456"/>
                      </a:cubicBezTo>
                      <a:lnTo>
                        <a:pt x="593" y="1476"/>
                      </a:lnTo>
                      <a:lnTo>
                        <a:pt x="1740" y="1048"/>
                      </a:lnTo>
                      <a:lnTo>
                        <a:pt x="1588" y="128"/>
                      </a:lnTo>
                      <a:cubicBezTo>
                        <a:pt x="1588" y="128"/>
                        <a:pt x="1511" y="0"/>
                        <a:pt x="13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63"/>
                <p:cNvSpPr/>
                <p:nvPr/>
              </p:nvSpPr>
              <p:spPr>
                <a:xfrm>
                  <a:off x="3704313" y="4761325"/>
                  <a:ext cx="54825" cy="68700"/>
                </a:xfrm>
                <a:custGeom>
                  <a:avLst/>
                  <a:gdLst/>
                  <a:ahLst/>
                  <a:cxnLst/>
                  <a:rect l="l" t="t" r="r" b="b"/>
                  <a:pathLst>
                    <a:path w="2193" h="2748" extrusionOk="0">
                      <a:moveTo>
                        <a:pt x="1122" y="1"/>
                      </a:moveTo>
                      <a:lnTo>
                        <a:pt x="63" y="202"/>
                      </a:lnTo>
                      <a:cubicBezTo>
                        <a:pt x="63" y="202"/>
                        <a:pt x="0" y="1727"/>
                        <a:pt x="177" y="2508"/>
                      </a:cubicBezTo>
                      <a:cubicBezTo>
                        <a:pt x="200" y="2638"/>
                        <a:pt x="312" y="2724"/>
                        <a:pt x="440" y="2724"/>
                      </a:cubicBezTo>
                      <a:cubicBezTo>
                        <a:pt x="449" y="2724"/>
                        <a:pt x="458" y="2723"/>
                        <a:pt x="467" y="2723"/>
                      </a:cubicBezTo>
                      <a:lnTo>
                        <a:pt x="1979" y="2748"/>
                      </a:lnTo>
                      <a:cubicBezTo>
                        <a:pt x="2117" y="2634"/>
                        <a:pt x="2193" y="2458"/>
                        <a:pt x="2193" y="2282"/>
                      </a:cubicBezTo>
                      <a:lnTo>
                        <a:pt x="2092" y="215"/>
                      </a:lnTo>
                      <a:cubicBezTo>
                        <a:pt x="2080" y="139"/>
                        <a:pt x="2029" y="89"/>
                        <a:pt x="1966" y="89"/>
                      </a:cubicBezTo>
                      <a:lnTo>
                        <a:pt x="11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63"/>
                <p:cNvSpPr/>
                <p:nvPr/>
              </p:nvSpPr>
              <p:spPr>
                <a:xfrm>
                  <a:off x="3703363" y="4781800"/>
                  <a:ext cx="1300" cy="14850"/>
                </a:xfrm>
                <a:custGeom>
                  <a:avLst/>
                  <a:gdLst/>
                  <a:ahLst/>
                  <a:cxnLst/>
                  <a:rect l="l" t="t" r="r" b="b"/>
                  <a:pathLst>
                    <a:path w="52" h="594" fill="none" extrusionOk="0">
                      <a:moveTo>
                        <a:pt x="51" y="593"/>
                      </a:moveTo>
                      <a:lnTo>
                        <a:pt x="1" y="1"/>
                      </a:lnTo>
                    </a:path>
                  </a:pathLst>
                </a:custGeom>
                <a:noFill/>
                <a:ln w="2825" cap="flat" cmpd="sng">
                  <a:solidFill>
                    <a:schemeClr val="dk2"/>
                  </a:solidFill>
                  <a:prstDash val="solid"/>
                  <a:miter lim="126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63"/>
                <p:cNvSpPr/>
                <p:nvPr/>
              </p:nvSpPr>
              <p:spPr>
                <a:xfrm>
                  <a:off x="3690138" y="4816425"/>
                  <a:ext cx="135175" cy="37875"/>
                </a:xfrm>
                <a:custGeom>
                  <a:avLst/>
                  <a:gdLst/>
                  <a:ahLst/>
                  <a:cxnLst/>
                  <a:rect l="l" t="t" r="r" b="b"/>
                  <a:pathLst>
                    <a:path w="5407" h="1515" extrusionOk="0">
                      <a:moveTo>
                        <a:pt x="271" y="1"/>
                      </a:moveTo>
                      <a:cubicBezTo>
                        <a:pt x="177" y="1"/>
                        <a:pt x="88" y="84"/>
                        <a:pt x="76" y="178"/>
                      </a:cubicBezTo>
                      <a:lnTo>
                        <a:pt x="13" y="771"/>
                      </a:lnTo>
                      <a:cubicBezTo>
                        <a:pt x="0" y="884"/>
                        <a:pt x="89" y="985"/>
                        <a:pt x="202" y="997"/>
                      </a:cubicBezTo>
                      <a:lnTo>
                        <a:pt x="5116" y="1514"/>
                      </a:lnTo>
                      <a:cubicBezTo>
                        <a:pt x="5230" y="1514"/>
                        <a:pt x="5331" y="1439"/>
                        <a:pt x="5331" y="1325"/>
                      </a:cubicBezTo>
                      <a:lnTo>
                        <a:pt x="5394" y="733"/>
                      </a:lnTo>
                      <a:cubicBezTo>
                        <a:pt x="5406" y="619"/>
                        <a:pt x="5331" y="531"/>
                        <a:pt x="5217" y="519"/>
                      </a:cubicBezTo>
                      <a:lnTo>
                        <a:pt x="290" y="2"/>
                      </a:lnTo>
                      <a:cubicBezTo>
                        <a:pt x="284" y="1"/>
                        <a:pt x="277" y="1"/>
                        <a:pt x="2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63"/>
                <p:cNvSpPr/>
                <p:nvPr/>
              </p:nvSpPr>
              <p:spPr>
                <a:xfrm>
                  <a:off x="3752513" y="4768800"/>
                  <a:ext cx="36250" cy="59975"/>
                </a:xfrm>
                <a:custGeom>
                  <a:avLst/>
                  <a:gdLst/>
                  <a:ahLst/>
                  <a:cxnLst/>
                  <a:rect l="l" t="t" r="r" b="b"/>
                  <a:pathLst>
                    <a:path w="1450" h="2399" extrusionOk="0">
                      <a:moveTo>
                        <a:pt x="203" y="1"/>
                      </a:moveTo>
                      <a:cubicBezTo>
                        <a:pt x="184" y="1"/>
                        <a:pt x="167" y="6"/>
                        <a:pt x="152" y="17"/>
                      </a:cubicBezTo>
                      <a:cubicBezTo>
                        <a:pt x="0" y="118"/>
                        <a:pt x="101" y="1000"/>
                        <a:pt x="177" y="1164"/>
                      </a:cubicBezTo>
                      <a:lnTo>
                        <a:pt x="756" y="2285"/>
                      </a:lnTo>
                      <a:lnTo>
                        <a:pt x="1260" y="2398"/>
                      </a:lnTo>
                      <a:cubicBezTo>
                        <a:pt x="1311" y="2272"/>
                        <a:pt x="1386" y="2159"/>
                        <a:pt x="1449" y="2033"/>
                      </a:cubicBezTo>
                      <a:lnTo>
                        <a:pt x="895" y="899"/>
                      </a:lnTo>
                      <a:cubicBezTo>
                        <a:pt x="826" y="679"/>
                        <a:pt x="415" y="1"/>
                        <a:pt x="203" y="1"/>
                      </a:cubicBezTo>
                      <a:close/>
                    </a:path>
                  </a:pathLst>
                </a:custGeom>
                <a:solidFill>
                  <a:srgbClr val="E089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63"/>
                <p:cNvSpPr/>
                <p:nvPr/>
              </p:nvSpPr>
              <p:spPr>
                <a:xfrm>
                  <a:off x="3751563" y="4763225"/>
                  <a:ext cx="33100" cy="44450"/>
                </a:xfrm>
                <a:custGeom>
                  <a:avLst/>
                  <a:gdLst/>
                  <a:ahLst/>
                  <a:cxnLst/>
                  <a:rect l="l" t="t" r="r" b="b"/>
                  <a:pathLst>
                    <a:path w="1324" h="1778" extrusionOk="0">
                      <a:moveTo>
                        <a:pt x="1" y="0"/>
                      </a:moveTo>
                      <a:lnTo>
                        <a:pt x="76" y="1777"/>
                      </a:lnTo>
                      <a:lnTo>
                        <a:pt x="1324" y="1311"/>
                      </a:lnTo>
                      <a:cubicBezTo>
                        <a:pt x="1324" y="1311"/>
                        <a:pt x="908" y="706"/>
                        <a:pt x="668" y="328"/>
                      </a:cubicBezTo>
                      <a:cubicBezTo>
                        <a:pt x="479" y="38"/>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63"/>
                <p:cNvSpPr/>
                <p:nvPr/>
              </p:nvSpPr>
              <p:spPr>
                <a:xfrm>
                  <a:off x="3746213" y="4786225"/>
                  <a:ext cx="11675" cy="19875"/>
                </a:xfrm>
                <a:custGeom>
                  <a:avLst/>
                  <a:gdLst/>
                  <a:ahLst/>
                  <a:cxnLst/>
                  <a:rect l="l" t="t" r="r" b="b"/>
                  <a:pathLst>
                    <a:path w="467" h="795" fill="none" extrusionOk="0">
                      <a:moveTo>
                        <a:pt x="467" y="794"/>
                      </a:moveTo>
                      <a:lnTo>
                        <a:pt x="0" y="0"/>
                      </a:lnTo>
                    </a:path>
                  </a:pathLst>
                </a:custGeom>
                <a:noFill/>
                <a:ln w="2825" cap="flat" cmpd="sng">
                  <a:solidFill>
                    <a:schemeClr val="dk2"/>
                  </a:solidFill>
                  <a:prstDash val="solid"/>
                  <a:miter lim="126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63"/>
                <p:cNvSpPr/>
                <p:nvPr/>
              </p:nvSpPr>
              <p:spPr>
                <a:xfrm>
                  <a:off x="3741163" y="4813275"/>
                  <a:ext cx="49500" cy="33450"/>
                </a:xfrm>
                <a:custGeom>
                  <a:avLst/>
                  <a:gdLst/>
                  <a:ahLst/>
                  <a:cxnLst/>
                  <a:rect l="l" t="t" r="r" b="b"/>
                  <a:pathLst>
                    <a:path w="1980" h="1338" extrusionOk="0">
                      <a:moveTo>
                        <a:pt x="1549" y="1"/>
                      </a:moveTo>
                      <a:cubicBezTo>
                        <a:pt x="1485" y="1"/>
                        <a:pt x="1420" y="18"/>
                        <a:pt x="1362" y="52"/>
                      </a:cubicBezTo>
                      <a:lnTo>
                        <a:pt x="1" y="1023"/>
                      </a:lnTo>
                      <a:lnTo>
                        <a:pt x="215" y="1338"/>
                      </a:lnTo>
                      <a:lnTo>
                        <a:pt x="1689" y="708"/>
                      </a:lnTo>
                      <a:cubicBezTo>
                        <a:pt x="1916" y="607"/>
                        <a:pt x="1979" y="317"/>
                        <a:pt x="1815" y="128"/>
                      </a:cubicBezTo>
                      <a:cubicBezTo>
                        <a:pt x="1746" y="43"/>
                        <a:pt x="1648" y="1"/>
                        <a:pt x="1549" y="1"/>
                      </a:cubicBezTo>
                      <a:close/>
                    </a:path>
                  </a:pathLst>
                </a:custGeom>
                <a:solidFill>
                  <a:srgbClr val="E089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63"/>
                <p:cNvSpPr/>
                <p:nvPr/>
              </p:nvSpPr>
              <p:spPr>
                <a:xfrm>
                  <a:off x="3723213" y="4838200"/>
                  <a:ext cx="24275" cy="17400"/>
                </a:xfrm>
                <a:custGeom>
                  <a:avLst/>
                  <a:gdLst/>
                  <a:ahLst/>
                  <a:cxnLst/>
                  <a:rect l="l" t="t" r="r" b="b"/>
                  <a:pathLst>
                    <a:path w="971" h="696" extrusionOk="0">
                      <a:moveTo>
                        <a:pt x="782" y="0"/>
                      </a:moveTo>
                      <a:cubicBezTo>
                        <a:pt x="731" y="0"/>
                        <a:pt x="681" y="13"/>
                        <a:pt x="631" y="26"/>
                      </a:cubicBezTo>
                      <a:cubicBezTo>
                        <a:pt x="530" y="76"/>
                        <a:pt x="467" y="164"/>
                        <a:pt x="467" y="278"/>
                      </a:cubicBezTo>
                      <a:lnTo>
                        <a:pt x="190" y="265"/>
                      </a:lnTo>
                      <a:lnTo>
                        <a:pt x="190" y="265"/>
                      </a:lnTo>
                      <a:cubicBezTo>
                        <a:pt x="0" y="328"/>
                        <a:pt x="38" y="643"/>
                        <a:pt x="442" y="694"/>
                      </a:cubicBezTo>
                      <a:cubicBezTo>
                        <a:pt x="456" y="695"/>
                        <a:pt x="470" y="696"/>
                        <a:pt x="484" y="696"/>
                      </a:cubicBezTo>
                      <a:cubicBezTo>
                        <a:pt x="809" y="696"/>
                        <a:pt x="971" y="290"/>
                        <a:pt x="971" y="290"/>
                      </a:cubicBezTo>
                      <a:lnTo>
                        <a:pt x="782" y="0"/>
                      </a:lnTo>
                      <a:close/>
                    </a:path>
                  </a:pathLst>
                </a:custGeom>
                <a:solidFill>
                  <a:srgbClr val="E089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63"/>
                <p:cNvSpPr/>
                <p:nvPr/>
              </p:nvSpPr>
              <p:spPr>
                <a:xfrm>
                  <a:off x="3730138" y="4838525"/>
                  <a:ext cx="10750" cy="5050"/>
                </a:xfrm>
                <a:custGeom>
                  <a:avLst/>
                  <a:gdLst/>
                  <a:ahLst/>
                  <a:cxnLst/>
                  <a:rect l="l" t="t" r="r" b="b"/>
                  <a:pathLst>
                    <a:path w="430" h="202" extrusionOk="0">
                      <a:moveTo>
                        <a:pt x="429" y="0"/>
                      </a:moveTo>
                      <a:lnTo>
                        <a:pt x="51" y="63"/>
                      </a:lnTo>
                      <a:cubicBezTo>
                        <a:pt x="26" y="63"/>
                        <a:pt x="1" y="88"/>
                        <a:pt x="1" y="113"/>
                      </a:cubicBezTo>
                      <a:cubicBezTo>
                        <a:pt x="1" y="139"/>
                        <a:pt x="26" y="164"/>
                        <a:pt x="51" y="164"/>
                      </a:cubicBezTo>
                      <a:lnTo>
                        <a:pt x="417" y="202"/>
                      </a:lnTo>
                      <a:lnTo>
                        <a:pt x="429" y="0"/>
                      </a:lnTo>
                      <a:close/>
                    </a:path>
                  </a:pathLst>
                </a:custGeom>
                <a:solidFill>
                  <a:srgbClr val="E089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63"/>
                <p:cNvSpPr/>
                <p:nvPr/>
              </p:nvSpPr>
              <p:spPr>
                <a:xfrm>
                  <a:off x="3695188" y="4718800"/>
                  <a:ext cx="36250" cy="41550"/>
                </a:xfrm>
                <a:custGeom>
                  <a:avLst/>
                  <a:gdLst/>
                  <a:ahLst/>
                  <a:cxnLst/>
                  <a:rect l="l" t="t" r="r" b="b"/>
                  <a:pathLst>
                    <a:path w="1450" h="1662" extrusionOk="0">
                      <a:moveTo>
                        <a:pt x="630" y="1"/>
                      </a:moveTo>
                      <a:lnTo>
                        <a:pt x="517" y="291"/>
                      </a:lnTo>
                      <a:cubicBezTo>
                        <a:pt x="454" y="404"/>
                        <a:pt x="365" y="517"/>
                        <a:pt x="277" y="606"/>
                      </a:cubicBezTo>
                      <a:cubicBezTo>
                        <a:pt x="0" y="895"/>
                        <a:pt x="76" y="1362"/>
                        <a:pt x="416" y="1551"/>
                      </a:cubicBezTo>
                      <a:cubicBezTo>
                        <a:pt x="539" y="1631"/>
                        <a:pt x="665" y="1661"/>
                        <a:pt x="783" y="1661"/>
                      </a:cubicBezTo>
                      <a:cubicBezTo>
                        <a:pt x="1148" y="1661"/>
                        <a:pt x="1449" y="1374"/>
                        <a:pt x="1449" y="1374"/>
                      </a:cubicBezTo>
                      <a:lnTo>
                        <a:pt x="718" y="530"/>
                      </a:lnTo>
                      <a:lnTo>
                        <a:pt x="819" y="454"/>
                      </a:lnTo>
                      <a:lnTo>
                        <a:pt x="995" y="102"/>
                      </a:lnTo>
                      <a:lnTo>
                        <a:pt x="63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63"/>
                <p:cNvSpPr/>
                <p:nvPr/>
              </p:nvSpPr>
              <p:spPr>
                <a:xfrm>
                  <a:off x="3728888" y="4723850"/>
                  <a:ext cx="36250" cy="36375"/>
                </a:xfrm>
                <a:custGeom>
                  <a:avLst/>
                  <a:gdLst/>
                  <a:ahLst/>
                  <a:cxnLst/>
                  <a:rect l="l" t="t" r="r" b="b"/>
                  <a:pathLst>
                    <a:path w="1450" h="1455" extrusionOk="0">
                      <a:moveTo>
                        <a:pt x="908" y="0"/>
                      </a:moveTo>
                      <a:lnTo>
                        <a:pt x="0" y="1172"/>
                      </a:lnTo>
                      <a:cubicBezTo>
                        <a:pt x="0" y="1172"/>
                        <a:pt x="297" y="1454"/>
                        <a:pt x="659" y="1454"/>
                      </a:cubicBezTo>
                      <a:cubicBezTo>
                        <a:pt x="776" y="1454"/>
                        <a:pt x="899" y="1425"/>
                        <a:pt x="1021" y="1349"/>
                      </a:cubicBezTo>
                      <a:cubicBezTo>
                        <a:pt x="1449" y="1084"/>
                        <a:pt x="1386" y="555"/>
                        <a:pt x="1160" y="404"/>
                      </a:cubicBezTo>
                      <a:cubicBezTo>
                        <a:pt x="1034" y="303"/>
                        <a:pt x="933" y="164"/>
                        <a:pt x="9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63"/>
                <p:cNvSpPr/>
                <p:nvPr/>
              </p:nvSpPr>
              <p:spPr>
                <a:xfrm>
                  <a:off x="3715663" y="4708375"/>
                  <a:ext cx="39400" cy="42050"/>
                </a:xfrm>
                <a:custGeom>
                  <a:avLst/>
                  <a:gdLst/>
                  <a:ahLst/>
                  <a:cxnLst/>
                  <a:rect l="l" t="t" r="r" b="b"/>
                  <a:pathLst>
                    <a:path w="1576" h="1682" extrusionOk="0">
                      <a:moveTo>
                        <a:pt x="670" y="0"/>
                      </a:moveTo>
                      <a:cubicBezTo>
                        <a:pt x="325" y="0"/>
                        <a:pt x="0" y="141"/>
                        <a:pt x="0" y="141"/>
                      </a:cubicBezTo>
                      <a:lnTo>
                        <a:pt x="492" y="304"/>
                      </a:lnTo>
                      <a:cubicBezTo>
                        <a:pt x="492" y="304"/>
                        <a:pt x="368" y="1681"/>
                        <a:pt x="755" y="1681"/>
                      </a:cubicBezTo>
                      <a:cubicBezTo>
                        <a:pt x="779" y="1681"/>
                        <a:pt x="804" y="1676"/>
                        <a:pt x="832" y="1665"/>
                      </a:cubicBezTo>
                      <a:cubicBezTo>
                        <a:pt x="1323" y="1464"/>
                        <a:pt x="1575" y="771"/>
                        <a:pt x="1361" y="380"/>
                      </a:cubicBezTo>
                      <a:cubicBezTo>
                        <a:pt x="1213" y="84"/>
                        <a:pt x="936"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63"/>
                <p:cNvSpPr/>
                <p:nvPr/>
              </p:nvSpPr>
              <p:spPr>
                <a:xfrm>
                  <a:off x="3706638" y="4729900"/>
                  <a:ext cx="12500" cy="11625"/>
                </a:xfrm>
                <a:custGeom>
                  <a:avLst/>
                  <a:gdLst/>
                  <a:ahLst/>
                  <a:cxnLst/>
                  <a:rect l="l" t="t" r="r" b="b"/>
                  <a:pathLst>
                    <a:path w="500" h="465" extrusionOk="0">
                      <a:moveTo>
                        <a:pt x="259" y="0"/>
                      </a:moveTo>
                      <a:cubicBezTo>
                        <a:pt x="128" y="0"/>
                        <a:pt x="0" y="95"/>
                        <a:pt x="33" y="275"/>
                      </a:cubicBezTo>
                      <a:cubicBezTo>
                        <a:pt x="51" y="404"/>
                        <a:pt x="154" y="465"/>
                        <a:pt x="258" y="465"/>
                      </a:cubicBezTo>
                      <a:cubicBezTo>
                        <a:pt x="378" y="465"/>
                        <a:pt x="500" y="385"/>
                        <a:pt x="500" y="237"/>
                      </a:cubicBezTo>
                      <a:cubicBezTo>
                        <a:pt x="494" y="77"/>
                        <a:pt x="375" y="0"/>
                        <a:pt x="259" y="0"/>
                      </a:cubicBezTo>
                      <a:close/>
                    </a:path>
                  </a:pathLst>
                </a:custGeom>
                <a:solidFill>
                  <a:srgbClr val="CC6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63"/>
                <p:cNvSpPr/>
                <p:nvPr/>
              </p:nvSpPr>
              <p:spPr>
                <a:xfrm>
                  <a:off x="3721013" y="4744950"/>
                  <a:ext cx="15775" cy="26025"/>
                </a:xfrm>
                <a:custGeom>
                  <a:avLst/>
                  <a:gdLst/>
                  <a:ahLst/>
                  <a:cxnLst/>
                  <a:rect l="l" t="t" r="r" b="b"/>
                  <a:pathLst>
                    <a:path w="631" h="1041" extrusionOk="0">
                      <a:moveTo>
                        <a:pt x="530" y="1"/>
                      </a:moveTo>
                      <a:lnTo>
                        <a:pt x="0" y="278"/>
                      </a:lnTo>
                      <a:lnTo>
                        <a:pt x="38" y="782"/>
                      </a:lnTo>
                      <a:cubicBezTo>
                        <a:pt x="38" y="926"/>
                        <a:pt x="155" y="1041"/>
                        <a:pt x="286" y="1041"/>
                      </a:cubicBezTo>
                      <a:cubicBezTo>
                        <a:pt x="304" y="1041"/>
                        <a:pt x="322" y="1038"/>
                        <a:pt x="341" y="1034"/>
                      </a:cubicBezTo>
                      <a:cubicBezTo>
                        <a:pt x="492" y="1034"/>
                        <a:pt x="618" y="933"/>
                        <a:pt x="630" y="782"/>
                      </a:cubicBezTo>
                      <a:lnTo>
                        <a:pt x="530" y="1"/>
                      </a:lnTo>
                      <a:close/>
                    </a:path>
                  </a:pathLst>
                </a:custGeom>
                <a:solidFill>
                  <a:srgbClr val="E089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63"/>
                <p:cNvSpPr/>
                <p:nvPr/>
              </p:nvSpPr>
              <p:spPr>
                <a:xfrm>
                  <a:off x="3720688" y="4747800"/>
                  <a:ext cx="15475" cy="13250"/>
                </a:xfrm>
                <a:custGeom>
                  <a:avLst/>
                  <a:gdLst/>
                  <a:ahLst/>
                  <a:cxnLst/>
                  <a:rect l="l" t="t" r="r" b="b"/>
                  <a:pathLst>
                    <a:path w="619" h="530" extrusionOk="0">
                      <a:moveTo>
                        <a:pt x="618" y="0"/>
                      </a:moveTo>
                      <a:lnTo>
                        <a:pt x="1" y="113"/>
                      </a:lnTo>
                      <a:lnTo>
                        <a:pt x="38" y="529"/>
                      </a:lnTo>
                      <a:lnTo>
                        <a:pt x="618" y="0"/>
                      </a:lnTo>
                      <a:close/>
                    </a:path>
                  </a:pathLst>
                </a:custGeom>
                <a:solidFill>
                  <a:srgbClr val="000000">
                    <a:alpha val="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63"/>
                <p:cNvSpPr/>
                <p:nvPr/>
              </p:nvSpPr>
              <p:spPr>
                <a:xfrm>
                  <a:off x="3709663" y="4712775"/>
                  <a:ext cx="30575" cy="41050"/>
                </a:xfrm>
                <a:custGeom>
                  <a:avLst/>
                  <a:gdLst/>
                  <a:ahLst/>
                  <a:cxnLst/>
                  <a:rect l="l" t="t" r="r" b="b"/>
                  <a:pathLst>
                    <a:path w="1223" h="1642" extrusionOk="0">
                      <a:moveTo>
                        <a:pt x="582" y="0"/>
                      </a:moveTo>
                      <a:cubicBezTo>
                        <a:pt x="565" y="0"/>
                        <a:pt x="547" y="1"/>
                        <a:pt x="530" y="2"/>
                      </a:cubicBezTo>
                      <a:cubicBezTo>
                        <a:pt x="227" y="28"/>
                        <a:pt x="1" y="292"/>
                        <a:pt x="13" y="595"/>
                      </a:cubicBezTo>
                      <a:lnTo>
                        <a:pt x="38" y="1174"/>
                      </a:lnTo>
                      <a:cubicBezTo>
                        <a:pt x="75" y="1443"/>
                        <a:pt x="302" y="1641"/>
                        <a:pt x="580" y="1641"/>
                      </a:cubicBezTo>
                      <a:cubicBezTo>
                        <a:pt x="588" y="1641"/>
                        <a:pt x="597" y="1641"/>
                        <a:pt x="606" y="1640"/>
                      </a:cubicBezTo>
                      <a:cubicBezTo>
                        <a:pt x="958" y="1628"/>
                        <a:pt x="1223" y="1338"/>
                        <a:pt x="1223" y="985"/>
                      </a:cubicBezTo>
                      <a:lnTo>
                        <a:pt x="1198" y="519"/>
                      </a:lnTo>
                      <a:cubicBezTo>
                        <a:pt x="1150" y="209"/>
                        <a:pt x="888" y="0"/>
                        <a:pt x="582" y="0"/>
                      </a:cubicBezTo>
                      <a:close/>
                    </a:path>
                  </a:pathLst>
                </a:custGeom>
                <a:solidFill>
                  <a:srgbClr val="E089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63"/>
                <p:cNvSpPr/>
                <p:nvPr/>
              </p:nvSpPr>
              <p:spPr>
                <a:xfrm>
                  <a:off x="3716588" y="4711350"/>
                  <a:ext cx="30900" cy="24800"/>
                </a:xfrm>
                <a:custGeom>
                  <a:avLst/>
                  <a:gdLst/>
                  <a:ahLst/>
                  <a:cxnLst/>
                  <a:rect l="l" t="t" r="r" b="b"/>
                  <a:pathLst>
                    <a:path w="1236" h="992" extrusionOk="0">
                      <a:moveTo>
                        <a:pt x="407" y="0"/>
                      </a:moveTo>
                      <a:cubicBezTo>
                        <a:pt x="210" y="0"/>
                        <a:pt x="51" y="47"/>
                        <a:pt x="51" y="47"/>
                      </a:cubicBezTo>
                      <a:cubicBezTo>
                        <a:pt x="1" y="425"/>
                        <a:pt x="480" y="576"/>
                        <a:pt x="656" y="677"/>
                      </a:cubicBezTo>
                      <a:cubicBezTo>
                        <a:pt x="757" y="740"/>
                        <a:pt x="833" y="853"/>
                        <a:pt x="845" y="992"/>
                      </a:cubicBezTo>
                      <a:cubicBezTo>
                        <a:pt x="1122" y="891"/>
                        <a:pt x="1236" y="551"/>
                        <a:pt x="1059" y="324"/>
                      </a:cubicBezTo>
                      <a:cubicBezTo>
                        <a:pt x="911" y="61"/>
                        <a:pt x="634"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63"/>
                <p:cNvSpPr/>
                <p:nvPr/>
              </p:nvSpPr>
              <p:spPr>
                <a:xfrm>
                  <a:off x="3733613" y="4730750"/>
                  <a:ext cx="14025" cy="11700"/>
                </a:xfrm>
                <a:custGeom>
                  <a:avLst/>
                  <a:gdLst/>
                  <a:ahLst/>
                  <a:cxnLst/>
                  <a:rect l="l" t="t" r="r" b="b"/>
                  <a:pathLst>
                    <a:path w="561" h="468" extrusionOk="0">
                      <a:moveTo>
                        <a:pt x="311" y="1"/>
                      </a:moveTo>
                      <a:cubicBezTo>
                        <a:pt x="304" y="1"/>
                        <a:pt x="297" y="1"/>
                        <a:pt x="290" y="2"/>
                      </a:cubicBezTo>
                      <a:cubicBezTo>
                        <a:pt x="89" y="27"/>
                        <a:pt x="0" y="279"/>
                        <a:pt x="164" y="417"/>
                      </a:cubicBezTo>
                      <a:cubicBezTo>
                        <a:pt x="206" y="452"/>
                        <a:pt x="256" y="468"/>
                        <a:pt x="305" y="468"/>
                      </a:cubicBezTo>
                      <a:cubicBezTo>
                        <a:pt x="434" y="468"/>
                        <a:pt x="560" y="362"/>
                        <a:pt x="542" y="216"/>
                      </a:cubicBezTo>
                      <a:cubicBezTo>
                        <a:pt x="530" y="97"/>
                        <a:pt x="429" y="1"/>
                        <a:pt x="311" y="1"/>
                      </a:cubicBezTo>
                      <a:close/>
                    </a:path>
                  </a:pathLst>
                </a:custGeom>
                <a:solidFill>
                  <a:srgbClr val="E089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63"/>
                <p:cNvSpPr/>
                <p:nvPr/>
              </p:nvSpPr>
              <p:spPr>
                <a:xfrm>
                  <a:off x="3706513" y="4711550"/>
                  <a:ext cx="19550" cy="13900"/>
                </a:xfrm>
                <a:custGeom>
                  <a:avLst/>
                  <a:gdLst/>
                  <a:ahLst/>
                  <a:cxnLst/>
                  <a:rect l="l" t="t" r="r" b="b"/>
                  <a:pathLst>
                    <a:path w="782" h="556" extrusionOk="0">
                      <a:moveTo>
                        <a:pt x="429" y="1"/>
                      </a:moveTo>
                      <a:cubicBezTo>
                        <a:pt x="391" y="1"/>
                        <a:pt x="353" y="14"/>
                        <a:pt x="316" y="39"/>
                      </a:cubicBezTo>
                      <a:cubicBezTo>
                        <a:pt x="1" y="329"/>
                        <a:pt x="127" y="555"/>
                        <a:pt x="127" y="555"/>
                      </a:cubicBezTo>
                      <a:cubicBezTo>
                        <a:pt x="593" y="354"/>
                        <a:pt x="643" y="51"/>
                        <a:pt x="643" y="51"/>
                      </a:cubicBezTo>
                      <a:lnTo>
                        <a:pt x="78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63"/>
                <p:cNvSpPr/>
                <p:nvPr/>
              </p:nvSpPr>
              <p:spPr>
                <a:xfrm>
                  <a:off x="3715338" y="4761025"/>
                  <a:ext cx="27425" cy="14075"/>
                </a:xfrm>
                <a:custGeom>
                  <a:avLst/>
                  <a:gdLst/>
                  <a:ahLst/>
                  <a:cxnLst/>
                  <a:rect l="l" t="t" r="r" b="b"/>
                  <a:pathLst>
                    <a:path w="1097" h="563" extrusionOk="0">
                      <a:moveTo>
                        <a:pt x="631" y="0"/>
                      </a:moveTo>
                      <a:lnTo>
                        <a:pt x="0" y="139"/>
                      </a:lnTo>
                      <a:cubicBezTo>
                        <a:pt x="0" y="376"/>
                        <a:pt x="193" y="562"/>
                        <a:pt x="423" y="562"/>
                      </a:cubicBezTo>
                      <a:cubicBezTo>
                        <a:pt x="450" y="562"/>
                        <a:pt x="477" y="560"/>
                        <a:pt x="505" y="555"/>
                      </a:cubicBezTo>
                      <a:cubicBezTo>
                        <a:pt x="794" y="555"/>
                        <a:pt x="1046" y="341"/>
                        <a:pt x="1097" y="51"/>
                      </a:cubicBezTo>
                      <a:lnTo>
                        <a:pt x="631" y="0"/>
                      </a:lnTo>
                      <a:close/>
                    </a:path>
                  </a:pathLst>
                </a:custGeom>
                <a:solidFill>
                  <a:srgbClr val="E089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 name="Google Shape;1284;p63"/>
              <p:cNvGrpSpPr/>
              <p:nvPr/>
            </p:nvGrpSpPr>
            <p:grpSpPr>
              <a:xfrm flipH="1">
                <a:off x="7211301" y="1322522"/>
                <a:ext cx="130821" cy="139047"/>
                <a:chOff x="1031996" y="2577109"/>
                <a:chExt cx="94231" cy="100142"/>
              </a:xfrm>
            </p:grpSpPr>
            <p:sp>
              <p:nvSpPr>
                <p:cNvPr id="1285" name="Google Shape;1285;p63"/>
                <p:cNvSpPr/>
                <p:nvPr/>
              </p:nvSpPr>
              <p:spPr>
                <a:xfrm>
                  <a:off x="1093614" y="2577109"/>
                  <a:ext cx="32614" cy="71904"/>
                </a:xfrm>
                <a:custGeom>
                  <a:avLst/>
                  <a:gdLst/>
                  <a:ahLst/>
                  <a:cxnLst/>
                  <a:rect l="l" t="t" r="r" b="b"/>
                  <a:pathLst>
                    <a:path w="298" h="657" extrusionOk="0">
                      <a:moveTo>
                        <a:pt x="1" y="1"/>
                      </a:moveTo>
                      <a:lnTo>
                        <a:pt x="21" y="657"/>
                      </a:lnTo>
                      <a:lnTo>
                        <a:pt x="298" y="657"/>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63"/>
                <p:cNvSpPr/>
                <p:nvPr/>
              </p:nvSpPr>
              <p:spPr>
                <a:xfrm>
                  <a:off x="1031996" y="2638837"/>
                  <a:ext cx="47717" cy="38414"/>
                </a:xfrm>
                <a:custGeom>
                  <a:avLst/>
                  <a:gdLst/>
                  <a:ahLst/>
                  <a:cxnLst/>
                  <a:rect l="l" t="t" r="r" b="b"/>
                  <a:pathLst>
                    <a:path w="436" h="351" extrusionOk="0">
                      <a:moveTo>
                        <a:pt x="36" y="0"/>
                      </a:moveTo>
                      <a:lnTo>
                        <a:pt x="36" y="0"/>
                      </a:lnTo>
                      <a:cubicBezTo>
                        <a:pt x="0" y="57"/>
                        <a:pt x="77" y="221"/>
                        <a:pt x="185" y="302"/>
                      </a:cubicBezTo>
                      <a:cubicBezTo>
                        <a:pt x="229" y="335"/>
                        <a:pt x="282" y="351"/>
                        <a:pt x="337" y="351"/>
                      </a:cubicBezTo>
                      <a:cubicBezTo>
                        <a:pt x="370" y="351"/>
                        <a:pt x="403" y="345"/>
                        <a:pt x="436" y="333"/>
                      </a:cubicBezTo>
                      <a:cubicBezTo>
                        <a:pt x="379" y="313"/>
                        <a:pt x="328" y="287"/>
                        <a:pt x="277" y="256"/>
                      </a:cubicBezTo>
                      <a:cubicBezTo>
                        <a:pt x="174" y="195"/>
                        <a:pt x="92" y="10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290"/>
        <p:cNvGrpSpPr/>
        <p:nvPr/>
      </p:nvGrpSpPr>
      <p:grpSpPr>
        <a:xfrm>
          <a:off x="0" y="0"/>
          <a:ext cx="0" cy="0"/>
          <a:chOff x="0" y="0"/>
          <a:chExt cx="0" cy="0"/>
        </a:xfrm>
      </p:grpSpPr>
      <p:sp>
        <p:nvSpPr>
          <p:cNvPr id="1291" name="Google Shape;1291;p64"/>
          <p:cNvSpPr/>
          <p:nvPr/>
        </p:nvSpPr>
        <p:spPr>
          <a:xfrm>
            <a:off x="359479" y="4522050"/>
            <a:ext cx="1657800" cy="162900"/>
          </a:xfrm>
          <a:prstGeom prst="ellipse">
            <a:avLst/>
          </a:prstGeom>
          <a:solidFill>
            <a:srgbClr val="000000">
              <a:alpha val="392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64"/>
          <p:cNvSpPr/>
          <p:nvPr/>
        </p:nvSpPr>
        <p:spPr>
          <a:xfrm>
            <a:off x="7207954" y="4440600"/>
            <a:ext cx="1657800" cy="162900"/>
          </a:xfrm>
          <a:prstGeom prst="ellipse">
            <a:avLst/>
          </a:prstGeom>
          <a:solidFill>
            <a:srgbClr val="000000">
              <a:alpha val="392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64"/>
          <p:cNvSpPr txBox="1">
            <a:spLocks noGrp="1"/>
          </p:cNvSpPr>
          <p:nvPr>
            <p:ph type="title"/>
          </p:nvPr>
        </p:nvSpPr>
        <p:spPr>
          <a:xfrm>
            <a:off x="1780139" y="368902"/>
            <a:ext cx="5589900" cy="609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Assignment</a:t>
            </a:r>
            <a:endParaRPr/>
          </a:p>
        </p:txBody>
      </p:sp>
      <p:sp>
        <p:nvSpPr>
          <p:cNvPr id="1294" name="Google Shape;1294;p64"/>
          <p:cNvSpPr txBox="1">
            <a:spLocks noGrp="1"/>
          </p:cNvSpPr>
          <p:nvPr>
            <p:ph type="subTitle" idx="1"/>
          </p:nvPr>
        </p:nvSpPr>
        <p:spPr>
          <a:xfrm>
            <a:off x="2812075" y="1657350"/>
            <a:ext cx="3526200" cy="914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 is the fourth planet from the Sun and the second-smallest planet in the Solar System, being only larger than Mercury</a:t>
            </a:r>
            <a:endParaRPr/>
          </a:p>
        </p:txBody>
      </p:sp>
      <p:sp>
        <p:nvSpPr>
          <p:cNvPr id="1295" name="Google Shape;1295;p64"/>
          <p:cNvSpPr/>
          <p:nvPr/>
        </p:nvSpPr>
        <p:spPr>
          <a:xfrm rot="9019896">
            <a:off x="3825047" y="3059373"/>
            <a:ext cx="639050" cy="965179"/>
          </a:xfrm>
          <a:custGeom>
            <a:avLst/>
            <a:gdLst/>
            <a:ahLst/>
            <a:cxnLst/>
            <a:rect l="l" t="t" r="r" b="b"/>
            <a:pathLst>
              <a:path w="14555" h="21984" extrusionOk="0">
                <a:moveTo>
                  <a:pt x="4425" y="1"/>
                </a:moveTo>
                <a:cubicBezTo>
                  <a:pt x="3878" y="1"/>
                  <a:pt x="3302" y="20"/>
                  <a:pt x="2697" y="58"/>
                </a:cubicBezTo>
                <a:lnTo>
                  <a:pt x="1487" y="4367"/>
                </a:lnTo>
                <a:cubicBezTo>
                  <a:pt x="2584" y="4027"/>
                  <a:pt x="3617" y="3825"/>
                  <a:pt x="4562" y="3762"/>
                </a:cubicBezTo>
                <a:cubicBezTo>
                  <a:pt x="4793" y="3747"/>
                  <a:pt x="5017" y="3739"/>
                  <a:pt x="5236" y="3739"/>
                </a:cubicBezTo>
                <a:cubicBezTo>
                  <a:pt x="5913" y="3739"/>
                  <a:pt x="6533" y="3814"/>
                  <a:pt x="7095" y="3976"/>
                </a:cubicBezTo>
                <a:cubicBezTo>
                  <a:pt x="7876" y="4191"/>
                  <a:pt x="8443" y="4543"/>
                  <a:pt x="8783" y="5035"/>
                </a:cubicBezTo>
                <a:cubicBezTo>
                  <a:pt x="9111" y="5514"/>
                  <a:pt x="9199" y="6081"/>
                  <a:pt x="9023" y="6723"/>
                </a:cubicBezTo>
                <a:cubicBezTo>
                  <a:pt x="8897" y="7139"/>
                  <a:pt x="8657" y="7530"/>
                  <a:pt x="8292" y="7883"/>
                </a:cubicBezTo>
                <a:cubicBezTo>
                  <a:pt x="7939" y="8236"/>
                  <a:pt x="7435" y="8576"/>
                  <a:pt x="6780" y="8903"/>
                </a:cubicBezTo>
                <a:lnTo>
                  <a:pt x="5671" y="9458"/>
                </a:lnTo>
                <a:cubicBezTo>
                  <a:pt x="4449" y="10075"/>
                  <a:pt x="3604" y="10642"/>
                  <a:pt x="3138" y="11146"/>
                </a:cubicBezTo>
                <a:cubicBezTo>
                  <a:pt x="2672" y="11638"/>
                  <a:pt x="2344" y="12255"/>
                  <a:pt x="2130" y="13011"/>
                </a:cubicBezTo>
                <a:lnTo>
                  <a:pt x="1941" y="13679"/>
                </a:lnTo>
                <a:lnTo>
                  <a:pt x="6893" y="15065"/>
                </a:lnTo>
                <a:lnTo>
                  <a:pt x="7070" y="14448"/>
                </a:lnTo>
                <a:cubicBezTo>
                  <a:pt x="7183" y="14044"/>
                  <a:pt x="7385" y="13692"/>
                  <a:pt x="7674" y="13402"/>
                </a:cubicBezTo>
                <a:cubicBezTo>
                  <a:pt x="7964" y="13112"/>
                  <a:pt x="8506" y="12772"/>
                  <a:pt x="9287" y="12381"/>
                </a:cubicBezTo>
                <a:lnTo>
                  <a:pt x="10384" y="11839"/>
                </a:lnTo>
                <a:cubicBezTo>
                  <a:pt x="11467" y="11260"/>
                  <a:pt x="12286" y="10680"/>
                  <a:pt x="12841" y="10075"/>
                </a:cubicBezTo>
                <a:cubicBezTo>
                  <a:pt x="13408" y="9458"/>
                  <a:pt x="13811" y="8702"/>
                  <a:pt x="14063" y="7807"/>
                </a:cubicBezTo>
                <a:cubicBezTo>
                  <a:pt x="14554" y="6056"/>
                  <a:pt x="14340" y="4569"/>
                  <a:pt x="13420" y="3334"/>
                </a:cubicBezTo>
                <a:cubicBezTo>
                  <a:pt x="12501" y="2086"/>
                  <a:pt x="10925" y="1154"/>
                  <a:pt x="8695" y="524"/>
                </a:cubicBezTo>
                <a:cubicBezTo>
                  <a:pt x="7838" y="284"/>
                  <a:pt x="6931" y="133"/>
                  <a:pt x="5973" y="58"/>
                </a:cubicBezTo>
                <a:cubicBezTo>
                  <a:pt x="5488" y="20"/>
                  <a:pt x="4972" y="1"/>
                  <a:pt x="4425" y="1"/>
                </a:cubicBezTo>
                <a:close/>
                <a:moveTo>
                  <a:pt x="1374" y="15708"/>
                </a:moveTo>
                <a:lnTo>
                  <a:pt x="0" y="20597"/>
                </a:lnTo>
                <a:lnTo>
                  <a:pt x="4953" y="21983"/>
                </a:lnTo>
                <a:lnTo>
                  <a:pt x="6326" y="17106"/>
                </a:lnTo>
                <a:lnTo>
                  <a:pt x="1374" y="157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64"/>
          <p:cNvSpPr/>
          <p:nvPr/>
        </p:nvSpPr>
        <p:spPr>
          <a:xfrm rot="293979">
            <a:off x="4855897" y="3059341"/>
            <a:ext cx="639044" cy="965217"/>
          </a:xfrm>
          <a:custGeom>
            <a:avLst/>
            <a:gdLst/>
            <a:ahLst/>
            <a:cxnLst/>
            <a:rect l="l" t="t" r="r" b="b"/>
            <a:pathLst>
              <a:path w="14555" h="21984" extrusionOk="0">
                <a:moveTo>
                  <a:pt x="4425" y="1"/>
                </a:moveTo>
                <a:cubicBezTo>
                  <a:pt x="3878" y="1"/>
                  <a:pt x="3302" y="20"/>
                  <a:pt x="2697" y="58"/>
                </a:cubicBezTo>
                <a:lnTo>
                  <a:pt x="1487" y="4367"/>
                </a:lnTo>
                <a:cubicBezTo>
                  <a:pt x="2584" y="4027"/>
                  <a:pt x="3617" y="3825"/>
                  <a:pt x="4562" y="3762"/>
                </a:cubicBezTo>
                <a:cubicBezTo>
                  <a:pt x="4793" y="3747"/>
                  <a:pt x="5017" y="3739"/>
                  <a:pt x="5236" y="3739"/>
                </a:cubicBezTo>
                <a:cubicBezTo>
                  <a:pt x="5913" y="3739"/>
                  <a:pt x="6533" y="3814"/>
                  <a:pt x="7095" y="3976"/>
                </a:cubicBezTo>
                <a:cubicBezTo>
                  <a:pt x="7876" y="4191"/>
                  <a:pt x="8443" y="4543"/>
                  <a:pt x="8783" y="5035"/>
                </a:cubicBezTo>
                <a:cubicBezTo>
                  <a:pt x="9111" y="5514"/>
                  <a:pt x="9199" y="6081"/>
                  <a:pt x="9023" y="6723"/>
                </a:cubicBezTo>
                <a:cubicBezTo>
                  <a:pt x="8897" y="7139"/>
                  <a:pt x="8657" y="7530"/>
                  <a:pt x="8292" y="7883"/>
                </a:cubicBezTo>
                <a:cubicBezTo>
                  <a:pt x="7939" y="8236"/>
                  <a:pt x="7435" y="8576"/>
                  <a:pt x="6780" y="8903"/>
                </a:cubicBezTo>
                <a:lnTo>
                  <a:pt x="5671" y="9458"/>
                </a:lnTo>
                <a:cubicBezTo>
                  <a:pt x="4449" y="10075"/>
                  <a:pt x="3604" y="10642"/>
                  <a:pt x="3138" y="11146"/>
                </a:cubicBezTo>
                <a:cubicBezTo>
                  <a:pt x="2672" y="11638"/>
                  <a:pt x="2344" y="12255"/>
                  <a:pt x="2130" y="13011"/>
                </a:cubicBezTo>
                <a:lnTo>
                  <a:pt x="1941" y="13679"/>
                </a:lnTo>
                <a:lnTo>
                  <a:pt x="6893" y="15065"/>
                </a:lnTo>
                <a:lnTo>
                  <a:pt x="7070" y="14448"/>
                </a:lnTo>
                <a:cubicBezTo>
                  <a:pt x="7183" y="14044"/>
                  <a:pt x="7385" y="13692"/>
                  <a:pt x="7674" y="13402"/>
                </a:cubicBezTo>
                <a:cubicBezTo>
                  <a:pt x="7964" y="13112"/>
                  <a:pt x="8506" y="12772"/>
                  <a:pt x="9287" y="12381"/>
                </a:cubicBezTo>
                <a:lnTo>
                  <a:pt x="10384" y="11839"/>
                </a:lnTo>
                <a:cubicBezTo>
                  <a:pt x="11467" y="11260"/>
                  <a:pt x="12286" y="10680"/>
                  <a:pt x="12841" y="10075"/>
                </a:cubicBezTo>
                <a:cubicBezTo>
                  <a:pt x="13408" y="9458"/>
                  <a:pt x="13811" y="8702"/>
                  <a:pt x="14063" y="7807"/>
                </a:cubicBezTo>
                <a:cubicBezTo>
                  <a:pt x="14554" y="6056"/>
                  <a:pt x="14340" y="4569"/>
                  <a:pt x="13420" y="3334"/>
                </a:cubicBezTo>
                <a:cubicBezTo>
                  <a:pt x="12501" y="2086"/>
                  <a:pt x="10925" y="1154"/>
                  <a:pt x="8695" y="524"/>
                </a:cubicBezTo>
                <a:cubicBezTo>
                  <a:pt x="7838" y="284"/>
                  <a:pt x="6931" y="133"/>
                  <a:pt x="5973" y="58"/>
                </a:cubicBezTo>
                <a:cubicBezTo>
                  <a:pt x="5488" y="20"/>
                  <a:pt x="4972" y="1"/>
                  <a:pt x="4425" y="1"/>
                </a:cubicBezTo>
                <a:close/>
                <a:moveTo>
                  <a:pt x="1374" y="15708"/>
                </a:moveTo>
                <a:lnTo>
                  <a:pt x="0" y="20597"/>
                </a:lnTo>
                <a:lnTo>
                  <a:pt x="4953" y="21983"/>
                </a:lnTo>
                <a:lnTo>
                  <a:pt x="6326" y="17106"/>
                </a:lnTo>
                <a:lnTo>
                  <a:pt x="1374" y="15708"/>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7" name="Google Shape;1297;p64"/>
          <p:cNvGrpSpPr/>
          <p:nvPr/>
        </p:nvGrpSpPr>
        <p:grpSpPr>
          <a:xfrm>
            <a:off x="510439" y="1880419"/>
            <a:ext cx="1857337" cy="2723072"/>
            <a:chOff x="510439" y="1880419"/>
            <a:chExt cx="1857337" cy="2723072"/>
          </a:xfrm>
        </p:grpSpPr>
        <p:grpSp>
          <p:nvGrpSpPr>
            <p:cNvPr id="1298" name="Google Shape;1298;p64"/>
            <p:cNvGrpSpPr/>
            <p:nvPr/>
          </p:nvGrpSpPr>
          <p:grpSpPr>
            <a:xfrm>
              <a:off x="510439" y="1880419"/>
              <a:ext cx="1857337" cy="2723072"/>
              <a:chOff x="324789" y="1875669"/>
              <a:chExt cx="1857337" cy="2723072"/>
            </a:xfrm>
          </p:grpSpPr>
          <p:sp>
            <p:nvSpPr>
              <p:cNvPr id="1299" name="Google Shape;1299;p64"/>
              <p:cNvSpPr/>
              <p:nvPr/>
            </p:nvSpPr>
            <p:spPr>
              <a:xfrm>
                <a:off x="454202" y="4056140"/>
                <a:ext cx="256258" cy="288548"/>
              </a:xfrm>
              <a:custGeom>
                <a:avLst/>
                <a:gdLst/>
                <a:ahLst/>
                <a:cxnLst/>
                <a:rect l="l" t="t" r="r" b="b"/>
                <a:pathLst>
                  <a:path w="1198" h="1349" extrusionOk="0">
                    <a:moveTo>
                      <a:pt x="555" y="1"/>
                    </a:moveTo>
                    <a:lnTo>
                      <a:pt x="0" y="883"/>
                    </a:lnTo>
                    <a:lnTo>
                      <a:pt x="13" y="1122"/>
                    </a:lnTo>
                    <a:lnTo>
                      <a:pt x="530" y="1349"/>
                    </a:lnTo>
                    <a:lnTo>
                      <a:pt x="1198" y="328"/>
                    </a:lnTo>
                    <a:lnTo>
                      <a:pt x="555" y="1"/>
                    </a:lnTo>
                    <a:close/>
                  </a:path>
                </a:pathLst>
              </a:custGeom>
              <a:solidFill>
                <a:srgbClr val="FDBC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64"/>
              <p:cNvSpPr/>
              <p:nvPr/>
            </p:nvSpPr>
            <p:spPr>
              <a:xfrm>
                <a:off x="349174" y="4228755"/>
                <a:ext cx="364066" cy="339669"/>
              </a:xfrm>
              <a:custGeom>
                <a:avLst/>
                <a:gdLst/>
                <a:ahLst/>
                <a:cxnLst/>
                <a:rect l="l" t="t" r="r" b="b"/>
                <a:pathLst>
                  <a:path w="1702" h="1588" extrusionOk="0">
                    <a:moveTo>
                      <a:pt x="479" y="0"/>
                    </a:moveTo>
                    <a:lnTo>
                      <a:pt x="0" y="353"/>
                    </a:lnTo>
                    <a:lnTo>
                      <a:pt x="1701" y="1588"/>
                    </a:lnTo>
                    <a:lnTo>
                      <a:pt x="1222" y="378"/>
                    </a:lnTo>
                    <a:cubicBezTo>
                      <a:pt x="1172" y="395"/>
                      <a:pt x="1123" y="402"/>
                      <a:pt x="1075" y="402"/>
                    </a:cubicBezTo>
                    <a:cubicBezTo>
                      <a:pt x="724" y="402"/>
                      <a:pt x="479" y="0"/>
                      <a:pt x="4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64"/>
              <p:cNvSpPr/>
              <p:nvPr/>
            </p:nvSpPr>
            <p:spPr>
              <a:xfrm>
                <a:off x="324789" y="4302065"/>
                <a:ext cx="388451" cy="296676"/>
              </a:xfrm>
              <a:custGeom>
                <a:avLst/>
                <a:gdLst/>
                <a:ahLst/>
                <a:cxnLst/>
                <a:rect l="l" t="t" r="r" b="b"/>
                <a:pathLst>
                  <a:path w="1816" h="1387" extrusionOk="0">
                    <a:moveTo>
                      <a:pt x="114" y="1"/>
                    </a:moveTo>
                    <a:lnTo>
                      <a:pt x="1" y="152"/>
                    </a:lnTo>
                    <a:lnTo>
                      <a:pt x="1714" y="1387"/>
                    </a:lnTo>
                    <a:lnTo>
                      <a:pt x="1815" y="1235"/>
                    </a:lnTo>
                    <a:lnTo>
                      <a:pt x="1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2" name="Google Shape;1302;p64"/>
              <p:cNvGrpSpPr/>
              <p:nvPr/>
            </p:nvGrpSpPr>
            <p:grpSpPr>
              <a:xfrm>
                <a:off x="440726" y="1875669"/>
                <a:ext cx="1741401" cy="2709012"/>
                <a:chOff x="440726" y="1875669"/>
                <a:chExt cx="1741401" cy="2709012"/>
              </a:xfrm>
            </p:grpSpPr>
            <p:sp>
              <p:nvSpPr>
                <p:cNvPr id="1303" name="Google Shape;1303;p64"/>
                <p:cNvSpPr/>
                <p:nvPr/>
              </p:nvSpPr>
              <p:spPr>
                <a:xfrm>
                  <a:off x="1044580" y="2328490"/>
                  <a:ext cx="528345" cy="438918"/>
                </a:xfrm>
                <a:custGeom>
                  <a:avLst/>
                  <a:gdLst/>
                  <a:ahLst/>
                  <a:cxnLst/>
                  <a:rect l="l" t="t" r="r" b="b"/>
                  <a:pathLst>
                    <a:path w="2470" h="2052" extrusionOk="0">
                      <a:moveTo>
                        <a:pt x="2180" y="0"/>
                      </a:moveTo>
                      <a:lnTo>
                        <a:pt x="1235" y="1198"/>
                      </a:lnTo>
                      <a:lnTo>
                        <a:pt x="441" y="631"/>
                      </a:lnTo>
                      <a:lnTo>
                        <a:pt x="0" y="1210"/>
                      </a:lnTo>
                      <a:cubicBezTo>
                        <a:pt x="391" y="1550"/>
                        <a:pt x="832" y="1828"/>
                        <a:pt x="1311" y="2029"/>
                      </a:cubicBezTo>
                      <a:cubicBezTo>
                        <a:pt x="1344" y="2044"/>
                        <a:pt x="1380" y="2051"/>
                        <a:pt x="1417" y="2051"/>
                      </a:cubicBezTo>
                      <a:cubicBezTo>
                        <a:pt x="1502" y="2051"/>
                        <a:pt x="1589" y="2012"/>
                        <a:pt x="1651" y="1941"/>
                      </a:cubicBezTo>
                      <a:cubicBezTo>
                        <a:pt x="2117" y="1336"/>
                        <a:pt x="2470" y="152"/>
                        <a:pt x="2470" y="152"/>
                      </a:cubicBezTo>
                      <a:lnTo>
                        <a:pt x="2180" y="0"/>
                      </a:lnTo>
                      <a:close/>
                    </a:path>
                  </a:pathLst>
                </a:custGeom>
                <a:solidFill>
                  <a:srgbClr val="EFA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64"/>
                <p:cNvSpPr/>
                <p:nvPr/>
              </p:nvSpPr>
              <p:spPr>
                <a:xfrm>
                  <a:off x="1451427" y="1924224"/>
                  <a:ext cx="730699" cy="719765"/>
                </a:xfrm>
                <a:custGeom>
                  <a:avLst/>
                  <a:gdLst/>
                  <a:ahLst/>
                  <a:cxnLst/>
                  <a:rect l="l" t="t" r="r" b="b"/>
                  <a:pathLst>
                    <a:path w="3416" h="3365" extrusionOk="0">
                      <a:moveTo>
                        <a:pt x="782" y="0"/>
                      </a:moveTo>
                      <a:cubicBezTo>
                        <a:pt x="341" y="0"/>
                        <a:pt x="1" y="341"/>
                        <a:pt x="1" y="782"/>
                      </a:cubicBezTo>
                      <a:lnTo>
                        <a:pt x="1" y="2596"/>
                      </a:lnTo>
                      <a:cubicBezTo>
                        <a:pt x="1" y="3025"/>
                        <a:pt x="341" y="3365"/>
                        <a:pt x="782" y="3365"/>
                      </a:cubicBezTo>
                      <a:lnTo>
                        <a:pt x="2634" y="3365"/>
                      </a:lnTo>
                      <a:cubicBezTo>
                        <a:pt x="3075" y="3365"/>
                        <a:pt x="3416" y="3025"/>
                        <a:pt x="3416" y="2596"/>
                      </a:cubicBezTo>
                      <a:lnTo>
                        <a:pt x="3416" y="782"/>
                      </a:lnTo>
                      <a:cubicBezTo>
                        <a:pt x="3416" y="341"/>
                        <a:pt x="3075" y="0"/>
                        <a:pt x="2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64"/>
                <p:cNvSpPr/>
                <p:nvPr/>
              </p:nvSpPr>
              <p:spPr>
                <a:xfrm>
                  <a:off x="456983" y="3120980"/>
                  <a:ext cx="609201" cy="1137507"/>
                </a:xfrm>
                <a:custGeom>
                  <a:avLst/>
                  <a:gdLst/>
                  <a:ahLst/>
                  <a:cxnLst/>
                  <a:rect l="l" t="t" r="r" b="b"/>
                  <a:pathLst>
                    <a:path w="2848" h="5318" extrusionOk="0">
                      <a:moveTo>
                        <a:pt x="1789" y="0"/>
                      </a:moveTo>
                      <a:lnTo>
                        <a:pt x="1122" y="2823"/>
                      </a:lnTo>
                      <a:lnTo>
                        <a:pt x="0" y="4700"/>
                      </a:lnTo>
                      <a:lnTo>
                        <a:pt x="1071" y="5318"/>
                      </a:lnTo>
                      <a:lnTo>
                        <a:pt x="2407" y="2924"/>
                      </a:lnTo>
                      <a:lnTo>
                        <a:pt x="2848" y="1122"/>
                      </a:lnTo>
                      <a:lnTo>
                        <a:pt x="17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64"/>
                <p:cNvSpPr/>
                <p:nvPr/>
              </p:nvSpPr>
              <p:spPr>
                <a:xfrm>
                  <a:off x="440726" y="4007585"/>
                  <a:ext cx="315510" cy="261811"/>
                </a:xfrm>
                <a:custGeom>
                  <a:avLst/>
                  <a:gdLst/>
                  <a:ahLst/>
                  <a:cxnLst/>
                  <a:rect l="l" t="t" r="r" b="b"/>
                  <a:pathLst>
                    <a:path w="1475" h="1224" extrusionOk="0">
                      <a:moveTo>
                        <a:pt x="328" y="1"/>
                      </a:moveTo>
                      <a:lnTo>
                        <a:pt x="0" y="543"/>
                      </a:lnTo>
                      <a:lnTo>
                        <a:pt x="1147" y="1223"/>
                      </a:lnTo>
                      <a:lnTo>
                        <a:pt x="1475" y="719"/>
                      </a:lnTo>
                      <a:lnTo>
                        <a:pt x="32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64"/>
                <p:cNvSpPr/>
                <p:nvPr/>
              </p:nvSpPr>
              <p:spPr>
                <a:xfrm>
                  <a:off x="1459555" y="4150469"/>
                  <a:ext cx="237435" cy="304804"/>
                </a:xfrm>
                <a:custGeom>
                  <a:avLst/>
                  <a:gdLst/>
                  <a:ahLst/>
                  <a:cxnLst/>
                  <a:rect l="l" t="t" r="r" b="b"/>
                  <a:pathLst>
                    <a:path w="1110" h="1425" extrusionOk="0">
                      <a:moveTo>
                        <a:pt x="643" y="1"/>
                      </a:moveTo>
                      <a:lnTo>
                        <a:pt x="1" y="353"/>
                      </a:lnTo>
                      <a:lnTo>
                        <a:pt x="416" y="1299"/>
                      </a:lnTo>
                      <a:lnTo>
                        <a:pt x="618" y="1425"/>
                      </a:lnTo>
                      <a:lnTo>
                        <a:pt x="1109" y="1122"/>
                      </a:lnTo>
                      <a:lnTo>
                        <a:pt x="643" y="1"/>
                      </a:lnTo>
                      <a:close/>
                    </a:path>
                  </a:pathLst>
                </a:custGeom>
                <a:solidFill>
                  <a:srgbClr val="FDBC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64"/>
                <p:cNvSpPr/>
                <p:nvPr/>
              </p:nvSpPr>
              <p:spPr>
                <a:xfrm>
                  <a:off x="1535064" y="4336560"/>
                  <a:ext cx="428666" cy="210261"/>
                </a:xfrm>
                <a:custGeom>
                  <a:avLst/>
                  <a:gdLst/>
                  <a:ahLst/>
                  <a:cxnLst/>
                  <a:rect l="l" t="t" r="r" b="b"/>
                  <a:pathLst>
                    <a:path w="2004" h="983" extrusionOk="0">
                      <a:moveTo>
                        <a:pt x="731" y="0"/>
                      </a:moveTo>
                      <a:cubicBezTo>
                        <a:pt x="619" y="383"/>
                        <a:pt x="122" y="404"/>
                        <a:pt x="19" y="404"/>
                      </a:cubicBezTo>
                      <a:cubicBezTo>
                        <a:pt x="7" y="404"/>
                        <a:pt x="0" y="403"/>
                        <a:pt x="0" y="403"/>
                      </a:cubicBezTo>
                      <a:lnTo>
                        <a:pt x="0" y="403"/>
                      </a:lnTo>
                      <a:lnTo>
                        <a:pt x="26" y="983"/>
                      </a:lnTo>
                      <a:lnTo>
                        <a:pt x="2004" y="277"/>
                      </a:lnTo>
                      <a:lnTo>
                        <a:pt x="7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64"/>
                <p:cNvSpPr/>
                <p:nvPr/>
              </p:nvSpPr>
              <p:spPr>
                <a:xfrm>
                  <a:off x="1540411" y="4393029"/>
                  <a:ext cx="436794" cy="191652"/>
                </a:xfrm>
                <a:custGeom>
                  <a:avLst/>
                  <a:gdLst/>
                  <a:ahLst/>
                  <a:cxnLst/>
                  <a:rect l="l" t="t" r="r" b="b"/>
                  <a:pathLst>
                    <a:path w="2042" h="896" extrusionOk="0">
                      <a:moveTo>
                        <a:pt x="1979" y="1"/>
                      </a:moveTo>
                      <a:lnTo>
                        <a:pt x="1" y="719"/>
                      </a:lnTo>
                      <a:lnTo>
                        <a:pt x="64" y="895"/>
                      </a:lnTo>
                      <a:lnTo>
                        <a:pt x="2042" y="177"/>
                      </a:lnTo>
                      <a:lnTo>
                        <a:pt x="197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64"/>
                <p:cNvSpPr/>
                <p:nvPr/>
              </p:nvSpPr>
              <p:spPr>
                <a:xfrm>
                  <a:off x="677946" y="2883768"/>
                  <a:ext cx="1021824" cy="1460920"/>
                </a:xfrm>
                <a:custGeom>
                  <a:avLst/>
                  <a:gdLst/>
                  <a:ahLst/>
                  <a:cxnLst/>
                  <a:rect l="l" t="t" r="r" b="b"/>
                  <a:pathLst>
                    <a:path w="4777" h="6830" extrusionOk="0">
                      <a:moveTo>
                        <a:pt x="807" y="0"/>
                      </a:moveTo>
                      <a:cubicBezTo>
                        <a:pt x="0" y="769"/>
                        <a:pt x="668" y="1638"/>
                        <a:pt x="668" y="1638"/>
                      </a:cubicBezTo>
                      <a:lnTo>
                        <a:pt x="2684" y="4234"/>
                      </a:lnTo>
                      <a:lnTo>
                        <a:pt x="3743" y="6830"/>
                      </a:lnTo>
                      <a:lnTo>
                        <a:pt x="4776" y="6414"/>
                      </a:lnTo>
                      <a:lnTo>
                        <a:pt x="3718" y="3579"/>
                      </a:lnTo>
                      <a:lnTo>
                        <a:pt x="2042" y="983"/>
                      </a:lnTo>
                      <a:lnTo>
                        <a:pt x="2042" y="340"/>
                      </a:lnTo>
                      <a:lnTo>
                        <a:pt x="8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64"/>
                <p:cNvSpPr/>
                <p:nvPr/>
              </p:nvSpPr>
              <p:spPr>
                <a:xfrm>
                  <a:off x="815273" y="3226004"/>
                  <a:ext cx="216044" cy="277853"/>
                </a:xfrm>
                <a:custGeom>
                  <a:avLst/>
                  <a:gdLst/>
                  <a:ahLst/>
                  <a:cxnLst/>
                  <a:rect l="l" t="t" r="r" b="b"/>
                  <a:pathLst>
                    <a:path w="1010" h="1299" fill="none" extrusionOk="0">
                      <a:moveTo>
                        <a:pt x="1009" y="1298"/>
                      </a:moveTo>
                      <a:lnTo>
                        <a:pt x="1" y="1"/>
                      </a:lnTo>
                    </a:path>
                  </a:pathLst>
                </a:custGeom>
                <a:noFill/>
                <a:ln w="2825" cap="flat" cmpd="sng">
                  <a:solidFill>
                    <a:schemeClr val="dk1"/>
                  </a:solidFill>
                  <a:prstDash val="solid"/>
                  <a:miter lim="126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64"/>
                <p:cNvSpPr/>
                <p:nvPr/>
              </p:nvSpPr>
              <p:spPr>
                <a:xfrm>
                  <a:off x="1410999" y="4131646"/>
                  <a:ext cx="304815" cy="223951"/>
                </a:xfrm>
                <a:custGeom>
                  <a:avLst/>
                  <a:gdLst/>
                  <a:ahLst/>
                  <a:cxnLst/>
                  <a:rect l="l" t="t" r="r" b="b"/>
                  <a:pathLst>
                    <a:path w="1425" h="1047" extrusionOk="0">
                      <a:moveTo>
                        <a:pt x="1223" y="0"/>
                      </a:moveTo>
                      <a:lnTo>
                        <a:pt x="1" y="454"/>
                      </a:lnTo>
                      <a:lnTo>
                        <a:pt x="228" y="1046"/>
                      </a:lnTo>
                      <a:lnTo>
                        <a:pt x="1425" y="555"/>
                      </a:lnTo>
                      <a:lnTo>
                        <a:pt x="12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64"/>
                <p:cNvSpPr/>
                <p:nvPr/>
              </p:nvSpPr>
              <p:spPr>
                <a:xfrm>
                  <a:off x="877306" y="2393301"/>
                  <a:ext cx="312943" cy="318066"/>
                </a:xfrm>
                <a:custGeom>
                  <a:avLst/>
                  <a:gdLst/>
                  <a:ahLst/>
                  <a:cxnLst/>
                  <a:rect l="l" t="t" r="r" b="b"/>
                  <a:pathLst>
                    <a:path w="1463" h="1487" extrusionOk="0">
                      <a:moveTo>
                        <a:pt x="650" y="0"/>
                      </a:moveTo>
                      <a:cubicBezTo>
                        <a:pt x="461" y="0"/>
                        <a:pt x="274" y="97"/>
                        <a:pt x="165" y="277"/>
                      </a:cubicBezTo>
                      <a:cubicBezTo>
                        <a:pt x="1" y="517"/>
                        <a:pt x="51" y="857"/>
                        <a:pt x="291" y="1033"/>
                      </a:cubicBezTo>
                      <a:lnTo>
                        <a:pt x="870" y="1487"/>
                      </a:lnTo>
                      <a:lnTo>
                        <a:pt x="1462" y="504"/>
                      </a:lnTo>
                      <a:lnTo>
                        <a:pt x="984" y="113"/>
                      </a:lnTo>
                      <a:cubicBezTo>
                        <a:pt x="883" y="37"/>
                        <a:pt x="766" y="0"/>
                        <a:pt x="650" y="0"/>
                      </a:cubicBezTo>
                      <a:close/>
                    </a:path>
                  </a:pathLst>
                </a:custGeom>
                <a:solidFill>
                  <a:srgbClr val="E9B0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64"/>
                <p:cNvSpPr/>
                <p:nvPr/>
              </p:nvSpPr>
              <p:spPr>
                <a:xfrm>
                  <a:off x="723722" y="2352660"/>
                  <a:ext cx="515083" cy="604047"/>
                </a:xfrm>
                <a:custGeom>
                  <a:avLst/>
                  <a:gdLst/>
                  <a:ahLst/>
                  <a:cxnLst/>
                  <a:rect l="l" t="t" r="r" b="b"/>
                  <a:pathLst>
                    <a:path w="2408" h="2824" extrusionOk="0">
                      <a:moveTo>
                        <a:pt x="782" y="1"/>
                      </a:moveTo>
                      <a:cubicBezTo>
                        <a:pt x="782" y="1"/>
                        <a:pt x="1" y="707"/>
                        <a:pt x="593" y="2483"/>
                      </a:cubicBezTo>
                      <a:lnTo>
                        <a:pt x="1828" y="2823"/>
                      </a:lnTo>
                      <a:cubicBezTo>
                        <a:pt x="1891" y="2471"/>
                        <a:pt x="1928" y="2118"/>
                        <a:pt x="1941" y="1752"/>
                      </a:cubicBezTo>
                      <a:cubicBezTo>
                        <a:pt x="2407" y="1097"/>
                        <a:pt x="1702" y="316"/>
                        <a:pt x="1702" y="316"/>
                      </a:cubicBezTo>
                      <a:lnTo>
                        <a:pt x="78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64"/>
                <p:cNvSpPr/>
                <p:nvPr/>
              </p:nvSpPr>
              <p:spPr>
                <a:xfrm>
                  <a:off x="971638" y="2495544"/>
                  <a:ext cx="566207" cy="389721"/>
                </a:xfrm>
                <a:custGeom>
                  <a:avLst/>
                  <a:gdLst/>
                  <a:ahLst/>
                  <a:cxnLst/>
                  <a:rect l="l" t="t" r="r" b="b"/>
                  <a:pathLst>
                    <a:path w="2647" h="1822" extrusionOk="0">
                      <a:moveTo>
                        <a:pt x="2408" y="1"/>
                      </a:moveTo>
                      <a:lnTo>
                        <a:pt x="1248" y="1009"/>
                      </a:lnTo>
                      <a:lnTo>
                        <a:pt x="580" y="190"/>
                      </a:lnTo>
                      <a:lnTo>
                        <a:pt x="1" y="631"/>
                      </a:lnTo>
                      <a:cubicBezTo>
                        <a:pt x="291" y="1059"/>
                        <a:pt x="643" y="1450"/>
                        <a:pt x="1059" y="1765"/>
                      </a:cubicBezTo>
                      <a:cubicBezTo>
                        <a:pt x="1110" y="1803"/>
                        <a:pt x="1173" y="1822"/>
                        <a:pt x="1236" y="1822"/>
                      </a:cubicBezTo>
                      <a:cubicBezTo>
                        <a:pt x="1299" y="1822"/>
                        <a:pt x="1362" y="1803"/>
                        <a:pt x="1412" y="1765"/>
                      </a:cubicBezTo>
                      <a:cubicBezTo>
                        <a:pt x="2017" y="1299"/>
                        <a:pt x="2647" y="228"/>
                        <a:pt x="2647" y="228"/>
                      </a:cubicBezTo>
                      <a:lnTo>
                        <a:pt x="2408" y="1"/>
                      </a:lnTo>
                      <a:close/>
                    </a:path>
                  </a:pathLst>
                </a:custGeom>
                <a:solidFill>
                  <a:srgbClr val="FDBC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64"/>
                <p:cNvSpPr/>
                <p:nvPr/>
              </p:nvSpPr>
              <p:spPr>
                <a:xfrm>
                  <a:off x="1483727" y="2338115"/>
                  <a:ext cx="186311" cy="206197"/>
                </a:xfrm>
                <a:custGeom>
                  <a:avLst/>
                  <a:gdLst/>
                  <a:ahLst/>
                  <a:cxnLst/>
                  <a:rect l="l" t="t" r="r" b="b"/>
                  <a:pathLst>
                    <a:path w="871" h="964" extrusionOk="0">
                      <a:moveTo>
                        <a:pt x="432" y="1"/>
                      </a:moveTo>
                      <a:cubicBezTo>
                        <a:pt x="411" y="1"/>
                        <a:pt x="388" y="13"/>
                        <a:pt x="379" y="31"/>
                      </a:cubicBezTo>
                      <a:lnTo>
                        <a:pt x="253" y="220"/>
                      </a:lnTo>
                      <a:cubicBezTo>
                        <a:pt x="253" y="220"/>
                        <a:pt x="203" y="321"/>
                        <a:pt x="152" y="422"/>
                      </a:cubicBezTo>
                      <a:lnTo>
                        <a:pt x="127" y="233"/>
                      </a:lnTo>
                      <a:cubicBezTo>
                        <a:pt x="114" y="220"/>
                        <a:pt x="102" y="208"/>
                        <a:pt x="89" y="195"/>
                      </a:cubicBezTo>
                      <a:cubicBezTo>
                        <a:pt x="51" y="195"/>
                        <a:pt x="26" y="220"/>
                        <a:pt x="26" y="245"/>
                      </a:cubicBezTo>
                      <a:cubicBezTo>
                        <a:pt x="14" y="359"/>
                        <a:pt x="26" y="712"/>
                        <a:pt x="1" y="737"/>
                      </a:cubicBezTo>
                      <a:lnTo>
                        <a:pt x="253" y="964"/>
                      </a:lnTo>
                      <a:lnTo>
                        <a:pt x="732" y="573"/>
                      </a:lnTo>
                      <a:lnTo>
                        <a:pt x="858" y="460"/>
                      </a:lnTo>
                      <a:cubicBezTo>
                        <a:pt x="870" y="434"/>
                        <a:pt x="870" y="409"/>
                        <a:pt x="845" y="397"/>
                      </a:cubicBezTo>
                      <a:cubicBezTo>
                        <a:pt x="839" y="384"/>
                        <a:pt x="829" y="378"/>
                        <a:pt x="818" y="378"/>
                      </a:cubicBezTo>
                      <a:cubicBezTo>
                        <a:pt x="807" y="378"/>
                        <a:pt x="795" y="384"/>
                        <a:pt x="782" y="397"/>
                      </a:cubicBezTo>
                      <a:lnTo>
                        <a:pt x="618" y="497"/>
                      </a:lnTo>
                      <a:lnTo>
                        <a:pt x="606" y="485"/>
                      </a:lnTo>
                      <a:lnTo>
                        <a:pt x="782" y="308"/>
                      </a:lnTo>
                      <a:cubicBezTo>
                        <a:pt x="795" y="283"/>
                        <a:pt x="795" y="258"/>
                        <a:pt x="782" y="233"/>
                      </a:cubicBezTo>
                      <a:cubicBezTo>
                        <a:pt x="770" y="220"/>
                        <a:pt x="754" y="214"/>
                        <a:pt x="738" y="214"/>
                      </a:cubicBezTo>
                      <a:cubicBezTo>
                        <a:pt x="722" y="214"/>
                        <a:pt x="707" y="220"/>
                        <a:pt x="694" y="233"/>
                      </a:cubicBezTo>
                      <a:lnTo>
                        <a:pt x="492" y="409"/>
                      </a:lnTo>
                      <a:lnTo>
                        <a:pt x="480" y="397"/>
                      </a:lnTo>
                      <a:lnTo>
                        <a:pt x="669" y="132"/>
                      </a:lnTo>
                      <a:cubicBezTo>
                        <a:pt x="681" y="119"/>
                        <a:pt x="681" y="94"/>
                        <a:pt x="656" y="69"/>
                      </a:cubicBezTo>
                      <a:cubicBezTo>
                        <a:pt x="650" y="63"/>
                        <a:pt x="637" y="59"/>
                        <a:pt x="623" y="59"/>
                      </a:cubicBezTo>
                      <a:cubicBezTo>
                        <a:pt x="609" y="59"/>
                        <a:pt x="593" y="63"/>
                        <a:pt x="581" y="69"/>
                      </a:cubicBezTo>
                      <a:lnTo>
                        <a:pt x="366" y="308"/>
                      </a:lnTo>
                      <a:lnTo>
                        <a:pt x="354" y="283"/>
                      </a:lnTo>
                      <a:lnTo>
                        <a:pt x="467" y="82"/>
                      </a:lnTo>
                      <a:cubicBezTo>
                        <a:pt x="480" y="56"/>
                        <a:pt x="467" y="31"/>
                        <a:pt x="455" y="6"/>
                      </a:cubicBezTo>
                      <a:cubicBezTo>
                        <a:pt x="448" y="3"/>
                        <a:pt x="440" y="1"/>
                        <a:pt x="432" y="1"/>
                      </a:cubicBezTo>
                      <a:close/>
                    </a:path>
                  </a:pathLst>
                </a:custGeom>
                <a:solidFill>
                  <a:srgbClr val="FDBC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64"/>
                <p:cNvSpPr/>
                <p:nvPr/>
              </p:nvSpPr>
              <p:spPr>
                <a:xfrm>
                  <a:off x="823402" y="2436722"/>
                  <a:ext cx="312943" cy="320632"/>
                </a:xfrm>
                <a:custGeom>
                  <a:avLst/>
                  <a:gdLst/>
                  <a:ahLst/>
                  <a:cxnLst/>
                  <a:rect l="l" t="t" r="r" b="b"/>
                  <a:pathLst>
                    <a:path w="1463" h="1499" extrusionOk="0">
                      <a:moveTo>
                        <a:pt x="640" y="1"/>
                      </a:moveTo>
                      <a:cubicBezTo>
                        <a:pt x="503" y="1"/>
                        <a:pt x="364" y="49"/>
                        <a:pt x="253" y="150"/>
                      </a:cubicBezTo>
                      <a:cubicBezTo>
                        <a:pt x="39" y="339"/>
                        <a:pt x="1" y="679"/>
                        <a:pt x="190" y="918"/>
                      </a:cubicBezTo>
                      <a:lnTo>
                        <a:pt x="631" y="1498"/>
                      </a:lnTo>
                      <a:lnTo>
                        <a:pt x="1462" y="679"/>
                      </a:lnTo>
                      <a:lnTo>
                        <a:pt x="1097" y="225"/>
                      </a:lnTo>
                      <a:cubicBezTo>
                        <a:pt x="985" y="78"/>
                        <a:pt x="814" y="1"/>
                        <a:pt x="6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64"/>
                <p:cNvSpPr/>
                <p:nvPr/>
              </p:nvSpPr>
              <p:spPr>
                <a:xfrm>
                  <a:off x="863830" y="2633080"/>
                  <a:ext cx="156578" cy="124274"/>
                </a:xfrm>
                <a:custGeom>
                  <a:avLst/>
                  <a:gdLst/>
                  <a:ahLst/>
                  <a:cxnLst/>
                  <a:rect l="l" t="t" r="r" b="b"/>
                  <a:pathLst>
                    <a:path w="732" h="581" fill="none" extrusionOk="0">
                      <a:moveTo>
                        <a:pt x="732" y="315"/>
                      </a:moveTo>
                      <a:lnTo>
                        <a:pt x="442" y="580"/>
                      </a:lnTo>
                      <a:lnTo>
                        <a:pt x="1" y="0"/>
                      </a:lnTo>
                    </a:path>
                  </a:pathLst>
                </a:custGeom>
                <a:noFill/>
                <a:ln w="2825" cap="flat" cmpd="sng">
                  <a:solidFill>
                    <a:schemeClr val="dk1"/>
                  </a:solidFill>
                  <a:prstDash val="solid"/>
                  <a:miter lim="126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64"/>
                <p:cNvSpPr/>
                <p:nvPr/>
              </p:nvSpPr>
              <p:spPr>
                <a:xfrm>
                  <a:off x="1044580" y="2471374"/>
                  <a:ext cx="91765" cy="110585"/>
                </a:xfrm>
                <a:custGeom>
                  <a:avLst/>
                  <a:gdLst/>
                  <a:ahLst/>
                  <a:cxnLst/>
                  <a:rect l="l" t="t" r="r" b="b"/>
                  <a:pathLst>
                    <a:path w="429" h="517" fill="none" extrusionOk="0">
                      <a:moveTo>
                        <a:pt x="428" y="517"/>
                      </a:moveTo>
                      <a:lnTo>
                        <a:pt x="0" y="0"/>
                      </a:lnTo>
                    </a:path>
                  </a:pathLst>
                </a:custGeom>
                <a:noFill/>
                <a:ln w="2825" cap="flat" cmpd="sng">
                  <a:solidFill>
                    <a:schemeClr val="dk1"/>
                  </a:solidFill>
                  <a:prstDash val="solid"/>
                  <a:miter lim="126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64"/>
                <p:cNvSpPr/>
                <p:nvPr/>
              </p:nvSpPr>
              <p:spPr>
                <a:xfrm>
                  <a:off x="1065970" y="2142613"/>
                  <a:ext cx="175402" cy="148445"/>
                </a:xfrm>
                <a:custGeom>
                  <a:avLst/>
                  <a:gdLst/>
                  <a:ahLst/>
                  <a:cxnLst/>
                  <a:rect l="l" t="t" r="r" b="b"/>
                  <a:pathLst>
                    <a:path w="820" h="694" extrusionOk="0">
                      <a:moveTo>
                        <a:pt x="454" y="0"/>
                      </a:moveTo>
                      <a:lnTo>
                        <a:pt x="1" y="113"/>
                      </a:lnTo>
                      <a:lnTo>
                        <a:pt x="26" y="693"/>
                      </a:lnTo>
                      <a:lnTo>
                        <a:pt x="820" y="693"/>
                      </a:lnTo>
                      <a:cubicBezTo>
                        <a:pt x="820" y="693"/>
                        <a:pt x="770" y="189"/>
                        <a:pt x="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64"/>
                <p:cNvSpPr/>
                <p:nvPr/>
              </p:nvSpPr>
              <p:spPr>
                <a:xfrm>
                  <a:off x="901691" y="2104753"/>
                  <a:ext cx="197007" cy="294109"/>
                </a:xfrm>
                <a:custGeom>
                  <a:avLst/>
                  <a:gdLst/>
                  <a:ahLst/>
                  <a:cxnLst/>
                  <a:rect l="l" t="t" r="r" b="b"/>
                  <a:pathLst>
                    <a:path w="921" h="1375" extrusionOk="0">
                      <a:moveTo>
                        <a:pt x="378" y="1"/>
                      </a:moveTo>
                      <a:lnTo>
                        <a:pt x="0" y="1097"/>
                      </a:lnTo>
                      <a:lnTo>
                        <a:pt x="668" y="1374"/>
                      </a:lnTo>
                      <a:lnTo>
                        <a:pt x="920" y="643"/>
                      </a:lnTo>
                      <a:lnTo>
                        <a:pt x="378" y="1"/>
                      </a:lnTo>
                      <a:close/>
                    </a:path>
                  </a:pathLst>
                </a:custGeom>
                <a:solidFill>
                  <a:srgbClr val="FDBC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64"/>
                <p:cNvSpPr/>
                <p:nvPr/>
              </p:nvSpPr>
              <p:spPr>
                <a:xfrm>
                  <a:off x="1039018" y="2234161"/>
                  <a:ext cx="59679" cy="97323"/>
                </a:xfrm>
                <a:custGeom>
                  <a:avLst/>
                  <a:gdLst/>
                  <a:ahLst/>
                  <a:cxnLst/>
                  <a:rect l="l" t="t" r="r" b="b"/>
                  <a:pathLst>
                    <a:path w="279" h="455" extrusionOk="0">
                      <a:moveTo>
                        <a:pt x="1" y="0"/>
                      </a:moveTo>
                      <a:cubicBezTo>
                        <a:pt x="1" y="1"/>
                        <a:pt x="127" y="441"/>
                        <a:pt x="127" y="454"/>
                      </a:cubicBezTo>
                      <a:lnTo>
                        <a:pt x="278" y="126"/>
                      </a:lnTo>
                      <a:lnTo>
                        <a:pt x="1" y="0"/>
                      </a:lnTo>
                      <a:close/>
                    </a:path>
                  </a:pathLst>
                </a:custGeom>
                <a:solidFill>
                  <a:srgbClr val="EFA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64"/>
                <p:cNvSpPr/>
                <p:nvPr/>
              </p:nvSpPr>
              <p:spPr>
                <a:xfrm>
                  <a:off x="892493" y="1912459"/>
                  <a:ext cx="332408" cy="358706"/>
                </a:xfrm>
                <a:custGeom>
                  <a:avLst/>
                  <a:gdLst/>
                  <a:ahLst/>
                  <a:cxnLst/>
                  <a:rect l="l" t="t" r="r" b="b"/>
                  <a:pathLst>
                    <a:path w="1554" h="1677" extrusionOk="0">
                      <a:moveTo>
                        <a:pt x="1013" y="0"/>
                      </a:moveTo>
                      <a:cubicBezTo>
                        <a:pt x="373" y="0"/>
                        <a:pt x="0" y="771"/>
                        <a:pt x="446" y="1278"/>
                      </a:cubicBezTo>
                      <a:lnTo>
                        <a:pt x="648" y="1467"/>
                      </a:lnTo>
                      <a:cubicBezTo>
                        <a:pt x="787" y="1567"/>
                        <a:pt x="938" y="1630"/>
                        <a:pt x="1102" y="1668"/>
                      </a:cubicBezTo>
                      <a:cubicBezTo>
                        <a:pt x="1128" y="1674"/>
                        <a:pt x="1154" y="1676"/>
                        <a:pt x="1179" y="1676"/>
                      </a:cubicBezTo>
                      <a:cubicBezTo>
                        <a:pt x="1385" y="1676"/>
                        <a:pt x="1554" y="1502"/>
                        <a:pt x="1543" y="1278"/>
                      </a:cubicBezTo>
                      <a:cubicBezTo>
                        <a:pt x="1530" y="824"/>
                        <a:pt x="1530" y="509"/>
                        <a:pt x="1530" y="509"/>
                      </a:cubicBezTo>
                      <a:cubicBezTo>
                        <a:pt x="1543" y="282"/>
                        <a:pt x="1379" y="68"/>
                        <a:pt x="1152" y="18"/>
                      </a:cubicBezTo>
                      <a:lnTo>
                        <a:pt x="1102" y="5"/>
                      </a:lnTo>
                      <a:cubicBezTo>
                        <a:pt x="1072" y="2"/>
                        <a:pt x="1042" y="0"/>
                        <a:pt x="1013" y="0"/>
                      </a:cubicBezTo>
                      <a:close/>
                    </a:path>
                  </a:pathLst>
                </a:custGeom>
                <a:solidFill>
                  <a:srgbClr val="FDBC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64"/>
                <p:cNvSpPr/>
                <p:nvPr/>
              </p:nvSpPr>
              <p:spPr>
                <a:xfrm>
                  <a:off x="1206292" y="2118229"/>
                  <a:ext cx="43209" cy="51549"/>
                </a:xfrm>
                <a:custGeom>
                  <a:avLst/>
                  <a:gdLst/>
                  <a:ahLst/>
                  <a:cxnLst/>
                  <a:rect l="l" t="t" r="r" b="b"/>
                  <a:pathLst>
                    <a:path w="202" h="241" extrusionOk="0">
                      <a:moveTo>
                        <a:pt x="25" y="1"/>
                      </a:moveTo>
                      <a:lnTo>
                        <a:pt x="0" y="240"/>
                      </a:lnTo>
                      <a:lnTo>
                        <a:pt x="151" y="215"/>
                      </a:lnTo>
                      <a:cubicBezTo>
                        <a:pt x="189" y="215"/>
                        <a:pt x="202" y="177"/>
                        <a:pt x="177" y="164"/>
                      </a:cubicBezTo>
                      <a:lnTo>
                        <a:pt x="25" y="1"/>
                      </a:lnTo>
                      <a:close/>
                    </a:path>
                  </a:pathLst>
                </a:custGeom>
                <a:solidFill>
                  <a:srgbClr val="FDBC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64"/>
                <p:cNvSpPr/>
                <p:nvPr/>
              </p:nvSpPr>
              <p:spPr>
                <a:xfrm>
                  <a:off x="853135" y="1875669"/>
                  <a:ext cx="339895" cy="337102"/>
                </a:xfrm>
                <a:custGeom>
                  <a:avLst/>
                  <a:gdLst/>
                  <a:ahLst/>
                  <a:cxnLst/>
                  <a:rect l="l" t="t" r="r" b="b"/>
                  <a:pathLst>
                    <a:path w="1589" h="1576" extrusionOk="0">
                      <a:moveTo>
                        <a:pt x="921" y="0"/>
                      </a:moveTo>
                      <a:cubicBezTo>
                        <a:pt x="780" y="0"/>
                        <a:pt x="617" y="32"/>
                        <a:pt x="429" y="114"/>
                      </a:cubicBezTo>
                      <a:cubicBezTo>
                        <a:pt x="240" y="202"/>
                        <a:pt x="101" y="366"/>
                        <a:pt x="51" y="580"/>
                      </a:cubicBezTo>
                      <a:cubicBezTo>
                        <a:pt x="0" y="870"/>
                        <a:pt x="164" y="1122"/>
                        <a:pt x="429" y="1576"/>
                      </a:cubicBezTo>
                      <a:lnTo>
                        <a:pt x="731" y="1223"/>
                      </a:lnTo>
                      <a:cubicBezTo>
                        <a:pt x="769" y="1135"/>
                        <a:pt x="819" y="1046"/>
                        <a:pt x="882" y="971"/>
                      </a:cubicBezTo>
                      <a:cubicBezTo>
                        <a:pt x="882" y="971"/>
                        <a:pt x="743" y="239"/>
                        <a:pt x="1218" y="239"/>
                      </a:cubicBezTo>
                      <a:cubicBezTo>
                        <a:pt x="1314" y="239"/>
                        <a:pt x="1435" y="269"/>
                        <a:pt x="1588" y="341"/>
                      </a:cubicBezTo>
                      <a:cubicBezTo>
                        <a:pt x="1588" y="341"/>
                        <a:pt x="1381" y="0"/>
                        <a:pt x="9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64"/>
                <p:cNvSpPr/>
                <p:nvPr/>
              </p:nvSpPr>
              <p:spPr>
                <a:xfrm>
                  <a:off x="961584" y="1902834"/>
                  <a:ext cx="306740" cy="207481"/>
                </a:xfrm>
                <a:custGeom>
                  <a:avLst/>
                  <a:gdLst/>
                  <a:ahLst/>
                  <a:cxnLst/>
                  <a:rect l="l" t="t" r="r" b="b"/>
                  <a:pathLst>
                    <a:path w="1434" h="970" extrusionOk="0">
                      <a:moveTo>
                        <a:pt x="545" y="0"/>
                      </a:moveTo>
                      <a:cubicBezTo>
                        <a:pt x="288" y="0"/>
                        <a:pt x="0" y="93"/>
                        <a:pt x="73" y="529"/>
                      </a:cubicBezTo>
                      <a:lnTo>
                        <a:pt x="262" y="970"/>
                      </a:lnTo>
                      <a:cubicBezTo>
                        <a:pt x="1434" y="604"/>
                        <a:pt x="905" y="50"/>
                        <a:pt x="905" y="50"/>
                      </a:cubicBezTo>
                      <a:cubicBezTo>
                        <a:pt x="905" y="50"/>
                        <a:pt x="733"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64"/>
                <p:cNvSpPr/>
                <p:nvPr/>
              </p:nvSpPr>
              <p:spPr>
                <a:xfrm>
                  <a:off x="1025542" y="2053632"/>
                  <a:ext cx="78503" cy="59464"/>
                </a:xfrm>
                <a:custGeom>
                  <a:avLst/>
                  <a:gdLst/>
                  <a:ahLst/>
                  <a:cxnLst/>
                  <a:rect l="l" t="t" r="r" b="b"/>
                  <a:pathLst>
                    <a:path w="367" h="278" extrusionOk="0">
                      <a:moveTo>
                        <a:pt x="1" y="0"/>
                      </a:moveTo>
                      <a:lnTo>
                        <a:pt x="202" y="277"/>
                      </a:lnTo>
                      <a:lnTo>
                        <a:pt x="366" y="3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64"/>
                <p:cNvSpPr/>
                <p:nvPr/>
              </p:nvSpPr>
              <p:spPr>
                <a:xfrm>
                  <a:off x="1079232" y="1897914"/>
                  <a:ext cx="205349" cy="102029"/>
                </a:xfrm>
                <a:custGeom>
                  <a:avLst/>
                  <a:gdLst/>
                  <a:ahLst/>
                  <a:cxnLst/>
                  <a:rect l="l" t="t" r="r" b="b"/>
                  <a:pathLst>
                    <a:path w="960" h="477" extrusionOk="0">
                      <a:moveTo>
                        <a:pt x="152" y="0"/>
                      </a:moveTo>
                      <a:cubicBezTo>
                        <a:pt x="0" y="0"/>
                        <a:pt x="178" y="136"/>
                        <a:pt x="178" y="136"/>
                      </a:cubicBezTo>
                      <a:cubicBezTo>
                        <a:pt x="178" y="136"/>
                        <a:pt x="581" y="199"/>
                        <a:pt x="644" y="476"/>
                      </a:cubicBezTo>
                      <a:cubicBezTo>
                        <a:pt x="644" y="476"/>
                        <a:pt x="960" y="161"/>
                        <a:pt x="304" y="23"/>
                      </a:cubicBezTo>
                      <a:cubicBezTo>
                        <a:pt x="234" y="7"/>
                        <a:pt x="185" y="0"/>
                        <a:pt x="1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64"/>
                <p:cNvSpPr/>
                <p:nvPr/>
              </p:nvSpPr>
              <p:spPr>
                <a:xfrm>
                  <a:off x="809926" y="1932352"/>
                  <a:ext cx="215830" cy="358706"/>
                </a:xfrm>
                <a:custGeom>
                  <a:avLst/>
                  <a:gdLst/>
                  <a:ahLst/>
                  <a:cxnLst/>
                  <a:rect l="l" t="t" r="r" b="b"/>
                  <a:pathLst>
                    <a:path w="1009" h="1677" extrusionOk="0">
                      <a:moveTo>
                        <a:pt x="429" y="0"/>
                      </a:moveTo>
                      <a:cubicBezTo>
                        <a:pt x="102" y="315"/>
                        <a:pt x="215" y="807"/>
                        <a:pt x="202" y="1008"/>
                      </a:cubicBezTo>
                      <a:cubicBezTo>
                        <a:pt x="165" y="1222"/>
                        <a:pt x="102" y="1437"/>
                        <a:pt x="1" y="1626"/>
                      </a:cubicBezTo>
                      <a:lnTo>
                        <a:pt x="984" y="1676"/>
                      </a:lnTo>
                      <a:cubicBezTo>
                        <a:pt x="971" y="1437"/>
                        <a:pt x="971" y="1197"/>
                        <a:pt x="1009" y="958"/>
                      </a:cubicBezTo>
                      <a:lnTo>
                        <a:pt x="593" y="630"/>
                      </a:lnTo>
                      <a:lnTo>
                        <a:pt x="4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64"/>
                <p:cNvSpPr/>
                <p:nvPr/>
              </p:nvSpPr>
              <p:spPr>
                <a:xfrm>
                  <a:off x="969713" y="2069460"/>
                  <a:ext cx="118076" cy="99248"/>
                </a:xfrm>
                <a:custGeom>
                  <a:avLst/>
                  <a:gdLst/>
                  <a:ahLst/>
                  <a:cxnLst/>
                  <a:rect l="l" t="t" r="r" b="b"/>
                  <a:pathLst>
                    <a:path w="552" h="464" extrusionOk="0">
                      <a:moveTo>
                        <a:pt x="238" y="1"/>
                      </a:moveTo>
                      <a:cubicBezTo>
                        <a:pt x="122" y="1"/>
                        <a:pt x="22" y="86"/>
                        <a:pt x="10" y="216"/>
                      </a:cubicBezTo>
                      <a:cubicBezTo>
                        <a:pt x="1" y="359"/>
                        <a:pt x="118" y="463"/>
                        <a:pt x="241" y="463"/>
                      </a:cubicBezTo>
                      <a:cubicBezTo>
                        <a:pt x="292" y="463"/>
                        <a:pt x="344" y="446"/>
                        <a:pt x="388" y="405"/>
                      </a:cubicBezTo>
                      <a:cubicBezTo>
                        <a:pt x="552" y="266"/>
                        <a:pt x="463" y="14"/>
                        <a:pt x="262" y="2"/>
                      </a:cubicBezTo>
                      <a:cubicBezTo>
                        <a:pt x="254" y="1"/>
                        <a:pt x="246" y="1"/>
                        <a:pt x="238" y="1"/>
                      </a:cubicBezTo>
                      <a:close/>
                    </a:path>
                  </a:pathLst>
                </a:custGeom>
                <a:solidFill>
                  <a:srgbClr val="FDBC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64"/>
                <p:cNvSpPr/>
                <p:nvPr/>
              </p:nvSpPr>
              <p:spPr>
                <a:xfrm>
                  <a:off x="890782" y="2298758"/>
                  <a:ext cx="197007" cy="119141"/>
                </a:xfrm>
                <a:custGeom>
                  <a:avLst/>
                  <a:gdLst/>
                  <a:ahLst/>
                  <a:cxnLst/>
                  <a:rect l="l" t="t" r="r" b="b"/>
                  <a:pathLst>
                    <a:path w="921" h="557" extrusionOk="0">
                      <a:moveTo>
                        <a:pt x="139" y="1"/>
                      </a:moveTo>
                      <a:lnTo>
                        <a:pt x="1" y="240"/>
                      </a:lnTo>
                      <a:cubicBezTo>
                        <a:pt x="251" y="455"/>
                        <a:pt x="557" y="556"/>
                        <a:pt x="866" y="556"/>
                      </a:cubicBezTo>
                      <a:cubicBezTo>
                        <a:pt x="884" y="556"/>
                        <a:pt x="903" y="556"/>
                        <a:pt x="921" y="555"/>
                      </a:cubicBezTo>
                      <a:lnTo>
                        <a:pt x="530" y="89"/>
                      </a:lnTo>
                      <a:lnTo>
                        <a:pt x="139" y="1"/>
                      </a:lnTo>
                      <a:close/>
                    </a:path>
                  </a:pathLst>
                </a:custGeom>
                <a:solidFill>
                  <a:srgbClr val="FDBC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2" name="Google Shape;1332;p64"/>
                <p:cNvGrpSpPr/>
                <p:nvPr/>
              </p:nvGrpSpPr>
              <p:grpSpPr>
                <a:xfrm>
                  <a:off x="1139778" y="2069447"/>
                  <a:ext cx="114495" cy="167083"/>
                  <a:chOff x="1043756" y="2577109"/>
                  <a:chExt cx="82471" cy="120333"/>
                </a:xfrm>
              </p:grpSpPr>
              <p:sp>
                <p:nvSpPr>
                  <p:cNvPr id="1333" name="Google Shape;1333;p64"/>
                  <p:cNvSpPr/>
                  <p:nvPr/>
                </p:nvSpPr>
                <p:spPr>
                  <a:xfrm>
                    <a:off x="1093614" y="2577109"/>
                    <a:ext cx="32614" cy="71904"/>
                  </a:xfrm>
                  <a:custGeom>
                    <a:avLst/>
                    <a:gdLst/>
                    <a:ahLst/>
                    <a:cxnLst/>
                    <a:rect l="l" t="t" r="r" b="b"/>
                    <a:pathLst>
                      <a:path w="298" h="657" extrusionOk="0">
                        <a:moveTo>
                          <a:pt x="1" y="1"/>
                        </a:moveTo>
                        <a:lnTo>
                          <a:pt x="21" y="657"/>
                        </a:lnTo>
                        <a:lnTo>
                          <a:pt x="298" y="657"/>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64"/>
                  <p:cNvSpPr/>
                  <p:nvPr/>
                </p:nvSpPr>
                <p:spPr>
                  <a:xfrm rot="-1856223">
                    <a:off x="1050239" y="2649495"/>
                    <a:ext cx="47716" cy="38416"/>
                  </a:xfrm>
                  <a:custGeom>
                    <a:avLst/>
                    <a:gdLst/>
                    <a:ahLst/>
                    <a:cxnLst/>
                    <a:rect l="l" t="t" r="r" b="b"/>
                    <a:pathLst>
                      <a:path w="436" h="351" extrusionOk="0">
                        <a:moveTo>
                          <a:pt x="36" y="0"/>
                        </a:moveTo>
                        <a:lnTo>
                          <a:pt x="36" y="0"/>
                        </a:lnTo>
                        <a:cubicBezTo>
                          <a:pt x="0" y="57"/>
                          <a:pt x="77" y="221"/>
                          <a:pt x="185" y="302"/>
                        </a:cubicBezTo>
                        <a:cubicBezTo>
                          <a:pt x="229" y="335"/>
                          <a:pt x="282" y="351"/>
                          <a:pt x="337" y="351"/>
                        </a:cubicBezTo>
                        <a:cubicBezTo>
                          <a:pt x="370" y="351"/>
                          <a:pt x="403" y="345"/>
                          <a:pt x="436" y="333"/>
                        </a:cubicBezTo>
                        <a:cubicBezTo>
                          <a:pt x="379" y="313"/>
                          <a:pt x="328" y="287"/>
                          <a:pt x="277" y="256"/>
                        </a:cubicBezTo>
                        <a:cubicBezTo>
                          <a:pt x="174" y="195"/>
                          <a:pt x="92" y="10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335" name="Google Shape;1335;p64"/>
            <p:cNvSpPr/>
            <p:nvPr/>
          </p:nvSpPr>
          <p:spPr>
            <a:xfrm>
              <a:off x="1852195" y="2133588"/>
              <a:ext cx="310162" cy="310151"/>
            </a:xfrm>
            <a:custGeom>
              <a:avLst/>
              <a:gdLst/>
              <a:ahLst/>
              <a:cxnLst/>
              <a:rect l="l" t="t" r="r" b="b"/>
              <a:pathLst>
                <a:path w="1450" h="1450" extrusionOk="0">
                  <a:moveTo>
                    <a:pt x="719" y="473"/>
                  </a:moveTo>
                  <a:cubicBezTo>
                    <a:pt x="846" y="473"/>
                    <a:pt x="971" y="575"/>
                    <a:pt x="971" y="731"/>
                  </a:cubicBezTo>
                  <a:cubicBezTo>
                    <a:pt x="971" y="857"/>
                    <a:pt x="858" y="970"/>
                    <a:pt x="731" y="970"/>
                  </a:cubicBezTo>
                  <a:cubicBezTo>
                    <a:pt x="505" y="970"/>
                    <a:pt x="391" y="706"/>
                    <a:pt x="555" y="542"/>
                  </a:cubicBezTo>
                  <a:cubicBezTo>
                    <a:pt x="603" y="494"/>
                    <a:pt x="661" y="473"/>
                    <a:pt x="719" y="473"/>
                  </a:cubicBezTo>
                  <a:close/>
                  <a:moveTo>
                    <a:pt x="681" y="0"/>
                  </a:moveTo>
                  <a:cubicBezTo>
                    <a:pt x="643" y="0"/>
                    <a:pt x="605" y="38"/>
                    <a:pt x="605" y="76"/>
                  </a:cubicBezTo>
                  <a:lnTo>
                    <a:pt x="580" y="176"/>
                  </a:lnTo>
                  <a:cubicBezTo>
                    <a:pt x="530" y="189"/>
                    <a:pt x="492" y="214"/>
                    <a:pt x="442" y="239"/>
                  </a:cubicBezTo>
                  <a:lnTo>
                    <a:pt x="353" y="176"/>
                  </a:lnTo>
                  <a:cubicBezTo>
                    <a:pt x="342" y="165"/>
                    <a:pt x="326" y="159"/>
                    <a:pt x="309" y="159"/>
                  </a:cubicBezTo>
                  <a:cubicBezTo>
                    <a:pt x="288" y="159"/>
                    <a:pt x="267" y="168"/>
                    <a:pt x="253" y="189"/>
                  </a:cubicBezTo>
                  <a:lnTo>
                    <a:pt x="190" y="252"/>
                  </a:lnTo>
                  <a:cubicBezTo>
                    <a:pt x="152" y="277"/>
                    <a:pt x="152" y="328"/>
                    <a:pt x="177" y="353"/>
                  </a:cubicBezTo>
                  <a:lnTo>
                    <a:pt x="240" y="441"/>
                  </a:lnTo>
                  <a:cubicBezTo>
                    <a:pt x="215" y="491"/>
                    <a:pt x="190" y="529"/>
                    <a:pt x="177" y="580"/>
                  </a:cubicBezTo>
                  <a:lnTo>
                    <a:pt x="76" y="592"/>
                  </a:lnTo>
                  <a:cubicBezTo>
                    <a:pt x="38" y="605"/>
                    <a:pt x="13" y="643"/>
                    <a:pt x="1" y="680"/>
                  </a:cubicBezTo>
                  <a:lnTo>
                    <a:pt x="1" y="769"/>
                  </a:lnTo>
                  <a:cubicBezTo>
                    <a:pt x="13" y="806"/>
                    <a:pt x="38" y="844"/>
                    <a:pt x="76" y="857"/>
                  </a:cubicBezTo>
                  <a:lnTo>
                    <a:pt x="177" y="869"/>
                  </a:lnTo>
                  <a:cubicBezTo>
                    <a:pt x="202" y="920"/>
                    <a:pt x="215" y="970"/>
                    <a:pt x="240" y="1008"/>
                  </a:cubicBezTo>
                  <a:lnTo>
                    <a:pt x="177" y="1096"/>
                  </a:lnTo>
                  <a:cubicBezTo>
                    <a:pt x="152" y="1134"/>
                    <a:pt x="152" y="1172"/>
                    <a:pt x="190" y="1210"/>
                  </a:cubicBezTo>
                  <a:lnTo>
                    <a:pt x="253" y="1273"/>
                  </a:lnTo>
                  <a:cubicBezTo>
                    <a:pt x="265" y="1285"/>
                    <a:pt x="284" y="1292"/>
                    <a:pt x="303" y="1292"/>
                  </a:cubicBezTo>
                  <a:cubicBezTo>
                    <a:pt x="322" y="1292"/>
                    <a:pt x="341" y="1285"/>
                    <a:pt x="353" y="1273"/>
                  </a:cubicBezTo>
                  <a:lnTo>
                    <a:pt x="442" y="1210"/>
                  </a:lnTo>
                  <a:cubicBezTo>
                    <a:pt x="492" y="1235"/>
                    <a:pt x="530" y="1260"/>
                    <a:pt x="580" y="1273"/>
                  </a:cubicBezTo>
                  <a:lnTo>
                    <a:pt x="605" y="1374"/>
                  </a:lnTo>
                  <a:cubicBezTo>
                    <a:pt x="605" y="1411"/>
                    <a:pt x="643" y="1449"/>
                    <a:pt x="681" y="1449"/>
                  </a:cubicBezTo>
                  <a:lnTo>
                    <a:pt x="769" y="1449"/>
                  </a:lnTo>
                  <a:cubicBezTo>
                    <a:pt x="820" y="1449"/>
                    <a:pt x="845" y="1411"/>
                    <a:pt x="858" y="1374"/>
                  </a:cubicBezTo>
                  <a:lnTo>
                    <a:pt x="870" y="1273"/>
                  </a:lnTo>
                  <a:cubicBezTo>
                    <a:pt x="921" y="1260"/>
                    <a:pt x="971" y="1235"/>
                    <a:pt x="1009" y="1210"/>
                  </a:cubicBezTo>
                  <a:lnTo>
                    <a:pt x="1097" y="1273"/>
                  </a:lnTo>
                  <a:cubicBezTo>
                    <a:pt x="1114" y="1284"/>
                    <a:pt x="1131" y="1290"/>
                    <a:pt x="1148" y="1290"/>
                  </a:cubicBezTo>
                  <a:cubicBezTo>
                    <a:pt x="1169" y="1290"/>
                    <a:pt x="1190" y="1281"/>
                    <a:pt x="1210" y="1260"/>
                  </a:cubicBezTo>
                  <a:lnTo>
                    <a:pt x="1273" y="1197"/>
                  </a:lnTo>
                  <a:cubicBezTo>
                    <a:pt x="1299" y="1172"/>
                    <a:pt x="1299" y="1134"/>
                    <a:pt x="1273" y="1096"/>
                  </a:cubicBezTo>
                  <a:lnTo>
                    <a:pt x="1210" y="1008"/>
                  </a:lnTo>
                  <a:cubicBezTo>
                    <a:pt x="1236" y="958"/>
                    <a:pt x="1261" y="920"/>
                    <a:pt x="1273" y="869"/>
                  </a:cubicBezTo>
                  <a:lnTo>
                    <a:pt x="1374" y="857"/>
                  </a:lnTo>
                  <a:cubicBezTo>
                    <a:pt x="1412" y="844"/>
                    <a:pt x="1450" y="806"/>
                    <a:pt x="1450" y="769"/>
                  </a:cubicBezTo>
                  <a:lnTo>
                    <a:pt x="1450" y="680"/>
                  </a:lnTo>
                  <a:cubicBezTo>
                    <a:pt x="1450" y="643"/>
                    <a:pt x="1412" y="605"/>
                    <a:pt x="1374" y="592"/>
                  </a:cubicBezTo>
                  <a:lnTo>
                    <a:pt x="1273" y="580"/>
                  </a:lnTo>
                  <a:cubicBezTo>
                    <a:pt x="1261" y="529"/>
                    <a:pt x="1236" y="491"/>
                    <a:pt x="1210" y="441"/>
                  </a:cubicBezTo>
                  <a:lnTo>
                    <a:pt x="1273" y="353"/>
                  </a:lnTo>
                  <a:cubicBezTo>
                    <a:pt x="1299" y="315"/>
                    <a:pt x="1299" y="277"/>
                    <a:pt x="1273" y="252"/>
                  </a:cubicBezTo>
                  <a:lnTo>
                    <a:pt x="1198" y="189"/>
                  </a:lnTo>
                  <a:cubicBezTo>
                    <a:pt x="1184" y="168"/>
                    <a:pt x="1162" y="159"/>
                    <a:pt x="1142" y="159"/>
                  </a:cubicBezTo>
                  <a:cubicBezTo>
                    <a:pt x="1125" y="159"/>
                    <a:pt x="1108" y="165"/>
                    <a:pt x="1097" y="176"/>
                  </a:cubicBezTo>
                  <a:lnTo>
                    <a:pt x="1009" y="239"/>
                  </a:lnTo>
                  <a:cubicBezTo>
                    <a:pt x="958" y="214"/>
                    <a:pt x="921" y="202"/>
                    <a:pt x="870" y="189"/>
                  </a:cubicBezTo>
                  <a:lnTo>
                    <a:pt x="858" y="76"/>
                  </a:lnTo>
                  <a:cubicBezTo>
                    <a:pt x="845" y="38"/>
                    <a:pt x="807" y="0"/>
                    <a:pt x="7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 name="Google Shape;1336;p64"/>
          <p:cNvGrpSpPr/>
          <p:nvPr/>
        </p:nvGrpSpPr>
        <p:grpSpPr>
          <a:xfrm>
            <a:off x="6909564" y="1798969"/>
            <a:ext cx="1857337" cy="2723072"/>
            <a:chOff x="6566664" y="1880419"/>
            <a:chExt cx="1857337" cy="2723072"/>
          </a:xfrm>
        </p:grpSpPr>
        <p:sp>
          <p:nvSpPr>
            <p:cNvPr id="1337" name="Google Shape;1337;p64"/>
            <p:cNvSpPr/>
            <p:nvPr/>
          </p:nvSpPr>
          <p:spPr>
            <a:xfrm flipH="1">
              <a:off x="8038331" y="4060890"/>
              <a:ext cx="256258" cy="288548"/>
            </a:xfrm>
            <a:custGeom>
              <a:avLst/>
              <a:gdLst/>
              <a:ahLst/>
              <a:cxnLst/>
              <a:rect l="l" t="t" r="r" b="b"/>
              <a:pathLst>
                <a:path w="1198" h="1349" extrusionOk="0">
                  <a:moveTo>
                    <a:pt x="555" y="1"/>
                  </a:moveTo>
                  <a:lnTo>
                    <a:pt x="0" y="883"/>
                  </a:lnTo>
                  <a:lnTo>
                    <a:pt x="13" y="1122"/>
                  </a:lnTo>
                  <a:lnTo>
                    <a:pt x="530" y="1349"/>
                  </a:lnTo>
                  <a:lnTo>
                    <a:pt x="1198" y="328"/>
                  </a:lnTo>
                  <a:lnTo>
                    <a:pt x="555" y="1"/>
                  </a:lnTo>
                  <a:close/>
                </a:path>
              </a:pathLst>
            </a:custGeom>
            <a:solidFill>
              <a:srgbClr val="FDBC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64"/>
            <p:cNvSpPr/>
            <p:nvPr/>
          </p:nvSpPr>
          <p:spPr>
            <a:xfrm flipH="1">
              <a:off x="8035550" y="4233505"/>
              <a:ext cx="364066" cy="339669"/>
            </a:xfrm>
            <a:custGeom>
              <a:avLst/>
              <a:gdLst/>
              <a:ahLst/>
              <a:cxnLst/>
              <a:rect l="l" t="t" r="r" b="b"/>
              <a:pathLst>
                <a:path w="1702" h="1588" extrusionOk="0">
                  <a:moveTo>
                    <a:pt x="479" y="0"/>
                  </a:moveTo>
                  <a:lnTo>
                    <a:pt x="0" y="353"/>
                  </a:lnTo>
                  <a:lnTo>
                    <a:pt x="1701" y="1588"/>
                  </a:lnTo>
                  <a:lnTo>
                    <a:pt x="1222" y="378"/>
                  </a:lnTo>
                  <a:cubicBezTo>
                    <a:pt x="1172" y="395"/>
                    <a:pt x="1123" y="402"/>
                    <a:pt x="1075" y="402"/>
                  </a:cubicBezTo>
                  <a:cubicBezTo>
                    <a:pt x="724" y="402"/>
                    <a:pt x="479" y="0"/>
                    <a:pt x="4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64"/>
            <p:cNvSpPr/>
            <p:nvPr/>
          </p:nvSpPr>
          <p:spPr>
            <a:xfrm flipH="1">
              <a:off x="8035550" y="4306815"/>
              <a:ext cx="388451" cy="296676"/>
            </a:xfrm>
            <a:custGeom>
              <a:avLst/>
              <a:gdLst/>
              <a:ahLst/>
              <a:cxnLst/>
              <a:rect l="l" t="t" r="r" b="b"/>
              <a:pathLst>
                <a:path w="1816" h="1387" extrusionOk="0">
                  <a:moveTo>
                    <a:pt x="114" y="1"/>
                  </a:moveTo>
                  <a:lnTo>
                    <a:pt x="1" y="152"/>
                  </a:lnTo>
                  <a:lnTo>
                    <a:pt x="1714" y="1387"/>
                  </a:lnTo>
                  <a:lnTo>
                    <a:pt x="1815" y="1235"/>
                  </a:lnTo>
                  <a:lnTo>
                    <a:pt x="1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64"/>
            <p:cNvSpPr/>
            <p:nvPr/>
          </p:nvSpPr>
          <p:spPr>
            <a:xfrm flipH="1">
              <a:off x="7175866" y="2333240"/>
              <a:ext cx="528345" cy="438918"/>
            </a:xfrm>
            <a:custGeom>
              <a:avLst/>
              <a:gdLst/>
              <a:ahLst/>
              <a:cxnLst/>
              <a:rect l="l" t="t" r="r" b="b"/>
              <a:pathLst>
                <a:path w="2470" h="2052" extrusionOk="0">
                  <a:moveTo>
                    <a:pt x="2180" y="0"/>
                  </a:moveTo>
                  <a:lnTo>
                    <a:pt x="1235" y="1198"/>
                  </a:lnTo>
                  <a:lnTo>
                    <a:pt x="441" y="631"/>
                  </a:lnTo>
                  <a:lnTo>
                    <a:pt x="0" y="1210"/>
                  </a:lnTo>
                  <a:cubicBezTo>
                    <a:pt x="391" y="1550"/>
                    <a:pt x="832" y="1828"/>
                    <a:pt x="1311" y="2029"/>
                  </a:cubicBezTo>
                  <a:cubicBezTo>
                    <a:pt x="1344" y="2044"/>
                    <a:pt x="1380" y="2051"/>
                    <a:pt x="1417" y="2051"/>
                  </a:cubicBezTo>
                  <a:cubicBezTo>
                    <a:pt x="1502" y="2051"/>
                    <a:pt x="1589" y="2012"/>
                    <a:pt x="1651" y="1941"/>
                  </a:cubicBezTo>
                  <a:cubicBezTo>
                    <a:pt x="2117" y="1336"/>
                    <a:pt x="2470" y="152"/>
                    <a:pt x="2470" y="152"/>
                  </a:cubicBezTo>
                  <a:lnTo>
                    <a:pt x="2180" y="0"/>
                  </a:lnTo>
                  <a:close/>
                </a:path>
              </a:pathLst>
            </a:custGeom>
            <a:solidFill>
              <a:srgbClr val="EFA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64"/>
            <p:cNvSpPr/>
            <p:nvPr/>
          </p:nvSpPr>
          <p:spPr>
            <a:xfrm flipH="1">
              <a:off x="6566664" y="1928974"/>
              <a:ext cx="730699" cy="719765"/>
            </a:xfrm>
            <a:custGeom>
              <a:avLst/>
              <a:gdLst/>
              <a:ahLst/>
              <a:cxnLst/>
              <a:rect l="l" t="t" r="r" b="b"/>
              <a:pathLst>
                <a:path w="3416" h="3365" extrusionOk="0">
                  <a:moveTo>
                    <a:pt x="782" y="0"/>
                  </a:moveTo>
                  <a:cubicBezTo>
                    <a:pt x="341" y="0"/>
                    <a:pt x="1" y="341"/>
                    <a:pt x="1" y="782"/>
                  </a:cubicBezTo>
                  <a:lnTo>
                    <a:pt x="1" y="2596"/>
                  </a:lnTo>
                  <a:cubicBezTo>
                    <a:pt x="1" y="3025"/>
                    <a:pt x="341" y="3365"/>
                    <a:pt x="782" y="3365"/>
                  </a:cubicBezTo>
                  <a:lnTo>
                    <a:pt x="2634" y="3365"/>
                  </a:lnTo>
                  <a:cubicBezTo>
                    <a:pt x="3075" y="3365"/>
                    <a:pt x="3416" y="3025"/>
                    <a:pt x="3416" y="2596"/>
                  </a:cubicBezTo>
                  <a:lnTo>
                    <a:pt x="3416" y="782"/>
                  </a:lnTo>
                  <a:cubicBezTo>
                    <a:pt x="3416" y="341"/>
                    <a:pt x="3075" y="0"/>
                    <a:pt x="2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64"/>
            <p:cNvSpPr/>
            <p:nvPr/>
          </p:nvSpPr>
          <p:spPr>
            <a:xfrm flipH="1">
              <a:off x="7682607" y="3125730"/>
              <a:ext cx="609201" cy="1137507"/>
            </a:xfrm>
            <a:custGeom>
              <a:avLst/>
              <a:gdLst/>
              <a:ahLst/>
              <a:cxnLst/>
              <a:rect l="l" t="t" r="r" b="b"/>
              <a:pathLst>
                <a:path w="2848" h="5318" extrusionOk="0">
                  <a:moveTo>
                    <a:pt x="1789" y="0"/>
                  </a:moveTo>
                  <a:lnTo>
                    <a:pt x="1122" y="2823"/>
                  </a:lnTo>
                  <a:lnTo>
                    <a:pt x="0" y="4700"/>
                  </a:lnTo>
                  <a:lnTo>
                    <a:pt x="1071" y="5318"/>
                  </a:lnTo>
                  <a:lnTo>
                    <a:pt x="2407" y="2924"/>
                  </a:lnTo>
                  <a:lnTo>
                    <a:pt x="2848" y="1122"/>
                  </a:lnTo>
                  <a:lnTo>
                    <a:pt x="17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64"/>
            <p:cNvSpPr/>
            <p:nvPr/>
          </p:nvSpPr>
          <p:spPr>
            <a:xfrm flipH="1">
              <a:off x="7992555" y="4012335"/>
              <a:ext cx="315510" cy="261811"/>
            </a:xfrm>
            <a:custGeom>
              <a:avLst/>
              <a:gdLst/>
              <a:ahLst/>
              <a:cxnLst/>
              <a:rect l="l" t="t" r="r" b="b"/>
              <a:pathLst>
                <a:path w="1475" h="1224" extrusionOk="0">
                  <a:moveTo>
                    <a:pt x="328" y="1"/>
                  </a:moveTo>
                  <a:lnTo>
                    <a:pt x="0" y="543"/>
                  </a:lnTo>
                  <a:lnTo>
                    <a:pt x="1147" y="1223"/>
                  </a:lnTo>
                  <a:lnTo>
                    <a:pt x="1475" y="719"/>
                  </a:lnTo>
                  <a:lnTo>
                    <a:pt x="32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64"/>
            <p:cNvSpPr/>
            <p:nvPr/>
          </p:nvSpPr>
          <p:spPr>
            <a:xfrm flipH="1">
              <a:off x="7051801" y="4155219"/>
              <a:ext cx="237435" cy="304804"/>
            </a:xfrm>
            <a:custGeom>
              <a:avLst/>
              <a:gdLst/>
              <a:ahLst/>
              <a:cxnLst/>
              <a:rect l="l" t="t" r="r" b="b"/>
              <a:pathLst>
                <a:path w="1110" h="1425" extrusionOk="0">
                  <a:moveTo>
                    <a:pt x="643" y="1"/>
                  </a:moveTo>
                  <a:lnTo>
                    <a:pt x="1" y="353"/>
                  </a:lnTo>
                  <a:lnTo>
                    <a:pt x="416" y="1299"/>
                  </a:lnTo>
                  <a:lnTo>
                    <a:pt x="618" y="1425"/>
                  </a:lnTo>
                  <a:lnTo>
                    <a:pt x="1109" y="1122"/>
                  </a:lnTo>
                  <a:lnTo>
                    <a:pt x="643" y="1"/>
                  </a:lnTo>
                  <a:close/>
                </a:path>
              </a:pathLst>
            </a:custGeom>
            <a:solidFill>
              <a:srgbClr val="FDBC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64"/>
            <p:cNvSpPr/>
            <p:nvPr/>
          </p:nvSpPr>
          <p:spPr>
            <a:xfrm flipH="1">
              <a:off x="6785061" y="4341310"/>
              <a:ext cx="428666" cy="210261"/>
            </a:xfrm>
            <a:custGeom>
              <a:avLst/>
              <a:gdLst/>
              <a:ahLst/>
              <a:cxnLst/>
              <a:rect l="l" t="t" r="r" b="b"/>
              <a:pathLst>
                <a:path w="2004" h="983" extrusionOk="0">
                  <a:moveTo>
                    <a:pt x="731" y="0"/>
                  </a:moveTo>
                  <a:cubicBezTo>
                    <a:pt x="619" y="383"/>
                    <a:pt x="122" y="404"/>
                    <a:pt x="19" y="404"/>
                  </a:cubicBezTo>
                  <a:cubicBezTo>
                    <a:pt x="7" y="404"/>
                    <a:pt x="0" y="403"/>
                    <a:pt x="0" y="403"/>
                  </a:cubicBezTo>
                  <a:lnTo>
                    <a:pt x="0" y="403"/>
                  </a:lnTo>
                  <a:lnTo>
                    <a:pt x="26" y="983"/>
                  </a:lnTo>
                  <a:lnTo>
                    <a:pt x="2004" y="277"/>
                  </a:lnTo>
                  <a:lnTo>
                    <a:pt x="73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64"/>
            <p:cNvSpPr/>
            <p:nvPr/>
          </p:nvSpPr>
          <p:spPr>
            <a:xfrm flipH="1">
              <a:off x="6771585" y="4397779"/>
              <a:ext cx="436794" cy="191652"/>
            </a:xfrm>
            <a:custGeom>
              <a:avLst/>
              <a:gdLst/>
              <a:ahLst/>
              <a:cxnLst/>
              <a:rect l="l" t="t" r="r" b="b"/>
              <a:pathLst>
                <a:path w="2042" h="896" extrusionOk="0">
                  <a:moveTo>
                    <a:pt x="1979" y="1"/>
                  </a:moveTo>
                  <a:lnTo>
                    <a:pt x="1" y="719"/>
                  </a:lnTo>
                  <a:lnTo>
                    <a:pt x="64" y="895"/>
                  </a:lnTo>
                  <a:lnTo>
                    <a:pt x="2042" y="177"/>
                  </a:lnTo>
                  <a:lnTo>
                    <a:pt x="197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64"/>
            <p:cNvSpPr/>
            <p:nvPr/>
          </p:nvSpPr>
          <p:spPr>
            <a:xfrm flipH="1">
              <a:off x="7049020" y="2888518"/>
              <a:ext cx="1021824" cy="1460920"/>
            </a:xfrm>
            <a:custGeom>
              <a:avLst/>
              <a:gdLst/>
              <a:ahLst/>
              <a:cxnLst/>
              <a:rect l="l" t="t" r="r" b="b"/>
              <a:pathLst>
                <a:path w="4777" h="6830" extrusionOk="0">
                  <a:moveTo>
                    <a:pt x="807" y="0"/>
                  </a:moveTo>
                  <a:cubicBezTo>
                    <a:pt x="0" y="769"/>
                    <a:pt x="668" y="1638"/>
                    <a:pt x="668" y="1638"/>
                  </a:cubicBezTo>
                  <a:lnTo>
                    <a:pt x="2684" y="4234"/>
                  </a:lnTo>
                  <a:lnTo>
                    <a:pt x="3743" y="6830"/>
                  </a:lnTo>
                  <a:lnTo>
                    <a:pt x="4776" y="6414"/>
                  </a:lnTo>
                  <a:lnTo>
                    <a:pt x="3718" y="3579"/>
                  </a:lnTo>
                  <a:lnTo>
                    <a:pt x="2042" y="983"/>
                  </a:lnTo>
                  <a:lnTo>
                    <a:pt x="2042" y="340"/>
                  </a:lnTo>
                  <a:lnTo>
                    <a:pt x="80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64"/>
            <p:cNvSpPr/>
            <p:nvPr/>
          </p:nvSpPr>
          <p:spPr>
            <a:xfrm flipH="1">
              <a:off x="7717473" y="3230754"/>
              <a:ext cx="216044" cy="277853"/>
            </a:xfrm>
            <a:custGeom>
              <a:avLst/>
              <a:gdLst/>
              <a:ahLst/>
              <a:cxnLst/>
              <a:rect l="l" t="t" r="r" b="b"/>
              <a:pathLst>
                <a:path w="1010" h="1299" fill="none" extrusionOk="0">
                  <a:moveTo>
                    <a:pt x="1009" y="1298"/>
                  </a:moveTo>
                  <a:lnTo>
                    <a:pt x="1" y="1"/>
                  </a:lnTo>
                </a:path>
              </a:pathLst>
            </a:custGeom>
            <a:noFill/>
            <a:ln w="2825" cap="flat" cmpd="sng">
              <a:solidFill>
                <a:schemeClr val="dk1"/>
              </a:solidFill>
              <a:prstDash val="solid"/>
              <a:miter lim="126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64"/>
            <p:cNvSpPr/>
            <p:nvPr/>
          </p:nvSpPr>
          <p:spPr>
            <a:xfrm flipH="1">
              <a:off x="7032977" y="4136396"/>
              <a:ext cx="304815" cy="223951"/>
            </a:xfrm>
            <a:custGeom>
              <a:avLst/>
              <a:gdLst/>
              <a:ahLst/>
              <a:cxnLst/>
              <a:rect l="l" t="t" r="r" b="b"/>
              <a:pathLst>
                <a:path w="1425" h="1047" extrusionOk="0">
                  <a:moveTo>
                    <a:pt x="1223" y="0"/>
                  </a:moveTo>
                  <a:lnTo>
                    <a:pt x="1" y="454"/>
                  </a:lnTo>
                  <a:lnTo>
                    <a:pt x="228" y="1046"/>
                  </a:lnTo>
                  <a:lnTo>
                    <a:pt x="1425" y="555"/>
                  </a:lnTo>
                  <a:lnTo>
                    <a:pt x="12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64"/>
            <p:cNvSpPr/>
            <p:nvPr/>
          </p:nvSpPr>
          <p:spPr>
            <a:xfrm flipH="1">
              <a:off x="7558542" y="2398051"/>
              <a:ext cx="312943" cy="318066"/>
            </a:xfrm>
            <a:custGeom>
              <a:avLst/>
              <a:gdLst/>
              <a:ahLst/>
              <a:cxnLst/>
              <a:rect l="l" t="t" r="r" b="b"/>
              <a:pathLst>
                <a:path w="1463" h="1487" extrusionOk="0">
                  <a:moveTo>
                    <a:pt x="650" y="0"/>
                  </a:moveTo>
                  <a:cubicBezTo>
                    <a:pt x="461" y="0"/>
                    <a:pt x="274" y="97"/>
                    <a:pt x="165" y="277"/>
                  </a:cubicBezTo>
                  <a:cubicBezTo>
                    <a:pt x="1" y="517"/>
                    <a:pt x="51" y="857"/>
                    <a:pt x="291" y="1033"/>
                  </a:cubicBezTo>
                  <a:lnTo>
                    <a:pt x="870" y="1487"/>
                  </a:lnTo>
                  <a:lnTo>
                    <a:pt x="1462" y="504"/>
                  </a:lnTo>
                  <a:lnTo>
                    <a:pt x="984" y="113"/>
                  </a:lnTo>
                  <a:cubicBezTo>
                    <a:pt x="883" y="37"/>
                    <a:pt x="766" y="0"/>
                    <a:pt x="6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64"/>
            <p:cNvSpPr/>
            <p:nvPr/>
          </p:nvSpPr>
          <p:spPr>
            <a:xfrm flipH="1">
              <a:off x="7509985" y="2357410"/>
              <a:ext cx="515083" cy="604047"/>
            </a:xfrm>
            <a:custGeom>
              <a:avLst/>
              <a:gdLst/>
              <a:ahLst/>
              <a:cxnLst/>
              <a:rect l="l" t="t" r="r" b="b"/>
              <a:pathLst>
                <a:path w="2408" h="2824" extrusionOk="0">
                  <a:moveTo>
                    <a:pt x="782" y="1"/>
                  </a:moveTo>
                  <a:cubicBezTo>
                    <a:pt x="782" y="1"/>
                    <a:pt x="1" y="707"/>
                    <a:pt x="593" y="2483"/>
                  </a:cubicBezTo>
                  <a:lnTo>
                    <a:pt x="1828" y="2823"/>
                  </a:lnTo>
                  <a:cubicBezTo>
                    <a:pt x="1891" y="2471"/>
                    <a:pt x="1928" y="2118"/>
                    <a:pt x="1941" y="1752"/>
                  </a:cubicBezTo>
                  <a:cubicBezTo>
                    <a:pt x="2407" y="1097"/>
                    <a:pt x="1702" y="316"/>
                    <a:pt x="1702" y="316"/>
                  </a:cubicBezTo>
                  <a:lnTo>
                    <a:pt x="78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64"/>
            <p:cNvSpPr/>
            <p:nvPr/>
          </p:nvSpPr>
          <p:spPr>
            <a:xfrm flipH="1">
              <a:off x="7210946" y="2500294"/>
              <a:ext cx="566207" cy="389721"/>
            </a:xfrm>
            <a:custGeom>
              <a:avLst/>
              <a:gdLst/>
              <a:ahLst/>
              <a:cxnLst/>
              <a:rect l="l" t="t" r="r" b="b"/>
              <a:pathLst>
                <a:path w="2647" h="1822" extrusionOk="0">
                  <a:moveTo>
                    <a:pt x="2408" y="1"/>
                  </a:moveTo>
                  <a:lnTo>
                    <a:pt x="1248" y="1009"/>
                  </a:lnTo>
                  <a:lnTo>
                    <a:pt x="580" y="190"/>
                  </a:lnTo>
                  <a:lnTo>
                    <a:pt x="1" y="631"/>
                  </a:lnTo>
                  <a:cubicBezTo>
                    <a:pt x="291" y="1059"/>
                    <a:pt x="643" y="1450"/>
                    <a:pt x="1059" y="1765"/>
                  </a:cubicBezTo>
                  <a:cubicBezTo>
                    <a:pt x="1110" y="1803"/>
                    <a:pt x="1173" y="1822"/>
                    <a:pt x="1236" y="1822"/>
                  </a:cubicBezTo>
                  <a:cubicBezTo>
                    <a:pt x="1299" y="1822"/>
                    <a:pt x="1362" y="1803"/>
                    <a:pt x="1412" y="1765"/>
                  </a:cubicBezTo>
                  <a:cubicBezTo>
                    <a:pt x="2017" y="1299"/>
                    <a:pt x="2647" y="228"/>
                    <a:pt x="2647" y="228"/>
                  </a:cubicBezTo>
                  <a:lnTo>
                    <a:pt x="2408" y="1"/>
                  </a:lnTo>
                  <a:close/>
                </a:path>
              </a:pathLst>
            </a:custGeom>
            <a:solidFill>
              <a:srgbClr val="FDBC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64"/>
            <p:cNvSpPr/>
            <p:nvPr/>
          </p:nvSpPr>
          <p:spPr>
            <a:xfrm flipH="1">
              <a:off x="7612446" y="2441472"/>
              <a:ext cx="312943" cy="320632"/>
            </a:xfrm>
            <a:custGeom>
              <a:avLst/>
              <a:gdLst/>
              <a:ahLst/>
              <a:cxnLst/>
              <a:rect l="l" t="t" r="r" b="b"/>
              <a:pathLst>
                <a:path w="1463" h="1499" extrusionOk="0">
                  <a:moveTo>
                    <a:pt x="640" y="1"/>
                  </a:moveTo>
                  <a:cubicBezTo>
                    <a:pt x="503" y="1"/>
                    <a:pt x="364" y="49"/>
                    <a:pt x="253" y="150"/>
                  </a:cubicBezTo>
                  <a:cubicBezTo>
                    <a:pt x="39" y="339"/>
                    <a:pt x="1" y="679"/>
                    <a:pt x="190" y="918"/>
                  </a:cubicBezTo>
                  <a:lnTo>
                    <a:pt x="631" y="1498"/>
                  </a:lnTo>
                  <a:lnTo>
                    <a:pt x="1462" y="679"/>
                  </a:lnTo>
                  <a:lnTo>
                    <a:pt x="1097" y="225"/>
                  </a:lnTo>
                  <a:cubicBezTo>
                    <a:pt x="985" y="78"/>
                    <a:pt x="814" y="1"/>
                    <a:pt x="6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64"/>
            <p:cNvSpPr/>
            <p:nvPr/>
          </p:nvSpPr>
          <p:spPr>
            <a:xfrm flipH="1">
              <a:off x="7728382" y="2637830"/>
              <a:ext cx="156578" cy="124274"/>
            </a:xfrm>
            <a:custGeom>
              <a:avLst/>
              <a:gdLst/>
              <a:ahLst/>
              <a:cxnLst/>
              <a:rect l="l" t="t" r="r" b="b"/>
              <a:pathLst>
                <a:path w="732" h="581" fill="none" extrusionOk="0">
                  <a:moveTo>
                    <a:pt x="732" y="315"/>
                  </a:moveTo>
                  <a:lnTo>
                    <a:pt x="442" y="580"/>
                  </a:lnTo>
                  <a:lnTo>
                    <a:pt x="1" y="0"/>
                  </a:lnTo>
                </a:path>
              </a:pathLst>
            </a:custGeom>
            <a:noFill/>
            <a:ln w="2825" cap="flat" cmpd="sng">
              <a:solidFill>
                <a:schemeClr val="dk1"/>
              </a:solidFill>
              <a:prstDash val="solid"/>
              <a:miter lim="126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64"/>
            <p:cNvSpPr/>
            <p:nvPr/>
          </p:nvSpPr>
          <p:spPr>
            <a:xfrm flipH="1">
              <a:off x="7612446" y="2476124"/>
              <a:ext cx="91765" cy="110585"/>
            </a:xfrm>
            <a:custGeom>
              <a:avLst/>
              <a:gdLst/>
              <a:ahLst/>
              <a:cxnLst/>
              <a:rect l="l" t="t" r="r" b="b"/>
              <a:pathLst>
                <a:path w="429" h="517" fill="none" extrusionOk="0">
                  <a:moveTo>
                    <a:pt x="428" y="517"/>
                  </a:moveTo>
                  <a:lnTo>
                    <a:pt x="0" y="0"/>
                  </a:lnTo>
                </a:path>
              </a:pathLst>
            </a:custGeom>
            <a:noFill/>
            <a:ln w="2825" cap="flat" cmpd="sng">
              <a:solidFill>
                <a:schemeClr val="dk1"/>
              </a:solidFill>
              <a:prstDash val="solid"/>
              <a:miter lim="126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64"/>
            <p:cNvSpPr/>
            <p:nvPr/>
          </p:nvSpPr>
          <p:spPr>
            <a:xfrm flipH="1">
              <a:off x="7650093" y="2109503"/>
              <a:ext cx="197007" cy="294109"/>
            </a:xfrm>
            <a:custGeom>
              <a:avLst/>
              <a:gdLst/>
              <a:ahLst/>
              <a:cxnLst/>
              <a:rect l="l" t="t" r="r" b="b"/>
              <a:pathLst>
                <a:path w="921" h="1375" extrusionOk="0">
                  <a:moveTo>
                    <a:pt x="378" y="1"/>
                  </a:moveTo>
                  <a:lnTo>
                    <a:pt x="0" y="1097"/>
                  </a:lnTo>
                  <a:lnTo>
                    <a:pt x="668" y="1374"/>
                  </a:lnTo>
                  <a:lnTo>
                    <a:pt x="920" y="643"/>
                  </a:lnTo>
                  <a:lnTo>
                    <a:pt x="378" y="1"/>
                  </a:lnTo>
                  <a:close/>
                </a:path>
              </a:pathLst>
            </a:custGeom>
            <a:solidFill>
              <a:srgbClr val="FDBC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64"/>
            <p:cNvSpPr/>
            <p:nvPr/>
          </p:nvSpPr>
          <p:spPr>
            <a:xfrm flipH="1">
              <a:off x="7650093" y="2238911"/>
              <a:ext cx="59679" cy="97323"/>
            </a:xfrm>
            <a:custGeom>
              <a:avLst/>
              <a:gdLst/>
              <a:ahLst/>
              <a:cxnLst/>
              <a:rect l="l" t="t" r="r" b="b"/>
              <a:pathLst>
                <a:path w="279" h="455" extrusionOk="0">
                  <a:moveTo>
                    <a:pt x="1" y="0"/>
                  </a:moveTo>
                  <a:cubicBezTo>
                    <a:pt x="1" y="1"/>
                    <a:pt x="127" y="441"/>
                    <a:pt x="127" y="454"/>
                  </a:cubicBezTo>
                  <a:lnTo>
                    <a:pt x="278" y="126"/>
                  </a:lnTo>
                  <a:lnTo>
                    <a:pt x="1" y="0"/>
                  </a:lnTo>
                  <a:close/>
                </a:path>
              </a:pathLst>
            </a:custGeom>
            <a:solidFill>
              <a:srgbClr val="EFA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64"/>
            <p:cNvSpPr/>
            <p:nvPr/>
          </p:nvSpPr>
          <p:spPr>
            <a:xfrm flipH="1">
              <a:off x="7523889" y="1917209"/>
              <a:ext cx="332408" cy="358706"/>
            </a:xfrm>
            <a:custGeom>
              <a:avLst/>
              <a:gdLst/>
              <a:ahLst/>
              <a:cxnLst/>
              <a:rect l="l" t="t" r="r" b="b"/>
              <a:pathLst>
                <a:path w="1554" h="1677" extrusionOk="0">
                  <a:moveTo>
                    <a:pt x="1013" y="0"/>
                  </a:moveTo>
                  <a:cubicBezTo>
                    <a:pt x="373" y="0"/>
                    <a:pt x="0" y="771"/>
                    <a:pt x="446" y="1278"/>
                  </a:cubicBezTo>
                  <a:lnTo>
                    <a:pt x="648" y="1467"/>
                  </a:lnTo>
                  <a:cubicBezTo>
                    <a:pt x="787" y="1567"/>
                    <a:pt x="938" y="1630"/>
                    <a:pt x="1102" y="1668"/>
                  </a:cubicBezTo>
                  <a:cubicBezTo>
                    <a:pt x="1128" y="1674"/>
                    <a:pt x="1154" y="1676"/>
                    <a:pt x="1179" y="1676"/>
                  </a:cubicBezTo>
                  <a:cubicBezTo>
                    <a:pt x="1385" y="1676"/>
                    <a:pt x="1554" y="1502"/>
                    <a:pt x="1543" y="1278"/>
                  </a:cubicBezTo>
                  <a:cubicBezTo>
                    <a:pt x="1530" y="824"/>
                    <a:pt x="1530" y="509"/>
                    <a:pt x="1530" y="509"/>
                  </a:cubicBezTo>
                  <a:cubicBezTo>
                    <a:pt x="1543" y="282"/>
                    <a:pt x="1379" y="68"/>
                    <a:pt x="1152" y="18"/>
                  </a:cubicBezTo>
                  <a:lnTo>
                    <a:pt x="1102" y="5"/>
                  </a:lnTo>
                  <a:cubicBezTo>
                    <a:pt x="1072" y="2"/>
                    <a:pt x="1042" y="0"/>
                    <a:pt x="1013" y="0"/>
                  </a:cubicBezTo>
                  <a:close/>
                </a:path>
              </a:pathLst>
            </a:custGeom>
            <a:solidFill>
              <a:srgbClr val="FDBC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64"/>
            <p:cNvSpPr/>
            <p:nvPr/>
          </p:nvSpPr>
          <p:spPr>
            <a:xfrm flipH="1">
              <a:off x="7499290" y="2122979"/>
              <a:ext cx="43209" cy="51549"/>
            </a:xfrm>
            <a:custGeom>
              <a:avLst/>
              <a:gdLst/>
              <a:ahLst/>
              <a:cxnLst/>
              <a:rect l="l" t="t" r="r" b="b"/>
              <a:pathLst>
                <a:path w="202" h="241" extrusionOk="0">
                  <a:moveTo>
                    <a:pt x="25" y="1"/>
                  </a:moveTo>
                  <a:lnTo>
                    <a:pt x="0" y="240"/>
                  </a:lnTo>
                  <a:lnTo>
                    <a:pt x="151" y="215"/>
                  </a:lnTo>
                  <a:cubicBezTo>
                    <a:pt x="189" y="215"/>
                    <a:pt x="202" y="177"/>
                    <a:pt x="177" y="164"/>
                  </a:cubicBezTo>
                  <a:lnTo>
                    <a:pt x="25" y="1"/>
                  </a:lnTo>
                  <a:close/>
                </a:path>
              </a:pathLst>
            </a:custGeom>
            <a:solidFill>
              <a:srgbClr val="FDBC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64"/>
            <p:cNvSpPr/>
            <p:nvPr/>
          </p:nvSpPr>
          <p:spPr>
            <a:xfrm flipH="1">
              <a:off x="7555761" y="1880419"/>
              <a:ext cx="339895" cy="337102"/>
            </a:xfrm>
            <a:custGeom>
              <a:avLst/>
              <a:gdLst/>
              <a:ahLst/>
              <a:cxnLst/>
              <a:rect l="l" t="t" r="r" b="b"/>
              <a:pathLst>
                <a:path w="1589" h="1576" extrusionOk="0">
                  <a:moveTo>
                    <a:pt x="921" y="0"/>
                  </a:moveTo>
                  <a:cubicBezTo>
                    <a:pt x="780" y="0"/>
                    <a:pt x="617" y="32"/>
                    <a:pt x="429" y="114"/>
                  </a:cubicBezTo>
                  <a:cubicBezTo>
                    <a:pt x="240" y="202"/>
                    <a:pt x="101" y="366"/>
                    <a:pt x="51" y="580"/>
                  </a:cubicBezTo>
                  <a:cubicBezTo>
                    <a:pt x="0" y="870"/>
                    <a:pt x="164" y="1122"/>
                    <a:pt x="429" y="1576"/>
                  </a:cubicBezTo>
                  <a:lnTo>
                    <a:pt x="731" y="1223"/>
                  </a:lnTo>
                  <a:cubicBezTo>
                    <a:pt x="769" y="1135"/>
                    <a:pt x="819" y="1046"/>
                    <a:pt x="882" y="971"/>
                  </a:cubicBezTo>
                  <a:cubicBezTo>
                    <a:pt x="882" y="971"/>
                    <a:pt x="743" y="239"/>
                    <a:pt x="1218" y="239"/>
                  </a:cubicBezTo>
                  <a:cubicBezTo>
                    <a:pt x="1314" y="239"/>
                    <a:pt x="1435" y="269"/>
                    <a:pt x="1588" y="341"/>
                  </a:cubicBezTo>
                  <a:cubicBezTo>
                    <a:pt x="1588" y="341"/>
                    <a:pt x="1381" y="0"/>
                    <a:pt x="9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64"/>
            <p:cNvSpPr/>
            <p:nvPr/>
          </p:nvSpPr>
          <p:spPr>
            <a:xfrm flipH="1">
              <a:off x="7480466" y="1907584"/>
              <a:ext cx="306740" cy="207481"/>
            </a:xfrm>
            <a:custGeom>
              <a:avLst/>
              <a:gdLst/>
              <a:ahLst/>
              <a:cxnLst/>
              <a:rect l="l" t="t" r="r" b="b"/>
              <a:pathLst>
                <a:path w="1434" h="970" extrusionOk="0">
                  <a:moveTo>
                    <a:pt x="545" y="0"/>
                  </a:moveTo>
                  <a:cubicBezTo>
                    <a:pt x="288" y="0"/>
                    <a:pt x="0" y="93"/>
                    <a:pt x="73" y="529"/>
                  </a:cubicBezTo>
                  <a:lnTo>
                    <a:pt x="262" y="970"/>
                  </a:lnTo>
                  <a:cubicBezTo>
                    <a:pt x="1434" y="604"/>
                    <a:pt x="905" y="50"/>
                    <a:pt x="905" y="50"/>
                  </a:cubicBezTo>
                  <a:cubicBezTo>
                    <a:pt x="905" y="50"/>
                    <a:pt x="733"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64"/>
            <p:cNvSpPr/>
            <p:nvPr/>
          </p:nvSpPr>
          <p:spPr>
            <a:xfrm flipH="1">
              <a:off x="7644745" y="2058382"/>
              <a:ext cx="78503" cy="59464"/>
            </a:xfrm>
            <a:custGeom>
              <a:avLst/>
              <a:gdLst/>
              <a:ahLst/>
              <a:cxnLst/>
              <a:rect l="l" t="t" r="r" b="b"/>
              <a:pathLst>
                <a:path w="367" h="278" extrusionOk="0">
                  <a:moveTo>
                    <a:pt x="1" y="0"/>
                  </a:moveTo>
                  <a:lnTo>
                    <a:pt x="202" y="277"/>
                  </a:lnTo>
                  <a:lnTo>
                    <a:pt x="366" y="3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64"/>
            <p:cNvSpPr/>
            <p:nvPr/>
          </p:nvSpPr>
          <p:spPr>
            <a:xfrm flipH="1">
              <a:off x="7464210" y="1902664"/>
              <a:ext cx="205349" cy="102029"/>
            </a:xfrm>
            <a:custGeom>
              <a:avLst/>
              <a:gdLst/>
              <a:ahLst/>
              <a:cxnLst/>
              <a:rect l="l" t="t" r="r" b="b"/>
              <a:pathLst>
                <a:path w="960" h="477" extrusionOk="0">
                  <a:moveTo>
                    <a:pt x="152" y="0"/>
                  </a:moveTo>
                  <a:cubicBezTo>
                    <a:pt x="0" y="0"/>
                    <a:pt x="178" y="136"/>
                    <a:pt x="178" y="136"/>
                  </a:cubicBezTo>
                  <a:cubicBezTo>
                    <a:pt x="178" y="136"/>
                    <a:pt x="581" y="199"/>
                    <a:pt x="644" y="476"/>
                  </a:cubicBezTo>
                  <a:cubicBezTo>
                    <a:pt x="644" y="476"/>
                    <a:pt x="960" y="161"/>
                    <a:pt x="304" y="23"/>
                  </a:cubicBezTo>
                  <a:cubicBezTo>
                    <a:pt x="234" y="7"/>
                    <a:pt x="185" y="0"/>
                    <a:pt x="1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64"/>
            <p:cNvSpPr/>
            <p:nvPr/>
          </p:nvSpPr>
          <p:spPr>
            <a:xfrm flipH="1">
              <a:off x="7661002" y="2074210"/>
              <a:ext cx="118076" cy="99248"/>
            </a:xfrm>
            <a:custGeom>
              <a:avLst/>
              <a:gdLst/>
              <a:ahLst/>
              <a:cxnLst/>
              <a:rect l="l" t="t" r="r" b="b"/>
              <a:pathLst>
                <a:path w="552" h="464" extrusionOk="0">
                  <a:moveTo>
                    <a:pt x="238" y="1"/>
                  </a:moveTo>
                  <a:cubicBezTo>
                    <a:pt x="122" y="1"/>
                    <a:pt x="22" y="86"/>
                    <a:pt x="10" y="216"/>
                  </a:cubicBezTo>
                  <a:cubicBezTo>
                    <a:pt x="1" y="359"/>
                    <a:pt x="118" y="463"/>
                    <a:pt x="241" y="463"/>
                  </a:cubicBezTo>
                  <a:cubicBezTo>
                    <a:pt x="292" y="463"/>
                    <a:pt x="344" y="446"/>
                    <a:pt x="388" y="405"/>
                  </a:cubicBezTo>
                  <a:cubicBezTo>
                    <a:pt x="552" y="266"/>
                    <a:pt x="463" y="14"/>
                    <a:pt x="262" y="2"/>
                  </a:cubicBezTo>
                  <a:cubicBezTo>
                    <a:pt x="254" y="1"/>
                    <a:pt x="246" y="1"/>
                    <a:pt x="238" y="1"/>
                  </a:cubicBezTo>
                  <a:close/>
                </a:path>
              </a:pathLst>
            </a:custGeom>
            <a:solidFill>
              <a:srgbClr val="FDBC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64"/>
            <p:cNvSpPr/>
            <p:nvPr/>
          </p:nvSpPr>
          <p:spPr>
            <a:xfrm flipH="1">
              <a:off x="7661002" y="2303508"/>
              <a:ext cx="197007" cy="119141"/>
            </a:xfrm>
            <a:custGeom>
              <a:avLst/>
              <a:gdLst/>
              <a:ahLst/>
              <a:cxnLst/>
              <a:rect l="l" t="t" r="r" b="b"/>
              <a:pathLst>
                <a:path w="921" h="557" extrusionOk="0">
                  <a:moveTo>
                    <a:pt x="139" y="1"/>
                  </a:moveTo>
                  <a:lnTo>
                    <a:pt x="1" y="240"/>
                  </a:lnTo>
                  <a:cubicBezTo>
                    <a:pt x="251" y="455"/>
                    <a:pt x="557" y="556"/>
                    <a:pt x="866" y="556"/>
                  </a:cubicBezTo>
                  <a:cubicBezTo>
                    <a:pt x="884" y="556"/>
                    <a:pt x="903" y="556"/>
                    <a:pt x="921" y="555"/>
                  </a:cubicBezTo>
                  <a:lnTo>
                    <a:pt x="530" y="89"/>
                  </a:lnTo>
                  <a:lnTo>
                    <a:pt x="139" y="1"/>
                  </a:lnTo>
                  <a:close/>
                </a:path>
              </a:pathLst>
            </a:custGeom>
            <a:solidFill>
              <a:srgbClr val="FDBC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6" name="Google Shape;1366;p64"/>
            <p:cNvGrpSpPr/>
            <p:nvPr/>
          </p:nvGrpSpPr>
          <p:grpSpPr>
            <a:xfrm flipH="1">
              <a:off x="7494518" y="2074197"/>
              <a:ext cx="114495" cy="167083"/>
              <a:chOff x="1043756" y="2577109"/>
              <a:chExt cx="82471" cy="120333"/>
            </a:xfrm>
          </p:grpSpPr>
          <p:sp>
            <p:nvSpPr>
              <p:cNvPr id="1367" name="Google Shape;1367;p64"/>
              <p:cNvSpPr/>
              <p:nvPr/>
            </p:nvSpPr>
            <p:spPr>
              <a:xfrm>
                <a:off x="1093614" y="2577109"/>
                <a:ext cx="32614" cy="71904"/>
              </a:xfrm>
              <a:custGeom>
                <a:avLst/>
                <a:gdLst/>
                <a:ahLst/>
                <a:cxnLst/>
                <a:rect l="l" t="t" r="r" b="b"/>
                <a:pathLst>
                  <a:path w="298" h="657" extrusionOk="0">
                    <a:moveTo>
                      <a:pt x="1" y="1"/>
                    </a:moveTo>
                    <a:lnTo>
                      <a:pt x="21" y="657"/>
                    </a:lnTo>
                    <a:lnTo>
                      <a:pt x="298" y="657"/>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64"/>
              <p:cNvSpPr/>
              <p:nvPr/>
            </p:nvSpPr>
            <p:spPr>
              <a:xfrm rot="-1856223">
                <a:off x="1050239" y="2649495"/>
                <a:ext cx="47716" cy="38416"/>
              </a:xfrm>
              <a:custGeom>
                <a:avLst/>
                <a:gdLst/>
                <a:ahLst/>
                <a:cxnLst/>
                <a:rect l="l" t="t" r="r" b="b"/>
                <a:pathLst>
                  <a:path w="436" h="351" extrusionOk="0">
                    <a:moveTo>
                      <a:pt x="36" y="0"/>
                    </a:moveTo>
                    <a:lnTo>
                      <a:pt x="36" y="0"/>
                    </a:lnTo>
                    <a:cubicBezTo>
                      <a:pt x="0" y="57"/>
                      <a:pt x="77" y="221"/>
                      <a:pt x="185" y="302"/>
                    </a:cubicBezTo>
                    <a:cubicBezTo>
                      <a:pt x="229" y="335"/>
                      <a:pt x="282" y="351"/>
                      <a:pt x="337" y="351"/>
                    </a:cubicBezTo>
                    <a:cubicBezTo>
                      <a:pt x="370" y="351"/>
                      <a:pt x="403" y="345"/>
                      <a:pt x="436" y="333"/>
                    </a:cubicBezTo>
                    <a:cubicBezTo>
                      <a:pt x="379" y="313"/>
                      <a:pt x="328" y="287"/>
                      <a:pt x="277" y="256"/>
                    </a:cubicBezTo>
                    <a:cubicBezTo>
                      <a:pt x="174" y="195"/>
                      <a:pt x="92" y="10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9" name="Google Shape;1369;p64"/>
            <p:cNvSpPr/>
            <p:nvPr/>
          </p:nvSpPr>
          <p:spPr>
            <a:xfrm flipH="1">
              <a:off x="6733148" y="2089075"/>
              <a:ext cx="265813" cy="363751"/>
            </a:xfrm>
            <a:custGeom>
              <a:avLst/>
              <a:gdLst/>
              <a:ahLst/>
              <a:cxnLst/>
              <a:rect l="l" t="t" r="r" b="b"/>
              <a:pathLst>
                <a:path w="1224" h="1675" extrusionOk="0">
                  <a:moveTo>
                    <a:pt x="446" y="0"/>
                  </a:moveTo>
                  <a:cubicBezTo>
                    <a:pt x="432" y="0"/>
                    <a:pt x="417" y="4"/>
                    <a:pt x="404" y="11"/>
                  </a:cubicBezTo>
                  <a:cubicBezTo>
                    <a:pt x="329" y="62"/>
                    <a:pt x="354" y="150"/>
                    <a:pt x="354" y="213"/>
                  </a:cubicBezTo>
                  <a:cubicBezTo>
                    <a:pt x="366" y="478"/>
                    <a:pt x="228" y="717"/>
                    <a:pt x="1" y="843"/>
                  </a:cubicBezTo>
                  <a:cubicBezTo>
                    <a:pt x="1" y="843"/>
                    <a:pt x="13" y="1398"/>
                    <a:pt x="13" y="1675"/>
                  </a:cubicBezTo>
                  <a:cubicBezTo>
                    <a:pt x="329" y="1675"/>
                    <a:pt x="644" y="1675"/>
                    <a:pt x="933" y="1662"/>
                  </a:cubicBezTo>
                  <a:cubicBezTo>
                    <a:pt x="1022" y="1662"/>
                    <a:pt x="1110" y="1511"/>
                    <a:pt x="996" y="1461"/>
                  </a:cubicBezTo>
                  <a:cubicBezTo>
                    <a:pt x="1047" y="1448"/>
                    <a:pt x="1085" y="1410"/>
                    <a:pt x="1110" y="1360"/>
                  </a:cubicBezTo>
                  <a:cubicBezTo>
                    <a:pt x="1135" y="1309"/>
                    <a:pt x="1110" y="1259"/>
                    <a:pt x="1059" y="1234"/>
                  </a:cubicBezTo>
                  <a:lnTo>
                    <a:pt x="1059" y="1234"/>
                  </a:lnTo>
                  <a:cubicBezTo>
                    <a:pt x="1066" y="1235"/>
                    <a:pt x="1072" y="1236"/>
                    <a:pt x="1079" y="1236"/>
                  </a:cubicBezTo>
                  <a:cubicBezTo>
                    <a:pt x="1166" y="1236"/>
                    <a:pt x="1205" y="1079"/>
                    <a:pt x="1122" y="1032"/>
                  </a:cubicBezTo>
                  <a:cubicBezTo>
                    <a:pt x="1173" y="994"/>
                    <a:pt x="1198" y="944"/>
                    <a:pt x="1211" y="881"/>
                  </a:cubicBezTo>
                  <a:cubicBezTo>
                    <a:pt x="1223" y="818"/>
                    <a:pt x="1198" y="755"/>
                    <a:pt x="1148" y="730"/>
                  </a:cubicBezTo>
                  <a:cubicBezTo>
                    <a:pt x="1110" y="704"/>
                    <a:pt x="1072" y="704"/>
                    <a:pt x="1034" y="704"/>
                  </a:cubicBezTo>
                  <a:lnTo>
                    <a:pt x="644" y="704"/>
                  </a:lnTo>
                  <a:cubicBezTo>
                    <a:pt x="694" y="503"/>
                    <a:pt x="669" y="289"/>
                    <a:pt x="581" y="100"/>
                  </a:cubicBezTo>
                  <a:cubicBezTo>
                    <a:pt x="561" y="50"/>
                    <a:pt x="501" y="0"/>
                    <a:pt x="4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64"/>
            <p:cNvSpPr/>
            <p:nvPr/>
          </p:nvSpPr>
          <p:spPr>
            <a:xfrm flipH="1">
              <a:off x="7020460" y="2274750"/>
              <a:ext cx="104240" cy="178075"/>
            </a:xfrm>
            <a:custGeom>
              <a:avLst/>
              <a:gdLst/>
              <a:ahLst/>
              <a:cxnLst/>
              <a:rect l="l" t="t" r="r" b="b"/>
              <a:pathLst>
                <a:path w="480" h="820" extrusionOk="0">
                  <a:moveTo>
                    <a:pt x="0" y="1"/>
                  </a:moveTo>
                  <a:lnTo>
                    <a:pt x="0" y="820"/>
                  </a:lnTo>
                  <a:lnTo>
                    <a:pt x="479" y="820"/>
                  </a:lnTo>
                  <a:lnTo>
                    <a:pt x="4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64"/>
            <p:cNvSpPr/>
            <p:nvPr/>
          </p:nvSpPr>
          <p:spPr>
            <a:xfrm flipH="1">
              <a:off x="7078753" y="2342865"/>
              <a:ext cx="186311" cy="206197"/>
            </a:xfrm>
            <a:custGeom>
              <a:avLst/>
              <a:gdLst/>
              <a:ahLst/>
              <a:cxnLst/>
              <a:rect l="l" t="t" r="r" b="b"/>
              <a:pathLst>
                <a:path w="871" h="964" extrusionOk="0">
                  <a:moveTo>
                    <a:pt x="432" y="1"/>
                  </a:moveTo>
                  <a:cubicBezTo>
                    <a:pt x="411" y="1"/>
                    <a:pt x="388" y="13"/>
                    <a:pt x="379" y="31"/>
                  </a:cubicBezTo>
                  <a:lnTo>
                    <a:pt x="253" y="220"/>
                  </a:lnTo>
                  <a:cubicBezTo>
                    <a:pt x="253" y="220"/>
                    <a:pt x="203" y="321"/>
                    <a:pt x="152" y="422"/>
                  </a:cubicBezTo>
                  <a:lnTo>
                    <a:pt x="127" y="233"/>
                  </a:lnTo>
                  <a:cubicBezTo>
                    <a:pt x="114" y="220"/>
                    <a:pt x="102" y="208"/>
                    <a:pt x="89" y="195"/>
                  </a:cubicBezTo>
                  <a:cubicBezTo>
                    <a:pt x="51" y="195"/>
                    <a:pt x="26" y="220"/>
                    <a:pt x="26" y="245"/>
                  </a:cubicBezTo>
                  <a:cubicBezTo>
                    <a:pt x="14" y="359"/>
                    <a:pt x="26" y="712"/>
                    <a:pt x="1" y="737"/>
                  </a:cubicBezTo>
                  <a:lnTo>
                    <a:pt x="253" y="964"/>
                  </a:lnTo>
                  <a:lnTo>
                    <a:pt x="732" y="573"/>
                  </a:lnTo>
                  <a:lnTo>
                    <a:pt x="858" y="460"/>
                  </a:lnTo>
                  <a:cubicBezTo>
                    <a:pt x="870" y="434"/>
                    <a:pt x="870" y="409"/>
                    <a:pt x="845" y="397"/>
                  </a:cubicBezTo>
                  <a:cubicBezTo>
                    <a:pt x="839" y="384"/>
                    <a:pt x="829" y="378"/>
                    <a:pt x="818" y="378"/>
                  </a:cubicBezTo>
                  <a:cubicBezTo>
                    <a:pt x="807" y="378"/>
                    <a:pt x="795" y="384"/>
                    <a:pt x="782" y="397"/>
                  </a:cubicBezTo>
                  <a:lnTo>
                    <a:pt x="618" y="497"/>
                  </a:lnTo>
                  <a:lnTo>
                    <a:pt x="606" y="485"/>
                  </a:lnTo>
                  <a:lnTo>
                    <a:pt x="782" y="308"/>
                  </a:lnTo>
                  <a:cubicBezTo>
                    <a:pt x="795" y="283"/>
                    <a:pt x="795" y="258"/>
                    <a:pt x="782" y="233"/>
                  </a:cubicBezTo>
                  <a:cubicBezTo>
                    <a:pt x="770" y="220"/>
                    <a:pt x="754" y="214"/>
                    <a:pt x="738" y="214"/>
                  </a:cubicBezTo>
                  <a:cubicBezTo>
                    <a:pt x="722" y="214"/>
                    <a:pt x="707" y="220"/>
                    <a:pt x="694" y="233"/>
                  </a:cubicBezTo>
                  <a:lnTo>
                    <a:pt x="492" y="409"/>
                  </a:lnTo>
                  <a:lnTo>
                    <a:pt x="480" y="397"/>
                  </a:lnTo>
                  <a:lnTo>
                    <a:pt x="669" y="132"/>
                  </a:lnTo>
                  <a:cubicBezTo>
                    <a:pt x="681" y="119"/>
                    <a:pt x="681" y="94"/>
                    <a:pt x="656" y="69"/>
                  </a:cubicBezTo>
                  <a:cubicBezTo>
                    <a:pt x="650" y="63"/>
                    <a:pt x="637" y="59"/>
                    <a:pt x="623" y="59"/>
                  </a:cubicBezTo>
                  <a:cubicBezTo>
                    <a:pt x="609" y="59"/>
                    <a:pt x="593" y="63"/>
                    <a:pt x="581" y="69"/>
                  </a:cubicBezTo>
                  <a:lnTo>
                    <a:pt x="366" y="308"/>
                  </a:lnTo>
                  <a:lnTo>
                    <a:pt x="354" y="283"/>
                  </a:lnTo>
                  <a:lnTo>
                    <a:pt x="467" y="82"/>
                  </a:lnTo>
                  <a:cubicBezTo>
                    <a:pt x="480" y="56"/>
                    <a:pt x="467" y="31"/>
                    <a:pt x="455" y="6"/>
                  </a:cubicBezTo>
                  <a:cubicBezTo>
                    <a:pt x="448" y="3"/>
                    <a:pt x="440" y="1"/>
                    <a:pt x="432" y="1"/>
                  </a:cubicBezTo>
                  <a:close/>
                </a:path>
              </a:pathLst>
            </a:custGeom>
            <a:solidFill>
              <a:srgbClr val="FDBC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375"/>
        <p:cNvGrpSpPr/>
        <p:nvPr/>
      </p:nvGrpSpPr>
      <p:grpSpPr>
        <a:xfrm>
          <a:off x="0" y="0"/>
          <a:ext cx="0" cy="0"/>
          <a:chOff x="0" y="0"/>
          <a:chExt cx="0" cy="0"/>
        </a:xfrm>
      </p:grpSpPr>
      <p:sp>
        <p:nvSpPr>
          <p:cNvPr id="1376" name="Google Shape;1376;p65"/>
          <p:cNvSpPr txBox="1">
            <a:spLocks noGrp="1"/>
          </p:cNvSpPr>
          <p:nvPr>
            <p:ph type="title"/>
          </p:nvPr>
        </p:nvSpPr>
        <p:spPr>
          <a:xfrm>
            <a:off x="311700" y="1299378"/>
            <a:ext cx="8520600" cy="1963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500,000</a:t>
            </a:r>
            <a:endParaRPr/>
          </a:p>
        </p:txBody>
      </p:sp>
      <p:sp>
        <p:nvSpPr>
          <p:cNvPr id="1377" name="Google Shape;1377;p65"/>
          <p:cNvSpPr txBox="1">
            <a:spLocks noGrp="1"/>
          </p:cNvSpPr>
          <p:nvPr>
            <p:ph type="subTitle" idx="1"/>
          </p:nvPr>
        </p:nvSpPr>
        <p:spPr>
          <a:xfrm>
            <a:off x="721516" y="2988497"/>
            <a:ext cx="7701600" cy="461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Big number catch your audience’s attention</a:t>
            </a:r>
            <a:endParaRPr/>
          </a:p>
          <a:p>
            <a:pPr marL="0" lvl="0" indent="0" algn="ctr" rtl="0">
              <a:spcBef>
                <a:spcPts val="0"/>
              </a:spcBef>
              <a:spcAft>
                <a:spcPts val="0"/>
              </a:spcAft>
              <a:buNone/>
            </a:pPr>
            <a:endParaRPr/>
          </a:p>
        </p:txBody>
      </p:sp>
      <p:sp>
        <p:nvSpPr>
          <p:cNvPr id="1378" name="Google Shape;1378;p65"/>
          <p:cNvSpPr/>
          <p:nvPr/>
        </p:nvSpPr>
        <p:spPr>
          <a:xfrm>
            <a:off x="-1" y="97289"/>
            <a:ext cx="2666155" cy="1069537"/>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65"/>
          <p:cNvSpPr/>
          <p:nvPr/>
        </p:nvSpPr>
        <p:spPr>
          <a:xfrm>
            <a:off x="6113173" y="3950468"/>
            <a:ext cx="4019541" cy="1205974"/>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65"/>
          <p:cNvSpPr/>
          <p:nvPr/>
        </p:nvSpPr>
        <p:spPr>
          <a:xfrm>
            <a:off x="4462922" y="250863"/>
            <a:ext cx="218168" cy="218168"/>
          </a:xfrm>
          <a:custGeom>
            <a:avLst/>
            <a:gdLst/>
            <a:ahLst/>
            <a:cxnLst/>
            <a:rect l="l" t="t" r="r" b="b"/>
            <a:pathLst>
              <a:path w="1337" h="1337" extrusionOk="0">
                <a:moveTo>
                  <a:pt x="1336" y="669"/>
                </a:moveTo>
                <a:cubicBezTo>
                  <a:pt x="1336" y="1034"/>
                  <a:pt x="1046" y="1337"/>
                  <a:pt x="668" y="1337"/>
                </a:cubicBezTo>
                <a:cubicBezTo>
                  <a:pt x="303" y="1337"/>
                  <a:pt x="0" y="1034"/>
                  <a:pt x="0" y="669"/>
                </a:cubicBezTo>
                <a:cubicBezTo>
                  <a:pt x="0" y="291"/>
                  <a:pt x="303" y="1"/>
                  <a:pt x="668" y="1"/>
                </a:cubicBezTo>
                <a:cubicBezTo>
                  <a:pt x="1046" y="1"/>
                  <a:pt x="1336" y="291"/>
                  <a:pt x="1336" y="66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65"/>
          <p:cNvSpPr/>
          <p:nvPr/>
        </p:nvSpPr>
        <p:spPr>
          <a:xfrm>
            <a:off x="8351956" y="469020"/>
            <a:ext cx="144086" cy="141964"/>
          </a:xfrm>
          <a:custGeom>
            <a:avLst/>
            <a:gdLst/>
            <a:ahLst/>
            <a:cxnLst/>
            <a:rect l="l" t="t" r="r" b="b"/>
            <a:pathLst>
              <a:path w="883" h="870" extrusionOk="0">
                <a:moveTo>
                  <a:pt x="882" y="428"/>
                </a:moveTo>
                <a:cubicBezTo>
                  <a:pt x="882" y="680"/>
                  <a:pt x="693" y="869"/>
                  <a:pt x="441" y="869"/>
                </a:cubicBezTo>
                <a:cubicBezTo>
                  <a:pt x="202" y="869"/>
                  <a:pt x="0" y="680"/>
                  <a:pt x="0" y="428"/>
                </a:cubicBezTo>
                <a:cubicBezTo>
                  <a:pt x="0" y="189"/>
                  <a:pt x="202" y="0"/>
                  <a:pt x="441" y="0"/>
                </a:cubicBezTo>
                <a:cubicBezTo>
                  <a:pt x="693" y="0"/>
                  <a:pt x="882" y="189"/>
                  <a:pt x="882" y="42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65"/>
          <p:cNvSpPr/>
          <p:nvPr/>
        </p:nvSpPr>
        <p:spPr>
          <a:xfrm>
            <a:off x="1010576" y="4137852"/>
            <a:ext cx="255210" cy="255210"/>
          </a:xfrm>
          <a:custGeom>
            <a:avLst/>
            <a:gdLst/>
            <a:ahLst/>
            <a:cxnLst/>
            <a:rect l="l" t="t" r="r" b="b"/>
            <a:pathLst>
              <a:path w="1564" h="1564" extrusionOk="0">
                <a:moveTo>
                  <a:pt x="782" y="1"/>
                </a:moveTo>
                <a:cubicBezTo>
                  <a:pt x="341" y="1"/>
                  <a:pt x="1" y="353"/>
                  <a:pt x="1" y="782"/>
                </a:cubicBezTo>
                <a:cubicBezTo>
                  <a:pt x="1" y="1210"/>
                  <a:pt x="341" y="1563"/>
                  <a:pt x="782" y="1563"/>
                </a:cubicBezTo>
                <a:cubicBezTo>
                  <a:pt x="1210" y="1563"/>
                  <a:pt x="1563" y="1210"/>
                  <a:pt x="1563" y="782"/>
                </a:cubicBezTo>
                <a:cubicBezTo>
                  <a:pt x="1563" y="353"/>
                  <a:pt x="1210" y="1"/>
                  <a:pt x="7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65"/>
          <p:cNvSpPr/>
          <p:nvPr/>
        </p:nvSpPr>
        <p:spPr>
          <a:xfrm>
            <a:off x="8236672" y="2936357"/>
            <a:ext cx="187328" cy="187165"/>
          </a:xfrm>
          <a:custGeom>
            <a:avLst/>
            <a:gdLst/>
            <a:ahLst/>
            <a:cxnLst/>
            <a:rect l="l" t="t" r="r" b="b"/>
            <a:pathLst>
              <a:path w="1148" h="1147" extrusionOk="0">
                <a:moveTo>
                  <a:pt x="568" y="0"/>
                </a:moveTo>
                <a:cubicBezTo>
                  <a:pt x="253" y="0"/>
                  <a:pt x="1" y="252"/>
                  <a:pt x="1" y="567"/>
                </a:cubicBezTo>
                <a:cubicBezTo>
                  <a:pt x="1" y="882"/>
                  <a:pt x="253" y="1147"/>
                  <a:pt x="568" y="1147"/>
                </a:cubicBezTo>
                <a:cubicBezTo>
                  <a:pt x="883" y="1147"/>
                  <a:pt x="1148" y="882"/>
                  <a:pt x="1148" y="567"/>
                </a:cubicBezTo>
                <a:cubicBezTo>
                  <a:pt x="1148" y="252"/>
                  <a:pt x="883" y="0"/>
                  <a:pt x="5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65"/>
          <p:cNvSpPr/>
          <p:nvPr/>
        </p:nvSpPr>
        <p:spPr>
          <a:xfrm>
            <a:off x="3618146" y="4745160"/>
            <a:ext cx="94806" cy="81426"/>
          </a:xfrm>
          <a:custGeom>
            <a:avLst/>
            <a:gdLst/>
            <a:ahLst/>
            <a:cxnLst/>
            <a:rect l="l" t="t" r="r" b="b"/>
            <a:pathLst>
              <a:path w="581" h="499" extrusionOk="0">
                <a:moveTo>
                  <a:pt x="328" y="1"/>
                </a:moveTo>
                <a:cubicBezTo>
                  <a:pt x="114" y="1"/>
                  <a:pt x="1" y="265"/>
                  <a:pt x="152" y="429"/>
                </a:cubicBezTo>
                <a:cubicBezTo>
                  <a:pt x="204" y="477"/>
                  <a:pt x="266" y="498"/>
                  <a:pt x="326" y="498"/>
                </a:cubicBezTo>
                <a:cubicBezTo>
                  <a:pt x="457" y="498"/>
                  <a:pt x="580" y="399"/>
                  <a:pt x="580" y="253"/>
                </a:cubicBezTo>
                <a:cubicBezTo>
                  <a:pt x="580" y="114"/>
                  <a:pt x="467" y="1"/>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65"/>
          <p:cNvSpPr/>
          <p:nvPr/>
        </p:nvSpPr>
        <p:spPr>
          <a:xfrm>
            <a:off x="1010564" y="2043601"/>
            <a:ext cx="82405" cy="82405"/>
          </a:xfrm>
          <a:custGeom>
            <a:avLst/>
            <a:gdLst/>
            <a:ahLst/>
            <a:cxnLst/>
            <a:rect l="l" t="t" r="r" b="b"/>
            <a:pathLst>
              <a:path w="505" h="505" extrusionOk="0">
                <a:moveTo>
                  <a:pt x="253" y="1"/>
                </a:moveTo>
                <a:cubicBezTo>
                  <a:pt x="114" y="1"/>
                  <a:pt x="1" y="114"/>
                  <a:pt x="1" y="253"/>
                </a:cubicBezTo>
                <a:cubicBezTo>
                  <a:pt x="1" y="391"/>
                  <a:pt x="114" y="505"/>
                  <a:pt x="253" y="505"/>
                </a:cubicBezTo>
                <a:cubicBezTo>
                  <a:pt x="391" y="505"/>
                  <a:pt x="505" y="391"/>
                  <a:pt x="505" y="253"/>
                </a:cubicBezTo>
                <a:cubicBezTo>
                  <a:pt x="505" y="114"/>
                  <a:pt x="391" y="1"/>
                  <a:pt x="2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389"/>
        <p:cNvGrpSpPr/>
        <p:nvPr/>
      </p:nvGrpSpPr>
      <p:grpSpPr>
        <a:xfrm>
          <a:off x="0" y="0"/>
          <a:ext cx="0" cy="0"/>
          <a:chOff x="0" y="0"/>
          <a:chExt cx="0" cy="0"/>
        </a:xfrm>
      </p:grpSpPr>
      <p:sp>
        <p:nvSpPr>
          <p:cNvPr id="1390" name="Google Shape;1390;p66"/>
          <p:cNvSpPr txBox="1">
            <a:spLocks noGrp="1"/>
          </p:cNvSpPr>
          <p:nvPr>
            <p:ph type="title"/>
          </p:nvPr>
        </p:nvSpPr>
        <p:spPr>
          <a:xfrm>
            <a:off x="724200" y="367700"/>
            <a:ext cx="7695600" cy="60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Percentages</a:t>
            </a:r>
            <a:endParaRPr/>
          </a:p>
        </p:txBody>
      </p:sp>
      <p:sp>
        <p:nvSpPr>
          <p:cNvPr id="1391" name="Google Shape;1391;p66"/>
          <p:cNvSpPr/>
          <p:nvPr/>
        </p:nvSpPr>
        <p:spPr>
          <a:xfrm>
            <a:off x="922338" y="1528432"/>
            <a:ext cx="1521300" cy="1521300"/>
          </a:xfrm>
          <a:prstGeom prst="donut">
            <a:avLst>
              <a:gd name="adj" fmla="val 2185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66"/>
          <p:cNvSpPr/>
          <p:nvPr/>
        </p:nvSpPr>
        <p:spPr>
          <a:xfrm rot="158678">
            <a:off x="922448" y="1528440"/>
            <a:ext cx="1521420" cy="1521420"/>
          </a:xfrm>
          <a:prstGeom prst="blockArc">
            <a:avLst>
              <a:gd name="adj1" fmla="val 10800000"/>
              <a:gd name="adj2" fmla="val 16102447"/>
              <a:gd name="adj3" fmla="val 22002"/>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66"/>
          <p:cNvSpPr txBox="1">
            <a:spLocks noGrp="1"/>
          </p:cNvSpPr>
          <p:nvPr>
            <p:ph type="title" idx="4294967295"/>
          </p:nvPr>
        </p:nvSpPr>
        <p:spPr>
          <a:xfrm>
            <a:off x="1292983" y="2077289"/>
            <a:ext cx="780600" cy="42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000"/>
              <a:t>25%</a:t>
            </a:r>
            <a:endParaRPr sz="2000"/>
          </a:p>
        </p:txBody>
      </p:sp>
      <p:sp>
        <p:nvSpPr>
          <p:cNvPr id="1394" name="Google Shape;1394;p66"/>
          <p:cNvSpPr txBox="1"/>
          <p:nvPr/>
        </p:nvSpPr>
        <p:spPr>
          <a:xfrm>
            <a:off x="653323" y="3449092"/>
            <a:ext cx="2057700" cy="577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4166B7"/>
                </a:solidFill>
                <a:latin typeface="Open Sans"/>
                <a:ea typeface="Open Sans"/>
                <a:cs typeface="Open Sans"/>
                <a:sym typeface="Open Sans"/>
              </a:rPr>
              <a:t>Venus has a beautiful name, but it’s hot</a:t>
            </a:r>
            <a:endParaRPr>
              <a:solidFill>
                <a:srgbClr val="4166B7"/>
              </a:solidFill>
              <a:latin typeface="Open Sans"/>
              <a:ea typeface="Open Sans"/>
              <a:cs typeface="Open Sans"/>
              <a:sym typeface="Open Sans"/>
            </a:endParaRPr>
          </a:p>
        </p:txBody>
      </p:sp>
      <p:sp>
        <p:nvSpPr>
          <p:cNvPr id="1395" name="Google Shape;1395;p66"/>
          <p:cNvSpPr txBox="1"/>
          <p:nvPr/>
        </p:nvSpPr>
        <p:spPr>
          <a:xfrm>
            <a:off x="3543607" y="3449092"/>
            <a:ext cx="2057700" cy="577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4166B7"/>
                </a:solidFill>
                <a:latin typeface="Open Sans"/>
                <a:ea typeface="Open Sans"/>
                <a:cs typeface="Open Sans"/>
                <a:sym typeface="Open Sans"/>
              </a:rPr>
              <a:t>Jupiter is a gas giant and the biggest planet</a:t>
            </a:r>
            <a:endParaRPr>
              <a:solidFill>
                <a:srgbClr val="4166B7"/>
              </a:solidFill>
              <a:latin typeface="Open Sans"/>
              <a:ea typeface="Open Sans"/>
              <a:cs typeface="Open Sans"/>
              <a:sym typeface="Open Sans"/>
            </a:endParaRPr>
          </a:p>
        </p:txBody>
      </p:sp>
      <p:sp>
        <p:nvSpPr>
          <p:cNvPr id="1396" name="Google Shape;1396;p66"/>
          <p:cNvSpPr txBox="1"/>
          <p:nvPr/>
        </p:nvSpPr>
        <p:spPr>
          <a:xfrm>
            <a:off x="3543607" y="3174003"/>
            <a:ext cx="2057700" cy="421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rgbClr val="4166B7"/>
                </a:solidFill>
                <a:latin typeface="Fredoka One"/>
                <a:ea typeface="Fredoka One"/>
                <a:cs typeface="Fredoka One"/>
                <a:sym typeface="Fredoka One"/>
              </a:rPr>
              <a:t>Jupiter</a:t>
            </a:r>
            <a:endParaRPr sz="1800">
              <a:solidFill>
                <a:srgbClr val="4166B7"/>
              </a:solidFill>
              <a:latin typeface="Fredoka One"/>
              <a:ea typeface="Fredoka One"/>
              <a:cs typeface="Fredoka One"/>
              <a:sym typeface="Fredoka One"/>
            </a:endParaRPr>
          </a:p>
        </p:txBody>
      </p:sp>
      <p:sp>
        <p:nvSpPr>
          <p:cNvPr id="1397" name="Google Shape;1397;p66"/>
          <p:cNvSpPr txBox="1"/>
          <p:nvPr/>
        </p:nvSpPr>
        <p:spPr>
          <a:xfrm>
            <a:off x="653323" y="3174003"/>
            <a:ext cx="2057700" cy="421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rgbClr val="4166B7"/>
                </a:solidFill>
                <a:latin typeface="Fredoka One"/>
                <a:ea typeface="Fredoka One"/>
                <a:cs typeface="Fredoka One"/>
                <a:sym typeface="Fredoka One"/>
              </a:rPr>
              <a:t>Venus</a:t>
            </a:r>
            <a:endParaRPr sz="1800">
              <a:solidFill>
                <a:srgbClr val="4166B7"/>
              </a:solidFill>
              <a:latin typeface="Fredoka One"/>
              <a:ea typeface="Fredoka One"/>
              <a:cs typeface="Fredoka One"/>
              <a:sym typeface="Fredoka One"/>
            </a:endParaRPr>
          </a:p>
        </p:txBody>
      </p:sp>
      <p:sp>
        <p:nvSpPr>
          <p:cNvPr id="1398" name="Google Shape;1398;p66"/>
          <p:cNvSpPr txBox="1"/>
          <p:nvPr/>
        </p:nvSpPr>
        <p:spPr>
          <a:xfrm>
            <a:off x="6432124" y="3174003"/>
            <a:ext cx="2057700" cy="421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rgbClr val="4166B7"/>
                </a:solidFill>
                <a:latin typeface="Fredoka One"/>
                <a:ea typeface="Fredoka One"/>
                <a:cs typeface="Fredoka One"/>
                <a:sym typeface="Fredoka One"/>
              </a:rPr>
              <a:t>Saturn</a:t>
            </a:r>
            <a:endParaRPr sz="1800">
              <a:solidFill>
                <a:srgbClr val="4166B7"/>
              </a:solidFill>
              <a:latin typeface="Fredoka One"/>
              <a:ea typeface="Fredoka One"/>
              <a:cs typeface="Fredoka One"/>
              <a:sym typeface="Fredoka One"/>
            </a:endParaRPr>
          </a:p>
        </p:txBody>
      </p:sp>
      <p:sp>
        <p:nvSpPr>
          <p:cNvPr id="1399" name="Google Shape;1399;p66"/>
          <p:cNvSpPr txBox="1"/>
          <p:nvPr/>
        </p:nvSpPr>
        <p:spPr>
          <a:xfrm>
            <a:off x="6432124" y="3449092"/>
            <a:ext cx="2057700" cy="577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4166B7"/>
                </a:solidFill>
                <a:latin typeface="Open Sans"/>
                <a:ea typeface="Open Sans"/>
                <a:cs typeface="Open Sans"/>
                <a:sym typeface="Open Sans"/>
              </a:rPr>
              <a:t>Saturn is a gas giant and has several rings</a:t>
            </a:r>
            <a:endParaRPr>
              <a:solidFill>
                <a:srgbClr val="4166B7"/>
              </a:solidFill>
              <a:latin typeface="Open Sans"/>
              <a:ea typeface="Open Sans"/>
              <a:cs typeface="Open Sans"/>
              <a:sym typeface="Open Sans"/>
            </a:endParaRPr>
          </a:p>
        </p:txBody>
      </p:sp>
      <p:sp>
        <p:nvSpPr>
          <p:cNvPr id="1400" name="Google Shape;1400;p66"/>
          <p:cNvSpPr/>
          <p:nvPr/>
        </p:nvSpPr>
        <p:spPr>
          <a:xfrm>
            <a:off x="3814438" y="1528432"/>
            <a:ext cx="1521300" cy="1521300"/>
          </a:xfrm>
          <a:prstGeom prst="donut">
            <a:avLst>
              <a:gd name="adj" fmla="val 2185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66"/>
          <p:cNvSpPr/>
          <p:nvPr/>
        </p:nvSpPr>
        <p:spPr>
          <a:xfrm rot="-9000424">
            <a:off x="3814412" y="1528437"/>
            <a:ext cx="1521325" cy="1521325"/>
          </a:xfrm>
          <a:prstGeom prst="blockArc">
            <a:avLst>
              <a:gd name="adj1" fmla="val 10800000"/>
              <a:gd name="adj2" fmla="val 3570626"/>
              <a:gd name="adj3" fmla="val 21515"/>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66"/>
          <p:cNvSpPr txBox="1">
            <a:spLocks noGrp="1"/>
          </p:cNvSpPr>
          <p:nvPr>
            <p:ph type="title" idx="4294967295"/>
          </p:nvPr>
        </p:nvSpPr>
        <p:spPr>
          <a:xfrm>
            <a:off x="4185083" y="2077289"/>
            <a:ext cx="780600" cy="42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000"/>
              <a:t>75%</a:t>
            </a:r>
            <a:endParaRPr sz="2000"/>
          </a:p>
        </p:txBody>
      </p:sp>
      <p:sp>
        <p:nvSpPr>
          <p:cNvPr id="1403" name="Google Shape;1403;p66"/>
          <p:cNvSpPr/>
          <p:nvPr/>
        </p:nvSpPr>
        <p:spPr>
          <a:xfrm>
            <a:off x="6699398" y="1528341"/>
            <a:ext cx="1521300" cy="1521300"/>
          </a:xfrm>
          <a:prstGeom prst="donut">
            <a:avLst>
              <a:gd name="adj" fmla="val 2185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66"/>
          <p:cNvSpPr/>
          <p:nvPr/>
        </p:nvSpPr>
        <p:spPr>
          <a:xfrm rot="-3771236">
            <a:off x="6706432" y="1528327"/>
            <a:ext cx="1521499" cy="1521499"/>
          </a:xfrm>
          <a:prstGeom prst="blockArc">
            <a:avLst>
              <a:gd name="adj1" fmla="val 10800000"/>
              <a:gd name="adj2" fmla="val 19895629"/>
              <a:gd name="adj3" fmla="val 22003"/>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66"/>
          <p:cNvSpPr txBox="1">
            <a:spLocks noGrp="1"/>
          </p:cNvSpPr>
          <p:nvPr>
            <p:ph type="title" idx="4294967295"/>
          </p:nvPr>
        </p:nvSpPr>
        <p:spPr>
          <a:xfrm>
            <a:off x="7070093" y="2077264"/>
            <a:ext cx="780600" cy="42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000"/>
              <a:t>42%</a:t>
            </a:r>
            <a:endParaRPr sz="2000"/>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409"/>
        <p:cNvGrpSpPr/>
        <p:nvPr/>
      </p:nvGrpSpPr>
      <p:grpSpPr>
        <a:xfrm>
          <a:off x="0" y="0"/>
          <a:ext cx="0" cy="0"/>
          <a:chOff x="0" y="0"/>
          <a:chExt cx="0" cy="0"/>
        </a:xfrm>
      </p:grpSpPr>
      <p:pic>
        <p:nvPicPr>
          <p:cNvPr id="1410" name="Google Shape;1410;p67" title="Chart">
            <a:hlinkClick r:id="rId3"/>
          </p:cNvPr>
          <p:cNvPicPr preferRelativeResize="0"/>
          <p:nvPr/>
        </p:nvPicPr>
        <p:blipFill>
          <a:blip r:embed="rId4">
            <a:alphaModFix/>
          </a:blip>
          <a:stretch>
            <a:fillRect/>
          </a:stretch>
        </p:blipFill>
        <p:spPr>
          <a:xfrm>
            <a:off x="2229125" y="1376996"/>
            <a:ext cx="4685751" cy="2903309"/>
          </a:xfrm>
          <a:prstGeom prst="rect">
            <a:avLst/>
          </a:prstGeom>
          <a:noFill/>
          <a:ln>
            <a:noFill/>
          </a:ln>
        </p:spPr>
      </p:pic>
      <p:sp>
        <p:nvSpPr>
          <p:cNvPr id="1411" name="Google Shape;1411;p67"/>
          <p:cNvSpPr txBox="1">
            <a:spLocks noGrp="1"/>
          </p:cNvSpPr>
          <p:nvPr>
            <p:ph type="title"/>
          </p:nvPr>
        </p:nvSpPr>
        <p:spPr>
          <a:xfrm>
            <a:off x="724200" y="367700"/>
            <a:ext cx="7695600" cy="60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Maybe you need more percentages</a:t>
            </a:r>
            <a:endParaRPr/>
          </a:p>
        </p:txBody>
      </p:sp>
      <p:sp>
        <p:nvSpPr>
          <p:cNvPr id="1412" name="Google Shape;1412;p67"/>
          <p:cNvSpPr txBox="1"/>
          <p:nvPr/>
        </p:nvSpPr>
        <p:spPr>
          <a:xfrm>
            <a:off x="728425" y="4370494"/>
            <a:ext cx="7695600" cy="322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Open Sans"/>
                <a:ea typeface="Open Sans"/>
                <a:cs typeface="Open Sans"/>
                <a:sym typeface="Open Sans"/>
              </a:rPr>
              <a:t>To modify this graph, click on it, follow the link, change the data and paste the new graph here</a:t>
            </a:r>
            <a:endParaRPr sz="1200">
              <a:solidFill>
                <a:schemeClr val="dk1"/>
              </a:solidFill>
              <a:latin typeface="Open Sans"/>
              <a:ea typeface="Open Sans"/>
              <a:cs typeface="Open Sans"/>
              <a:sym typeface="Open Sans"/>
            </a:endParaRPr>
          </a:p>
        </p:txBody>
      </p:sp>
      <p:sp>
        <p:nvSpPr>
          <p:cNvPr id="1413" name="Google Shape;1413;p67"/>
          <p:cNvSpPr txBox="1"/>
          <p:nvPr/>
        </p:nvSpPr>
        <p:spPr>
          <a:xfrm>
            <a:off x="6439519" y="2618038"/>
            <a:ext cx="2057700" cy="421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accent1"/>
                </a:solidFill>
                <a:latin typeface="Fredoka One"/>
                <a:ea typeface="Fredoka One"/>
                <a:cs typeface="Fredoka One"/>
                <a:sym typeface="Fredoka One"/>
              </a:rPr>
              <a:t>Venus</a:t>
            </a:r>
            <a:endParaRPr sz="1800">
              <a:solidFill>
                <a:schemeClr val="accent1"/>
              </a:solidFill>
              <a:latin typeface="Fredoka One"/>
              <a:ea typeface="Fredoka One"/>
              <a:cs typeface="Fredoka One"/>
              <a:sym typeface="Fredoka One"/>
            </a:endParaRPr>
          </a:p>
        </p:txBody>
      </p:sp>
      <p:sp>
        <p:nvSpPr>
          <p:cNvPr id="1414" name="Google Shape;1414;p67"/>
          <p:cNvSpPr txBox="1"/>
          <p:nvPr/>
        </p:nvSpPr>
        <p:spPr>
          <a:xfrm>
            <a:off x="646472" y="2618038"/>
            <a:ext cx="2057700" cy="421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rgbClr val="4166B7"/>
                </a:solidFill>
                <a:latin typeface="Fredoka One"/>
                <a:ea typeface="Fredoka One"/>
                <a:cs typeface="Fredoka One"/>
                <a:sym typeface="Fredoka One"/>
              </a:rPr>
              <a:t>Mars</a:t>
            </a:r>
            <a:endParaRPr sz="1800">
              <a:solidFill>
                <a:srgbClr val="4166B7"/>
              </a:solidFill>
              <a:latin typeface="Fredoka One"/>
              <a:ea typeface="Fredoka One"/>
              <a:cs typeface="Fredoka One"/>
              <a:sym typeface="Fredoka One"/>
            </a:endParaRPr>
          </a:p>
        </p:txBody>
      </p:sp>
      <p:sp>
        <p:nvSpPr>
          <p:cNvPr id="1415" name="Google Shape;1415;p67"/>
          <p:cNvSpPr txBox="1"/>
          <p:nvPr/>
        </p:nvSpPr>
        <p:spPr>
          <a:xfrm>
            <a:off x="646472" y="3043364"/>
            <a:ext cx="2057700" cy="421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4166B7"/>
                </a:solidFill>
                <a:latin typeface="Open Sans"/>
                <a:ea typeface="Open Sans"/>
                <a:cs typeface="Open Sans"/>
                <a:sym typeface="Open Sans"/>
              </a:rPr>
              <a:t>Despite being red, Mars is a cold place</a:t>
            </a:r>
            <a:endParaRPr>
              <a:solidFill>
                <a:srgbClr val="4166B7"/>
              </a:solidFill>
              <a:latin typeface="Open Sans"/>
              <a:ea typeface="Open Sans"/>
              <a:cs typeface="Open Sans"/>
              <a:sym typeface="Open Sans"/>
            </a:endParaRPr>
          </a:p>
        </p:txBody>
      </p:sp>
      <p:sp>
        <p:nvSpPr>
          <p:cNvPr id="1416" name="Google Shape;1416;p67"/>
          <p:cNvSpPr txBox="1"/>
          <p:nvPr/>
        </p:nvSpPr>
        <p:spPr>
          <a:xfrm>
            <a:off x="6439519" y="3015314"/>
            <a:ext cx="2057700" cy="477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4166B7"/>
                </a:solidFill>
                <a:latin typeface="Open Sans"/>
                <a:ea typeface="Open Sans"/>
                <a:cs typeface="Open Sans"/>
                <a:sym typeface="Open Sans"/>
              </a:rPr>
              <a:t>Venus has a beautiful name and it’s hot </a:t>
            </a:r>
            <a:endParaRPr>
              <a:solidFill>
                <a:srgbClr val="4166B7"/>
              </a:solidFill>
              <a:latin typeface="Open Sans"/>
              <a:ea typeface="Open Sans"/>
              <a:cs typeface="Open Sans"/>
              <a:sym typeface="Open Sans"/>
            </a:endParaRPr>
          </a:p>
        </p:txBody>
      </p:sp>
      <p:sp>
        <p:nvSpPr>
          <p:cNvPr id="1417" name="Google Shape;1417;p67"/>
          <p:cNvSpPr txBox="1">
            <a:spLocks noGrp="1"/>
          </p:cNvSpPr>
          <p:nvPr>
            <p:ph type="title" idx="4294967295"/>
          </p:nvPr>
        </p:nvSpPr>
        <p:spPr>
          <a:xfrm>
            <a:off x="4790873" y="2284651"/>
            <a:ext cx="936900" cy="574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rPr>
              <a:t>40%</a:t>
            </a:r>
            <a:endParaRPr sz="1600">
              <a:solidFill>
                <a:schemeClr val="lt1"/>
              </a:solidFill>
            </a:endParaRPr>
          </a:p>
        </p:txBody>
      </p:sp>
      <p:sp>
        <p:nvSpPr>
          <p:cNvPr id="1418" name="Google Shape;1418;p67"/>
          <p:cNvSpPr txBox="1">
            <a:spLocks noGrp="1"/>
          </p:cNvSpPr>
          <p:nvPr>
            <p:ph type="title" idx="4294967295"/>
          </p:nvPr>
        </p:nvSpPr>
        <p:spPr>
          <a:xfrm>
            <a:off x="3435082" y="2618051"/>
            <a:ext cx="936900" cy="574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rPr>
              <a:t>60%</a:t>
            </a:r>
            <a:endParaRPr sz="1600">
              <a:solidFill>
                <a:schemeClr val="lt1"/>
              </a:solidFill>
            </a:endParaRPr>
          </a:p>
        </p:txBody>
      </p:sp>
      <p:sp>
        <p:nvSpPr>
          <p:cNvPr id="1419" name="Google Shape;1419;p67"/>
          <p:cNvSpPr/>
          <p:nvPr/>
        </p:nvSpPr>
        <p:spPr>
          <a:xfrm>
            <a:off x="1437118" y="2008369"/>
            <a:ext cx="476407" cy="476424"/>
          </a:xfrm>
          <a:custGeom>
            <a:avLst/>
            <a:gdLst/>
            <a:ahLst/>
            <a:cxnLst/>
            <a:rect l="l" t="t" r="r" b="b"/>
            <a:pathLst>
              <a:path w="6705" h="6705" extrusionOk="0">
                <a:moveTo>
                  <a:pt x="5633" y="794"/>
                </a:moveTo>
                <a:lnTo>
                  <a:pt x="3151" y="3277"/>
                </a:lnTo>
                <a:lnTo>
                  <a:pt x="1084" y="2395"/>
                </a:lnTo>
                <a:lnTo>
                  <a:pt x="5633" y="794"/>
                </a:lnTo>
                <a:close/>
                <a:moveTo>
                  <a:pt x="2370" y="3365"/>
                </a:moveTo>
                <a:lnTo>
                  <a:pt x="3038" y="3655"/>
                </a:lnTo>
                <a:lnTo>
                  <a:pt x="3327" y="4335"/>
                </a:lnTo>
                <a:lnTo>
                  <a:pt x="2370" y="4335"/>
                </a:lnTo>
                <a:lnTo>
                  <a:pt x="2370" y="3365"/>
                </a:lnTo>
                <a:close/>
                <a:moveTo>
                  <a:pt x="5911" y="1059"/>
                </a:moveTo>
                <a:lnTo>
                  <a:pt x="4310" y="5608"/>
                </a:lnTo>
                <a:lnTo>
                  <a:pt x="3428" y="3554"/>
                </a:lnTo>
                <a:lnTo>
                  <a:pt x="5911" y="1059"/>
                </a:lnTo>
                <a:close/>
                <a:moveTo>
                  <a:pt x="6704" y="0"/>
                </a:moveTo>
                <a:lnTo>
                  <a:pt x="1" y="2357"/>
                </a:lnTo>
                <a:lnTo>
                  <a:pt x="1979" y="3201"/>
                </a:lnTo>
                <a:lnTo>
                  <a:pt x="1979" y="4726"/>
                </a:lnTo>
                <a:lnTo>
                  <a:pt x="3504" y="4726"/>
                </a:lnTo>
                <a:lnTo>
                  <a:pt x="4348" y="6704"/>
                </a:lnTo>
                <a:lnTo>
                  <a:pt x="670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0" name="Google Shape;1420;p67"/>
          <p:cNvGrpSpPr/>
          <p:nvPr/>
        </p:nvGrpSpPr>
        <p:grpSpPr>
          <a:xfrm>
            <a:off x="7221213" y="2008227"/>
            <a:ext cx="494312" cy="476708"/>
            <a:chOff x="5232816" y="1980396"/>
            <a:chExt cx="494312" cy="476708"/>
          </a:xfrm>
        </p:grpSpPr>
        <p:sp>
          <p:nvSpPr>
            <p:cNvPr id="1421" name="Google Shape;1421;p67"/>
            <p:cNvSpPr/>
            <p:nvPr/>
          </p:nvSpPr>
          <p:spPr>
            <a:xfrm>
              <a:off x="5232816" y="1980396"/>
              <a:ext cx="494312" cy="476708"/>
            </a:xfrm>
            <a:custGeom>
              <a:avLst/>
              <a:gdLst/>
              <a:ahLst/>
              <a:cxnLst/>
              <a:rect l="l" t="t" r="r" b="b"/>
              <a:pathLst>
                <a:path w="6957" h="6709" extrusionOk="0">
                  <a:moveTo>
                    <a:pt x="4075" y="400"/>
                  </a:moveTo>
                  <a:cubicBezTo>
                    <a:pt x="4224" y="400"/>
                    <a:pt x="4374" y="415"/>
                    <a:pt x="4524" y="446"/>
                  </a:cubicBezTo>
                  <a:cubicBezTo>
                    <a:pt x="5570" y="648"/>
                    <a:pt x="6326" y="1567"/>
                    <a:pt x="6326" y="2638"/>
                  </a:cubicBezTo>
                  <a:cubicBezTo>
                    <a:pt x="6326" y="3231"/>
                    <a:pt x="6087" y="3798"/>
                    <a:pt x="5671" y="4214"/>
                  </a:cubicBezTo>
                  <a:cubicBezTo>
                    <a:pt x="5236" y="4641"/>
                    <a:pt x="4660" y="4864"/>
                    <a:pt x="4081" y="4864"/>
                  </a:cubicBezTo>
                  <a:cubicBezTo>
                    <a:pt x="3653" y="4864"/>
                    <a:pt x="3223" y="4742"/>
                    <a:pt x="2848" y="4491"/>
                  </a:cubicBezTo>
                  <a:cubicBezTo>
                    <a:pt x="1966" y="3899"/>
                    <a:pt x="1613" y="2764"/>
                    <a:pt x="2029" y="1782"/>
                  </a:cubicBezTo>
                  <a:cubicBezTo>
                    <a:pt x="2375" y="929"/>
                    <a:pt x="3191" y="400"/>
                    <a:pt x="4075" y="400"/>
                  </a:cubicBezTo>
                  <a:close/>
                  <a:moveTo>
                    <a:pt x="1979" y="4188"/>
                  </a:moveTo>
                  <a:cubicBezTo>
                    <a:pt x="2054" y="4302"/>
                    <a:pt x="2143" y="4390"/>
                    <a:pt x="2231" y="4491"/>
                  </a:cubicBezTo>
                  <a:cubicBezTo>
                    <a:pt x="2319" y="4579"/>
                    <a:pt x="2420" y="4667"/>
                    <a:pt x="2521" y="4743"/>
                  </a:cubicBezTo>
                  <a:lnTo>
                    <a:pt x="1853" y="5411"/>
                  </a:lnTo>
                  <a:lnTo>
                    <a:pt x="1311" y="4856"/>
                  </a:lnTo>
                  <a:lnTo>
                    <a:pt x="1979" y="4188"/>
                  </a:lnTo>
                  <a:close/>
                  <a:moveTo>
                    <a:pt x="1034" y="5133"/>
                  </a:moveTo>
                  <a:lnTo>
                    <a:pt x="1588" y="5688"/>
                  </a:lnTo>
                  <a:lnTo>
                    <a:pt x="1109" y="6154"/>
                  </a:lnTo>
                  <a:lnTo>
                    <a:pt x="568" y="5600"/>
                  </a:lnTo>
                  <a:lnTo>
                    <a:pt x="1034" y="5133"/>
                  </a:lnTo>
                  <a:close/>
                  <a:moveTo>
                    <a:pt x="4084" y="0"/>
                  </a:moveTo>
                  <a:cubicBezTo>
                    <a:pt x="3542" y="0"/>
                    <a:pt x="2998" y="168"/>
                    <a:pt x="2533" y="509"/>
                  </a:cubicBezTo>
                  <a:cubicBezTo>
                    <a:pt x="1487" y="1278"/>
                    <a:pt x="1160" y="2701"/>
                    <a:pt x="1765" y="3848"/>
                  </a:cubicBezTo>
                  <a:lnTo>
                    <a:pt x="1" y="5600"/>
                  </a:lnTo>
                  <a:lnTo>
                    <a:pt x="1109" y="6709"/>
                  </a:lnTo>
                  <a:lnTo>
                    <a:pt x="2861" y="4957"/>
                  </a:lnTo>
                  <a:cubicBezTo>
                    <a:pt x="3244" y="5155"/>
                    <a:pt x="3658" y="5250"/>
                    <a:pt x="4068" y="5250"/>
                  </a:cubicBezTo>
                  <a:cubicBezTo>
                    <a:pt x="4885" y="5250"/>
                    <a:pt x="5684" y="4872"/>
                    <a:pt x="6188" y="4176"/>
                  </a:cubicBezTo>
                  <a:cubicBezTo>
                    <a:pt x="6956" y="3130"/>
                    <a:pt x="6855" y="1693"/>
                    <a:pt x="5936" y="774"/>
                  </a:cubicBezTo>
                  <a:lnTo>
                    <a:pt x="5948" y="774"/>
                  </a:lnTo>
                  <a:cubicBezTo>
                    <a:pt x="5437" y="262"/>
                    <a:pt x="4762" y="0"/>
                    <a:pt x="4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67"/>
            <p:cNvSpPr/>
            <p:nvPr/>
          </p:nvSpPr>
          <p:spPr>
            <a:xfrm>
              <a:off x="5363127" y="2035534"/>
              <a:ext cx="290534" cy="262193"/>
            </a:xfrm>
            <a:custGeom>
              <a:avLst/>
              <a:gdLst/>
              <a:ahLst/>
              <a:cxnLst/>
              <a:rect l="l" t="t" r="r" b="b"/>
              <a:pathLst>
                <a:path w="4089" h="3690" extrusionOk="0">
                  <a:moveTo>
                    <a:pt x="2262" y="413"/>
                  </a:moveTo>
                  <a:cubicBezTo>
                    <a:pt x="2312" y="413"/>
                    <a:pt x="2375" y="413"/>
                    <a:pt x="2438" y="426"/>
                  </a:cubicBezTo>
                  <a:lnTo>
                    <a:pt x="2274" y="1018"/>
                  </a:lnTo>
                  <a:cubicBezTo>
                    <a:pt x="2123" y="1018"/>
                    <a:pt x="1959" y="1056"/>
                    <a:pt x="1821" y="1144"/>
                  </a:cubicBezTo>
                  <a:lnTo>
                    <a:pt x="1380" y="703"/>
                  </a:lnTo>
                  <a:cubicBezTo>
                    <a:pt x="1632" y="514"/>
                    <a:pt x="1947" y="413"/>
                    <a:pt x="2262" y="413"/>
                  </a:cubicBezTo>
                  <a:close/>
                  <a:moveTo>
                    <a:pt x="2816" y="527"/>
                  </a:moveTo>
                  <a:cubicBezTo>
                    <a:pt x="2980" y="590"/>
                    <a:pt x="3144" y="703"/>
                    <a:pt x="3270" y="842"/>
                  </a:cubicBezTo>
                  <a:cubicBezTo>
                    <a:pt x="3408" y="968"/>
                    <a:pt x="3509" y="1119"/>
                    <a:pt x="3585" y="1295"/>
                  </a:cubicBezTo>
                  <a:lnTo>
                    <a:pt x="2993" y="1447"/>
                  </a:lnTo>
                  <a:lnTo>
                    <a:pt x="2980" y="1434"/>
                  </a:lnTo>
                  <a:cubicBezTo>
                    <a:pt x="2904" y="1295"/>
                    <a:pt x="2791" y="1195"/>
                    <a:pt x="2652" y="1119"/>
                  </a:cubicBezTo>
                  <a:lnTo>
                    <a:pt x="2816" y="527"/>
                  </a:lnTo>
                  <a:close/>
                  <a:moveTo>
                    <a:pt x="1103" y="980"/>
                  </a:moveTo>
                  <a:lnTo>
                    <a:pt x="1544" y="1421"/>
                  </a:lnTo>
                  <a:cubicBezTo>
                    <a:pt x="1493" y="1484"/>
                    <a:pt x="1468" y="1560"/>
                    <a:pt x="1443" y="1636"/>
                  </a:cubicBezTo>
                  <a:cubicBezTo>
                    <a:pt x="1430" y="1711"/>
                    <a:pt x="1418" y="1799"/>
                    <a:pt x="1418" y="1875"/>
                  </a:cubicBezTo>
                  <a:lnTo>
                    <a:pt x="825" y="2026"/>
                  </a:lnTo>
                  <a:cubicBezTo>
                    <a:pt x="775" y="1661"/>
                    <a:pt x="876" y="1283"/>
                    <a:pt x="1103" y="980"/>
                  </a:cubicBezTo>
                  <a:close/>
                  <a:moveTo>
                    <a:pt x="2249" y="1409"/>
                  </a:moveTo>
                  <a:cubicBezTo>
                    <a:pt x="2287" y="1409"/>
                    <a:pt x="2337" y="1421"/>
                    <a:pt x="2375" y="1434"/>
                  </a:cubicBezTo>
                  <a:cubicBezTo>
                    <a:pt x="2893" y="1572"/>
                    <a:pt x="2738" y="2299"/>
                    <a:pt x="2275" y="2299"/>
                  </a:cubicBezTo>
                  <a:cubicBezTo>
                    <a:pt x="2232" y="2299"/>
                    <a:pt x="2185" y="2292"/>
                    <a:pt x="2136" y="2278"/>
                  </a:cubicBezTo>
                  <a:cubicBezTo>
                    <a:pt x="1632" y="2152"/>
                    <a:pt x="1733" y="1409"/>
                    <a:pt x="2249" y="1409"/>
                  </a:cubicBezTo>
                  <a:close/>
                  <a:moveTo>
                    <a:pt x="3686" y="1673"/>
                  </a:moveTo>
                  <a:cubicBezTo>
                    <a:pt x="3698" y="1736"/>
                    <a:pt x="3698" y="1799"/>
                    <a:pt x="3698" y="1862"/>
                  </a:cubicBezTo>
                  <a:cubicBezTo>
                    <a:pt x="3698" y="2177"/>
                    <a:pt x="3597" y="2480"/>
                    <a:pt x="3408" y="2732"/>
                  </a:cubicBezTo>
                  <a:lnTo>
                    <a:pt x="2967" y="2291"/>
                  </a:lnTo>
                  <a:cubicBezTo>
                    <a:pt x="3005" y="2228"/>
                    <a:pt x="3043" y="2152"/>
                    <a:pt x="3056" y="2077"/>
                  </a:cubicBezTo>
                  <a:cubicBezTo>
                    <a:pt x="3081" y="1988"/>
                    <a:pt x="3093" y="1913"/>
                    <a:pt x="3093" y="1837"/>
                  </a:cubicBezTo>
                  <a:lnTo>
                    <a:pt x="3686" y="1673"/>
                  </a:lnTo>
                  <a:close/>
                  <a:moveTo>
                    <a:pt x="1518" y="2253"/>
                  </a:moveTo>
                  <a:cubicBezTo>
                    <a:pt x="1594" y="2404"/>
                    <a:pt x="1707" y="2518"/>
                    <a:pt x="1859" y="2593"/>
                  </a:cubicBezTo>
                  <a:lnTo>
                    <a:pt x="1695" y="3186"/>
                  </a:lnTo>
                  <a:cubicBezTo>
                    <a:pt x="1518" y="3123"/>
                    <a:pt x="1367" y="3009"/>
                    <a:pt x="1229" y="2871"/>
                  </a:cubicBezTo>
                  <a:cubicBezTo>
                    <a:pt x="1103" y="2745"/>
                    <a:pt x="989" y="2581"/>
                    <a:pt x="913" y="2417"/>
                  </a:cubicBezTo>
                  <a:lnTo>
                    <a:pt x="926" y="2417"/>
                  </a:lnTo>
                  <a:lnTo>
                    <a:pt x="1518" y="2253"/>
                  </a:lnTo>
                  <a:close/>
                  <a:moveTo>
                    <a:pt x="2690" y="2568"/>
                  </a:moveTo>
                  <a:lnTo>
                    <a:pt x="3131" y="3009"/>
                  </a:lnTo>
                  <a:cubicBezTo>
                    <a:pt x="2879" y="3198"/>
                    <a:pt x="2564" y="3299"/>
                    <a:pt x="2249" y="3299"/>
                  </a:cubicBezTo>
                  <a:cubicBezTo>
                    <a:pt x="2186" y="3299"/>
                    <a:pt x="2136" y="3299"/>
                    <a:pt x="2073" y="3286"/>
                  </a:cubicBezTo>
                  <a:lnTo>
                    <a:pt x="2224" y="2694"/>
                  </a:lnTo>
                  <a:lnTo>
                    <a:pt x="2249" y="2694"/>
                  </a:lnTo>
                  <a:cubicBezTo>
                    <a:pt x="2400" y="2694"/>
                    <a:pt x="2539" y="2656"/>
                    <a:pt x="2665" y="2581"/>
                  </a:cubicBezTo>
                  <a:lnTo>
                    <a:pt x="2690" y="2568"/>
                  </a:lnTo>
                  <a:close/>
                  <a:moveTo>
                    <a:pt x="2281" y="1"/>
                  </a:moveTo>
                  <a:cubicBezTo>
                    <a:pt x="1095" y="1"/>
                    <a:pt x="0" y="1204"/>
                    <a:pt x="561" y="2556"/>
                  </a:cubicBezTo>
                  <a:cubicBezTo>
                    <a:pt x="841" y="3256"/>
                    <a:pt x="1518" y="3690"/>
                    <a:pt x="2244" y="3690"/>
                  </a:cubicBezTo>
                  <a:cubicBezTo>
                    <a:pt x="2367" y="3690"/>
                    <a:pt x="2491" y="3677"/>
                    <a:pt x="2615" y="3652"/>
                  </a:cubicBezTo>
                  <a:cubicBezTo>
                    <a:pt x="3471" y="3488"/>
                    <a:pt x="4089" y="2732"/>
                    <a:pt x="4089" y="1850"/>
                  </a:cubicBezTo>
                  <a:cubicBezTo>
                    <a:pt x="4089" y="1371"/>
                    <a:pt x="3900" y="905"/>
                    <a:pt x="3560" y="552"/>
                  </a:cubicBezTo>
                  <a:cubicBezTo>
                    <a:pt x="3174" y="167"/>
                    <a:pt x="2722" y="1"/>
                    <a:pt x="22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426"/>
        <p:cNvGrpSpPr/>
        <p:nvPr/>
      </p:nvGrpSpPr>
      <p:grpSpPr>
        <a:xfrm>
          <a:off x="0" y="0"/>
          <a:ext cx="0" cy="0"/>
          <a:chOff x="0" y="0"/>
          <a:chExt cx="0" cy="0"/>
        </a:xfrm>
      </p:grpSpPr>
      <p:sp>
        <p:nvSpPr>
          <p:cNvPr id="1427" name="Google Shape;1427;p68"/>
          <p:cNvSpPr txBox="1">
            <a:spLocks noGrp="1"/>
          </p:cNvSpPr>
          <p:nvPr>
            <p:ph type="title"/>
          </p:nvPr>
        </p:nvSpPr>
        <p:spPr>
          <a:xfrm>
            <a:off x="1780139" y="367712"/>
            <a:ext cx="5589900" cy="60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a map</a:t>
            </a:r>
            <a:endParaRPr/>
          </a:p>
        </p:txBody>
      </p:sp>
      <p:grpSp>
        <p:nvGrpSpPr>
          <p:cNvPr id="1428" name="Google Shape;1428;p68"/>
          <p:cNvGrpSpPr/>
          <p:nvPr/>
        </p:nvGrpSpPr>
        <p:grpSpPr>
          <a:xfrm>
            <a:off x="3151685" y="1282209"/>
            <a:ext cx="4933764" cy="3244312"/>
            <a:chOff x="235800" y="830650"/>
            <a:chExt cx="6978450" cy="4588844"/>
          </a:xfrm>
        </p:grpSpPr>
        <p:sp>
          <p:nvSpPr>
            <p:cNvPr id="1429" name="Google Shape;1429;p68"/>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68"/>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68"/>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68"/>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68"/>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68"/>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5" name="Google Shape;1435;p68"/>
          <p:cNvSpPr txBox="1"/>
          <p:nvPr/>
        </p:nvSpPr>
        <p:spPr>
          <a:xfrm>
            <a:off x="720001" y="1490654"/>
            <a:ext cx="1926000" cy="714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accent3"/>
                </a:solidFill>
                <a:latin typeface="Open Sans"/>
                <a:ea typeface="Open Sans"/>
                <a:cs typeface="Open Sans"/>
                <a:sym typeface="Open Sans"/>
              </a:rPr>
              <a:t>Venus has a beautiful name</a:t>
            </a:r>
            <a:endParaRPr>
              <a:solidFill>
                <a:schemeClr val="accent3"/>
              </a:solidFill>
              <a:latin typeface="Open Sans"/>
              <a:ea typeface="Open Sans"/>
              <a:cs typeface="Open Sans"/>
              <a:sym typeface="Open Sans"/>
            </a:endParaRPr>
          </a:p>
        </p:txBody>
      </p:sp>
      <p:sp>
        <p:nvSpPr>
          <p:cNvPr id="1436" name="Google Shape;1436;p68"/>
          <p:cNvSpPr txBox="1"/>
          <p:nvPr/>
        </p:nvSpPr>
        <p:spPr>
          <a:xfrm>
            <a:off x="719988" y="1152612"/>
            <a:ext cx="1052100" cy="406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800">
                <a:solidFill>
                  <a:schemeClr val="accent3"/>
                </a:solidFill>
                <a:latin typeface="Fredoka One"/>
                <a:ea typeface="Fredoka One"/>
                <a:cs typeface="Fredoka One"/>
                <a:sym typeface="Fredoka One"/>
              </a:rPr>
              <a:t>Venus</a:t>
            </a:r>
            <a:endParaRPr sz="1800">
              <a:solidFill>
                <a:schemeClr val="accent3"/>
              </a:solidFill>
              <a:latin typeface="Fredoka One"/>
              <a:ea typeface="Fredoka One"/>
              <a:cs typeface="Fredoka One"/>
              <a:sym typeface="Fredoka One"/>
            </a:endParaRPr>
          </a:p>
        </p:txBody>
      </p:sp>
      <p:sp>
        <p:nvSpPr>
          <p:cNvPr id="1437" name="Google Shape;1437;p68"/>
          <p:cNvSpPr txBox="1"/>
          <p:nvPr/>
        </p:nvSpPr>
        <p:spPr>
          <a:xfrm flipH="1">
            <a:off x="720001" y="3795576"/>
            <a:ext cx="1926000" cy="714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accent3"/>
                </a:solidFill>
                <a:latin typeface="Open Sans"/>
                <a:ea typeface="Open Sans"/>
                <a:cs typeface="Open Sans"/>
                <a:sym typeface="Open Sans"/>
              </a:rPr>
              <a:t>It’s a gas giant and the biggest planet</a:t>
            </a:r>
            <a:endParaRPr>
              <a:solidFill>
                <a:schemeClr val="accent3"/>
              </a:solidFill>
              <a:latin typeface="Open Sans"/>
              <a:ea typeface="Open Sans"/>
              <a:cs typeface="Open Sans"/>
              <a:sym typeface="Open Sans"/>
            </a:endParaRPr>
          </a:p>
        </p:txBody>
      </p:sp>
      <p:sp>
        <p:nvSpPr>
          <p:cNvPr id="1438" name="Google Shape;1438;p68"/>
          <p:cNvSpPr txBox="1"/>
          <p:nvPr/>
        </p:nvSpPr>
        <p:spPr>
          <a:xfrm flipH="1">
            <a:off x="719988" y="3459946"/>
            <a:ext cx="1052100" cy="406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800">
                <a:solidFill>
                  <a:schemeClr val="accent2"/>
                </a:solidFill>
                <a:latin typeface="Fredoka One"/>
                <a:ea typeface="Fredoka One"/>
                <a:cs typeface="Fredoka One"/>
                <a:sym typeface="Fredoka One"/>
              </a:rPr>
              <a:t>Mars</a:t>
            </a:r>
            <a:endParaRPr sz="1800">
              <a:solidFill>
                <a:schemeClr val="accent2"/>
              </a:solidFill>
              <a:latin typeface="Fredoka One"/>
              <a:ea typeface="Fredoka One"/>
              <a:cs typeface="Fredoka One"/>
              <a:sym typeface="Fredoka One"/>
            </a:endParaRPr>
          </a:p>
        </p:txBody>
      </p:sp>
      <p:sp>
        <p:nvSpPr>
          <p:cNvPr id="1439" name="Google Shape;1439;p68"/>
          <p:cNvSpPr txBox="1"/>
          <p:nvPr/>
        </p:nvSpPr>
        <p:spPr>
          <a:xfrm>
            <a:off x="720001" y="2643115"/>
            <a:ext cx="1926000" cy="714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accent3"/>
                </a:solidFill>
                <a:latin typeface="Open Sans"/>
                <a:ea typeface="Open Sans"/>
                <a:cs typeface="Open Sans"/>
                <a:sym typeface="Open Sans"/>
              </a:rPr>
              <a:t>Despite being red, Mars is a cold place</a:t>
            </a:r>
            <a:endParaRPr>
              <a:solidFill>
                <a:schemeClr val="accent3"/>
              </a:solidFill>
              <a:latin typeface="Open Sans"/>
              <a:ea typeface="Open Sans"/>
              <a:cs typeface="Open Sans"/>
              <a:sym typeface="Open Sans"/>
            </a:endParaRPr>
          </a:p>
        </p:txBody>
      </p:sp>
      <p:sp>
        <p:nvSpPr>
          <p:cNvPr id="1440" name="Google Shape;1440;p68"/>
          <p:cNvSpPr txBox="1"/>
          <p:nvPr/>
        </p:nvSpPr>
        <p:spPr>
          <a:xfrm>
            <a:off x="719988" y="2306279"/>
            <a:ext cx="1052100" cy="406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800">
                <a:solidFill>
                  <a:schemeClr val="accent1"/>
                </a:solidFill>
                <a:latin typeface="Fredoka One"/>
                <a:ea typeface="Fredoka One"/>
                <a:cs typeface="Fredoka One"/>
                <a:sym typeface="Fredoka One"/>
              </a:rPr>
              <a:t>Jupiter</a:t>
            </a:r>
            <a:endParaRPr sz="1800">
              <a:solidFill>
                <a:schemeClr val="accent1"/>
              </a:solidFill>
              <a:latin typeface="Fredoka One"/>
              <a:ea typeface="Fredoka One"/>
              <a:cs typeface="Fredoka One"/>
              <a:sym typeface="Fredoka One"/>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444"/>
        <p:cNvGrpSpPr/>
        <p:nvPr/>
      </p:nvGrpSpPr>
      <p:grpSpPr>
        <a:xfrm>
          <a:off x="0" y="0"/>
          <a:ext cx="0" cy="0"/>
          <a:chOff x="0" y="0"/>
          <a:chExt cx="0" cy="0"/>
        </a:xfrm>
      </p:grpSpPr>
      <p:sp>
        <p:nvSpPr>
          <p:cNvPr id="1445" name="Google Shape;1445;p69"/>
          <p:cNvSpPr txBox="1">
            <a:spLocks noGrp="1"/>
          </p:cNvSpPr>
          <p:nvPr>
            <p:ph type="title"/>
          </p:nvPr>
        </p:nvSpPr>
        <p:spPr>
          <a:xfrm>
            <a:off x="720000" y="367700"/>
            <a:ext cx="7704000" cy="60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Skills practiced</a:t>
            </a:r>
            <a:endParaRPr/>
          </a:p>
        </p:txBody>
      </p:sp>
      <p:graphicFrame>
        <p:nvGraphicFramePr>
          <p:cNvPr id="1446" name="Google Shape;1446;p69"/>
          <p:cNvGraphicFramePr/>
          <p:nvPr/>
        </p:nvGraphicFramePr>
        <p:xfrm>
          <a:off x="719900" y="1314500"/>
          <a:ext cx="7703925" cy="3289000"/>
        </p:xfrm>
        <a:graphic>
          <a:graphicData uri="http://schemas.openxmlformats.org/drawingml/2006/table">
            <a:tbl>
              <a:tblPr>
                <a:noFill/>
                <a:tableStyleId>{6888427F-68BF-431F-9905-6A9FDE102BEB}</a:tableStyleId>
              </a:tblPr>
              <a:tblGrid>
                <a:gridCol w="1926100">
                  <a:extLst>
                    <a:ext uri="{9D8B030D-6E8A-4147-A177-3AD203B41FA5}">
                      <a16:colId xmlns:a16="http://schemas.microsoft.com/office/drawing/2014/main" val="20000"/>
                    </a:ext>
                  </a:extLst>
                </a:gridCol>
                <a:gridCol w="1099750">
                  <a:extLst>
                    <a:ext uri="{9D8B030D-6E8A-4147-A177-3AD203B41FA5}">
                      <a16:colId xmlns:a16="http://schemas.microsoft.com/office/drawing/2014/main" val="20001"/>
                    </a:ext>
                  </a:extLst>
                </a:gridCol>
                <a:gridCol w="1251300">
                  <a:extLst>
                    <a:ext uri="{9D8B030D-6E8A-4147-A177-3AD203B41FA5}">
                      <a16:colId xmlns:a16="http://schemas.microsoft.com/office/drawing/2014/main" val="20002"/>
                    </a:ext>
                  </a:extLst>
                </a:gridCol>
                <a:gridCol w="1102625">
                  <a:extLst>
                    <a:ext uri="{9D8B030D-6E8A-4147-A177-3AD203B41FA5}">
                      <a16:colId xmlns:a16="http://schemas.microsoft.com/office/drawing/2014/main" val="20003"/>
                    </a:ext>
                  </a:extLst>
                </a:gridCol>
                <a:gridCol w="1147200">
                  <a:extLst>
                    <a:ext uri="{9D8B030D-6E8A-4147-A177-3AD203B41FA5}">
                      <a16:colId xmlns:a16="http://schemas.microsoft.com/office/drawing/2014/main" val="20004"/>
                    </a:ext>
                  </a:extLst>
                </a:gridCol>
                <a:gridCol w="1176950">
                  <a:extLst>
                    <a:ext uri="{9D8B030D-6E8A-4147-A177-3AD203B41FA5}">
                      <a16:colId xmlns:a16="http://schemas.microsoft.com/office/drawing/2014/main" val="20005"/>
                    </a:ext>
                  </a:extLst>
                </a:gridCol>
              </a:tblGrid>
              <a:tr h="657800">
                <a:tc>
                  <a:txBody>
                    <a:bodyPr/>
                    <a:lstStyle/>
                    <a:p>
                      <a:pPr marL="0" lvl="0" indent="0" algn="l" rtl="0">
                        <a:spcBef>
                          <a:spcPts val="0"/>
                        </a:spcBef>
                        <a:spcAft>
                          <a:spcPts val="0"/>
                        </a:spcAft>
                        <a:buNone/>
                      </a:pPr>
                      <a:r>
                        <a:rPr lang="en" sz="1300">
                          <a:solidFill>
                            <a:schemeClr val="lt1"/>
                          </a:solidFill>
                          <a:latin typeface="Fredoka One"/>
                          <a:ea typeface="Fredoka One"/>
                          <a:cs typeface="Fredoka One"/>
                          <a:sym typeface="Fredoka One"/>
                        </a:rPr>
                        <a:t>Exercise type</a:t>
                      </a:r>
                      <a:endParaRPr sz="1300">
                        <a:solidFill>
                          <a:schemeClr val="lt1"/>
                        </a:solidFill>
                        <a:latin typeface="Fredoka One"/>
                        <a:ea typeface="Fredoka One"/>
                        <a:cs typeface="Fredoka One"/>
                        <a:sym typeface="Fredoka One"/>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1"/>
                    </a:solidFill>
                  </a:tcPr>
                </a:tc>
                <a:tc>
                  <a:txBody>
                    <a:bodyPr/>
                    <a:lstStyle/>
                    <a:p>
                      <a:pPr marL="0" lvl="0" indent="0" algn="l" rtl="0">
                        <a:spcBef>
                          <a:spcPts val="0"/>
                        </a:spcBef>
                        <a:spcAft>
                          <a:spcPts val="0"/>
                        </a:spcAft>
                        <a:buNone/>
                      </a:pPr>
                      <a:r>
                        <a:rPr lang="en" sz="1300">
                          <a:solidFill>
                            <a:schemeClr val="lt1"/>
                          </a:solidFill>
                          <a:latin typeface="Fredoka One"/>
                          <a:ea typeface="Fredoka One"/>
                          <a:cs typeface="Fredoka One"/>
                          <a:sym typeface="Fredoka One"/>
                        </a:rPr>
                        <a:t>Analyzing</a:t>
                      </a:r>
                      <a:endParaRPr sz="1300">
                        <a:solidFill>
                          <a:schemeClr val="lt1"/>
                        </a:solidFill>
                        <a:latin typeface="Fredoka One"/>
                        <a:ea typeface="Fredoka One"/>
                        <a:cs typeface="Fredoka One"/>
                        <a:sym typeface="Fredoka One"/>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1"/>
                    </a:solidFill>
                  </a:tcPr>
                </a:tc>
                <a:tc>
                  <a:txBody>
                    <a:bodyPr/>
                    <a:lstStyle/>
                    <a:p>
                      <a:pPr marL="0" lvl="0" indent="0" algn="l" rtl="0">
                        <a:spcBef>
                          <a:spcPts val="0"/>
                        </a:spcBef>
                        <a:spcAft>
                          <a:spcPts val="0"/>
                        </a:spcAft>
                        <a:buNone/>
                      </a:pPr>
                      <a:r>
                        <a:rPr lang="en" sz="1300">
                          <a:solidFill>
                            <a:schemeClr val="lt1"/>
                          </a:solidFill>
                          <a:latin typeface="Fredoka One"/>
                          <a:ea typeface="Fredoka One"/>
                          <a:cs typeface="Fredoka One"/>
                          <a:sym typeface="Fredoka One"/>
                        </a:rPr>
                        <a:t>Interpreting</a:t>
                      </a:r>
                      <a:endParaRPr sz="1300">
                        <a:solidFill>
                          <a:schemeClr val="lt1"/>
                        </a:solidFill>
                        <a:latin typeface="Fredoka One"/>
                        <a:ea typeface="Fredoka One"/>
                        <a:cs typeface="Fredoka One"/>
                        <a:sym typeface="Fredoka One"/>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1"/>
                    </a:solidFill>
                  </a:tcPr>
                </a:tc>
                <a:tc>
                  <a:txBody>
                    <a:bodyPr/>
                    <a:lstStyle/>
                    <a:p>
                      <a:pPr marL="0" lvl="0" indent="0" algn="l" rtl="0">
                        <a:spcBef>
                          <a:spcPts val="0"/>
                        </a:spcBef>
                        <a:spcAft>
                          <a:spcPts val="0"/>
                        </a:spcAft>
                        <a:buNone/>
                      </a:pPr>
                      <a:r>
                        <a:rPr lang="en" sz="1300">
                          <a:solidFill>
                            <a:schemeClr val="lt1"/>
                          </a:solidFill>
                          <a:latin typeface="Fredoka One"/>
                          <a:ea typeface="Fredoka One"/>
                          <a:cs typeface="Fredoka One"/>
                          <a:sym typeface="Fredoka One"/>
                        </a:rPr>
                        <a:t>Explaining</a:t>
                      </a:r>
                      <a:endParaRPr sz="1300">
                        <a:solidFill>
                          <a:schemeClr val="lt1"/>
                        </a:solidFill>
                        <a:latin typeface="Fredoka One"/>
                        <a:ea typeface="Fredoka One"/>
                        <a:cs typeface="Fredoka One"/>
                        <a:sym typeface="Fredoka One"/>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1"/>
                    </a:solidFill>
                  </a:tcPr>
                </a:tc>
                <a:tc>
                  <a:txBody>
                    <a:bodyPr/>
                    <a:lstStyle/>
                    <a:p>
                      <a:pPr marL="0" lvl="0" indent="0" algn="l" rtl="0">
                        <a:spcBef>
                          <a:spcPts val="0"/>
                        </a:spcBef>
                        <a:spcAft>
                          <a:spcPts val="0"/>
                        </a:spcAft>
                        <a:buNone/>
                      </a:pPr>
                      <a:r>
                        <a:rPr lang="en" sz="1300">
                          <a:solidFill>
                            <a:schemeClr val="lt1"/>
                          </a:solidFill>
                          <a:latin typeface="Fredoka One"/>
                          <a:ea typeface="Fredoka One"/>
                          <a:cs typeface="Fredoka One"/>
                          <a:sym typeface="Fredoka One"/>
                        </a:rPr>
                        <a:t>Inferending</a:t>
                      </a:r>
                      <a:endParaRPr sz="1300">
                        <a:solidFill>
                          <a:schemeClr val="lt1"/>
                        </a:solidFill>
                        <a:latin typeface="Fredoka One"/>
                        <a:ea typeface="Fredoka One"/>
                        <a:cs typeface="Fredoka One"/>
                        <a:sym typeface="Fredoka One"/>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1"/>
                    </a:solidFill>
                  </a:tcPr>
                </a:tc>
                <a:tc>
                  <a:txBody>
                    <a:bodyPr/>
                    <a:lstStyle/>
                    <a:p>
                      <a:pPr marL="0" lvl="0" indent="0" algn="l" rtl="0">
                        <a:spcBef>
                          <a:spcPts val="0"/>
                        </a:spcBef>
                        <a:spcAft>
                          <a:spcPts val="0"/>
                        </a:spcAft>
                        <a:buNone/>
                      </a:pPr>
                      <a:r>
                        <a:rPr lang="en" sz="1300">
                          <a:solidFill>
                            <a:schemeClr val="lt1"/>
                          </a:solidFill>
                          <a:latin typeface="Fredoka One"/>
                          <a:ea typeface="Fredoka One"/>
                          <a:cs typeface="Fredoka One"/>
                          <a:sym typeface="Fredoka One"/>
                        </a:rPr>
                        <a:t>Evaluating</a:t>
                      </a:r>
                      <a:endParaRPr sz="1300">
                        <a:solidFill>
                          <a:schemeClr val="lt1"/>
                        </a:solidFill>
                        <a:latin typeface="Fredoka One"/>
                        <a:ea typeface="Fredoka One"/>
                        <a:cs typeface="Fredoka One"/>
                        <a:sym typeface="Fredoka One"/>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1"/>
                    </a:solidFill>
                  </a:tcPr>
                </a:tc>
                <a:extLst>
                  <a:ext uri="{0D108BD9-81ED-4DB2-BD59-A6C34878D82A}">
                    <a16:rowId xmlns:a16="http://schemas.microsoft.com/office/drawing/2014/main" val="10000"/>
                  </a:ext>
                </a:extLst>
              </a:tr>
              <a:tr h="657800">
                <a:tc>
                  <a:txBody>
                    <a:bodyPr/>
                    <a:lstStyle/>
                    <a:p>
                      <a:pPr marL="0" lvl="0" indent="0" algn="l" rtl="0">
                        <a:spcBef>
                          <a:spcPts val="0"/>
                        </a:spcBef>
                        <a:spcAft>
                          <a:spcPts val="0"/>
                        </a:spcAft>
                        <a:buNone/>
                      </a:pPr>
                      <a:r>
                        <a:rPr lang="en">
                          <a:solidFill>
                            <a:schemeClr val="dk1"/>
                          </a:solidFill>
                          <a:latin typeface="Open Sans"/>
                          <a:ea typeface="Open Sans"/>
                          <a:cs typeface="Open Sans"/>
                          <a:sym typeface="Open Sans"/>
                        </a:rPr>
                        <a:t>Venus</a:t>
                      </a:r>
                      <a:endParaRPr>
                        <a:solidFill>
                          <a:schemeClr val="dk1"/>
                        </a:solidFill>
                        <a:latin typeface="Open Sans"/>
                        <a:ea typeface="Open Sans"/>
                        <a:cs typeface="Open Sans"/>
                        <a:sym typeface="Open Sans"/>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19050" cap="flat" cmpd="sng">
                      <a:solidFill>
                        <a:schemeClr val="dk1"/>
                      </a:solidFill>
                      <a:prstDash val="dash"/>
                      <a:round/>
                      <a:headEnd type="none" w="sm" len="sm"/>
                      <a:tailEnd type="none" w="sm" len="sm"/>
                    </a:lnB>
                  </a:tcPr>
                </a:tc>
                <a:tc>
                  <a:txBody>
                    <a:bodyPr/>
                    <a:lstStyle/>
                    <a:p>
                      <a:pPr marL="0" lvl="0" indent="0" algn="l" rtl="0">
                        <a:spcBef>
                          <a:spcPts val="0"/>
                        </a:spcBef>
                        <a:spcAft>
                          <a:spcPts val="0"/>
                        </a:spcAft>
                        <a:buNone/>
                      </a:pPr>
                      <a:endParaRPr>
                        <a:solidFill>
                          <a:schemeClr val="dk1"/>
                        </a:solidFill>
                        <a:latin typeface="Open Sans"/>
                        <a:ea typeface="Open Sans"/>
                        <a:cs typeface="Open Sans"/>
                        <a:sym typeface="Open Sans"/>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19050" cap="flat" cmpd="sng">
                      <a:solidFill>
                        <a:schemeClr val="dk1"/>
                      </a:solidFill>
                      <a:prstDash val="dash"/>
                      <a:round/>
                      <a:headEnd type="none" w="sm" len="sm"/>
                      <a:tailEnd type="none" w="sm" len="sm"/>
                    </a:lnB>
                  </a:tcPr>
                </a:tc>
                <a:tc>
                  <a:txBody>
                    <a:bodyPr/>
                    <a:lstStyle/>
                    <a:p>
                      <a:pPr marL="0" lvl="0" indent="0" algn="l" rtl="0">
                        <a:spcBef>
                          <a:spcPts val="0"/>
                        </a:spcBef>
                        <a:spcAft>
                          <a:spcPts val="0"/>
                        </a:spcAft>
                        <a:buNone/>
                      </a:pPr>
                      <a:endParaRPr>
                        <a:solidFill>
                          <a:schemeClr val="dk1"/>
                        </a:solidFill>
                        <a:latin typeface="Open Sans"/>
                        <a:ea typeface="Open Sans"/>
                        <a:cs typeface="Open Sans"/>
                        <a:sym typeface="Open Sans"/>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19050" cap="flat" cmpd="sng">
                      <a:solidFill>
                        <a:schemeClr val="dk1"/>
                      </a:solidFill>
                      <a:prstDash val="dash"/>
                      <a:round/>
                      <a:headEnd type="none" w="sm" len="sm"/>
                      <a:tailEnd type="none" w="sm" len="sm"/>
                    </a:lnB>
                  </a:tcPr>
                </a:tc>
                <a:tc>
                  <a:txBody>
                    <a:bodyPr/>
                    <a:lstStyle/>
                    <a:p>
                      <a:pPr marL="0" lvl="0" indent="0" algn="l" rtl="0">
                        <a:spcBef>
                          <a:spcPts val="0"/>
                        </a:spcBef>
                        <a:spcAft>
                          <a:spcPts val="0"/>
                        </a:spcAft>
                        <a:buNone/>
                      </a:pPr>
                      <a:endParaRPr>
                        <a:solidFill>
                          <a:schemeClr val="dk1"/>
                        </a:solidFill>
                        <a:latin typeface="Open Sans"/>
                        <a:ea typeface="Open Sans"/>
                        <a:cs typeface="Open Sans"/>
                        <a:sym typeface="Open Sans"/>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19050" cap="flat" cmpd="sng">
                      <a:solidFill>
                        <a:schemeClr val="dk1"/>
                      </a:solidFill>
                      <a:prstDash val="dash"/>
                      <a:round/>
                      <a:headEnd type="none" w="sm" len="sm"/>
                      <a:tailEnd type="none" w="sm" len="sm"/>
                    </a:lnB>
                  </a:tcPr>
                </a:tc>
                <a:tc>
                  <a:txBody>
                    <a:bodyPr/>
                    <a:lstStyle/>
                    <a:p>
                      <a:pPr marL="0" lvl="0" indent="0" algn="l" rtl="0">
                        <a:spcBef>
                          <a:spcPts val="0"/>
                        </a:spcBef>
                        <a:spcAft>
                          <a:spcPts val="0"/>
                        </a:spcAft>
                        <a:buNone/>
                      </a:pPr>
                      <a:endParaRPr>
                        <a:solidFill>
                          <a:schemeClr val="dk1"/>
                        </a:solidFill>
                        <a:latin typeface="Open Sans"/>
                        <a:ea typeface="Open Sans"/>
                        <a:cs typeface="Open Sans"/>
                        <a:sym typeface="Open Sans"/>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19050" cap="flat" cmpd="sng">
                      <a:solidFill>
                        <a:schemeClr val="dk1"/>
                      </a:solidFill>
                      <a:prstDash val="dash"/>
                      <a:round/>
                      <a:headEnd type="none" w="sm" len="sm"/>
                      <a:tailEnd type="none" w="sm" len="sm"/>
                    </a:lnB>
                  </a:tcPr>
                </a:tc>
                <a:tc>
                  <a:txBody>
                    <a:bodyPr/>
                    <a:lstStyle/>
                    <a:p>
                      <a:pPr marL="0" lvl="0" indent="0" algn="l" rtl="0">
                        <a:spcBef>
                          <a:spcPts val="0"/>
                        </a:spcBef>
                        <a:spcAft>
                          <a:spcPts val="0"/>
                        </a:spcAft>
                        <a:buNone/>
                      </a:pPr>
                      <a:endParaRPr>
                        <a:solidFill>
                          <a:schemeClr val="dk1"/>
                        </a:solidFill>
                        <a:latin typeface="Open Sans"/>
                        <a:ea typeface="Open Sans"/>
                        <a:cs typeface="Open Sans"/>
                        <a:sym typeface="Open Sans"/>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19050" cap="flat" cmpd="sng">
                      <a:solidFill>
                        <a:schemeClr val="dk1"/>
                      </a:solidFill>
                      <a:prstDash val="dash"/>
                      <a:round/>
                      <a:headEnd type="none" w="sm" len="sm"/>
                      <a:tailEnd type="none" w="sm" len="sm"/>
                    </a:lnB>
                  </a:tcPr>
                </a:tc>
                <a:extLst>
                  <a:ext uri="{0D108BD9-81ED-4DB2-BD59-A6C34878D82A}">
                    <a16:rowId xmlns:a16="http://schemas.microsoft.com/office/drawing/2014/main" val="10001"/>
                  </a:ext>
                </a:extLst>
              </a:tr>
              <a:tr h="657800">
                <a:tc>
                  <a:txBody>
                    <a:bodyPr/>
                    <a:lstStyle/>
                    <a:p>
                      <a:pPr marL="0" lvl="0" indent="0" algn="l" rtl="0">
                        <a:spcBef>
                          <a:spcPts val="0"/>
                        </a:spcBef>
                        <a:spcAft>
                          <a:spcPts val="0"/>
                        </a:spcAft>
                        <a:buNone/>
                      </a:pPr>
                      <a:r>
                        <a:rPr lang="en">
                          <a:solidFill>
                            <a:schemeClr val="dk1"/>
                          </a:solidFill>
                          <a:latin typeface="Open Sans"/>
                          <a:ea typeface="Open Sans"/>
                          <a:cs typeface="Open Sans"/>
                          <a:sym typeface="Open Sans"/>
                        </a:rPr>
                        <a:t>Mars</a:t>
                      </a:r>
                      <a:endParaRPr>
                        <a:solidFill>
                          <a:schemeClr val="dk1"/>
                        </a:solidFill>
                        <a:latin typeface="Open Sans"/>
                        <a:ea typeface="Open Sans"/>
                        <a:cs typeface="Open Sans"/>
                        <a:sym typeface="Open Sans"/>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1"/>
                      </a:solidFill>
                      <a:prstDash val="dash"/>
                      <a:round/>
                      <a:headEnd type="none" w="sm" len="sm"/>
                      <a:tailEnd type="none" w="sm" len="sm"/>
                    </a:lnT>
                    <a:lnB w="19050" cap="flat" cmpd="sng">
                      <a:solidFill>
                        <a:schemeClr val="dk1"/>
                      </a:solidFill>
                      <a:prstDash val="dash"/>
                      <a:round/>
                      <a:headEnd type="none" w="sm" len="sm"/>
                      <a:tailEnd type="none" w="sm" len="sm"/>
                    </a:lnB>
                  </a:tcPr>
                </a:tc>
                <a:tc>
                  <a:txBody>
                    <a:bodyPr/>
                    <a:lstStyle/>
                    <a:p>
                      <a:pPr marL="0" lvl="0" indent="0" algn="l" rtl="0">
                        <a:spcBef>
                          <a:spcPts val="0"/>
                        </a:spcBef>
                        <a:spcAft>
                          <a:spcPts val="0"/>
                        </a:spcAft>
                        <a:buNone/>
                      </a:pPr>
                      <a:endParaRPr>
                        <a:solidFill>
                          <a:schemeClr val="dk1"/>
                        </a:solidFill>
                        <a:latin typeface="Open Sans"/>
                        <a:ea typeface="Open Sans"/>
                        <a:cs typeface="Open Sans"/>
                        <a:sym typeface="Open Sans"/>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1"/>
                      </a:solidFill>
                      <a:prstDash val="dash"/>
                      <a:round/>
                      <a:headEnd type="none" w="sm" len="sm"/>
                      <a:tailEnd type="none" w="sm" len="sm"/>
                    </a:lnT>
                    <a:lnB w="19050" cap="flat" cmpd="sng">
                      <a:solidFill>
                        <a:schemeClr val="dk1"/>
                      </a:solidFill>
                      <a:prstDash val="dash"/>
                      <a:round/>
                      <a:headEnd type="none" w="sm" len="sm"/>
                      <a:tailEnd type="none" w="sm" len="sm"/>
                    </a:lnB>
                  </a:tcPr>
                </a:tc>
                <a:tc>
                  <a:txBody>
                    <a:bodyPr/>
                    <a:lstStyle/>
                    <a:p>
                      <a:pPr marL="0" lvl="0" indent="0" algn="l" rtl="0">
                        <a:spcBef>
                          <a:spcPts val="0"/>
                        </a:spcBef>
                        <a:spcAft>
                          <a:spcPts val="0"/>
                        </a:spcAft>
                        <a:buNone/>
                      </a:pPr>
                      <a:endParaRPr>
                        <a:solidFill>
                          <a:schemeClr val="dk1"/>
                        </a:solidFill>
                        <a:latin typeface="Open Sans"/>
                        <a:ea typeface="Open Sans"/>
                        <a:cs typeface="Open Sans"/>
                        <a:sym typeface="Open Sans"/>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1"/>
                      </a:solidFill>
                      <a:prstDash val="dash"/>
                      <a:round/>
                      <a:headEnd type="none" w="sm" len="sm"/>
                      <a:tailEnd type="none" w="sm" len="sm"/>
                    </a:lnT>
                    <a:lnB w="19050" cap="flat" cmpd="sng">
                      <a:solidFill>
                        <a:schemeClr val="dk1"/>
                      </a:solidFill>
                      <a:prstDash val="dash"/>
                      <a:round/>
                      <a:headEnd type="none" w="sm" len="sm"/>
                      <a:tailEnd type="none" w="sm" len="sm"/>
                    </a:lnB>
                  </a:tcPr>
                </a:tc>
                <a:tc>
                  <a:txBody>
                    <a:bodyPr/>
                    <a:lstStyle/>
                    <a:p>
                      <a:pPr marL="0" lvl="0" indent="0" algn="l" rtl="0">
                        <a:spcBef>
                          <a:spcPts val="0"/>
                        </a:spcBef>
                        <a:spcAft>
                          <a:spcPts val="0"/>
                        </a:spcAft>
                        <a:buNone/>
                      </a:pPr>
                      <a:endParaRPr>
                        <a:solidFill>
                          <a:schemeClr val="dk1"/>
                        </a:solidFill>
                        <a:latin typeface="Open Sans"/>
                        <a:ea typeface="Open Sans"/>
                        <a:cs typeface="Open Sans"/>
                        <a:sym typeface="Open Sans"/>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1"/>
                      </a:solidFill>
                      <a:prstDash val="dash"/>
                      <a:round/>
                      <a:headEnd type="none" w="sm" len="sm"/>
                      <a:tailEnd type="none" w="sm" len="sm"/>
                    </a:lnT>
                    <a:lnB w="19050" cap="flat" cmpd="sng">
                      <a:solidFill>
                        <a:schemeClr val="dk1"/>
                      </a:solidFill>
                      <a:prstDash val="dash"/>
                      <a:round/>
                      <a:headEnd type="none" w="sm" len="sm"/>
                      <a:tailEnd type="none" w="sm" len="sm"/>
                    </a:lnB>
                  </a:tcPr>
                </a:tc>
                <a:tc>
                  <a:txBody>
                    <a:bodyPr/>
                    <a:lstStyle/>
                    <a:p>
                      <a:pPr marL="0" lvl="0" indent="0" algn="l" rtl="0">
                        <a:spcBef>
                          <a:spcPts val="0"/>
                        </a:spcBef>
                        <a:spcAft>
                          <a:spcPts val="0"/>
                        </a:spcAft>
                        <a:buNone/>
                      </a:pPr>
                      <a:endParaRPr>
                        <a:solidFill>
                          <a:schemeClr val="dk1"/>
                        </a:solidFill>
                        <a:latin typeface="Open Sans"/>
                        <a:ea typeface="Open Sans"/>
                        <a:cs typeface="Open Sans"/>
                        <a:sym typeface="Open Sans"/>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1"/>
                      </a:solidFill>
                      <a:prstDash val="dash"/>
                      <a:round/>
                      <a:headEnd type="none" w="sm" len="sm"/>
                      <a:tailEnd type="none" w="sm" len="sm"/>
                    </a:lnT>
                    <a:lnB w="19050" cap="flat" cmpd="sng">
                      <a:solidFill>
                        <a:schemeClr val="dk1"/>
                      </a:solidFill>
                      <a:prstDash val="dash"/>
                      <a:round/>
                      <a:headEnd type="none" w="sm" len="sm"/>
                      <a:tailEnd type="none" w="sm" len="sm"/>
                    </a:lnB>
                  </a:tcPr>
                </a:tc>
                <a:tc>
                  <a:txBody>
                    <a:bodyPr/>
                    <a:lstStyle/>
                    <a:p>
                      <a:pPr marL="0" lvl="0" indent="0" algn="l" rtl="0">
                        <a:spcBef>
                          <a:spcPts val="0"/>
                        </a:spcBef>
                        <a:spcAft>
                          <a:spcPts val="0"/>
                        </a:spcAft>
                        <a:buNone/>
                      </a:pPr>
                      <a:endParaRPr>
                        <a:solidFill>
                          <a:schemeClr val="dk1"/>
                        </a:solidFill>
                        <a:latin typeface="Open Sans"/>
                        <a:ea typeface="Open Sans"/>
                        <a:cs typeface="Open Sans"/>
                        <a:sym typeface="Open Sans"/>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1"/>
                      </a:solidFill>
                      <a:prstDash val="dash"/>
                      <a:round/>
                      <a:headEnd type="none" w="sm" len="sm"/>
                      <a:tailEnd type="none" w="sm" len="sm"/>
                    </a:lnT>
                    <a:lnB w="19050" cap="flat" cmpd="sng">
                      <a:solidFill>
                        <a:schemeClr val="dk1"/>
                      </a:solidFill>
                      <a:prstDash val="dash"/>
                      <a:round/>
                      <a:headEnd type="none" w="sm" len="sm"/>
                      <a:tailEnd type="none" w="sm" len="sm"/>
                    </a:lnB>
                  </a:tcPr>
                </a:tc>
                <a:extLst>
                  <a:ext uri="{0D108BD9-81ED-4DB2-BD59-A6C34878D82A}">
                    <a16:rowId xmlns:a16="http://schemas.microsoft.com/office/drawing/2014/main" val="10002"/>
                  </a:ext>
                </a:extLst>
              </a:tr>
              <a:tr h="657800">
                <a:tc>
                  <a:txBody>
                    <a:bodyPr/>
                    <a:lstStyle/>
                    <a:p>
                      <a:pPr marL="0" lvl="0" indent="0" algn="l" rtl="0">
                        <a:spcBef>
                          <a:spcPts val="0"/>
                        </a:spcBef>
                        <a:spcAft>
                          <a:spcPts val="0"/>
                        </a:spcAft>
                        <a:buNone/>
                      </a:pPr>
                      <a:r>
                        <a:rPr lang="en">
                          <a:solidFill>
                            <a:schemeClr val="dk1"/>
                          </a:solidFill>
                          <a:latin typeface="Open Sans"/>
                          <a:ea typeface="Open Sans"/>
                          <a:cs typeface="Open Sans"/>
                          <a:sym typeface="Open Sans"/>
                        </a:rPr>
                        <a:t>Jupiter</a:t>
                      </a:r>
                      <a:endParaRPr>
                        <a:solidFill>
                          <a:schemeClr val="dk1"/>
                        </a:solidFill>
                        <a:latin typeface="Open Sans"/>
                        <a:ea typeface="Open Sans"/>
                        <a:cs typeface="Open Sans"/>
                        <a:sym typeface="Open Sans"/>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1"/>
                      </a:solidFill>
                      <a:prstDash val="dash"/>
                      <a:round/>
                      <a:headEnd type="none" w="sm" len="sm"/>
                      <a:tailEnd type="none" w="sm" len="sm"/>
                    </a:lnT>
                    <a:lnB w="19050" cap="flat" cmpd="sng">
                      <a:solidFill>
                        <a:schemeClr val="dk1"/>
                      </a:solidFill>
                      <a:prstDash val="dash"/>
                      <a:round/>
                      <a:headEnd type="none" w="sm" len="sm"/>
                      <a:tailEnd type="none" w="sm" len="sm"/>
                    </a:lnB>
                  </a:tcPr>
                </a:tc>
                <a:tc>
                  <a:txBody>
                    <a:bodyPr/>
                    <a:lstStyle/>
                    <a:p>
                      <a:pPr marL="0" lvl="0" indent="0" algn="l" rtl="0">
                        <a:spcBef>
                          <a:spcPts val="0"/>
                        </a:spcBef>
                        <a:spcAft>
                          <a:spcPts val="0"/>
                        </a:spcAft>
                        <a:buNone/>
                      </a:pPr>
                      <a:endParaRPr>
                        <a:solidFill>
                          <a:schemeClr val="dk1"/>
                        </a:solidFill>
                        <a:latin typeface="Open Sans"/>
                        <a:ea typeface="Open Sans"/>
                        <a:cs typeface="Open Sans"/>
                        <a:sym typeface="Open Sans"/>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1"/>
                      </a:solidFill>
                      <a:prstDash val="dash"/>
                      <a:round/>
                      <a:headEnd type="none" w="sm" len="sm"/>
                      <a:tailEnd type="none" w="sm" len="sm"/>
                    </a:lnT>
                    <a:lnB w="19050" cap="flat" cmpd="sng">
                      <a:solidFill>
                        <a:schemeClr val="dk1"/>
                      </a:solidFill>
                      <a:prstDash val="dash"/>
                      <a:round/>
                      <a:headEnd type="none" w="sm" len="sm"/>
                      <a:tailEnd type="none" w="sm" len="sm"/>
                    </a:lnB>
                  </a:tcPr>
                </a:tc>
                <a:tc>
                  <a:txBody>
                    <a:bodyPr/>
                    <a:lstStyle/>
                    <a:p>
                      <a:pPr marL="0" lvl="0" indent="0" algn="l" rtl="0">
                        <a:spcBef>
                          <a:spcPts val="0"/>
                        </a:spcBef>
                        <a:spcAft>
                          <a:spcPts val="0"/>
                        </a:spcAft>
                        <a:buNone/>
                      </a:pPr>
                      <a:endParaRPr>
                        <a:solidFill>
                          <a:schemeClr val="dk1"/>
                        </a:solidFill>
                        <a:latin typeface="Open Sans"/>
                        <a:ea typeface="Open Sans"/>
                        <a:cs typeface="Open Sans"/>
                        <a:sym typeface="Open Sans"/>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1"/>
                      </a:solidFill>
                      <a:prstDash val="dash"/>
                      <a:round/>
                      <a:headEnd type="none" w="sm" len="sm"/>
                      <a:tailEnd type="none" w="sm" len="sm"/>
                    </a:lnT>
                    <a:lnB w="19050" cap="flat" cmpd="sng">
                      <a:solidFill>
                        <a:schemeClr val="dk1"/>
                      </a:solidFill>
                      <a:prstDash val="dash"/>
                      <a:round/>
                      <a:headEnd type="none" w="sm" len="sm"/>
                      <a:tailEnd type="none" w="sm" len="sm"/>
                    </a:lnB>
                  </a:tcPr>
                </a:tc>
                <a:tc>
                  <a:txBody>
                    <a:bodyPr/>
                    <a:lstStyle/>
                    <a:p>
                      <a:pPr marL="0" lvl="0" indent="0" algn="l" rtl="0">
                        <a:spcBef>
                          <a:spcPts val="0"/>
                        </a:spcBef>
                        <a:spcAft>
                          <a:spcPts val="0"/>
                        </a:spcAft>
                        <a:buNone/>
                      </a:pPr>
                      <a:endParaRPr>
                        <a:solidFill>
                          <a:schemeClr val="dk1"/>
                        </a:solidFill>
                        <a:latin typeface="Open Sans"/>
                        <a:ea typeface="Open Sans"/>
                        <a:cs typeface="Open Sans"/>
                        <a:sym typeface="Open Sans"/>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1"/>
                      </a:solidFill>
                      <a:prstDash val="dash"/>
                      <a:round/>
                      <a:headEnd type="none" w="sm" len="sm"/>
                      <a:tailEnd type="none" w="sm" len="sm"/>
                    </a:lnT>
                    <a:lnB w="19050" cap="flat" cmpd="sng">
                      <a:solidFill>
                        <a:schemeClr val="dk1"/>
                      </a:solidFill>
                      <a:prstDash val="dash"/>
                      <a:round/>
                      <a:headEnd type="none" w="sm" len="sm"/>
                      <a:tailEnd type="none" w="sm" len="sm"/>
                    </a:lnB>
                  </a:tcPr>
                </a:tc>
                <a:tc>
                  <a:txBody>
                    <a:bodyPr/>
                    <a:lstStyle/>
                    <a:p>
                      <a:pPr marL="0" lvl="0" indent="0" algn="l" rtl="0">
                        <a:spcBef>
                          <a:spcPts val="0"/>
                        </a:spcBef>
                        <a:spcAft>
                          <a:spcPts val="0"/>
                        </a:spcAft>
                        <a:buNone/>
                      </a:pPr>
                      <a:endParaRPr>
                        <a:solidFill>
                          <a:schemeClr val="dk1"/>
                        </a:solidFill>
                        <a:latin typeface="Open Sans"/>
                        <a:ea typeface="Open Sans"/>
                        <a:cs typeface="Open Sans"/>
                        <a:sym typeface="Open Sans"/>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1"/>
                      </a:solidFill>
                      <a:prstDash val="dash"/>
                      <a:round/>
                      <a:headEnd type="none" w="sm" len="sm"/>
                      <a:tailEnd type="none" w="sm" len="sm"/>
                    </a:lnT>
                    <a:lnB w="19050" cap="flat" cmpd="sng">
                      <a:solidFill>
                        <a:schemeClr val="dk1"/>
                      </a:solidFill>
                      <a:prstDash val="dash"/>
                      <a:round/>
                      <a:headEnd type="none" w="sm" len="sm"/>
                      <a:tailEnd type="none" w="sm" len="sm"/>
                    </a:lnB>
                  </a:tcPr>
                </a:tc>
                <a:tc>
                  <a:txBody>
                    <a:bodyPr/>
                    <a:lstStyle/>
                    <a:p>
                      <a:pPr marL="0" lvl="0" indent="0" algn="l" rtl="0">
                        <a:spcBef>
                          <a:spcPts val="0"/>
                        </a:spcBef>
                        <a:spcAft>
                          <a:spcPts val="0"/>
                        </a:spcAft>
                        <a:buNone/>
                      </a:pPr>
                      <a:endParaRPr>
                        <a:solidFill>
                          <a:schemeClr val="dk1"/>
                        </a:solidFill>
                        <a:latin typeface="Open Sans"/>
                        <a:ea typeface="Open Sans"/>
                        <a:cs typeface="Open Sans"/>
                        <a:sym typeface="Open Sans"/>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1"/>
                      </a:solidFill>
                      <a:prstDash val="dash"/>
                      <a:round/>
                      <a:headEnd type="none" w="sm" len="sm"/>
                      <a:tailEnd type="none" w="sm" len="sm"/>
                    </a:lnT>
                    <a:lnB w="19050" cap="flat" cmpd="sng">
                      <a:solidFill>
                        <a:schemeClr val="dk1"/>
                      </a:solidFill>
                      <a:prstDash val="dash"/>
                      <a:round/>
                      <a:headEnd type="none" w="sm" len="sm"/>
                      <a:tailEnd type="none" w="sm" len="sm"/>
                    </a:lnB>
                  </a:tcPr>
                </a:tc>
                <a:extLst>
                  <a:ext uri="{0D108BD9-81ED-4DB2-BD59-A6C34878D82A}">
                    <a16:rowId xmlns:a16="http://schemas.microsoft.com/office/drawing/2014/main" val="10003"/>
                  </a:ext>
                </a:extLst>
              </a:tr>
              <a:tr h="657800">
                <a:tc>
                  <a:txBody>
                    <a:bodyPr/>
                    <a:lstStyle/>
                    <a:p>
                      <a:pPr marL="0" lvl="0" indent="0" algn="l" rtl="0">
                        <a:spcBef>
                          <a:spcPts val="0"/>
                        </a:spcBef>
                        <a:spcAft>
                          <a:spcPts val="0"/>
                        </a:spcAft>
                        <a:buNone/>
                      </a:pPr>
                      <a:r>
                        <a:rPr lang="en">
                          <a:solidFill>
                            <a:schemeClr val="dk1"/>
                          </a:solidFill>
                          <a:latin typeface="Open Sans"/>
                          <a:ea typeface="Open Sans"/>
                          <a:cs typeface="Open Sans"/>
                          <a:sym typeface="Open Sans"/>
                        </a:rPr>
                        <a:t>Saturn</a:t>
                      </a:r>
                      <a:endParaRPr>
                        <a:solidFill>
                          <a:schemeClr val="dk1"/>
                        </a:solidFill>
                        <a:latin typeface="Open Sans"/>
                        <a:ea typeface="Open Sans"/>
                        <a:cs typeface="Open Sans"/>
                        <a:sym typeface="Open Sans"/>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1"/>
                      </a:solidFill>
                      <a:prstDash val="dash"/>
                      <a:round/>
                      <a:headEnd type="none" w="sm" len="sm"/>
                      <a:tailEnd type="none" w="sm" len="sm"/>
                    </a:lnT>
                    <a:lnB w="19050" cap="flat" cmpd="sng">
                      <a:solidFill>
                        <a:schemeClr val="dk1"/>
                      </a:solidFill>
                      <a:prstDash val="dash"/>
                      <a:round/>
                      <a:headEnd type="none" w="sm" len="sm"/>
                      <a:tailEnd type="none" w="sm" len="sm"/>
                    </a:lnB>
                  </a:tcPr>
                </a:tc>
                <a:tc>
                  <a:txBody>
                    <a:bodyPr/>
                    <a:lstStyle/>
                    <a:p>
                      <a:pPr marL="0" lvl="0" indent="0" algn="l" rtl="0">
                        <a:spcBef>
                          <a:spcPts val="0"/>
                        </a:spcBef>
                        <a:spcAft>
                          <a:spcPts val="0"/>
                        </a:spcAft>
                        <a:buNone/>
                      </a:pPr>
                      <a:endParaRPr>
                        <a:solidFill>
                          <a:schemeClr val="dk1"/>
                        </a:solidFill>
                        <a:latin typeface="Open Sans"/>
                        <a:ea typeface="Open Sans"/>
                        <a:cs typeface="Open Sans"/>
                        <a:sym typeface="Open Sans"/>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1"/>
                      </a:solidFill>
                      <a:prstDash val="dash"/>
                      <a:round/>
                      <a:headEnd type="none" w="sm" len="sm"/>
                      <a:tailEnd type="none" w="sm" len="sm"/>
                    </a:lnT>
                    <a:lnB w="19050" cap="flat" cmpd="sng">
                      <a:solidFill>
                        <a:schemeClr val="dk1"/>
                      </a:solidFill>
                      <a:prstDash val="dash"/>
                      <a:round/>
                      <a:headEnd type="none" w="sm" len="sm"/>
                      <a:tailEnd type="none" w="sm" len="sm"/>
                    </a:lnB>
                  </a:tcPr>
                </a:tc>
                <a:tc>
                  <a:txBody>
                    <a:bodyPr/>
                    <a:lstStyle/>
                    <a:p>
                      <a:pPr marL="0" lvl="0" indent="0" algn="l" rtl="0">
                        <a:spcBef>
                          <a:spcPts val="0"/>
                        </a:spcBef>
                        <a:spcAft>
                          <a:spcPts val="0"/>
                        </a:spcAft>
                        <a:buNone/>
                      </a:pPr>
                      <a:endParaRPr>
                        <a:solidFill>
                          <a:schemeClr val="dk1"/>
                        </a:solidFill>
                        <a:latin typeface="Open Sans"/>
                        <a:ea typeface="Open Sans"/>
                        <a:cs typeface="Open Sans"/>
                        <a:sym typeface="Open Sans"/>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1"/>
                      </a:solidFill>
                      <a:prstDash val="dash"/>
                      <a:round/>
                      <a:headEnd type="none" w="sm" len="sm"/>
                      <a:tailEnd type="none" w="sm" len="sm"/>
                    </a:lnT>
                    <a:lnB w="19050" cap="flat" cmpd="sng">
                      <a:solidFill>
                        <a:schemeClr val="dk1"/>
                      </a:solidFill>
                      <a:prstDash val="dash"/>
                      <a:round/>
                      <a:headEnd type="none" w="sm" len="sm"/>
                      <a:tailEnd type="none" w="sm" len="sm"/>
                    </a:lnB>
                  </a:tcPr>
                </a:tc>
                <a:tc>
                  <a:txBody>
                    <a:bodyPr/>
                    <a:lstStyle/>
                    <a:p>
                      <a:pPr marL="0" lvl="0" indent="0" algn="l" rtl="0">
                        <a:spcBef>
                          <a:spcPts val="0"/>
                        </a:spcBef>
                        <a:spcAft>
                          <a:spcPts val="0"/>
                        </a:spcAft>
                        <a:buNone/>
                      </a:pPr>
                      <a:endParaRPr>
                        <a:solidFill>
                          <a:schemeClr val="dk1"/>
                        </a:solidFill>
                        <a:latin typeface="Open Sans"/>
                        <a:ea typeface="Open Sans"/>
                        <a:cs typeface="Open Sans"/>
                        <a:sym typeface="Open Sans"/>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1"/>
                      </a:solidFill>
                      <a:prstDash val="dash"/>
                      <a:round/>
                      <a:headEnd type="none" w="sm" len="sm"/>
                      <a:tailEnd type="none" w="sm" len="sm"/>
                    </a:lnT>
                    <a:lnB w="19050" cap="flat" cmpd="sng">
                      <a:solidFill>
                        <a:schemeClr val="dk1"/>
                      </a:solidFill>
                      <a:prstDash val="dash"/>
                      <a:round/>
                      <a:headEnd type="none" w="sm" len="sm"/>
                      <a:tailEnd type="none" w="sm" len="sm"/>
                    </a:lnB>
                  </a:tcPr>
                </a:tc>
                <a:tc>
                  <a:txBody>
                    <a:bodyPr/>
                    <a:lstStyle/>
                    <a:p>
                      <a:pPr marL="0" lvl="0" indent="0" algn="l" rtl="0">
                        <a:spcBef>
                          <a:spcPts val="0"/>
                        </a:spcBef>
                        <a:spcAft>
                          <a:spcPts val="0"/>
                        </a:spcAft>
                        <a:buNone/>
                      </a:pPr>
                      <a:endParaRPr>
                        <a:solidFill>
                          <a:schemeClr val="dk1"/>
                        </a:solidFill>
                        <a:latin typeface="Open Sans"/>
                        <a:ea typeface="Open Sans"/>
                        <a:cs typeface="Open Sans"/>
                        <a:sym typeface="Open Sans"/>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1"/>
                      </a:solidFill>
                      <a:prstDash val="dash"/>
                      <a:round/>
                      <a:headEnd type="none" w="sm" len="sm"/>
                      <a:tailEnd type="none" w="sm" len="sm"/>
                    </a:lnT>
                    <a:lnB w="19050" cap="flat" cmpd="sng">
                      <a:solidFill>
                        <a:schemeClr val="dk1"/>
                      </a:solidFill>
                      <a:prstDash val="dash"/>
                      <a:round/>
                      <a:headEnd type="none" w="sm" len="sm"/>
                      <a:tailEnd type="none" w="sm" len="sm"/>
                    </a:lnB>
                  </a:tcPr>
                </a:tc>
                <a:tc>
                  <a:txBody>
                    <a:bodyPr/>
                    <a:lstStyle/>
                    <a:p>
                      <a:pPr marL="0" lvl="0" indent="0" algn="l" rtl="0">
                        <a:spcBef>
                          <a:spcPts val="0"/>
                        </a:spcBef>
                        <a:spcAft>
                          <a:spcPts val="0"/>
                        </a:spcAft>
                        <a:buNone/>
                      </a:pPr>
                      <a:endParaRPr>
                        <a:solidFill>
                          <a:schemeClr val="dk1"/>
                        </a:solidFill>
                        <a:latin typeface="Open Sans"/>
                        <a:ea typeface="Open Sans"/>
                        <a:cs typeface="Open Sans"/>
                        <a:sym typeface="Open Sans"/>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1"/>
                      </a:solidFill>
                      <a:prstDash val="dash"/>
                      <a:round/>
                      <a:headEnd type="none" w="sm" len="sm"/>
                      <a:tailEnd type="none" w="sm" len="sm"/>
                    </a:lnT>
                    <a:lnB w="19050" cap="flat" cmpd="sng">
                      <a:solidFill>
                        <a:schemeClr val="dk1"/>
                      </a:solidFill>
                      <a:prstDash val="dash"/>
                      <a:round/>
                      <a:headEnd type="none" w="sm" len="sm"/>
                      <a:tailEnd type="none" w="sm" len="sm"/>
                    </a:lnB>
                  </a:tcPr>
                </a:tc>
                <a:extLst>
                  <a:ext uri="{0D108BD9-81ED-4DB2-BD59-A6C34878D82A}">
                    <a16:rowId xmlns:a16="http://schemas.microsoft.com/office/drawing/2014/main" val="10004"/>
                  </a:ext>
                </a:extLst>
              </a:tr>
            </a:tbl>
          </a:graphicData>
        </a:graphic>
      </p:graphicFrame>
      <p:grpSp>
        <p:nvGrpSpPr>
          <p:cNvPr id="1447" name="Google Shape;1447;p69"/>
          <p:cNvGrpSpPr/>
          <p:nvPr/>
        </p:nvGrpSpPr>
        <p:grpSpPr>
          <a:xfrm>
            <a:off x="4224794" y="2804878"/>
            <a:ext cx="308234" cy="308234"/>
            <a:chOff x="1487200" y="4993750"/>
            <a:chExt cx="483125" cy="483125"/>
          </a:xfrm>
        </p:grpSpPr>
        <p:sp>
          <p:nvSpPr>
            <p:cNvPr id="1448" name="Google Shape;1448;p69"/>
            <p:cNvSpPr/>
            <p:nvPr/>
          </p:nvSpPr>
          <p:spPr>
            <a:xfrm>
              <a:off x="148720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9" name="Google Shape;1449;p69"/>
            <p:cNvSpPr/>
            <p:nvPr/>
          </p:nvSpPr>
          <p:spPr>
            <a:xfrm>
              <a:off x="1602600" y="5143950"/>
              <a:ext cx="250350" cy="182725"/>
            </a:xfrm>
            <a:custGeom>
              <a:avLst/>
              <a:gdLst/>
              <a:ahLst/>
              <a:cxnLst/>
              <a:rect l="l" t="t" r="r" b="b"/>
              <a:pathLst>
                <a:path w="10014" h="7309" extrusionOk="0">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50" name="Google Shape;1450;p69"/>
          <p:cNvGrpSpPr/>
          <p:nvPr/>
        </p:nvGrpSpPr>
        <p:grpSpPr>
          <a:xfrm>
            <a:off x="2958424" y="2113622"/>
            <a:ext cx="308234" cy="308234"/>
            <a:chOff x="2081650" y="4993750"/>
            <a:chExt cx="483125" cy="483125"/>
          </a:xfrm>
        </p:grpSpPr>
        <p:sp>
          <p:nvSpPr>
            <p:cNvPr id="1451" name="Google Shape;1451;p69"/>
            <p:cNvSpPr/>
            <p:nvPr/>
          </p:nvSpPr>
          <p:spPr>
            <a:xfrm>
              <a:off x="2081650" y="4993750"/>
              <a:ext cx="483125" cy="483125"/>
            </a:xfrm>
            <a:custGeom>
              <a:avLst/>
              <a:gdLst/>
              <a:ahLst/>
              <a:cxnLst/>
              <a:rect l="l" t="t" r="r" b="b"/>
              <a:pathLst>
                <a:path w="19325" h="19325" extrusionOk="0">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2" name="Google Shape;1452;p69"/>
            <p:cNvSpPr/>
            <p:nvPr/>
          </p:nvSpPr>
          <p:spPr>
            <a:xfrm>
              <a:off x="2209375" y="5125625"/>
              <a:ext cx="227600" cy="219350"/>
            </a:xfrm>
            <a:custGeom>
              <a:avLst/>
              <a:gdLst/>
              <a:ahLst/>
              <a:cxnLst/>
              <a:rect l="l" t="t" r="r" b="b"/>
              <a:pathLst>
                <a:path w="9104" h="8774" extrusionOk="0">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53" name="Google Shape;1453;p69"/>
          <p:cNvGrpSpPr/>
          <p:nvPr/>
        </p:nvGrpSpPr>
        <p:grpSpPr>
          <a:xfrm>
            <a:off x="2958424" y="4116115"/>
            <a:ext cx="308234" cy="308234"/>
            <a:chOff x="1487200" y="4993750"/>
            <a:chExt cx="483125" cy="483125"/>
          </a:xfrm>
        </p:grpSpPr>
        <p:sp>
          <p:nvSpPr>
            <p:cNvPr id="1454" name="Google Shape;1454;p69"/>
            <p:cNvSpPr/>
            <p:nvPr/>
          </p:nvSpPr>
          <p:spPr>
            <a:xfrm>
              <a:off x="148720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5" name="Google Shape;1455;p69"/>
            <p:cNvSpPr/>
            <p:nvPr/>
          </p:nvSpPr>
          <p:spPr>
            <a:xfrm>
              <a:off x="1602600" y="5143950"/>
              <a:ext cx="250350" cy="182725"/>
            </a:xfrm>
            <a:custGeom>
              <a:avLst/>
              <a:gdLst/>
              <a:ahLst/>
              <a:cxnLst/>
              <a:rect l="l" t="t" r="r" b="b"/>
              <a:pathLst>
                <a:path w="10014" h="7309" extrusionOk="0">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56" name="Google Shape;1456;p69"/>
          <p:cNvGrpSpPr/>
          <p:nvPr/>
        </p:nvGrpSpPr>
        <p:grpSpPr>
          <a:xfrm>
            <a:off x="5326719" y="2804878"/>
            <a:ext cx="308234" cy="308234"/>
            <a:chOff x="1487200" y="4993750"/>
            <a:chExt cx="483125" cy="483125"/>
          </a:xfrm>
        </p:grpSpPr>
        <p:sp>
          <p:nvSpPr>
            <p:cNvPr id="1457" name="Google Shape;1457;p69"/>
            <p:cNvSpPr/>
            <p:nvPr/>
          </p:nvSpPr>
          <p:spPr>
            <a:xfrm>
              <a:off x="148720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8" name="Google Shape;1458;p69"/>
            <p:cNvSpPr/>
            <p:nvPr/>
          </p:nvSpPr>
          <p:spPr>
            <a:xfrm>
              <a:off x="1602600" y="5143950"/>
              <a:ext cx="250350" cy="182725"/>
            </a:xfrm>
            <a:custGeom>
              <a:avLst/>
              <a:gdLst/>
              <a:ahLst/>
              <a:cxnLst/>
              <a:rect l="l" t="t" r="r" b="b"/>
              <a:pathLst>
                <a:path w="10014" h="7309" extrusionOk="0">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59" name="Google Shape;1459;p69"/>
          <p:cNvGrpSpPr/>
          <p:nvPr/>
        </p:nvGrpSpPr>
        <p:grpSpPr>
          <a:xfrm>
            <a:off x="4224794" y="2113622"/>
            <a:ext cx="308234" cy="308234"/>
            <a:chOff x="1487200" y="4993750"/>
            <a:chExt cx="483125" cy="483125"/>
          </a:xfrm>
        </p:grpSpPr>
        <p:sp>
          <p:nvSpPr>
            <p:cNvPr id="1460" name="Google Shape;1460;p69"/>
            <p:cNvSpPr/>
            <p:nvPr/>
          </p:nvSpPr>
          <p:spPr>
            <a:xfrm>
              <a:off x="148720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61" name="Google Shape;1461;p69"/>
            <p:cNvSpPr/>
            <p:nvPr/>
          </p:nvSpPr>
          <p:spPr>
            <a:xfrm>
              <a:off x="1602600" y="5143950"/>
              <a:ext cx="250350" cy="182725"/>
            </a:xfrm>
            <a:custGeom>
              <a:avLst/>
              <a:gdLst/>
              <a:ahLst/>
              <a:cxnLst/>
              <a:rect l="l" t="t" r="r" b="b"/>
              <a:pathLst>
                <a:path w="10014" h="7309" extrusionOk="0">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62" name="Google Shape;1462;p69"/>
          <p:cNvGrpSpPr/>
          <p:nvPr/>
        </p:nvGrpSpPr>
        <p:grpSpPr>
          <a:xfrm>
            <a:off x="5326719" y="4116115"/>
            <a:ext cx="308234" cy="308234"/>
            <a:chOff x="1487200" y="4993750"/>
            <a:chExt cx="483125" cy="483125"/>
          </a:xfrm>
        </p:grpSpPr>
        <p:sp>
          <p:nvSpPr>
            <p:cNvPr id="1463" name="Google Shape;1463;p69"/>
            <p:cNvSpPr/>
            <p:nvPr/>
          </p:nvSpPr>
          <p:spPr>
            <a:xfrm>
              <a:off x="148720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64" name="Google Shape;1464;p69"/>
            <p:cNvSpPr/>
            <p:nvPr/>
          </p:nvSpPr>
          <p:spPr>
            <a:xfrm>
              <a:off x="1602600" y="5143950"/>
              <a:ext cx="250350" cy="182725"/>
            </a:xfrm>
            <a:custGeom>
              <a:avLst/>
              <a:gdLst/>
              <a:ahLst/>
              <a:cxnLst/>
              <a:rect l="l" t="t" r="r" b="b"/>
              <a:pathLst>
                <a:path w="10014" h="7309" extrusionOk="0">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65" name="Google Shape;1465;p69"/>
          <p:cNvGrpSpPr/>
          <p:nvPr/>
        </p:nvGrpSpPr>
        <p:grpSpPr>
          <a:xfrm>
            <a:off x="6497994" y="3447953"/>
            <a:ext cx="308234" cy="308234"/>
            <a:chOff x="1487200" y="4993750"/>
            <a:chExt cx="483125" cy="483125"/>
          </a:xfrm>
        </p:grpSpPr>
        <p:sp>
          <p:nvSpPr>
            <p:cNvPr id="1466" name="Google Shape;1466;p69"/>
            <p:cNvSpPr/>
            <p:nvPr/>
          </p:nvSpPr>
          <p:spPr>
            <a:xfrm>
              <a:off x="148720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67" name="Google Shape;1467;p69"/>
            <p:cNvSpPr/>
            <p:nvPr/>
          </p:nvSpPr>
          <p:spPr>
            <a:xfrm>
              <a:off x="1602600" y="5143950"/>
              <a:ext cx="250350" cy="182725"/>
            </a:xfrm>
            <a:custGeom>
              <a:avLst/>
              <a:gdLst/>
              <a:ahLst/>
              <a:cxnLst/>
              <a:rect l="l" t="t" r="r" b="b"/>
              <a:pathLst>
                <a:path w="10014" h="7309" extrusionOk="0">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68" name="Google Shape;1468;p69"/>
          <p:cNvGrpSpPr/>
          <p:nvPr/>
        </p:nvGrpSpPr>
        <p:grpSpPr>
          <a:xfrm>
            <a:off x="7691316" y="2804878"/>
            <a:ext cx="308234" cy="308234"/>
            <a:chOff x="2081650" y="4993750"/>
            <a:chExt cx="483125" cy="483125"/>
          </a:xfrm>
        </p:grpSpPr>
        <p:sp>
          <p:nvSpPr>
            <p:cNvPr id="1469" name="Google Shape;1469;p69"/>
            <p:cNvSpPr/>
            <p:nvPr/>
          </p:nvSpPr>
          <p:spPr>
            <a:xfrm>
              <a:off x="2081650" y="4993750"/>
              <a:ext cx="483125" cy="483125"/>
            </a:xfrm>
            <a:custGeom>
              <a:avLst/>
              <a:gdLst/>
              <a:ahLst/>
              <a:cxnLst/>
              <a:rect l="l" t="t" r="r" b="b"/>
              <a:pathLst>
                <a:path w="19325" h="19325" extrusionOk="0">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70" name="Google Shape;1470;p69"/>
            <p:cNvSpPr/>
            <p:nvPr/>
          </p:nvSpPr>
          <p:spPr>
            <a:xfrm>
              <a:off x="2209375" y="5125625"/>
              <a:ext cx="227600" cy="219350"/>
            </a:xfrm>
            <a:custGeom>
              <a:avLst/>
              <a:gdLst/>
              <a:ahLst/>
              <a:cxnLst/>
              <a:rect l="l" t="t" r="r" b="b"/>
              <a:pathLst>
                <a:path w="9104" h="8774" extrusionOk="0">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71" name="Google Shape;1471;p69"/>
          <p:cNvGrpSpPr/>
          <p:nvPr/>
        </p:nvGrpSpPr>
        <p:grpSpPr>
          <a:xfrm>
            <a:off x="7691316" y="2113622"/>
            <a:ext cx="308234" cy="308234"/>
            <a:chOff x="2081650" y="4993750"/>
            <a:chExt cx="483125" cy="483125"/>
          </a:xfrm>
        </p:grpSpPr>
        <p:sp>
          <p:nvSpPr>
            <p:cNvPr id="1472" name="Google Shape;1472;p69"/>
            <p:cNvSpPr/>
            <p:nvPr/>
          </p:nvSpPr>
          <p:spPr>
            <a:xfrm>
              <a:off x="2081650" y="4993750"/>
              <a:ext cx="483125" cy="483125"/>
            </a:xfrm>
            <a:custGeom>
              <a:avLst/>
              <a:gdLst/>
              <a:ahLst/>
              <a:cxnLst/>
              <a:rect l="l" t="t" r="r" b="b"/>
              <a:pathLst>
                <a:path w="19325" h="19325" extrusionOk="0">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73" name="Google Shape;1473;p69"/>
            <p:cNvSpPr/>
            <p:nvPr/>
          </p:nvSpPr>
          <p:spPr>
            <a:xfrm>
              <a:off x="2209375" y="5125625"/>
              <a:ext cx="227600" cy="219350"/>
            </a:xfrm>
            <a:custGeom>
              <a:avLst/>
              <a:gdLst/>
              <a:ahLst/>
              <a:cxnLst/>
              <a:rect l="l" t="t" r="r" b="b"/>
              <a:pathLst>
                <a:path w="9104" h="8774" extrusionOk="0">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477"/>
        <p:cNvGrpSpPr/>
        <p:nvPr/>
      </p:nvGrpSpPr>
      <p:grpSpPr>
        <a:xfrm>
          <a:off x="0" y="0"/>
          <a:ext cx="0" cy="0"/>
          <a:chOff x="0" y="0"/>
          <a:chExt cx="0" cy="0"/>
        </a:xfrm>
      </p:grpSpPr>
      <p:sp>
        <p:nvSpPr>
          <p:cNvPr id="1478" name="Google Shape;1478;p70"/>
          <p:cNvSpPr txBox="1">
            <a:spLocks noGrp="1"/>
          </p:cNvSpPr>
          <p:nvPr>
            <p:ph type="title"/>
          </p:nvPr>
        </p:nvSpPr>
        <p:spPr>
          <a:xfrm>
            <a:off x="719975" y="1757000"/>
            <a:ext cx="3852000" cy="99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Desktop software</a:t>
            </a:r>
            <a:endParaRPr/>
          </a:p>
        </p:txBody>
      </p:sp>
      <p:sp>
        <p:nvSpPr>
          <p:cNvPr id="1479" name="Google Shape;1479;p70"/>
          <p:cNvSpPr txBox="1">
            <a:spLocks noGrp="1"/>
          </p:cNvSpPr>
          <p:nvPr>
            <p:ph type="subTitle" idx="1"/>
          </p:nvPr>
        </p:nvSpPr>
        <p:spPr>
          <a:xfrm>
            <a:off x="719975" y="2287383"/>
            <a:ext cx="3852000" cy="1124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can replace the image on the screen with your own work. Just delete this one, add yours and center it properly</a:t>
            </a:r>
            <a:endParaRPr/>
          </a:p>
        </p:txBody>
      </p:sp>
      <p:grpSp>
        <p:nvGrpSpPr>
          <p:cNvPr id="1480" name="Google Shape;1480;p70"/>
          <p:cNvGrpSpPr/>
          <p:nvPr/>
        </p:nvGrpSpPr>
        <p:grpSpPr>
          <a:xfrm>
            <a:off x="4819431" y="1448222"/>
            <a:ext cx="3366800" cy="2564249"/>
            <a:chOff x="3578510" y="1419647"/>
            <a:chExt cx="4021500" cy="3062887"/>
          </a:xfrm>
        </p:grpSpPr>
        <p:sp>
          <p:nvSpPr>
            <p:cNvPr id="1481" name="Google Shape;1481;p70"/>
            <p:cNvSpPr/>
            <p:nvPr/>
          </p:nvSpPr>
          <p:spPr>
            <a:xfrm>
              <a:off x="3716658" y="1548119"/>
              <a:ext cx="3748500" cy="2285700"/>
            </a:xfrm>
            <a:prstGeom prst="rect">
              <a:avLst/>
            </a:prstGeom>
            <a:noFill/>
            <a:ln w="19050" cap="flat" cmpd="sng">
              <a:solidFill>
                <a:srgbClr val="59595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70"/>
            <p:cNvSpPr/>
            <p:nvPr/>
          </p:nvSpPr>
          <p:spPr>
            <a:xfrm>
              <a:off x="3578510" y="1419647"/>
              <a:ext cx="4021500" cy="2544300"/>
            </a:xfrm>
            <a:prstGeom prst="roundRect">
              <a:avLst>
                <a:gd name="adj" fmla="val 3857"/>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70"/>
            <p:cNvSpPr/>
            <p:nvPr/>
          </p:nvSpPr>
          <p:spPr>
            <a:xfrm>
              <a:off x="4900908" y="3963886"/>
              <a:ext cx="1373274" cy="518648"/>
            </a:xfrm>
            <a:custGeom>
              <a:avLst/>
              <a:gdLst/>
              <a:ahLst/>
              <a:cxnLst/>
              <a:rect l="l" t="t" r="r" b="b"/>
              <a:pathLst>
                <a:path w="65999" h="24926" extrusionOk="0">
                  <a:moveTo>
                    <a:pt x="13372" y="0"/>
                  </a:moveTo>
                  <a:cubicBezTo>
                    <a:pt x="13051" y="1881"/>
                    <a:pt x="12653" y="8225"/>
                    <a:pt x="11445" y="11283"/>
                  </a:cubicBezTo>
                  <a:cubicBezTo>
                    <a:pt x="10237" y="14341"/>
                    <a:pt x="7883" y="16511"/>
                    <a:pt x="6125" y="18346"/>
                  </a:cubicBezTo>
                  <a:cubicBezTo>
                    <a:pt x="4367" y="20181"/>
                    <a:pt x="1875" y="21297"/>
                    <a:pt x="896" y="22291"/>
                  </a:cubicBezTo>
                  <a:cubicBezTo>
                    <a:pt x="-82" y="23285"/>
                    <a:pt x="-174" y="23896"/>
                    <a:pt x="254" y="24309"/>
                  </a:cubicBezTo>
                  <a:cubicBezTo>
                    <a:pt x="682" y="24722"/>
                    <a:pt x="805" y="24692"/>
                    <a:pt x="3465" y="24768"/>
                  </a:cubicBezTo>
                  <a:cubicBezTo>
                    <a:pt x="6125" y="24845"/>
                    <a:pt x="10925" y="24768"/>
                    <a:pt x="16215" y="24768"/>
                  </a:cubicBezTo>
                  <a:cubicBezTo>
                    <a:pt x="21505" y="24768"/>
                    <a:pt x="28630" y="24768"/>
                    <a:pt x="35204" y="24768"/>
                  </a:cubicBezTo>
                  <a:cubicBezTo>
                    <a:pt x="41778" y="24768"/>
                    <a:pt x="50783" y="24768"/>
                    <a:pt x="55660" y="24768"/>
                  </a:cubicBezTo>
                  <a:cubicBezTo>
                    <a:pt x="60537" y="24768"/>
                    <a:pt x="62754" y="25104"/>
                    <a:pt x="64466" y="24768"/>
                  </a:cubicBezTo>
                  <a:cubicBezTo>
                    <a:pt x="66178" y="24432"/>
                    <a:pt x="66056" y="23346"/>
                    <a:pt x="65934" y="22750"/>
                  </a:cubicBezTo>
                  <a:cubicBezTo>
                    <a:pt x="65812" y="22154"/>
                    <a:pt x="65353" y="22765"/>
                    <a:pt x="63732" y="21190"/>
                  </a:cubicBezTo>
                  <a:cubicBezTo>
                    <a:pt x="62111" y="19615"/>
                    <a:pt x="57999" y="16512"/>
                    <a:pt x="56210" y="13301"/>
                  </a:cubicBezTo>
                  <a:cubicBezTo>
                    <a:pt x="54421" y="10091"/>
                    <a:pt x="53505" y="4083"/>
                    <a:pt x="53000" y="1927"/>
                  </a:cubicBezTo>
                  <a:cubicBezTo>
                    <a:pt x="52496" y="-229"/>
                    <a:pt x="53153" y="627"/>
                    <a:pt x="53183" y="367"/>
                  </a:cubicBezTo>
                </a:path>
              </a:pathLst>
            </a:custGeom>
            <a:noFill/>
            <a:ln w="19050" cap="flat" cmpd="sng">
              <a:solidFill>
                <a:schemeClr val="dk1"/>
              </a:solidFill>
              <a:prstDash val="solid"/>
              <a:round/>
              <a:headEnd type="none" w="med" len="med"/>
              <a:tailEnd type="none" w="med" len="med"/>
            </a:ln>
          </p:spPr>
        </p:sp>
        <p:cxnSp>
          <p:nvCxnSpPr>
            <p:cNvPr id="1484" name="Google Shape;1484;p70"/>
            <p:cNvCxnSpPr/>
            <p:nvPr/>
          </p:nvCxnSpPr>
          <p:spPr>
            <a:xfrm>
              <a:off x="4915750" y="4433452"/>
              <a:ext cx="1353300" cy="0"/>
            </a:xfrm>
            <a:prstGeom prst="straightConnector1">
              <a:avLst/>
            </a:prstGeom>
            <a:noFill/>
            <a:ln w="19050" cap="flat" cmpd="sng">
              <a:solidFill>
                <a:schemeClr val="dk1"/>
              </a:solidFill>
              <a:prstDash val="solid"/>
              <a:round/>
              <a:headEnd type="none" w="med" len="med"/>
              <a:tailEnd type="none" w="med" len="med"/>
            </a:ln>
          </p:spPr>
        </p:cxn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637"/>
        <p:cNvGrpSpPr/>
        <p:nvPr/>
      </p:nvGrpSpPr>
      <p:grpSpPr>
        <a:xfrm>
          <a:off x="0" y="0"/>
          <a:ext cx="0" cy="0"/>
          <a:chOff x="0" y="0"/>
          <a:chExt cx="0" cy="0"/>
        </a:xfrm>
      </p:grpSpPr>
      <p:sp>
        <p:nvSpPr>
          <p:cNvPr id="638" name="Google Shape;638;p44"/>
          <p:cNvSpPr txBox="1">
            <a:spLocks noGrp="1"/>
          </p:cNvSpPr>
          <p:nvPr>
            <p:ph type="subTitle" idx="1"/>
          </p:nvPr>
        </p:nvSpPr>
        <p:spPr>
          <a:xfrm>
            <a:off x="730800" y="2275002"/>
            <a:ext cx="7682400" cy="967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Overview</a:t>
            </a:r>
            <a:endParaRPr/>
          </a:p>
        </p:txBody>
      </p:sp>
      <p:sp>
        <p:nvSpPr>
          <p:cNvPr id="639" name="Google Shape;639;p44"/>
          <p:cNvSpPr txBox="1">
            <a:spLocks noGrp="1"/>
          </p:cNvSpPr>
          <p:nvPr>
            <p:ph type="subTitle" idx="2"/>
          </p:nvPr>
        </p:nvSpPr>
        <p:spPr>
          <a:xfrm>
            <a:off x="2646000" y="3258563"/>
            <a:ext cx="3852000" cy="862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You can enter a subtitle here if you need it</a:t>
            </a:r>
            <a:endParaRPr/>
          </a:p>
        </p:txBody>
      </p:sp>
      <p:sp>
        <p:nvSpPr>
          <p:cNvPr id="640" name="Google Shape;640;p44"/>
          <p:cNvSpPr txBox="1">
            <a:spLocks noGrp="1"/>
          </p:cNvSpPr>
          <p:nvPr>
            <p:ph type="title"/>
          </p:nvPr>
        </p:nvSpPr>
        <p:spPr>
          <a:xfrm>
            <a:off x="1683000" y="708422"/>
            <a:ext cx="5778000" cy="1694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489"/>
        <p:cNvGrpSpPr/>
        <p:nvPr/>
      </p:nvGrpSpPr>
      <p:grpSpPr>
        <a:xfrm>
          <a:off x="0" y="0"/>
          <a:ext cx="0" cy="0"/>
          <a:chOff x="0" y="0"/>
          <a:chExt cx="0" cy="0"/>
        </a:xfrm>
      </p:grpSpPr>
      <p:sp>
        <p:nvSpPr>
          <p:cNvPr id="1490" name="Google Shape;1490;p71"/>
          <p:cNvSpPr txBox="1">
            <a:spLocks noGrp="1"/>
          </p:cNvSpPr>
          <p:nvPr>
            <p:ph type="subTitle" idx="1"/>
          </p:nvPr>
        </p:nvSpPr>
        <p:spPr>
          <a:xfrm>
            <a:off x="4572075" y="2296749"/>
            <a:ext cx="3852000" cy="109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can replace the image on the screen with your own work. Just delete this one, add yours and center it properly</a:t>
            </a:r>
            <a:endParaRPr/>
          </a:p>
        </p:txBody>
      </p:sp>
      <p:sp>
        <p:nvSpPr>
          <p:cNvPr id="1491" name="Google Shape;1491;p71"/>
          <p:cNvSpPr txBox="1">
            <a:spLocks noGrp="1"/>
          </p:cNvSpPr>
          <p:nvPr>
            <p:ph type="title"/>
          </p:nvPr>
        </p:nvSpPr>
        <p:spPr>
          <a:xfrm>
            <a:off x="4572000" y="1764378"/>
            <a:ext cx="3852000" cy="99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Mobile web</a:t>
            </a:r>
            <a:endParaRPr/>
          </a:p>
        </p:txBody>
      </p:sp>
      <p:sp>
        <p:nvSpPr>
          <p:cNvPr id="1492" name="Google Shape;1492;p71"/>
          <p:cNvSpPr/>
          <p:nvPr/>
        </p:nvSpPr>
        <p:spPr>
          <a:xfrm>
            <a:off x="1709327" y="981608"/>
            <a:ext cx="1670578" cy="3331228"/>
          </a:xfrm>
          <a:custGeom>
            <a:avLst/>
            <a:gdLst/>
            <a:ahLst/>
            <a:cxnLst/>
            <a:rect l="l" t="t" r="r" b="b"/>
            <a:pathLst>
              <a:path w="103480" h="206345" extrusionOk="0">
                <a:moveTo>
                  <a:pt x="61741" y="8558"/>
                </a:moveTo>
                <a:cubicBezTo>
                  <a:pt x="62649" y="8558"/>
                  <a:pt x="62637" y="9975"/>
                  <a:pt x="61704" y="9975"/>
                </a:cubicBezTo>
                <a:cubicBezTo>
                  <a:pt x="61677" y="9975"/>
                  <a:pt x="61650" y="9973"/>
                  <a:pt x="61623" y="9971"/>
                </a:cubicBezTo>
                <a:lnTo>
                  <a:pt x="40979" y="9971"/>
                </a:lnTo>
                <a:cubicBezTo>
                  <a:pt x="40952" y="9973"/>
                  <a:pt x="40925" y="9975"/>
                  <a:pt x="40898" y="9975"/>
                </a:cubicBezTo>
                <a:cubicBezTo>
                  <a:pt x="39965" y="9975"/>
                  <a:pt x="39952" y="8558"/>
                  <a:pt x="40861" y="8558"/>
                </a:cubicBezTo>
                <a:cubicBezTo>
                  <a:pt x="40899" y="8558"/>
                  <a:pt x="40938" y="8561"/>
                  <a:pt x="40979" y="8566"/>
                </a:cubicBezTo>
                <a:lnTo>
                  <a:pt x="61623" y="8566"/>
                </a:lnTo>
                <a:cubicBezTo>
                  <a:pt x="61664" y="8561"/>
                  <a:pt x="61703" y="8558"/>
                  <a:pt x="61741" y="8558"/>
                </a:cubicBezTo>
                <a:close/>
                <a:moveTo>
                  <a:pt x="100713" y="16164"/>
                </a:moveTo>
                <a:lnTo>
                  <a:pt x="100713" y="189567"/>
                </a:lnTo>
                <a:lnTo>
                  <a:pt x="2987" y="189567"/>
                </a:lnTo>
                <a:lnTo>
                  <a:pt x="2987" y="16164"/>
                </a:lnTo>
                <a:close/>
                <a:moveTo>
                  <a:pt x="22357" y="196638"/>
                </a:moveTo>
                <a:lnTo>
                  <a:pt x="22313" y="197165"/>
                </a:lnTo>
                <a:lnTo>
                  <a:pt x="18448" y="197165"/>
                </a:lnTo>
                <a:lnTo>
                  <a:pt x="18448" y="196638"/>
                </a:lnTo>
                <a:close/>
                <a:moveTo>
                  <a:pt x="53277" y="196726"/>
                </a:moveTo>
                <a:cubicBezTo>
                  <a:pt x="53365" y="196726"/>
                  <a:pt x="53453" y="196814"/>
                  <a:pt x="53453" y="196945"/>
                </a:cubicBezTo>
                <a:lnTo>
                  <a:pt x="53453" y="199976"/>
                </a:lnTo>
                <a:cubicBezTo>
                  <a:pt x="53453" y="200064"/>
                  <a:pt x="53365" y="200152"/>
                  <a:pt x="53234" y="200152"/>
                </a:cubicBezTo>
                <a:lnTo>
                  <a:pt x="50203" y="200152"/>
                </a:lnTo>
                <a:cubicBezTo>
                  <a:pt x="50071" y="200152"/>
                  <a:pt x="49983" y="200064"/>
                  <a:pt x="49983" y="199976"/>
                </a:cubicBezTo>
                <a:lnTo>
                  <a:pt x="49983" y="196945"/>
                </a:lnTo>
                <a:cubicBezTo>
                  <a:pt x="49983" y="196814"/>
                  <a:pt x="50071" y="196726"/>
                  <a:pt x="50203" y="196726"/>
                </a:cubicBezTo>
                <a:close/>
                <a:moveTo>
                  <a:pt x="80706" y="196517"/>
                </a:moveTo>
                <a:cubicBezTo>
                  <a:pt x="80761" y="196517"/>
                  <a:pt x="80816" y="196528"/>
                  <a:pt x="80860" y="196550"/>
                </a:cubicBezTo>
                <a:cubicBezTo>
                  <a:pt x="80948" y="196638"/>
                  <a:pt x="80948" y="196770"/>
                  <a:pt x="80860" y="196858"/>
                </a:cubicBezTo>
                <a:lnTo>
                  <a:pt x="79455" y="198263"/>
                </a:lnTo>
                <a:cubicBezTo>
                  <a:pt x="79367" y="198351"/>
                  <a:pt x="79323" y="198439"/>
                  <a:pt x="79323" y="198527"/>
                </a:cubicBezTo>
                <a:cubicBezTo>
                  <a:pt x="79323" y="198614"/>
                  <a:pt x="79367" y="198702"/>
                  <a:pt x="79455" y="198790"/>
                </a:cubicBezTo>
                <a:lnTo>
                  <a:pt x="80860" y="200196"/>
                </a:lnTo>
                <a:cubicBezTo>
                  <a:pt x="80948" y="200284"/>
                  <a:pt x="80948" y="200415"/>
                  <a:pt x="80860" y="200503"/>
                </a:cubicBezTo>
                <a:cubicBezTo>
                  <a:pt x="80816" y="200547"/>
                  <a:pt x="80761" y="200569"/>
                  <a:pt x="80706" y="200569"/>
                </a:cubicBezTo>
                <a:cubicBezTo>
                  <a:pt x="80652" y="200569"/>
                  <a:pt x="80597" y="200547"/>
                  <a:pt x="80553" y="200503"/>
                </a:cubicBezTo>
                <a:lnTo>
                  <a:pt x="79147" y="199098"/>
                </a:lnTo>
                <a:cubicBezTo>
                  <a:pt x="79015" y="198922"/>
                  <a:pt x="78928" y="198746"/>
                  <a:pt x="78928" y="198527"/>
                </a:cubicBezTo>
                <a:cubicBezTo>
                  <a:pt x="78928" y="198307"/>
                  <a:pt x="79015" y="198131"/>
                  <a:pt x="79147" y="198000"/>
                </a:cubicBezTo>
                <a:lnTo>
                  <a:pt x="80553" y="196550"/>
                </a:lnTo>
                <a:cubicBezTo>
                  <a:pt x="80597" y="196528"/>
                  <a:pt x="80652" y="196517"/>
                  <a:pt x="80706" y="196517"/>
                </a:cubicBezTo>
                <a:close/>
                <a:moveTo>
                  <a:pt x="15461" y="1"/>
                </a:moveTo>
                <a:cubicBezTo>
                  <a:pt x="6940" y="1"/>
                  <a:pt x="1" y="6941"/>
                  <a:pt x="1" y="15461"/>
                </a:cubicBezTo>
                <a:lnTo>
                  <a:pt x="1" y="190884"/>
                </a:lnTo>
                <a:cubicBezTo>
                  <a:pt x="1" y="199405"/>
                  <a:pt x="6940" y="206345"/>
                  <a:pt x="15461" y="206345"/>
                </a:cubicBezTo>
                <a:lnTo>
                  <a:pt x="88019" y="206345"/>
                </a:lnTo>
                <a:cubicBezTo>
                  <a:pt x="96540" y="206345"/>
                  <a:pt x="103480" y="199405"/>
                  <a:pt x="103480" y="190884"/>
                </a:cubicBezTo>
                <a:lnTo>
                  <a:pt x="103480" y="15461"/>
                </a:lnTo>
                <a:cubicBezTo>
                  <a:pt x="103480" y="6941"/>
                  <a:pt x="96540" y="1"/>
                  <a:pt x="88019" y="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showMasterSp="0">
  <p:cSld>
    <p:spTree>
      <p:nvGrpSpPr>
        <p:cNvPr id="1" name="Shape 1497"/>
        <p:cNvGrpSpPr/>
        <p:nvPr/>
      </p:nvGrpSpPr>
      <p:grpSpPr>
        <a:xfrm>
          <a:off x="0" y="0"/>
          <a:ext cx="0" cy="0"/>
          <a:chOff x="0" y="0"/>
          <a:chExt cx="0" cy="0"/>
        </a:xfrm>
      </p:grpSpPr>
      <p:sp>
        <p:nvSpPr>
          <p:cNvPr id="1498" name="Google Shape;1498;p72"/>
          <p:cNvSpPr txBox="1">
            <a:spLocks noGrp="1"/>
          </p:cNvSpPr>
          <p:nvPr>
            <p:ph type="ctrTitle"/>
          </p:nvPr>
        </p:nvSpPr>
        <p:spPr>
          <a:xfrm>
            <a:off x="3706444" y="540000"/>
            <a:ext cx="4717500" cy="1437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Thanks</a:t>
            </a:r>
            <a:endParaRPr/>
          </a:p>
        </p:txBody>
      </p:sp>
      <p:sp>
        <p:nvSpPr>
          <p:cNvPr id="1499" name="Google Shape;1499;p72"/>
          <p:cNvSpPr txBox="1">
            <a:spLocks noGrp="1"/>
          </p:cNvSpPr>
          <p:nvPr>
            <p:ph type="subTitle" idx="1"/>
          </p:nvPr>
        </p:nvSpPr>
        <p:spPr>
          <a:xfrm>
            <a:off x="4139194" y="2738311"/>
            <a:ext cx="3852000" cy="1157493"/>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chemeClr val="dk1"/>
                </a:solidFill>
              </a:rPr>
              <a:t>Do you have any questions?</a:t>
            </a:r>
            <a:endParaRPr dirty="0">
              <a:solidFill>
                <a:schemeClr val="dk1"/>
              </a:solidFill>
            </a:endParaRPr>
          </a:p>
          <a:p>
            <a:pPr marL="0" lvl="0" indent="0" algn="ctr" rtl="0">
              <a:spcBef>
                <a:spcPts val="0"/>
              </a:spcBef>
              <a:spcAft>
                <a:spcPts val="0"/>
              </a:spcAft>
              <a:buNone/>
            </a:pPr>
            <a:r>
              <a:rPr lang="en-US" dirty="0">
                <a:solidFill>
                  <a:schemeClr val="dk1"/>
                </a:solidFill>
              </a:rPr>
              <a:t>great_ppt@outlook.com</a:t>
            </a:r>
          </a:p>
          <a:p>
            <a:pPr marL="0" lvl="0" indent="0" algn="ctr" rtl="0">
              <a:spcBef>
                <a:spcPts val="0"/>
              </a:spcBef>
              <a:spcAft>
                <a:spcPts val="0"/>
              </a:spcAft>
              <a:buNone/>
            </a:pPr>
            <a:r>
              <a:rPr lang="en-US" dirty="0">
                <a:solidFill>
                  <a:schemeClr val="dk1"/>
                </a:solidFill>
              </a:rPr>
              <a:t>+1(540) 328-0772</a:t>
            </a:r>
          </a:p>
          <a:p>
            <a:pPr marL="0" lvl="0" indent="0" algn="ctr" rtl="0">
              <a:spcBef>
                <a:spcPts val="0"/>
              </a:spcBef>
              <a:spcAft>
                <a:spcPts val="0"/>
              </a:spcAft>
              <a:buNone/>
            </a:pPr>
            <a:r>
              <a:rPr lang="en-US" dirty="0">
                <a:solidFill>
                  <a:schemeClr val="dk1"/>
                </a:solidFill>
              </a:rPr>
              <a:t>www.greatppt.com</a:t>
            </a:r>
          </a:p>
        </p:txBody>
      </p:sp>
      <p:grpSp>
        <p:nvGrpSpPr>
          <p:cNvPr id="1500" name="Google Shape;1500;p72"/>
          <p:cNvGrpSpPr/>
          <p:nvPr/>
        </p:nvGrpSpPr>
        <p:grpSpPr>
          <a:xfrm>
            <a:off x="5340931" y="2117418"/>
            <a:ext cx="1448526" cy="407391"/>
            <a:chOff x="5340931" y="2128567"/>
            <a:chExt cx="1448526" cy="407391"/>
          </a:xfrm>
        </p:grpSpPr>
        <p:sp>
          <p:nvSpPr>
            <p:cNvPr id="1501" name="Google Shape;1501;p72"/>
            <p:cNvSpPr/>
            <p:nvPr/>
          </p:nvSpPr>
          <p:spPr>
            <a:xfrm>
              <a:off x="5340931" y="2128571"/>
              <a:ext cx="407383" cy="407383"/>
            </a:xfrm>
            <a:custGeom>
              <a:avLst/>
              <a:gdLst/>
              <a:ahLst/>
              <a:cxnLst/>
              <a:rect l="l" t="t" r="r" b="b"/>
              <a:pathLst>
                <a:path w="19982" h="19982" extrusionOk="0">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2" name="Google Shape;1502;p72"/>
            <p:cNvGrpSpPr/>
            <p:nvPr/>
          </p:nvGrpSpPr>
          <p:grpSpPr>
            <a:xfrm>
              <a:off x="5861474" y="2128567"/>
              <a:ext cx="407432" cy="407391"/>
              <a:chOff x="812101" y="2571761"/>
              <a:chExt cx="417066" cy="417024"/>
            </a:xfrm>
          </p:grpSpPr>
          <p:sp>
            <p:nvSpPr>
              <p:cNvPr id="1503" name="Google Shape;1503;p72"/>
              <p:cNvSpPr/>
              <p:nvPr/>
            </p:nvSpPr>
            <p:spPr>
              <a:xfrm>
                <a:off x="935084" y="2694744"/>
                <a:ext cx="171071" cy="171071"/>
              </a:xfrm>
              <a:custGeom>
                <a:avLst/>
                <a:gdLst/>
                <a:ahLst/>
                <a:cxnLst/>
                <a:rect l="l" t="t" r="r" b="b"/>
                <a:pathLst>
                  <a:path w="8197" h="8197" extrusionOk="0">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72"/>
              <p:cNvSpPr/>
              <p:nvPr/>
            </p:nvSpPr>
            <p:spPr>
              <a:xfrm>
                <a:off x="860977" y="2620616"/>
                <a:ext cx="319311" cy="319290"/>
              </a:xfrm>
              <a:custGeom>
                <a:avLst/>
                <a:gdLst/>
                <a:ahLst/>
                <a:cxnLst/>
                <a:rect l="l" t="t" r="r" b="b"/>
                <a:pathLst>
                  <a:path w="15300" h="15299" extrusionOk="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72"/>
              <p:cNvSpPr/>
              <p:nvPr/>
            </p:nvSpPr>
            <p:spPr>
              <a:xfrm>
                <a:off x="812101" y="2571761"/>
                <a:ext cx="417066" cy="417024"/>
              </a:xfrm>
              <a:custGeom>
                <a:avLst/>
                <a:gdLst/>
                <a:ahLst/>
                <a:cxnLst/>
                <a:rect l="l" t="t" r="r" b="b"/>
                <a:pathLst>
                  <a:path w="19984" h="19982" extrusionOk="0">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72"/>
              <p:cNvSpPr/>
              <p:nvPr/>
            </p:nvSpPr>
            <p:spPr>
              <a:xfrm>
                <a:off x="1081712" y="2670306"/>
                <a:ext cx="48878" cy="48898"/>
              </a:xfrm>
              <a:custGeom>
                <a:avLst/>
                <a:gdLst/>
                <a:ahLst/>
                <a:cxnLst/>
                <a:rect l="l" t="t" r="r" b="b"/>
                <a:pathLst>
                  <a:path w="2342" h="2343" extrusionOk="0">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 name="Google Shape;1507;p72"/>
            <p:cNvGrpSpPr/>
            <p:nvPr/>
          </p:nvGrpSpPr>
          <p:grpSpPr>
            <a:xfrm>
              <a:off x="6382065" y="2128567"/>
              <a:ext cx="407391" cy="407391"/>
              <a:chOff x="1323129" y="2571761"/>
              <a:chExt cx="417024" cy="417024"/>
            </a:xfrm>
          </p:grpSpPr>
          <p:sp>
            <p:nvSpPr>
              <p:cNvPr id="1508" name="Google Shape;1508;p72"/>
              <p:cNvSpPr/>
              <p:nvPr/>
            </p:nvSpPr>
            <p:spPr>
              <a:xfrm>
                <a:off x="1385007" y="2719183"/>
                <a:ext cx="73337" cy="219907"/>
              </a:xfrm>
              <a:custGeom>
                <a:avLst/>
                <a:gdLst/>
                <a:ahLst/>
                <a:cxnLst/>
                <a:rect l="l" t="t" r="r" b="b"/>
                <a:pathLst>
                  <a:path w="3514" h="10537" extrusionOk="0">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72"/>
              <p:cNvSpPr/>
              <p:nvPr/>
            </p:nvSpPr>
            <p:spPr>
              <a:xfrm>
                <a:off x="1385007" y="2621430"/>
                <a:ext cx="73337" cy="73337"/>
              </a:xfrm>
              <a:custGeom>
                <a:avLst/>
                <a:gdLst/>
                <a:ahLst/>
                <a:cxnLst/>
                <a:rect l="l" t="t" r="r" b="b"/>
                <a:pathLst>
                  <a:path w="3514" h="3514" extrusionOk="0">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72"/>
              <p:cNvSpPr/>
              <p:nvPr/>
            </p:nvSpPr>
            <p:spPr>
              <a:xfrm>
                <a:off x="1482759" y="2718786"/>
                <a:ext cx="195510" cy="220304"/>
              </a:xfrm>
              <a:custGeom>
                <a:avLst/>
                <a:gdLst/>
                <a:ahLst/>
                <a:cxnLst/>
                <a:rect l="l" t="t" r="r" b="b"/>
                <a:pathLst>
                  <a:path w="9368" h="10556" extrusionOk="0">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72"/>
              <p:cNvSpPr/>
              <p:nvPr/>
            </p:nvSpPr>
            <p:spPr>
              <a:xfrm>
                <a:off x="1323129" y="2571761"/>
                <a:ext cx="417024" cy="417024"/>
              </a:xfrm>
              <a:custGeom>
                <a:avLst/>
                <a:gdLst/>
                <a:ahLst/>
                <a:cxnLst/>
                <a:rect l="l" t="t" r="r" b="b"/>
                <a:pathLst>
                  <a:path w="19982" h="19982" extrusionOk="0">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512" name="Google Shape;1512;p72"/>
          <p:cNvSpPr txBox="1"/>
          <p:nvPr/>
        </p:nvSpPr>
        <p:spPr>
          <a:xfrm>
            <a:off x="4241944" y="4371662"/>
            <a:ext cx="3646500" cy="291300"/>
          </a:xfrm>
          <a:prstGeom prst="rect">
            <a:avLst/>
          </a:prstGeom>
          <a:noFill/>
          <a:ln>
            <a:noFill/>
          </a:ln>
        </p:spPr>
        <p:txBody>
          <a:bodyPr spcFirstLastPara="1" wrap="square" lIns="91425" tIns="91425" rIns="91425" bIns="91425" anchor="ctr" anchorCtr="0">
            <a:noAutofit/>
          </a:bodyPr>
          <a:lstStyle/>
          <a:p>
            <a:pPr marL="0" lvl="0" indent="0" algn="ctr" rtl="0">
              <a:spcBef>
                <a:spcPts val="300"/>
              </a:spcBef>
              <a:spcAft>
                <a:spcPts val="0"/>
              </a:spcAft>
              <a:buNone/>
            </a:pPr>
            <a:r>
              <a:rPr lang="en" sz="1200">
                <a:solidFill>
                  <a:schemeClr val="dk1"/>
                </a:solidFill>
                <a:latin typeface="Open Sans"/>
                <a:ea typeface="Open Sans"/>
                <a:cs typeface="Open Sans"/>
                <a:sym typeface="Open Sans"/>
              </a:rPr>
              <a:t>Please keep this slide for attribution.</a:t>
            </a:r>
            <a:endParaRPr sz="1200">
              <a:solidFill>
                <a:schemeClr val="dk1"/>
              </a:solidFill>
              <a:latin typeface="Open Sans"/>
              <a:ea typeface="Open Sans"/>
              <a:cs typeface="Open Sans"/>
              <a:sym typeface="Open Sans"/>
            </a:endParaRPr>
          </a:p>
        </p:txBody>
      </p:sp>
      <p:grpSp>
        <p:nvGrpSpPr>
          <p:cNvPr id="1513" name="Google Shape;1513;p72"/>
          <p:cNvGrpSpPr/>
          <p:nvPr/>
        </p:nvGrpSpPr>
        <p:grpSpPr>
          <a:xfrm rot="-1358684">
            <a:off x="498088" y="579700"/>
            <a:ext cx="443825" cy="509462"/>
            <a:chOff x="-3128364" y="1853250"/>
            <a:chExt cx="1251865" cy="1437002"/>
          </a:xfrm>
        </p:grpSpPr>
        <p:sp>
          <p:nvSpPr>
            <p:cNvPr id="1514" name="Google Shape;1514;p72"/>
            <p:cNvSpPr/>
            <p:nvPr/>
          </p:nvSpPr>
          <p:spPr>
            <a:xfrm>
              <a:off x="-2928194" y="2032136"/>
              <a:ext cx="883452" cy="1258116"/>
            </a:xfrm>
            <a:custGeom>
              <a:avLst/>
              <a:gdLst/>
              <a:ahLst/>
              <a:cxnLst/>
              <a:rect l="l" t="t" r="r" b="b"/>
              <a:pathLst>
                <a:path w="5230" h="7448" extrusionOk="0">
                  <a:moveTo>
                    <a:pt x="3730" y="5683"/>
                  </a:moveTo>
                  <a:cubicBezTo>
                    <a:pt x="3869" y="5935"/>
                    <a:pt x="3856" y="5973"/>
                    <a:pt x="3692" y="6187"/>
                  </a:cubicBezTo>
                  <a:cubicBezTo>
                    <a:pt x="3705" y="6237"/>
                    <a:pt x="3730" y="6288"/>
                    <a:pt x="3755" y="6338"/>
                  </a:cubicBezTo>
                  <a:cubicBezTo>
                    <a:pt x="3781" y="6452"/>
                    <a:pt x="3743" y="6565"/>
                    <a:pt x="3642" y="6628"/>
                  </a:cubicBezTo>
                  <a:cubicBezTo>
                    <a:pt x="3566" y="6679"/>
                    <a:pt x="3491" y="6729"/>
                    <a:pt x="3402" y="6767"/>
                  </a:cubicBezTo>
                  <a:cubicBezTo>
                    <a:pt x="3339" y="6779"/>
                    <a:pt x="3289" y="6830"/>
                    <a:pt x="3264" y="6893"/>
                  </a:cubicBezTo>
                  <a:cubicBezTo>
                    <a:pt x="3163" y="7195"/>
                    <a:pt x="2886" y="7397"/>
                    <a:pt x="2571" y="7409"/>
                  </a:cubicBezTo>
                  <a:cubicBezTo>
                    <a:pt x="2231" y="7447"/>
                    <a:pt x="1916" y="7271"/>
                    <a:pt x="1764" y="6968"/>
                  </a:cubicBezTo>
                  <a:cubicBezTo>
                    <a:pt x="1727" y="6880"/>
                    <a:pt x="1664" y="6817"/>
                    <a:pt x="1575" y="6779"/>
                  </a:cubicBezTo>
                  <a:cubicBezTo>
                    <a:pt x="1374" y="6679"/>
                    <a:pt x="1273" y="6452"/>
                    <a:pt x="1336" y="6237"/>
                  </a:cubicBezTo>
                  <a:cubicBezTo>
                    <a:pt x="1349" y="6187"/>
                    <a:pt x="1336" y="6137"/>
                    <a:pt x="1311" y="6099"/>
                  </a:cubicBezTo>
                  <a:cubicBezTo>
                    <a:pt x="1235" y="5973"/>
                    <a:pt x="1134" y="5834"/>
                    <a:pt x="1235" y="5683"/>
                  </a:cubicBezTo>
                  <a:cubicBezTo>
                    <a:pt x="1248" y="5658"/>
                    <a:pt x="1235" y="5620"/>
                    <a:pt x="1235" y="5595"/>
                  </a:cubicBezTo>
                  <a:cubicBezTo>
                    <a:pt x="1185" y="5406"/>
                    <a:pt x="1197" y="5368"/>
                    <a:pt x="1361" y="5242"/>
                  </a:cubicBezTo>
                  <a:cubicBezTo>
                    <a:pt x="1361" y="5141"/>
                    <a:pt x="1323" y="5040"/>
                    <a:pt x="1260" y="4965"/>
                  </a:cubicBezTo>
                  <a:cubicBezTo>
                    <a:pt x="1210" y="4902"/>
                    <a:pt x="1160" y="4826"/>
                    <a:pt x="1097" y="4776"/>
                  </a:cubicBezTo>
                  <a:cubicBezTo>
                    <a:pt x="819" y="4499"/>
                    <a:pt x="592" y="4184"/>
                    <a:pt x="429" y="3831"/>
                  </a:cubicBezTo>
                  <a:cubicBezTo>
                    <a:pt x="315" y="3629"/>
                    <a:pt x="227" y="3415"/>
                    <a:pt x="164" y="3201"/>
                  </a:cubicBezTo>
                  <a:cubicBezTo>
                    <a:pt x="13" y="2760"/>
                    <a:pt x="0" y="2281"/>
                    <a:pt x="114" y="1827"/>
                  </a:cubicBezTo>
                  <a:cubicBezTo>
                    <a:pt x="227" y="1449"/>
                    <a:pt x="429" y="1109"/>
                    <a:pt x="693" y="832"/>
                  </a:cubicBezTo>
                  <a:cubicBezTo>
                    <a:pt x="908" y="618"/>
                    <a:pt x="1160" y="454"/>
                    <a:pt x="1437" y="340"/>
                  </a:cubicBezTo>
                  <a:cubicBezTo>
                    <a:pt x="1575" y="290"/>
                    <a:pt x="1701" y="214"/>
                    <a:pt x="1840" y="164"/>
                  </a:cubicBezTo>
                  <a:cubicBezTo>
                    <a:pt x="2067" y="101"/>
                    <a:pt x="2306" y="50"/>
                    <a:pt x="2546" y="13"/>
                  </a:cubicBezTo>
                  <a:cubicBezTo>
                    <a:pt x="2684" y="0"/>
                    <a:pt x="2823" y="13"/>
                    <a:pt x="2961" y="50"/>
                  </a:cubicBezTo>
                  <a:cubicBezTo>
                    <a:pt x="3176" y="101"/>
                    <a:pt x="3415" y="139"/>
                    <a:pt x="3629" y="202"/>
                  </a:cubicBezTo>
                  <a:cubicBezTo>
                    <a:pt x="3768" y="265"/>
                    <a:pt x="3907" y="328"/>
                    <a:pt x="4045" y="403"/>
                  </a:cubicBezTo>
                  <a:cubicBezTo>
                    <a:pt x="4335" y="580"/>
                    <a:pt x="4587" y="794"/>
                    <a:pt x="4801" y="1059"/>
                  </a:cubicBezTo>
                  <a:cubicBezTo>
                    <a:pt x="5015" y="1336"/>
                    <a:pt x="5141" y="1663"/>
                    <a:pt x="5179" y="2004"/>
                  </a:cubicBezTo>
                  <a:cubicBezTo>
                    <a:pt x="5230" y="2382"/>
                    <a:pt x="5204" y="2772"/>
                    <a:pt x="5104" y="3138"/>
                  </a:cubicBezTo>
                  <a:cubicBezTo>
                    <a:pt x="5003" y="3453"/>
                    <a:pt x="4864" y="3743"/>
                    <a:pt x="4675" y="3995"/>
                  </a:cubicBezTo>
                  <a:cubicBezTo>
                    <a:pt x="4549" y="4146"/>
                    <a:pt x="4398" y="4284"/>
                    <a:pt x="4247" y="4410"/>
                  </a:cubicBezTo>
                  <a:cubicBezTo>
                    <a:pt x="4146" y="4511"/>
                    <a:pt x="4020" y="4612"/>
                    <a:pt x="3919" y="4725"/>
                  </a:cubicBezTo>
                  <a:cubicBezTo>
                    <a:pt x="3844" y="4839"/>
                    <a:pt x="3755" y="4952"/>
                    <a:pt x="3692" y="5078"/>
                  </a:cubicBezTo>
                  <a:cubicBezTo>
                    <a:pt x="3680" y="5116"/>
                    <a:pt x="3680" y="5166"/>
                    <a:pt x="3705" y="5204"/>
                  </a:cubicBezTo>
                  <a:cubicBezTo>
                    <a:pt x="3856" y="5406"/>
                    <a:pt x="3881" y="5469"/>
                    <a:pt x="3730" y="5683"/>
                  </a:cubicBezTo>
                  <a:close/>
                  <a:moveTo>
                    <a:pt x="3541" y="5116"/>
                  </a:moveTo>
                  <a:cubicBezTo>
                    <a:pt x="3554" y="5091"/>
                    <a:pt x="3554" y="5078"/>
                    <a:pt x="3566" y="5053"/>
                  </a:cubicBezTo>
                  <a:cubicBezTo>
                    <a:pt x="3617" y="4902"/>
                    <a:pt x="3705" y="4763"/>
                    <a:pt x="3818" y="4650"/>
                  </a:cubicBezTo>
                  <a:cubicBezTo>
                    <a:pt x="4045" y="4436"/>
                    <a:pt x="4285" y="4221"/>
                    <a:pt x="4499" y="3995"/>
                  </a:cubicBezTo>
                  <a:cubicBezTo>
                    <a:pt x="4587" y="3906"/>
                    <a:pt x="4663" y="3806"/>
                    <a:pt x="4726" y="3705"/>
                  </a:cubicBezTo>
                  <a:cubicBezTo>
                    <a:pt x="4763" y="3617"/>
                    <a:pt x="4801" y="3541"/>
                    <a:pt x="4839" y="3453"/>
                  </a:cubicBezTo>
                  <a:cubicBezTo>
                    <a:pt x="4902" y="3301"/>
                    <a:pt x="4978" y="3163"/>
                    <a:pt x="5028" y="3012"/>
                  </a:cubicBezTo>
                  <a:cubicBezTo>
                    <a:pt x="5104" y="2722"/>
                    <a:pt x="5129" y="2419"/>
                    <a:pt x="5078" y="2117"/>
                  </a:cubicBezTo>
                  <a:cubicBezTo>
                    <a:pt x="5053" y="1802"/>
                    <a:pt x="4952" y="1500"/>
                    <a:pt x="4776" y="1235"/>
                  </a:cubicBezTo>
                  <a:cubicBezTo>
                    <a:pt x="4587" y="983"/>
                    <a:pt x="4348" y="756"/>
                    <a:pt x="4083" y="580"/>
                  </a:cubicBezTo>
                  <a:cubicBezTo>
                    <a:pt x="3806" y="403"/>
                    <a:pt x="3491" y="277"/>
                    <a:pt x="3163" y="214"/>
                  </a:cubicBezTo>
                  <a:cubicBezTo>
                    <a:pt x="2709" y="88"/>
                    <a:pt x="2231" y="113"/>
                    <a:pt x="1790" y="290"/>
                  </a:cubicBezTo>
                  <a:cubicBezTo>
                    <a:pt x="1563" y="378"/>
                    <a:pt x="1349" y="504"/>
                    <a:pt x="1122" y="605"/>
                  </a:cubicBezTo>
                  <a:cubicBezTo>
                    <a:pt x="1109" y="618"/>
                    <a:pt x="1084" y="630"/>
                    <a:pt x="1071" y="643"/>
                  </a:cubicBezTo>
                  <a:cubicBezTo>
                    <a:pt x="807" y="832"/>
                    <a:pt x="580" y="1071"/>
                    <a:pt x="416" y="1336"/>
                  </a:cubicBezTo>
                  <a:cubicBezTo>
                    <a:pt x="202" y="1676"/>
                    <a:pt x="101" y="2067"/>
                    <a:pt x="114" y="2457"/>
                  </a:cubicBezTo>
                  <a:cubicBezTo>
                    <a:pt x="114" y="2596"/>
                    <a:pt x="139" y="2747"/>
                    <a:pt x="177" y="2886"/>
                  </a:cubicBezTo>
                  <a:cubicBezTo>
                    <a:pt x="227" y="3075"/>
                    <a:pt x="277" y="3251"/>
                    <a:pt x="340" y="3428"/>
                  </a:cubicBezTo>
                  <a:cubicBezTo>
                    <a:pt x="416" y="3617"/>
                    <a:pt x="529" y="3793"/>
                    <a:pt x="618" y="3969"/>
                  </a:cubicBezTo>
                  <a:cubicBezTo>
                    <a:pt x="731" y="4184"/>
                    <a:pt x="870" y="4385"/>
                    <a:pt x="1046" y="4562"/>
                  </a:cubicBezTo>
                  <a:cubicBezTo>
                    <a:pt x="1235" y="4725"/>
                    <a:pt x="1386" y="4940"/>
                    <a:pt x="1487" y="5179"/>
                  </a:cubicBezTo>
                  <a:close/>
                  <a:moveTo>
                    <a:pt x="2205" y="5733"/>
                  </a:moveTo>
                  <a:cubicBezTo>
                    <a:pt x="2508" y="5721"/>
                    <a:pt x="2873" y="5708"/>
                    <a:pt x="3239" y="5683"/>
                  </a:cubicBezTo>
                  <a:cubicBezTo>
                    <a:pt x="3352" y="5683"/>
                    <a:pt x="3453" y="5658"/>
                    <a:pt x="3554" y="5620"/>
                  </a:cubicBezTo>
                  <a:cubicBezTo>
                    <a:pt x="3680" y="5582"/>
                    <a:pt x="3730" y="5519"/>
                    <a:pt x="3718" y="5431"/>
                  </a:cubicBezTo>
                  <a:cubicBezTo>
                    <a:pt x="3705" y="5343"/>
                    <a:pt x="3655" y="5280"/>
                    <a:pt x="3529" y="5255"/>
                  </a:cubicBezTo>
                  <a:cubicBezTo>
                    <a:pt x="3352" y="5229"/>
                    <a:pt x="3176" y="5217"/>
                    <a:pt x="2987" y="5217"/>
                  </a:cubicBezTo>
                  <a:cubicBezTo>
                    <a:pt x="2596" y="5229"/>
                    <a:pt x="2193" y="5255"/>
                    <a:pt x="1802" y="5280"/>
                  </a:cubicBezTo>
                  <a:cubicBezTo>
                    <a:pt x="1664" y="5292"/>
                    <a:pt x="1538" y="5330"/>
                    <a:pt x="1399" y="5368"/>
                  </a:cubicBezTo>
                  <a:cubicBezTo>
                    <a:pt x="1336" y="5381"/>
                    <a:pt x="1298" y="5418"/>
                    <a:pt x="1311" y="5481"/>
                  </a:cubicBezTo>
                  <a:cubicBezTo>
                    <a:pt x="1323" y="5532"/>
                    <a:pt x="1349" y="5582"/>
                    <a:pt x="1386" y="5620"/>
                  </a:cubicBezTo>
                  <a:cubicBezTo>
                    <a:pt x="1449" y="5645"/>
                    <a:pt x="1525" y="5670"/>
                    <a:pt x="1601" y="5683"/>
                  </a:cubicBezTo>
                  <a:cubicBezTo>
                    <a:pt x="1777" y="5696"/>
                    <a:pt x="1953" y="5708"/>
                    <a:pt x="2205" y="5733"/>
                  </a:cubicBezTo>
                  <a:close/>
                  <a:moveTo>
                    <a:pt x="2470" y="6263"/>
                  </a:moveTo>
                  <a:cubicBezTo>
                    <a:pt x="2735" y="6250"/>
                    <a:pt x="2987" y="6237"/>
                    <a:pt x="3251" y="6212"/>
                  </a:cubicBezTo>
                  <a:cubicBezTo>
                    <a:pt x="3377" y="6187"/>
                    <a:pt x="3503" y="6149"/>
                    <a:pt x="3617" y="6086"/>
                  </a:cubicBezTo>
                  <a:cubicBezTo>
                    <a:pt x="3692" y="6061"/>
                    <a:pt x="3743" y="5973"/>
                    <a:pt x="3718" y="5885"/>
                  </a:cubicBezTo>
                  <a:cubicBezTo>
                    <a:pt x="3692" y="5796"/>
                    <a:pt x="3604" y="5733"/>
                    <a:pt x="3516" y="5746"/>
                  </a:cubicBezTo>
                  <a:cubicBezTo>
                    <a:pt x="3327" y="5759"/>
                    <a:pt x="3138" y="5771"/>
                    <a:pt x="2961" y="5784"/>
                  </a:cubicBezTo>
                  <a:cubicBezTo>
                    <a:pt x="2684" y="5796"/>
                    <a:pt x="2420" y="5809"/>
                    <a:pt x="2155" y="5809"/>
                  </a:cubicBezTo>
                  <a:cubicBezTo>
                    <a:pt x="1890" y="5796"/>
                    <a:pt x="1651" y="5759"/>
                    <a:pt x="1399" y="5746"/>
                  </a:cubicBezTo>
                  <a:cubicBezTo>
                    <a:pt x="1311" y="5733"/>
                    <a:pt x="1260" y="5771"/>
                    <a:pt x="1286" y="5859"/>
                  </a:cubicBezTo>
                  <a:cubicBezTo>
                    <a:pt x="1311" y="5935"/>
                    <a:pt x="1361" y="6011"/>
                    <a:pt x="1412" y="6061"/>
                  </a:cubicBezTo>
                  <a:cubicBezTo>
                    <a:pt x="1512" y="6162"/>
                    <a:pt x="1651" y="6212"/>
                    <a:pt x="1790" y="6225"/>
                  </a:cubicBezTo>
                  <a:cubicBezTo>
                    <a:pt x="2016" y="6237"/>
                    <a:pt x="2243" y="6263"/>
                    <a:pt x="2470" y="6263"/>
                  </a:cubicBezTo>
                  <a:close/>
                  <a:moveTo>
                    <a:pt x="1449" y="6237"/>
                  </a:moveTo>
                  <a:cubicBezTo>
                    <a:pt x="1399" y="6288"/>
                    <a:pt x="1386" y="6351"/>
                    <a:pt x="1412" y="6427"/>
                  </a:cubicBezTo>
                  <a:cubicBezTo>
                    <a:pt x="1462" y="6603"/>
                    <a:pt x="1626" y="6742"/>
                    <a:pt x="1815" y="6754"/>
                  </a:cubicBezTo>
                  <a:cubicBezTo>
                    <a:pt x="2231" y="6817"/>
                    <a:pt x="2646" y="6817"/>
                    <a:pt x="3050" y="6742"/>
                  </a:cubicBezTo>
                  <a:cubicBezTo>
                    <a:pt x="3213" y="6716"/>
                    <a:pt x="3377" y="6653"/>
                    <a:pt x="3529" y="6578"/>
                  </a:cubicBezTo>
                  <a:cubicBezTo>
                    <a:pt x="3692" y="6502"/>
                    <a:pt x="3705" y="6414"/>
                    <a:pt x="3579" y="6250"/>
                  </a:cubicBezTo>
                  <a:cubicBezTo>
                    <a:pt x="2873" y="6389"/>
                    <a:pt x="2155" y="6389"/>
                    <a:pt x="1449" y="6237"/>
                  </a:cubicBezTo>
                  <a:close/>
                  <a:moveTo>
                    <a:pt x="3163" y="6817"/>
                  </a:moveTo>
                  <a:cubicBezTo>
                    <a:pt x="2735" y="6905"/>
                    <a:pt x="2294" y="6918"/>
                    <a:pt x="1853" y="6842"/>
                  </a:cubicBezTo>
                  <a:cubicBezTo>
                    <a:pt x="1953" y="7145"/>
                    <a:pt x="2243" y="7346"/>
                    <a:pt x="2558" y="7321"/>
                  </a:cubicBezTo>
                  <a:cubicBezTo>
                    <a:pt x="2848" y="7296"/>
                    <a:pt x="3087" y="7094"/>
                    <a:pt x="3163" y="681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72"/>
            <p:cNvSpPr/>
            <p:nvPr/>
          </p:nvSpPr>
          <p:spPr>
            <a:xfrm>
              <a:off x="-2911133" y="2047001"/>
              <a:ext cx="849330" cy="860141"/>
            </a:xfrm>
            <a:custGeom>
              <a:avLst/>
              <a:gdLst/>
              <a:ahLst/>
              <a:cxnLst/>
              <a:rect l="l" t="t" r="r" b="b"/>
              <a:pathLst>
                <a:path w="5028" h="5092" extrusionOk="0">
                  <a:moveTo>
                    <a:pt x="3440" y="5028"/>
                  </a:moveTo>
                  <a:lnTo>
                    <a:pt x="1386" y="5091"/>
                  </a:lnTo>
                  <a:cubicBezTo>
                    <a:pt x="1298" y="4852"/>
                    <a:pt x="1147" y="4637"/>
                    <a:pt x="945" y="4474"/>
                  </a:cubicBezTo>
                  <a:cubicBezTo>
                    <a:pt x="769" y="4297"/>
                    <a:pt x="630" y="4108"/>
                    <a:pt x="529" y="3881"/>
                  </a:cubicBezTo>
                  <a:cubicBezTo>
                    <a:pt x="441" y="3705"/>
                    <a:pt x="328" y="3529"/>
                    <a:pt x="252" y="3340"/>
                  </a:cubicBezTo>
                  <a:cubicBezTo>
                    <a:pt x="176" y="3163"/>
                    <a:pt x="126" y="2987"/>
                    <a:pt x="88" y="2798"/>
                  </a:cubicBezTo>
                  <a:cubicBezTo>
                    <a:pt x="38" y="2659"/>
                    <a:pt x="25" y="2520"/>
                    <a:pt x="13" y="2369"/>
                  </a:cubicBezTo>
                  <a:cubicBezTo>
                    <a:pt x="0" y="1979"/>
                    <a:pt x="113" y="1588"/>
                    <a:pt x="328" y="1260"/>
                  </a:cubicBezTo>
                  <a:cubicBezTo>
                    <a:pt x="491" y="983"/>
                    <a:pt x="706" y="744"/>
                    <a:pt x="970" y="555"/>
                  </a:cubicBezTo>
                  <a:cubicBezTo>
                    <a:pt x="996" y="542"/>
                    <a:pt x="1008" y="530"/>
                    <a:pt x="1033" y="517"/>
                  </a:cubicBezTo>
                  <a:cubicBezTo>
                    <a:pt x="1248" y="416"/>
                    <a:pt x="1474" y="290"/>
                    <a:pt x="1701" y="202"/>
                  </a:cubicBezTo>
                  <a:cubicBezTo>
                    <a:pt x="2130" y="25"/>
                    <a:pt x="2621" y="0"/>
                    <a:pt x="3075" y="126"/>
                  </a:cubicBezTo>
                  <a:cubicBezTo>
                    <a:pt x="3390" y="189"/>
                    <a:pt x="3705" y="315"/>
                    <a:pt x="3995" y="492"/>
                  </a:cubicBezTo>
                  <a:cubicBezTo>
                    <a:pt x="4259" y="668"/>
                    <a:pt x="4486" y="895"/>
                    <a:pt x="4688" y="1160"/>
                  </a:cubicBezTo>
                  <a:cubicBezTo>
                    <a:pt x="4851" y="1412"/>
                    <a:pt x="4965" y="1727"/>
                    <a:pt x="4990" y="2042"/>
                  </a:cubicBezTo>
                  <a:cubicBezTo>
                    <a:pt x="5028" y="2331"/>
                    <a:pt x="5003" y="2634"/>
                    <a:pt x="4927" y="2924"/>
                  </a:cubicBezTo>
                  <a:cubicBezTo>
                    <a:pt x="4877" y="3075"/>
                    <a:pt x="4801" y="3226"/>
                    <a:pt x="4738" y="3377"/>
                  </a:cubicBezTo>
                  <a:cubicBezTo>
                    <a:pt x="4713" y="3453"/>
                    <a:pt x="4675" y="3541"/>
                    <a:pt x="4625" y="3617"/>
                  </a:cubicBezTo>
                  <a:cubicBezTo>
                    <a:pt x="4562" y="3718"/>
                    <a:pt x="4499" y="3818"/>
                    <a:pt x="4410" y="3907"/>
                  </a:cubicBezTo>
                  <a:cubicBezTo>
                    <a:pt x="4184" y="4133"/>
                    <a:pt x="3957" y="4348"/>
                    <a:pt x="3730" y="4562"/>
                  </a:cubicBezTo>
                  <a:cubicBezTo>
                    <a:pt x="3604" y="4675"/>
                    <a:pt x="3516" y="4814"/>
                    <a:pt x="3465" y="4978"/>
                  </a:cubicBezTo>
                  <a:cubicBezTo>
                    <a:pt x="3453" y="4990"/>
                    <a:pt x="3453" y="5003"/>
                    <a:pt x="3440" y="50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72"/>
            <p:cNvSpPr/>
            <p:nvPr/>
          </p:nvSpPr>
          <p:spPr>
            <a:xfrm>
              <a:off x="-2423800" y="2064062"/>
              <a:ext cx="361996" cy="834465"/>
            </a:xfrm>
            <a:custGeom>
              <a:avLst/>
              <a:gdLst/>
              <a:ahLst/>
              <a:cxnLst/>
              <a:rect l="l" t="t" r="r" b="b"/>
              <a:pathLst>
                <a:path w="2143" h="4940" extrusionOk="0">
                  <a:moveTo>
                    <a:pt x="2092" y="1941"/>
                  </a:moveTo>
                  <a:cubicBezTo>
                    <a:pt x="2067" y="1613"/>
                    <a:pt x="1966" y="1311"/>
                    <a:pt x="1790" y="1046"/>
                  </a:cubicBezTo>
                  <a:cubicBezTo>
                    <a:pt x="1601" y="794"/>
                    <a:pt x="1362" y="567"/>
                    <a:pt x="1097" y="391"/>
                  </a:cubicBezTo>
                  <a:cubicBezTo>
                    <a:pt x="820" y="214"/>
                    <a:pt x="505" y="88"/>
                    <a:pt x="177" y="25"/>
                  </a:cubicBezTo>
                  <a:lnTo>
                    <a:pt x="64" y="0"/>
                  </a:lnTo>
                  <a:cubicBezTo>
                    <a:pt x="26" y="13"/>
                    <a:pt x="1" y="50"/>
                    <a:pt x="13" y="88"/>
                  </a:cubicBezTo>
                  <a:cubicBezTo>
                    <a:pt x="51" y="177"/>
                    <a:pt x="101" y="240"/>
                    <a:pt x="164" y="303"/>
                  </a:cubicBezTo>
                  <a:cubicBezTo>
                    <a:pt x="341" y="441"/>
                    <a:pt x="530" y="580"/>
                    <a:pt x="719" y="706"/>
                  </a:cubicBezTo>
                  <a:cubicBezTo>
                    <a:pt x="1236" y="1033"/>
                    <a:pt x="1576" y="1449"/>
                    <a:pt x="1664" y="2067"/>
                  </a:cubicBezTo>
                  <a:cubicBezTo>
                    <a:pt x="1740" y="2407"/>
                    <a:pt x="1714" y="2747"/>
                    <a:pt x="1601" y="3075"/>
                  </a:cubicBezTo>
                  <a:cubicBezTo>
                    <a:pt x="1450" y="3365"/>
                    <a:pt x="1236" y="3604"/>
                    <a:pt x="984" y="3806"/>
                  </a:cubicBezTo>
                  <a:cubicBezTo>
                    <a:pt x="807" y="3957"/>
                    <a:pt x="215" y="4637"/>
                    <a:pt x="379" y="4940"/>
                  </a:cubicBezTo>
                  <a:lnTo>
                    <a:pt x="543" y="4940"/>
                  </a:lnTo>
                  <a:cubicBezTo>
                    <a:pt x="555" y="4914"/>
                    <a:pt x="568" y="4902"/>
                    <a:pt x="580" y="4877"/>
                  </a:cubicBezTo>
                  <a:cubicBezTo>
                    <a:pt x="618" y="4725"/>
                    <a:pt x="706" y="4587"/>
                    <a:pt x="832" y="4473"/>
                  </a:cubicBezTo>
                  <a:cubicBezTo>
                    <a:pt x="1059" y="4259"/>
                    <a:pt x="1299" y="4045"/>
                    <a:pt x="1513" y="3818"/>
                  </a:cubicBezTo>
                  <a:cubicBezTo>
                    <a:pt x="1601" y="3730"/>
                    <a:pt x="1677" y="3629"/>
                    <a:pt x="1740" y="3528"/>
                  </a:cubicBezTo>
                  <a:cubicBezTo>
                    <a:pt x="1777" y="3440"/>
                    <a:pt x="1815" y="3365"/>
                    <a:pt x="1853" y="3276"/>
                  </a:cubicBezTo>
                  <a:cubicBezTo>
                    <a:pt x="1916" y="3125"/>
                    <a:pt x="1979" y="2986"/>
                    <a:pt x="2029" y="2835"/>
                  </a:cubicBezTo>
                  <a:cubicBezTo>
                    <a:pt x="2118" y="2545"/>
                    <a:pt x="2143" y="2230"/>
                    <a:pt x="2092" y="1941"/>
                  </a:cubicBezTo>
                  <a:close/>
                </a:path>
              </a:pathLst>
            </a:custGeom>
            <a:solidFill>
              <a:srgbClr val="000000">
                <a:alpha val="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72"/>
            <p:cNvSpPr/>
            <p:nvPr/>
          </p:nvSpPr>
          <p:spPr>
            <a:xfrm>
              <a:off x="-2708936" y="2913221"/>
              <a:ext cx="410982" cy="87501"/>
            </a:xfrm>
            <a:custGeom>
              <a:avLst/>
              <a:gdLst/>
              <a:ahLst/>
              <a:cxnLst/>
              <a:rect l="l" t="t" r="r" b="b"/>
              <a:pathLst>
                <a:path w="2433" h="518" extrusionOk="0">
                  <a:moveTo>
                    <a:pt x="907" y="517"/>
                  </a:moveTo>
                  <a:cubicBezTo>
                    <a:pt x="655" y="492"/>
                    <a:pt x="479" y="480"/>
                    <a:pt x="303" y="467"/>
                  </a:cubicBezTo>
                  <a:cubicBezTo>
                    <a:pt x="227" y="454"/>
                    <a:pt x="151" y="429"/>
                    <a:pt x="88" y="404"/>
                  </a:cubicBezTo>
                  <a:cubicBezTo>
                    <a:pt x="51" y="366"/>
                    <a:pt x="25" y="316"/>
                    <a:pt x="13" y="265"/>
                  </a:cubicBezTo>
                  <a:cubicBezTo>
                    <a:pt x="0" y="202"/>
                    <a:pt x="51" y="165"/>
                    <a:pt x="101" y="152"/>
                  </a:cubicBezTo>
                  <a:cubicBezTo>
                    <a:pt x="240" y="114"/>
                    <a:pt x="366" y="76"/>
                    <a:pt x="504" y="64"/>
                  </a:cubicBezTo>
                  <a:cubicBezTo>
                    <a:pt x="895" y="39"/>
                    <a:pt x="1285" y="13"/>
                    <a:pt x="1689" y="1"/>
                  </a:cubicBezTo>
                  <a:cubicBezTo>
                    <a:pt x="1878" y="1"/>
                    <a:pt x="2054" y="13"/>
                    <a:pt x="2231" y="39"/>
                  </a:cubicBezTo>
                  <a:cubicBezTo>
                    <a:pt x="2357" y="64"/>
                    <a:pt x="2407" y="114"/>
                    <a:pt x="2420" y="215"/>
                  </a:cubicBezTo>
                  <a:cubicBezTo>
                    <a:pt x="2432" y="316"/>
                    <a:pt x="2382" y="366"/>
                    <a:pt x="2268" y="404"/>
                  </a:cubicBezTo>
                  <a:cubicBezTo>
                    <a:pt x="2155" y="442"/>
                    <a:pt x="2054" y="467"/>
                    <a:pt x="1953" y="467"/>
                  </a:cubicBezTo>
                  <a:cubicBezTo>
                    <a:pt x="1575" y="492"/>
                    <a:pt x="1210" y="505"/>
                    <a:pt x="907" y="5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72"/>
            <p:cNvSpPr/>
            <p:nvPr/>
          </p:nvSpPr>
          <p:spPr>
            <a:xfrm>
              <a:off x="-2715355" y="3000553"/>
              <a:ext cx="419428" cy="89528"/>
            </a:xfrm>
            <a:custGeom>
              <a:avLst/>
              <a:gdLst/>
              <a:ahLst/>
              <a:cxnLst/>
              <a:rect l="l" t="t" r="r" b="b"/>
              <a:pathLst>
                <a:path w="2483" h="530" extrusionOk="0">
                  <a:moveTo>
                    <a:pt x="1223" y="530"/>
                  </a:moveTo>
                  <a:cubicBezTo>
                    <a:pt x="983" y="517"/>
                    <a:pt x="756" y="504"/>
                    <a:pt x="530" y="492"/>
                  </a:cubicBezTo>
                  <a:cubicBezTo>
                    <a:pt x="391" y="479"/>
                    <a:pt x="252" y="416"/>
                    <a:pt x="164" y="328"/>
                  </a:cubicBezTo>
                  <a:cubicBezTo>
                    <a:pt x="101" y="265"/>
                    <a:pt x="51" y="202"/>
                    <a:pt x="26" y="126"/>
                  </a:cubicBezTo>
                  <a:cubicBezTo>
                    <a:pt x="0" y="38"/>
                    <a:pt x="51" y="0"/>
                    <a:pt x="139" y="0"/>
                  </a:cubicBezTo>
                  <a:cubicBezTo>
                    <a:pt x="391" y="26"/>
                    <a:pt x="643" y="63"/>
                    <a:pt x="895" y="76"/>
                  </a:cubicBezTo>
                  <a:cubicBezTo>
                    <a:pt x="1147" y="76"/>
                    <a:pt x="1424" y="63"/>
                    <a:pt x="1701" y="51"/>
                  </a:cubicBezTo>
                  <a:cubicBezTo>
                    <a:pt x="1878" y="38"/>
                    <a:pt x="2067" y="26"/>
                    <a:pt x="2256" y="13"/>
                  </a:cubicBezTo>
                  <a:cubicBezTo>
                    <a:pt x="2344" y="0"/>
                    <a:pt x="2432" y="63"/>
                    <a:pt x="2458" y="152"/>
                  </a:cubicBezTo>
                  <a:cubicBezTo>
                    <a:pt x="2483" y="227"/>
                    <a:pt x="2432" y="315"/>
                    <a:pt x="2357" y="353"/>
                  </a:cubicBezTo>
                  <a:cubicBezTo>
                    <a:pt x="2243" y="404"/>
                    <a:pt x="2117" y="454"/>
                    <a:pt x="1991" y="467"/>
                  </a:cubicBezTo>
                  <a:cubicBezTo>
                    <a:pt x="1727" y="504"/>
                    <a:pt x="1475" y="517"/>
                    <a:pt x="1223" y="5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72"/>
            <p:cNvSpPr/>
            <p:nvPr/>
          </p:nvSpPr>
          <p:spPr>
            <a:xfrm>
              <a:off x="-2692044" y="3085688"/>
              <a:ext cx="389698" cy="98143"/>
            </a:xfrm>
            <a:custGeom>
              <a:avLst/>
              <a:gdLst/>
              <a:ahLst/>
              <a:cxnLst/>
              <a:rect l="l" t="t" r="r" b="b"/>
              <a:pathLst>
                <a:path w="2307" h="581" extrusionOk="0">
                  <a:moveTo>
                    <a:pt x="51" y="0"/>
                  </a:moveTo>
                  <a:cubicBezTo>
                    <a:pt x="757" y="152"/>
                    <a:pt x="1488" y="152"/>
                    <a:pt x="2194" y="13"/>
                  </a:cubicBezTo>
                  <a:cubicBezTo>
                    <a:pt x="2307" y="177"/>
                    <a:pt x="2307" y="265"/>
                    <a:pt x="2131" y="341"/>
                  </a:cubicBezTo>
                  <a:cubicBezTo>
                    <a:pt x="1979" y="416"/>
                    <a:pt x="1828" y="467"/>
                    <a:pt x="1664" y="505"/>
                  </a:cubicBezTo>
                  <a:cubicBezTo>
                    <a:pt x="1248" y="580"/>
                    <a:pt x="833" y="580"/>
                    <a:pt x="417" y="517"/>
                  </a:cubicBezTo>
                  <a:cubicBezTo>
                    <a:pt x="228" y="505"/>
                    <a:pt x="64" y="366"/>
                    <a:pt x="26" y="177"/>
                  </a:cubicBezTo>
                  <a:cubicBezTo>
                    <a:pt x="1" y="114"/>
                    <a:pt x="14" y="5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72"/>
            <p:cNvSpPr/>
            <p:nvPr/>
          </p:nvSpPr>
          <p:spPr>
            <a:xfrm>
              <a:off x="-2615355" y="3183662"/>
              <a:ext cx="221623" cy="87332"/>
            </a:xfrm>
            <a:custGeom>
              <a:avLst/>
              <a:gdLst/>
              <a:ahLst/>
              <a:cxnLst/>
              <a:rect l="l" t="t" r="r" b="b"/>
              <a:pathLst>
                <a:path w="1312" h="517" extrusionOk="0">
                  <a:moveTo>
                    <a:pt x="1311" y="0"/>
                  </a:moveTo>
                  <a:cubicBezTo>
                    <a:pt x="1235" y="277"/>
                    <a:pt x="983" y="466"/>
                    <a:pt x="694" y="492"/>
                  </a:cubicBezTo>
                  <a:cubicBezTo>
                    <a:pt x="379" y="517"/>
                    <a:pt x="89" y="328"/>
                    <a:pt x="1" y="25"/>
                  </a:cubicBezTo>
                  <a:cubicBezTo>
                    <a:pt x="429" y="101"/>
                    <a:pt x="883" y="88"/>
                    <a:pt x="13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72"/>
            <p:cNvSpPr/>
            <p:nvPr/>
          </p:nvSpPr>
          <p:spPr>
            <a:xfrm>
              <a:off x="-2670760" y="2491767"/>
              <a:ext cx="342908" cy="368415"/>
            </a:xfrm>
            <a:custGeom>
              <a:avLst/>
              <a:gdLst/>
              <a:ahLst/>
              <a:cxnLst/>
              <a:rect l="l" t="t" r="r" b="b"/>
              <a:pathLst>
                <a:path w="2030" h="2181" extrusionOk="0">
                  <a:moveTo>
                    <a:pt x="1022" y="202"/>
                  </a:moveTo>
                  <a:cubicBezTo>
                    <a:pt x="883" y="89"/>
                    <a:pt x="845" y="102"/>
                    <a:pt x="669" y="265"/>
                  </a:cubicBezTo>
                  <a:cubicBezTo>
                    <a:pt x="694" y="303"/>
                    <a:pt x="707" y="341"/>
                    <a:pt x="719" y="379"/>
                  </a:cubicBezTo>
                  <a:cubicBezTo>
                    <a:pt x="744" y="417"/>
                    <a:pt x="770" y="492"/>
                    <a:pt x="782" y="555"/>
                  </a:cubicBezTo>
                  <a:cubicBezTo>
                    <a:pt x="807" y="606"/>
                    <a:pt x="807" y="694"/>
                    <a:pt x="732" y="732"/>
                  </a:cubicBezTo>
                  <a:cubicBezTo>
                    <a:pt x="656" y="757"/>
                    <a:pt x="606" y="707"/>
                    <a:pt x="555" y="656"/>
                  </a:cubicBezTo>
                  <a:cubicBezTo>
                    <a:pt x="492" y="543"/>
                    <a:pt x="467" y="417"/>
                    <a:pt x="505" y="303"/>
                  </a:cubicBezTo>
                  <a:cubicBezTo>
                    <a:pt x="505" y="291"/>
                    <a:pt x="492" y="278"/>
                    <a:pt x="492" y="265"/>
                  </a:cubicBezTo>
                  <a:cubicBezTo>
                    <a:pt x="404" y="202"/>
                    <a:pt x="291" y="139"/>
                    <a:pt x="190" y="215"/>
                  </a:cubicBezTo>
                  <a:cubicBezTo>
                    <a:pt x="102" y="291"/>
                    <a:pt x="140" y="404"/>
                    <a:pt x="165" y="505"/>
                  </a:cubicBezTo>
                  <a:cubicBezTo>
                    <a:pt x="278" y="996"/>
                    <a:pt x="467" y="1463"/>
                    <a:pt x="530" y="1967"/>
                  </a:cubicBezTo>
                  <a:cubicBezTo>
                    <a:pt x="543" y="1992"/>
                    <a:pt x="543" y="2017"/>
                    <a:pt x="555" y="2042"/>
                  </a:cubicBezTo>
                  <a:cubicBezTo>
                    <a:pt x="568" y="2093"/>
                    <a:pt x="568" y="2143"/>
                    <a:pt x="505" y="2156"/>
                  </a:cubicBezTo>
                  <a:cubicBezTo>
                    <a:pt x="442" y="2156"/>
                    <a:pt x="442" y="2105"/>
                    <a:pt x="429" y="2055"/>
                  </a:cubicBezTo>
                  <a:cubicBezTo>
                    <a:pt x="404" y="1904"/>
                    <a:pt x="379" y="1765"/>
                    <a:pt x="341" y="1614"/>
                  </a:cubicBezTo>
                  <a:cubicBezTo>
                    <a:pt x="291" y="1400"/>
                    <a:pt x="228" y="1173"/>
                    <a:pt x="177" y="959"/>
                  </a:cubicBezTo>
                  <a:cubicBezTo>
                    <a:pt x="114" y="744"/>
                    <a:pt x="77" y="555"/>
                    <a:pt x="39" y="354"/>
                  </a:cubicBezTo>
                  <a:cubicBezTo>
                    <a:pt x="1" y="190"/>
                    <a:pt x="140" y="51"/>
                    <a:pt x="303" y="76"/>
                  </a:cubicBezTo>
                  <a:cubicBezTo>
                    <a:pt x="354" y="76"/>
                    <a:pt x="404" y="89"/>
                    <a:pt x="442" y="114"/>
                  </a:cubicBezTo>
                  <a:cubicBezTo>
                    <a:pt x="480" y="127"/>
                    <a:pt x="518" y="152"/>
                    <a:pt x="555" y="177"/>
                  </a:cubicBezTo>
                  <a:cubicBezTo>
                    <a:pt x="644" y="114"/>
                    <a:pt x="732" y="64"/>
                    <a:pt x="820" y="26"/>
                  </a:cubicBezTo>
                  <a:cubicBezTo>
                    <a:pt x="933" y="26"/>
                    <a:pt x="1034" y="51"/>
                    <a:pt x="1135" y="89"/>
                  </a:cubicBezTo>
                  <a:cubicBezTo>
                    <a:pt x="1248" y="13"/>
                    <a:pt x="1387" y="1"/>
                    <a:pt x="1500" y="76"/>
                  </a:cubicBezTo>
                  <a:cubicBezTo>
                    <a:pt x="1551" y="89"/>
                    <a:pt x="1601" y="89"/>
                    <a:pt x="1639" y="89"/>
                  </a:cubicBezTo>
                  <a:cubicBezTo>
                    <a:pt x="1891" y="64"/>
                    <a:pt x="2030" y="215"/>
                    <a:pt x="1929" y="467"/>
                  </a:cubicBezTo>
                  <a:cubicBezTo>
                    <a:pt x="1752" y="921"/>
                    <a:pt x="1626" y="1400"/>
                    <a:pt x="1589" y="1878"/>
                  </a:cubicBezTo>
                  <a:cubicBezTo>
                    <a:pt x="1589" y="1941"/>
                    <a:pt x="1589" y="2017"/>
                    <a:pt x="1589" y="2080"/>
                  </a:cubicBezTo>
                  <a:cubicBezTo>
                    <a:pt x="1576" y="2118"/>
                    <a:pt x="1538" y="2156"/>
                    <a:pt x="1500" y="2168"/>
                  </a:cubicBezTo>
                  <a:cubicBezTo>
                    <a:pt x="1450" y="2181"/>
                    <a:pt x="1437" y="2118"/>
                    <a:pt x="1450" y="2067"/>
                  </a:cubicBezTo>
                  <a:cubicBezTo>
                    <a:pt x="1488" y="1841"/>
                    <a:pt x="1513" y="1601"/>
                    <a:pt x="1551" y="1374"/>
                  </a:cubicBezTo>
                  <a:cubicBezTo>
                    <a:pt x="1614" y="1047"/>
                    <a:pt x="1702" y="732"/>
                    <a:pt x="1828" y="442"/>
                  </a:cubicBezTo>
                  <a:cubicBezTo>
                    <a:pt x="1866" y="366"/>
                    <a:pt x="1853" y="291"/>
                    <a:pt x="1803" y="240"/>
                  </a:cubicBezTo>
                  <a:cubicBezTo>
                    <a:pt x="1740" y="190"/>
                    <a:pt x="1664" y="177"/>
                    <a:pt x="1614" y="228"/>
                  </a:cubicBezTo>
                  <a:cubicBezTo>
                    <a:pt x="1614" y="291"/>
                    <a:pt x="1614" y="366"/>
                    <a:pt x="1614" y="442"/>
                  </a:cubicBezTo>
                  <a:cubicBezTo>
                    <a:pt x="1614" y="505"/>
                    <a:pt x="1601" y="580"/>
                    <a:pt x="1589" y="644"/>
                  </a:cubicBezTo>
                  <a:cubicBezTo>
                    <a:pt x="1576" y="719"/>
                    <a:pt x="1500" y="757"/>
                    <a:pt x="1425" y="744"/>
                  </a:cubicBezTo>
                  <a:cubicBezTo>
                    <a:pt x="1349" y="744"/>
                    <a:pt x="1299" y="669"/>
                    <a:pt x="1324" y="606"/>
                  </a:cubicBezTo>
                  <a:cubicBezTo>
                    <a:pt x="1337" y="454"/>
                    <a:pt x="1362" y="316"/>
                    <a:pt x="1387" y="165"/>
                  </a:cubicBezTo>
                  <a:cubicBezTo>
                    <a:pt x="1337" y="102"/>
                    <a:pt x="1274" y="139"/>
                    <a:pt x="1211" y="177"/>
                  </a:cubicBezTo>
                  <a:cubicBezTo>
                    <a:pt x="1148" y="228"/>
                    <a:pt x="1185" y="278"/>
                    <a:pt x="1185" y="341"/>
                  </a:cubicBezTo>
                  <a:cubicBezTo>
                    <a:pt x="1185" y="442"/>
                    <a:pt x="1185" y="555"/>
                    <a:pt x="1173" y="656"/>
                  </a:cubicBezTo>
                  <a:cubicBezTo>
                    <a:pt x="1173" y="694"/>
                    <a:pt x="1110" y="757"/>
                    <a:pt x="1072" y="757"/>
                  </a:cubicBezTo>
                  <a:cubicBezTo>
                    <a:pt x="1022" y="744"/>
                    <a:pt x="971" y="719"/>
                    <a:pt x="946" y="681"/>
                  </a:cubicBezTo>
                  <a:cubicBezTo>
                    <a:pt x="870" y="568"/>
                    <a:pt x="921" y="454"/>
                    <a:pt x="946" y="341"/>
                  </a:cubicBezTo>
                  <a:cubicBezTo>
                    <a:pt x="971" y="291"/>
                    <a:pt x="996" y="240"/>
                    <a:pt x="1022" y="202"/>
                  </a:cubicBezTo>
                  <a:close/>
                  <a:moveTo>
                    <a:pt x="1097" y="328"/>
                  </a:moveTo>
                  <a:cubicBezTo>
                    <a:pt x="1022" y="417"/>
                    <a:pt x="1022" y="543"/>
                    <a:pt x="1085" y="644"/>
                  </a:cubicBezTo>
                  <a:cubicBezTo>
                    <a:pt x="1122" y="543"/>
                    <a:pt x="1173" y="442"/>
                    <a:pt x="1097" y="328"/>
                  </a:cubicBezTo>
                  <a:close/>
                  <a:moveTo>
                    <a:pt x="1500" y="316"/>
                  </a:moveTo>
                  <a:cubicBezTo>
                    <a:pt x="1437" y="404"/>
                    <a:pt x="1437" y="530"/>
                    <a:pt x="1500" y="618"/>
                  </a:cubicBezTo>
                  <a:cubicBezTo>
                    <a:pt x="1526" y="505"/>
                    <a:pt x="1563" y="417"/>
                    <a:pt x="1500" y="316"/>
                  </a:cubicBezTo>
                  <a:close/>
                  <a:moveTo>
                    <a:pt x="606" y="379"/>
                  </a:moveTo>
                  <a:cubicBezTo>
                    <a:pt x="606" y="492"/>
                    <a:pt x="606" y="568"/>
                    <a:pt x="694" y="606"/>
                  </a:cubicBezTo>
                  <a:cubicBezTo>
                    <a:pt x="719" y="517"/>
                    <a:pt x="681" y="454"/>
                    <a:pt x="606" y="3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72"/>
            <p:cNvSpPr/>
            <p:nvPr/>
          </p:nvSpPr>
          <p:spPr>
            <a:xfrm>
              <a:off x="-2813329" y="2149197"/>
              <a:ext cx="276860" cy="259799"/>
            </a:xfrm>
            <a:custGeom>
              <a:avLst/>
              <a:gdLst/>
              <a:ahLst/>
              <a:cxnLst/>
              <a:rect l="l" t="t" r="r" b="b"/>
              <a:pathLst>
                <a:path w="1639" h="1538" extrusionOk="0">
                  <a:moveTo>
                    <a:pt x="1" y="1222"/>
                  </a:moveTo>
                  <a:cubicBezTo>
                    <a:pt x="1" y="819"/>
                    <a:pt x="291" y="240"/>
                    <a:pt x="769" y="114"/>
                  </a:cubicBezTo>
                  <a:cubicBezTo>
                    <a:pt x="858" y="88"/>
                    <a:pt x="933" y="63"/>
                    <a:pt x="1009" y="38"/>
                  </a:cubicBezTo>
                  <a:cubicBezTo>
                    <a:pt x="1147" y="0"/>
                    <a:pt x="1286" y="13"/>
                    <a:pt x="1412" y="63"/>
                  </a:cubicBezTo>
                  <a:cubicBezTo>
                    <a:pt x="1513" y="101"/>
                    <a:pt x="1588" y="151"/>
                    <a:pt x="1601" y="265"/>
                  </a:cubicBezTo>
                  <a:cubicBezTo>
                    <a:pt x="1639" y="378"/>
                    <a:pt x="1588" y="504"/>
                    <a:pt x="1500" y="580"/>
                  </a:cubicBezTo>
                  <a:cubicBezTo>
                    <a:pt x="1437" y="618"/>
                    <a:pt x="1374" y="643"/>
                    <a:pt x="1299" y="668"/>
                  </a:cubicBezTo>
                  <a:cubicBezTo>
                    <a:pt x="1198" y="681"/>
                    <a:pt x="1097" y="693"/>
                    <a:pt x="996" y="706"/>
                  </a:cubicBezTo>
                  <a:cubicBezTo>
                    <a:pt x="795" y="718"/>
                    <a:pt x="606" y="844"/>
                    <a:pt x="530" y="1033"/>
                  </a:cubicBezTo>
                  <a:cubicBezTo>
                    <a:pt x="492" y="1122"/>
                    <a:pt x="454" y="1210"/>
                    <a:pt x="417" y="1298"/>
                  </a:cubicBezTo>
                  <a:cubicBezTo>
                    <a:pt x="391" y="1348"/>
                    <a:pt x="366" y="1386"/>
                    <a:pt x="328" y="1424"/>
                  </a:cubicBezTo>
                  <a:cubicBezTo>
                    <a:pt x="240" y="1537"/>
                    <a:pt x="51" y="1500"/>
                    <a:pt x="13" y="1348"/>
                  </a:cubicBezTo>
                  <a:cubicBezTo>
                    <a:pt x="13" y="1311"/>
                    <a:pt x="1" y="1260"/>
                    <a:pt x="1" y="122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72"/>
            <p:cNvSpPr/>
            <p:nvPr/>
          </p:nvSpPr>
          <p:spPr>
            <a:xfrm>
              <a:off x="-2834613" y="2436530"/>
              <a:ext cx="78886" cy="74663"/>
            </a:xfrm>
            <a:custGeom>
              <a:avLst/>
              <a:gdLst/>
              <a:ahLst/>
              <a:cxnLst/>
              <a:rect l="l" t="t" r="r" b="b"/>
              <a:pathLst>
                <a:path w="467" h="442" extrusionOk="0">
                  <a:moveTo>
                    <a:pt x="265" y="13"/>
                  </a:moveTo>
                  <a:cubicBezTo>
                    <a:pt x="379" y="0"/>
                    <a:pt x="467" y="88"/>
                    <a:pt x="467" y="202"/>
                  </a:cubicBezTo>
                  <a:cubicBezTo>
                    <a:pt x="467" y="340"/>
                    <a:pt x="354" y="441"/>
                    <a:pt x="215" y="429"/>
                  </a:cubicBezTo>
                  <a:cubicBezTo>
                    <a:pt x="102" y="429"/>
                    <a:pt x="1" y="340"/>
                    <a:pt x="13" y="214"/>
                  </a:cubicBezTo>
                  <a:cubicBezTo>
                    <a:pt x="1" y="101"/>
                    <a:pt x="114" y="13"/>
                    <a:pt x="265" y="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72"/>
            <p:cNvSpPr/>
            <p:nvPr/>
          </p:nvSpPr>
          <p:spPr>
            <a:xfrm>
              <a:off x="-2915525" y="1853250"/>
              <a:ext cx="715038" cy="218076"/>
            </a:xfrm>
            <a:custGeom>
              <a:avLst/>
              <a:gdLst/>
              <a:ahLst/>
              <a:cxnLst/>
              <a:rect l="l" t="t" r="r" b="b"/>
              <a:pathLst>
                <a:path w="4233" h="1291" extrusionOk="0">
                  <a:moveTo>
                    <a:pt x="2100" y="1"/>
                  </a:moveTo>
                  <a:cubicBezTo>
                    <a:pt x="2077" y="1"/>
                    <a:pt x="2055" y="13"/>
                    <a:pt x="2042" y="38"/>
                  </a:cubicBezTo>
                  <a:cubicBezTo>
                    <a:pt x="1858" y="280"/>
                    <a:pt x="1842" y="617"/>
                    <a:pt x="1638" y="837"/>
                  </a:cubicBezTo>
                  <a:lnTo>
                    <a:pt x="1638" y="837"/>
                  </a:lnTo>
                  <a:cubicBezTo>
                    <a:pt x="1437" y="597"/>
                    <a:pt x="1280" y="323"/>
                    <a:pt x="1059" y="101"/>
                  </a:cubicBezTo>
                  <a:cubicBezTo>
                    <a:pt x="1047" y="85"/>
                    <a:pt x="1031" y="78"/>
                    <a:pt x="1014" y="78"/>
                  </a:cubicBezTo>
                  <a:cubicBezTo>
                    <a:pt x="979" y="78"/>
                    <a:pt x="942" y="109"/>
                    <a:pt x="933" y="152"/>
                  </a:cubicBezTo>
                  <a:cubicBezTo>
                    <a:pt x="921" y="472"/>
                    <a:pt x="966" y="816"/>
                    <a:pt x="844" y="1118"/>
                  </a:cubicBezTo>
                  <a:lnTo>
                    <a:pt x="844" y="1118"/>
                  </a:lnTo>
                  <a:cubicBezTo>
                    <a:pt x="592" y="1000"/>
                    <a:pt x="360" y="869"/>
                    <a:pt x="139" y="706"/>
                  </a:cubicBezTo>
                  <a:cubicBezTo>
                    <a:pt x="127" y="698"/>
                    <a:pt x="115" y="695"/>
                    <a:pt x="103" y="695"/>
                  </a:cubicBezTo>
                  <a:cubicBezTo>
                    <a:pt x="43" y="695"/>
                    <a:pt x="0" y="790"/>
                    <a:pt x="64" y="832"/>
                  </a:cubicBezTo>
                  <a:lnTo>
                    <a:pt x="76" y="845"/>
                  </a:lnTo>
                  <a:cubicBezTo>
                    <a:pt x="328" y="1021"/>
                    <a:pt x="593" y="1172"/>
                    <a:pt x="870" y="1286"/>
                  </a:cubicBezTo>
                  <a:cubicBezTo>
                    <a:pt x="877" y="1289"/>
                    <a:pt x="884" y="1291"/>
                    <a:pt x="891" y="1291"/>
                  </a:cubicBezTo>
                  <a:cubicBezTo>
                    <a:pt x="913" y="1291"/>
                    <a:pt x="936" y="1276"/>
                    <a:pt x="946" y="1248"/>
                  </a:cubicBezTo>
                  <a:cubicBezTo>
                    <a:pt x="1084" y="961"/>
                    <a:pt x="1079" y="647"/>
                    <a:pt x="1081" y="329"/>
                  </a:cubicBezTo>
                  <a:lnTo>
                    <a:pt x="1081" y="329"/>
                  </a:lnTo>
                  <a:cubicBezTo>
                    <a:pt x="1255" y="543"/>
                    <a:pt x="1400" y="789"/>
                    <a:pt x="1589" y="1009"/>
                  </a:cubicBezTo>
                  <a:cubicBezTo>
                    <a:pt x="1601" y="1021"/>
                    <a:pt x="1620" y="1028"/>
                    <a:pt x="1639" y="1028"/>
                  </a:cubicBezTo>
                  <a:cubicBezTo>
                    <a:pt x="1658" y="1028"/>
                    <a:pt x="1677" y="1021"/>
                    <a:pt x="1689" y="1009"/>
                  </a:cubicBezTo>
                  <a:cubicBezTo>
                    <a:pt x="1917" y="803"/>
                    <a:pt x="1958" y="494"/>
                    <a:pt x="2094" y="235"/>
                  </a:cubicBezTo>
                  <a:lnTo>
                    <a:pt x="2094" y="235"/>
                  </a:lnTo>
                  <a:cubicBezTo>
                    <a:pt x="2172" y="425"/>
                    <a:pt x="2243" y="620"/>
                    <a:pt x="2357" y="807"/>
                  </a:cubicBezTo>
                  <a:cubicBezTo>
                    <a:pt x="2365" y="831"/>
                    <a:pt x="2389" y="845"/>
                    <a:pt x="2412" y="845"/>
                  </a:cubicBezTo>
                  <a:cubicBezTo>
                    <a:pt x="2424" y="845"/>
                    <a:pt x="2437" y="841"/>
                    <a:pt x="2445" y="832"/>
                  </a:cubicBezTo>
                  <a:cubicBezTo>
                    <a:pt x="2688" y="659"/>
                    <a:pt x="2846" y="338"/>
                    <a:pt x="3112" y="198"/>
                  </a:cubicBezTo>
                  <a:lnTo>
                    <a:pt x="3112" y="198"/>
                  </a:lnTo>
                  <a:cubicBezTo>
                    <a:pt x="3142" y="422"/>
                    <a:pt x="3157" y="646"/>
                    <a:pt x="3201" y="870"/>
                  </a:cubicBezTo>
                  <a:cubicBezTo>
                    <a:pt x="3212" y="901"/>
                    <a:pt x="3239" y="924"/>
                    <a:pt x="3270" y="924"/>
                  </a:cubicBezTo>
                  <a:cubicBezTo>
                    <a:pt x="3276" y="924"/>
                    <a:pt x="3283" y="923"/>
                    <a:pt x="3290" y="920"/>
                  </a:cubicBezTo>
                  <a:cubicBezTo>
                    <a:pt x="3617" y="820"/>
                    <a:pt x="3920" y="643"/>
                    <a:pt x="4172" y="404"/>
                  </a:cubicBezTo>
                  <a:cubicBezTo>
                    <a:pt x="4233" y="363"/>
                    <a:pt x="4179" y="289"/>
                    <a:pt x="4116" y="289"/>
                  </a:cubicBezTo>
                  <a:cubicBezTo>
                    <a:pt x="4101" y="289"/>
                    <a:pt x="4085" y="293"/>
                    <a:pt x="4071" y="303"/>
                  </a:cubicBezTo>
                  <a:cubicBezTo>
                    <a:pt x="3863" y="511"/>
                    <a:pt x="3602" y="666"/>
                    <a:pt x="3326" y="759"/>
                  </a:cubicBezTo>
                  <a:lnTo>
                    <a:pt x="3326" y="759"/>
                  </a:lnTo>
                  <a:cubicBezTo>
                    <a:pt x="3287" y="531"/>
                    <a:pt x="3273" y="304"/>
                    <a:pt x="3239" y="76"/>
                  </a:cubicBezTo>
                  <a:cubicBezTo>
                    <a:pt x="3229" y="45"/>
                    <a:pt x="3201" y="23"/>
                    <a:pt x="3171" y="23"/>
                  </a:cubicBezTo>
                  <a:cubicBezTo>
                    <a:pt x="3164" y="23"/>
                    <a:pt x="3158" y="24"/>
                    <a:pt x="3151" y="26"/>
                  </a:cubicBezTo>
                  <a:cubicBezTo>
                    <a:pt x="2836" y="131"/>
                    <a:pt x="2672" y="452"/>
                    <a:pt x="2440" y="659"/>
                  </a:cubicBezTo>
                  <a:lnTo>
                    <a:pt x="2440" y="659"/>
                  </a:lnTo>
                  <a:cubicBezTo>
                    <a:pt x="2330" y="462"/>
                    <a:pt x="2269" y="240"/>
                    <a:pt x="2168" y="38"/>
                  </a:cubicBezTo>
                  <a:cubicBezTo>
                    <a:pt x="2149" y="13"/>
                    <a:pt x="2124" y="1"/>
                    <a:pt x="2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72"/>
            <p:cNvSpPr/>
            <p:nvPr/>
          </p:nvSpPr>
          <p:spPr>
            <a:xfrm>
              <a:off x="-3128364" y="2101731"/>
              <a:ext cx="328718" cy="785816"/>
            </a:xfrm>
            <a:custGeom>
              <a:avLst/>
              <a:gdLst/>
              <a:ahLst/>
              <a:cxnLst/>
              <a:rect l="l" t="t" r="r" b="b"/>
              <a:pathLst>
                <a:path w="1946" h="4652" extrusionOk="0">
                  <a:moveTo>
                    <a:pt x="673" y="1"/>
                  </a:moveTo>
                  <a:cubicBezTo>
                    <a:pt x="593" y="1"/>
                    <a:pt x="528" y="99"/>
                    <a:pt x="606" y="168"/>
                  </a:cubicBezTo>
                  <a:lnTo>
                    <a:pt x="606" y="180"/>
                  </a:lnTo>
                  <a:cubicBezTo>
                    <a:pt x="754" y="309"/>
                    <a:pt x="911" y="438"/>
                    <a:pt x="1069" y="555"/>
                  </a:cubicBezTo>
                  <a:lnTo>
                    <a:pt x="1069" y="555"/>
                  </a:lnTo>
                  <a:cubicBezTo>
                    <a:pt x="810" y="659"/>
                    <a:pt x="524" y="699"/>
                    <a:pt x="265" y="785"/>
                  </a:cubicBezTo>
                  <a:cubicBezTo>
                    <a:pt x="190" y="810"/>
                    <a:pt x="177" y="899"/>
                    <a:pt x="215" y="949"/>
                  </a:cubicBezTo>
                  <a:cubicBezTo>
                    <a:pt x="377" y="1101"/>
                    <a:pt x="567" y="1217"/>
                    <a:pt x="775" y="1298"/>
                  </a:cubicBezTo>
                  <a:lnTo>
                    <a:pt x="775" y="1298"/>
                  </a:lnTo>
                  <a:cubicBezTo>
                    <a:pt x="536" y="1428"/>
                    <a:pt x="297" y="1549"/>
                    <a:pt x="89" y="1718"/>
                  </a:cubicBezTo>
                  <a:cubicBezTo>
                    <a:pt x="39" y="1768"/>
                    <a:pt x="64" y="1856"/>
                    <a:pt x="139" y="1869"/>
                  </a:cubicBezTo>
                  <a:cubicBezTo>
                    <a:pt x="276" y="1927"/>
                    <a:pt x="428" y="1933"/>
                    <a:pt x="577" y="1968"/>
                  </a:cubicBezTo>
                  <a:lnTo>
                    <a:pt x="577" y="1968"/>
                  </a:lnTo>
                  <a:cubicBezTo>
                    <a:pt x="407" y="2209"/>
                    <a:pt x="123" y="2351"/>
                    <a:pt x="13" y="2637"/>
                  </a:cubicBezTo>
                  <a:cubicBezTo>
                    <a:pt x="1" y="2688"/>
                    <a:pt x="26" y="2738"/>
                    <a:pt x="89" y="2751"/>
                  </a:cubicBezTo>
                  <a:cubicBezTo>
                    <a:pt x="215" y="2776"/>
                    <a:pt x="344" y="2776"/>
                    <a:pt x="473" y="2776"/>
                  </a:cubicBezTo>
                  <a:cubicBezTo>
                    <a:pt x="561" y="2776"/>
                    <a:pt x="648" y="2776"/>
                    <a:pt x="735" y="2784"/>
                  </a:cubicBezTo>
                  <a:lnTo>
                    <a:pt x="735" y="2784"/>
                  </a:lnTo>
                  <a:cubicBezTo>
                    <a:pt x="592" y="3045"/>
                    <a:pt x="384" y="3271"/>
                    <a:pt x="253" y="3545"/>
                  </a:cubicBezTo>
                  <a:cubicBezTo>
                    <a:pt x="219" y="3611"/>
                    <a:pt x="274" y="3688"/>
                    <a:pt x="339" y="3688"/>
                  </a:cubicBezTo>
                  <a:cubicBezTo>
                    <a:pt x="348" y="3688"/>
                    <a:pt x="357" y="3686"/>
                    <a:pt x="366" y="3683"/>
                  </a:cubicBezTo>
                  <a:cubicBezTo>
                    <a:pt x="452" y="3664"/>
                    <a:pt x="852" y="3557"/>
                    <a:pt x="1055" y="3557"/>
                  </a:cubicBezTo>
                  <a:cubicBezTo>
                    <a:pt x="1119" y="3557"/>
                    <a:pt x="1164" y="3568"/>
                    <a:pt x="1173" y="3595"/>
                  </a:cubicBezTo>
                  <a:cubicBezTo>
                    <a:pt x="1185" y="3759"/>
                    <a:pt x="1160" y="3923"/>
                    <a:pt x="1097" y="4087"/>
                  </a:cubicBezTo>
                  <a:cubicBezTo>
                    <a:pt x="1059" y="4238"/>
                    <a:pt x="1021" y="4376"/>
                    <a:pt x="971" y="4528"/>
                  </a:cubicBezTo>
                  <a:cubicBezTo>
                    <a:pt x="950" y="4589"/>
                    <a:pt x="1014" y="4651"/>
                    <a:pt x="1072" y="4651"/>
                  </a:cubicBezTo>
                  <a:cubicBezTo>
                    <a:pt x="1085" y="4651"/>
                    <a:pt x="1098" y="4648"/>
                    <a:pt x="1110" y="4641"/>
                  </a:cubicBezTo>
                  <a:cubicBezTo>
                    <a:pt x="1349" y="4490"/>
                    <a:pt x="1588" y="4376"/>
                    <a:pt x="1841" y="4288"/>
                  </a:cubicBezTo>
                  <a:cubicBezTo>
                    <a:pt x="1946" y="4241"/>
                    <a:pt x="1910" y="4097"/>
                    <a:pt x="1813" y="4097"/>
                  </a:cubicBezTo>
                  <a:cubicBezTo>
                    <a:pt x="1806" y="4097"/>
                    <a:pt x="1798" y="4097"/>
                    <a:pt x="1790" y="4099"/>
                  </a:cubicBezTo>
                  <a:cubicBezTo>
                    <a:pt x="1599" y="4163"/>
                    <a:pt x="1408" y="4246"/>
                    <a:pt x="1226" y="4345"/>
                  </a:cubicBezTo>
                  <a:lnTo>
                    <a:pt x="1226" y="4345"/>
                  </a:lnTo>
                  <a:cubicBezTo>
                    <a:pt x="1258" y="4234"/>
                    <a:pt x="1289" y="4122"/>
                    <a:pt x="1311" y="4011"/>
                  </a:cubicBezTo>
                  <a:cubicBezTo>
                    <a:pt x="1349" y="3860"/>
                    <a:pt x="1412" y="3608"/>
                    <a:pt x="1324" y="3469"/>
                  </a:cubicBezTo>
                  <a:cubicBezTo>
                    <a:pt x="1271" y="3387"/>
                    <a:pt x="1188" y="3367"/>
                    <a:pt x="1099" y="3367"/>
                  </a:cubicBezTo>
                  <a:cubicBezTo>
                    <a:pt x="1039" y="3367"/>
                    <a:pt x="977" y="3376"/>
                    <a:pt x="921" y="3381"/>
                  </a:cubicBezTo>
                  <a:cubicBezTo>
                    <a:pt x="791" y="3397"/>
                    <a:pt x="661" y="3424"/>
                    <a:pt x="532" y="3451"/>
                  </a:cubicBezTo>
                  <a:lnTo>
                    <a:pt x="532" y="3451"/>
                  </a:lnTo>
                  <a:cubicBezTo>
                    <a:pt x="671" y="3220"/>
                    <a:pt x="852" y="3011"/>
                    <a:pt x="971" y="2763"/>
                  </a:cubicBezTo>
                  <a:cubicBezTo>
                    <a:pt x="996" y="2700"/>
                    <a:pt x="971" y="2637"/>
                    <a:pt x="908" y="2625"/>
                  </a:cubicBezTo>
                  <a:cubicBezTo>
                    <a:pt x="697" y="2583"/>
                    <a:pt x="477" y="2602"/>
                    <a:pt x="256" y="2580"/>
                  </a:cubicBezTo>
                  <a:lnTo>
                    <a:pt x="256" y="2580"/>
                  </a:lnTo>
                  <a:cubicBezTo>
                    <a:pt x="402" y="2348"/>
                    <a:pt x="686" y="2210"/>
                    <a:pt x="807" y="1957"/>
                  </a:cubicBezTo>
                  <a:cubicBezTo>
                    <a:pt x="845" y="1907"/>
                    <a:pt x="807" y="1831"/>
                    <a:pt x="757" y="1818"/>
                  </a:cubicBezTo>
                  <a:cubicBezTo>
                    <a:pt x="629" y="1776"/>
                    <a:pt x="495" y="1762"/>
                    <a:pt x="367" y="1738"/>
                  </a:cubicBezTo>
                  <a:lnTo>
                    <a:pt x="367" y="1738"/>
                  </a:lnTo>
                  <a:cubicBezTo>
                    <a:pt x="587" y="1587"/>
                    <a:pt x="831" y="1485"/>
                    <a:pt x="1059" y="1340"/>
                  </a:cubicBezTo>
                  <a:cubicBezTo>
                    <a:pt x="1135" y="1302"/>
                    <a:pt x="1122" y="1188"/>
                    <a:pt x="1034" y="1163"/>
                  </a:cubicBezTo>
                  <a:cubicBezTo>
                    <a:pt x="836" y="1114"/>
                    <a:pt x="646" y="1033"/>
                    <a:pt x="482" y="909"/>
                  </a:cubicBezTo>
                  <a:lnTo>
                    <a:pt x="482" y="909"/>
                  </a:lnTo>
                  <a:cubicBezTo>
                    <a:pt x="757" y="828"/>
                    <a:pt x="1036" y="772"/>
                    <a:pt x="1299" y="647"/>
                  </a:cubicBezTo>
                  <a:cubicBezTo>
                    <a:pt x="1362" y="609"/>
                    <a:pt x="1362" y="521"/>
                    <a:pt x="1299" y="483"/>
                  </a:cubicBezTo>
                  <a:cubicBezTo>
                    <a:pt x="1097" y="344"/>
                    <a:pt x="921" y="193"/>
                    <a:pt x="744" y="29"/>
                  </a:cubicBezTo>
                  <a:cubicBezTo>
                    <a:pt x="721" y="9"/>
                    <a:pt x="697" y="1"/>
                    <a:pt x="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72"/>
            <p:cNvSpPr/>
            <p:nvPr/>
          </p:nvSpPr>
          <p:spPr>
            <a:xfrm>
              <a:off x="-2222954" y="1979940"/>
              <a:ext cx="346455" cy="915715"/>
            </a:xfrm>
            <a:custGeom>
              <a:avLst/>
              <a:gdLst/>
              <a:ahLst/>
              <a:cxnLst/>
              <a:rect l="l" t="t" r="r" b="b"/>
              <a:pathLst>
                <a:path w="2051" h="5421" extrusionOk="0">
                  <a:moveTo>
                    <a:pt x="733" y="0"/>
                  </a:moveTo>
                  <a:cubicBezTo>
                    <a:pt x="686" y="0"/>
                    <a:pt x="639" y="32"/>
                    <a:pt x="639" y="95"/>
                  </a:cubicBezTo>
                  <a:lnTo>
                    <a:pt x="626" y="82"/>
                  </a:lnTo>
                  <a:cubicBezTo>
                    <a:pt x="614" y="322"/>
                    <a:pt x="425" y="611"/>
                    <a:pt x="551" y="851"/>
                  </a:cubicBezTo>
                  <a:cubicBezTo>
                    <a:pt x="622" y="974"/>
                    <a:pt x="783" y="1004"/>
                    <a:pt x="951" y="1004"/>
                  </a:cubicBezTo>
                  <a:cubicBezTo>
                    <a:pt x="1065" y="1004"/>
                    <a:pt x="1182" y="990"/>
                    <a:pt x="1278" y="982"/>
                  </a:cubicBezTo>
                  <a:lnTo>
                    <a:pt x="1278" y="982"/>
                  </a:lnTo>
                  <a:cubicBezTo>
                    <a:pt x="1252" y="1218"/>
                    <a:pt x="1111" y="1431"/>
                    <a:pt x="979" y="1607"/>
                  </a:cubicBezTo>
                  <a:cubicBezTo>
                    <a:pt x="954" y="1670"/>
                    <a:pt x="979" y="1733"/>
                    <a:pt x="1042" y="1758"/>
                  </a:cubicBezTo>
                  <a:cubicBezTo>
                    <a:pt x="1268" y="1812"/>
                    <a:pt x="1512" y="1829"/>
                    <a:pt x="1750" y="1880"/>
                  </a:cubicBezTo>
                  <a:lnTo>
                    <a:pt x="1750" y="1880"/>
                  </a:lnTo>
                  <a:cubicBezTo>
                    <a:pt x="1622" y="2074"/>
                    <a:pt x="1417" y="2219"/>
                    <a:pt x="1256" y="2401"/>
                  </a:cubicBezTo>
                  <a:cubicBezTo>
                    <a:pt x="1218" y="2439"/>
                    <a:pt x="1218" y="2502"/>
                    <a:pt x="1256" y="2539"/>
                  </a:cubicBezTo>
                  <a:cubicBezTo>
                    <a:pt x="1407" y="2712"/>
                    <a:pt x="1614" y="2820"/>
                    <a:pt x="1788" y="2958"/>
                  </a:cubicBezTo>
                  <a:lnTo>
                    <a:pt x="1788" y="2958"/>
                  </a:lnTo>
                  <a:cubicBezTo>
                    <a:pt x="1670" y="3045"/>
                    <a:pt x="1539" y="3121"/>
                    <a:pt x="1407" y="3182"/>
                  </a:cubicBezTo>
                  <a:cubicBezTo>
                    <a:pt x="1357" y="3207"/>
                    <a:pt x="1344" y="3270"/>
                    <a:pt x="1370" y="3321"/>
                  </a:cubicBezTo>
                  <a:cubicBezTo>
                    <a:pt x="1460" y="3474"/>
                    <a:pt x="1576" y="3608"/>
                    <a:pt x="1709" y="3723"/>
                  </a:cubicBezTo>
                  <a:lnTo>
                    <a:pt x="1709" y="3723"/>
                  </a:lnTo>
                  <a:cubicBezTo>
                    <a:pt x="1515" y="3766"/>
                    <a:pt x="1317" y="3790"/>
                    <a:pt x="1118" y="3800"/>
                  </a:cubicBezTo>
                  <a:cubicBezTo>
                    <a:pt x="1042" y="3800"/>
                    <a:pt x="992" y="3875"/>
                    <a:pt x="1029" y="3938"/>
                  </a:cubicBezTo>
                  <a:cubicBezTo>
                    <a:pt x="1159" y="4117"/>
                    <a:pt x="1304" y="4281"/>
                    <a:pt x="1465" y="4435"/>
                  </a:cubicBezTo>
                  <a:lnTo>
                    <a:pt x="1465" y="4435"/>
                  </a:lnTo>
                  <a:cubicBezTo>
                    <a:pt x="1212" y="4473"/>
                    <a:pt x="948" y="4489"/>
                    <a:pt x="702" y="4530"/>
                  </a:cubicBezTo>
                  <a:cubicBezTo>
                    <a:pt x="639" y="4543"/>
                    <a:pt x="614" y="4619"/>
                    <a:pt x="651" y="4669"/>
                  </a:cubicBezTo>
                  <a:cubicBezTo>
                    <a:pt x="778" y="4859"/>
                    <a:pt x="949" y="5023"/>
                    <a:pt x="1053" y="5226"/>
                  </a:cubicBezTo>
                  <a:lnTo>
                    <a:pt x="1053" y="5226"/>
                  </a:lnTo>
                  <a:cubicBezTo>
                    <a:pt x="1044" y="5226"/>
                    <a:pt x="1035" y="5226"/>
                    <a:pt x="1027" y="5226"/>
                  </a:cubicBezTo>
                  <a:cubicBezTo>
                    <a:pt x="733" y="5226"/>
                    <a:pt x="446" y="5197"/>
                    <a:pt x="160" y="5123"/>
                  </a:cubicBezTo>
                  <a:cubicBezTo>
                    <a:pt x="155" y="5122"/>
                    <a:pt x="151" y="5122"/>
                    <a:pt x="147" y="5122"/>
                  </a:cubicBezTo>
                  <a:cubicBezTo>
                    <a:pt x="43" y="5122"/>
                    <a:pt x="1" y="5263"/>
                    <a:pt x="110" y="5312"/>
                  </a:cubicBezTo>
                  <a:cubicBezTo>
                    <a:pt x="390" y="5382"/>
                    <a:pt x="679" y="5420"/>
                    <a:pt x="970" y="5420"/>
                  </a:cubicBezTo>
                  <a:cubicBezTo>
                    <a:pt x="1044" y="5420"/>
                    <a:pt x="1119" y="5418"/>
                    <a:pt x="1193" y="5412"/>
                  </a:cubicBezTo>
                  <a:cubicBezTo>
                    <a:pt x="1256" y="5412"/>
                    <a:pt x="1307" y="5362"/>
                    <a:pt x="1294" y="5299"/>
                  </a:cubicBezTo>
                  <a:cubicBezTo>
                    <a:pt x="1212" y="5062"/>
                    <a:pt x="1054" y="4885"/>
                    <a:pt x="909" y="4697"/>
                  </a:cubicBezTo>
                  <a:lnTo>
                    <a:pt x="909" y="4697"/>
                  </a:lnTo>
                  <a:cubicBezTo>
                    <a:pt x="1172" y="4663"/>
                    <a:pt x="1433" y="4644"/>
                    <a:pt x="1685" y="4581"/>
                  </a:cubicBezTo>
                  <a:cubicBezTo>
                    <a:pt x="1760" y="4568"/>
                    <a:pt x="1773" y="4480"/>
                    <a:pt x="1735" y="4430"/>
                  </a:cubicBezTo>
                  <a:cubicBezTo>
                    <a:pt x="1578" y="4292"/>
                    <a:pt x="1436" y="4147"/>
                    <a:pt x="1310" y="3989"/>
                  </a:cubicBezTo>
                  <a:lnTo>
                    <a:pt x="1310" y="3989"/>
                  </a:lnTo>
                  <a:cubicBezTo>
                    <a:pt x="1531" y="3969"/>
                    <a:pt x="1744" y="3931"/>
                    <a:pt x="1949" y="3863"/>
                  </a:cubicBezTo>
                  <a:cubicBezTo>
                    <a:pt x="2037" y="3837"/>
                    <a:pt x="2050" y="3724"/>
                    <a:pt x="1974" y="3686"/>
                  </a:cubicBezTo>
                  <a:cubicBezTo>
                    <a:pt x="1825" y="3590"/>
                    <a:pt x="1694" y="3458"/>
                    <a:pt x="1596" y="3313"/>
                  </a:cubicBezTo>
                  <a:lnTo>
                    <a:pt x="1596" y="3313"/>
                  </a:lnTo>
                  <a:cubicBezTo>
                    <a:pt x="1743" y="3236"/>
                    <a:pt x="1886" y="3148"/>
                    <a:pt x="2012" y="3043"/>
                  </a:cubicBezTo>
                  <a:cubicBezTo>
                    <a:pt x="2050" y="3006"/>
                    <a:pt x="2050" y="2943"/>
                    <a:pt x="2012" y="2905"/>
                  </a:cubicBezTo>
                  <a:cubicBezTo>
                    <a:pt x="1844" y="2737"/>
                    <a:pt x="1627" y="2639"/>
                    <a:pt x="1456" y="2477"/>
                  </a:cubicBezTo>
                  <a:lnTo>
                    <a:pt x="1456" y="2477"/>
                  </a:lnTo>
                  <a:cubicBezTo>
                    <a:pt x="1647" y="2292"/>
                    <a:pt x="1874" y="2134"/>
                    <a:pt x="1987" y="1884"/>
                  </a:cubicBezTo>
                  <a:cubicBezTo>
                    <a:pt x="2012" y="1821"/>
                    <a:pt x="1987" y="1758"/>
                    <a:pt x="1924" y="1733"/>
                  </a:cubicBezTo>
                  <a:cubicBezTo>
                    <a:pt x="1692" y="1670"/>
                    <a:pt x="1459" y="1659"/>
                    <a:pt x="1227" y="1613"/>
                  </a:cubicBezTo>
                  <a:lnTo>
                    <a:pt x="1227" y="1613"/>
                  </a:lnTo>
                  <a:cubicBezTo>
                    <a:pt x="1366" y="1397"/>
                    <a:pt x="1494" y="1147"/>
                    <a:pt x="1483" y="889"/>
                  </a:cubicBezTo>
                  <a:cubicBezTo>
                    <a:pt x="1470" y="838"/>
                    <a:pt x="1433" y="801"/>
                    <a:pt x="1382" y="801"/>
                  </a:cubicBezTo>
                  <a:cubicBezTo>
                    <a:pt x="1301" y="801"/>
                    <a:pt x="1139" y="826"/>
                    <a:pt x="993" y="826"/>
                  </a:cubicBezTo>
                  <a:cubicBezTo>
                    <a:pt x="868" y="826"/>
                    <a:pt x="755" y="807"/>
                    <a:pt x="714" y="738"/>
                  </a:cubicBezTo>
                  <a:cubicBezTo>
                    <a:pt x="677" y="662"/>
                    <a:pt x="740" y="498"/>
                    <a:pt x="765" y="422"/>
                  </a:cubicBezTo>
                  <a:cubicBezTo>
                    <a:pt x="790" y="309"/>
                    <a:pt x="815" y="196"/>
                    <a:pt x="828" y="95"/>
                  </a:cubicBezTo>
                  <a:cubicBezTo>
                    <a:pt x="828" y="32"/>
                    <a:pt x="781" y="0"/>
                    <a:pt x="7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 name="Google Shape;1527;p72"/>
          <p:cNvGrpSpPr/>
          <p:nvPr/>
        </p:nvGrpSpPr>
        <p:grpSpPr>
          <a:xfrm rot="1358684" flipH="1">
            <a:off x="3062738" y="668900"/>
            <a:ext cx="443825" cy="509462"/>
            <a:chOff x="-3128364" y="1853250"/>
            <a:chExt cx="1251865" cy="1437002"/>
          </a:xfrm>
        </p:grpSpPr>
        <p:sp>
          <p:nvSpPr>
            <p:cNvPr id="1528" name="Google Shape;1528;p72"/>
            <p:cNvSpPr/>
            <p:nvPr/>
          </p:nvSpPr>
          <p:spPr>
            <a:xfrm>
              <a:off x="-2928194" y="2032136"/>
              <a:ext cx="883452" cy="1258116"/>
            </a:xfrm>
            <a:custGeom>
              <a:avLst/>
              <a:gdLst/>
              <a:ahLst/>
              <a:cxnLst/>
              <a:rect l="l" t="t" r="r" b="b"/>
              <a:pathLst>
                <a:path w="5230" h="7448" extrusionOk="0">
                  <a:moveTo>
                    <a:pt x="3730" y="5683"/>
                  </a:moveTo>
                  <a:cubicBezTo>
                    <a:pt x="3869" y="5935"/>
                    <a:pt x="3856" y="5973"/>
                    <a:pt x="3692" y="6187"/>
                  </a:cubicBezTo>
                  <a:cubicBezTo>
                    <a:pt x="3705" y="6237"/>
                    <a:pt x="3730" y="6288"/>
                    <a:pt x="3755" y="6338"/>
                  </a:cubicBezTo>
                  <a:cubicBezTo>
                    <a:pt x="3781" y="6452"/>
                    <a:pt x="3743" y="6565"/>
                    <a:pt x="3642" y="6628"/>
                  </a:cubicBezTo>
                  <a:cubicBezTo>
                    <a:pt x="3566" y="6679"/>
                    <a:pt x="3491" y="6729"/>
                    <a:pt x="3402" y="6767"/>
                  </a:cubicBezTo>
                  <a:cubicBezTo>
                    <a:pt x="3339" y="6779"/>
                    <a:pt x="3289" y="6830"/>
                    <a:pt x="3264" y="6893"/>
                  </a:cubicBezTo>
                  <a:cubicBezTo>
                    <a:pt x="3163" y="7195"/>
                    <a:pt x="2886" y="7397"/>
                    <a:pt x="2571" y="7409"/>
                  </a:cubicBezTo>
                  <a:cubicBezTo>
                    <a:pt x="2231" y="7447"/>
                    <a:pt x="1916" y="7271"/>
                    <a:pt x="1764" y="6968"/>
                  </a:cubicBezTo>
                  <a:cubicBezTo>
                    <a:pt x="1727" y="6880"/>
                    <a:pt x="1664" y="6817"/>
                    <a:pt x="1575" y="6779"/>
                  </a:cubicBezTo>
                  <a:cubicBezTo>
                    <a:pt x="1374" y="6679"/>
                    <a:pt x="1273" y="6452"/>
                    <a:pt x="1336" y="6237"/>
                  </a:cubicBezTo>
                  <a:cubicBezTo>
                    <a:pt x="1349" y="6187"/>
                    <a:pt x="1336" y="6137"/>
                    <a:pt x="1311" y="6099"/>
                  </a:cubicBezTo>
                  <a:cubicBezTo>
                    <a:pt x="1235" y="5973"/>
                    <a:pt x="1134" y="5834"/>
                    <a:pt x="1235" y="5683"/>
                  </a:cubicBezTo>
                  <a:cubicBezTo>
                    <a:pt x="1248" y="5658"/>
                    <a:pt x="1235" y="5620"/>
                    <a:pt x="1235" y="5595"/>
                  </a:cubicBezTo>
                  <a:cubicBezTo>
                    <a:pt x="1185" y="5406"/>
                    <a:pt x="1197" y="5368"/>
                    <a:pt x="1361" y="5242"/>
                  </a:cubicBezTo>
                  <a:cubicBezTo>
                    <a:pt x="1361" y="5141"/>
                    <a:pt x="1323" y="5040"/>
                    <a:pt x="1260" y="4965"/>
                  </a:cubicBezTo>
                  <a:cubicBezTo>
                    <a:pt x="1210" y="4902"/>
                    <a:pt x="1160" y="4826"/>
                    <a:pt x="1097" y="4776"/>
                  </a:cubicBezTo>
                  <a:cubicBezTo>
                    <a:pt x="819" y="4499"/>
                    <a:pt x="592" y="4184"/>
                    <a:pt x="429" y="3831"/>
                  </a:cubicBezTo>
                  <a:cubicBezTo>
                    <a:pt x="315" y="3629"/>
                    <a:pt x="227" y="3415"/>
                    <a:pt x="164" y="3201"/>
                  </a:cubicBezTo>
                  <a:cubicBezTo>
                    <a:pt x="13" y="2760"/>
                    <a:pt x="0" y="2281"/>
                    <a:pt x="114" y="1827"/>
                  </a:cubicBezTo>
                  <a:cubicBezTo>
                    <a:pt x="227" y="1449"/>
                    <a:pt x="429" y="1109"/>
                    <a:pt x="693" y="832"/>
                  </a:cubicBezTo>
                  <a:cubicBezTo>
                    <a:pt x="908" y="618"/>
                    <a:pt x="1160" y="454"/>
                    <a:pt x="1437" y="340"/>
                  </a:cubicBezTo>
                  <a:cubicBezTo>
                    <a:pt x="1575" y="290"/>
                    <a:pt x="1701" y="214"/>
                    <a:pt x="1840" y="164"/>
                  </a:cubicBezTo>
                  <a:cubicBezTo>
                    <a:pt x="2067" y="101"/>
                    <a:pt x="2306" y="50"/>
                    <a:pt x="2546" y="13"/>
                  </a:cubicBezTo>
                  <a:cubicBezTo>
                    <a:pt x="2684" y="0"/>
                    <a:pt x="2823" y="13"/>
                    <a:pt x="2961" y="50"/>
                  </a:cubicBezTo>
                  <a:cubicBezTo>
                    <a:pt x="3176" y="101"/>
                    <a:pt x="3415" y="139"/>
                    <a:pt x="3629" y="202"/>
                  </a:cubicBezTo>
                  <a:cubicBezTo>
                    <a:pt x="3768" y="265"/>
                    <a:pt x="3907" y="328"/>
                    <a:pt x="4045" y="403"/>
                  </a:cubicBezTo>
                  <a:cubicBezTo>
                    <a:pt x="4335" y="580"/>
                    <a:pt x="4587" y="794"/>
                    <a:pt x="4801" y="1059"/>
                  </a:cubicBezTo>
                  <a:cubicBezTo>
                    <a:pt x="5015" y="1336"/>
                    <a:pt x="5141" y="1663"/>
                    <a:pt x="5179" y="2004"/>
                  </a:cubicBezTo>
                  <a:cubicBezTo>
                    <a:pt x="5230" y="2382"/>
                    <a:pt x="5204" y="2772"/>
                    <a:pt x="5104" y="3138"/>
                  </a:cubicBezTo>
                  <a:cubicBezTo>
                    <a:pt x="5003" y="3453"/>
                    <a:pt x="4864" y="3743"/>
                    <a:pt x="4675" y="3995"/>
                  </a:cubicBezTo>
                  <a:cubicBezTo>
                    <a:pt x="4549" y="4146"/>
                    <a:pt x="4398" y="4284"/>
                    <a:pt x="4247" y="4410"/>
                  </a:cubicBezTo>
                  <a:cubicBezTo>
                    <a:pt x="4146" y="4511"/>
                    <a:pt x="4020" y="4612"/>
                    <a:pt x="3919" y="4725"/>
                  </a:cubicBezTo>
                  <a:cubicBezTo>
                    <a:pt x="3844" y="4839"/>
                    <a:pt x="3755" y="4952"/>
                    <a:pt x="3692" y="5078"/>
                  </a:cubicBezTo>
                  <a:cubicBezTo>
                    <a:pt x="3680" y="5116"/>
                    <a:pt x="3680" y="5166"/>
                    <a:pt x="3705" y="5204"/>
                  </a:cubicBezTo>
                  <a:cubicBezTo>
                    <a:pt x="3856" y="5406"/>
                    <a:pt x="3881" y="5469"/>
                    <a:pt x="3730" y="5683"/>
                  </a:cubicBezTo>
                  <a:close/>
                  <a:moveTo>
                    <a:pt x="3541" y="5116"/>
                  </a:moveTo>
                  <a:cubicBezTo>
                    <a:pt x="3554" y="5091"/>
                    <a:pt x="3554" y="5078"/>
                    <a:pt x="3566" y="5053"/>
                  </a:cubicBezTo>
                  <a:cubicBezTo>
                    <a:pt x="3617" y="4902"/>
                    <a:pt x="3705" y="4763"/>
                    <a:pt x="3818" y="4650"/>
                  </a:cubicBezTo>
                  <a:cubicBezTo>
                    <a:pt x="4045" y="4436"/>
                    <a:pt x="4285" y="4221"/>
                    <a:pt x="4499" y="3995"/>
                  </a:cubicBezTo>
                  <a:cubicBezTo>
                    <a:pt x="4587" y="3906"/>
                    <a:pt x="4663" y="3806"/>
                    <a:pt x="4726" y="3705"/>
                  </a:cubicBezTo>
                  <a:cubicBezTo>
                    <a:pt x="4763" y="3617"/>
                    <a:pt x="4801" y="3541"/>
                    <a:pt x="4839" y="3453"/>
                  </a:cubicBezTo>
                  <a:cubicBezTo>
                    <a:pt x="4902" y="3301"/>
                    <a:pt x="4978" y="3163"/>
                    <a:pt x="5028" y="3012"/>
                  </a:cubicBezTo>
                  <a:cubicBezTo>
                    <a:pt x="5104" y="2722"/>
                    <a:pt x="5129" y="2419"/>
                    <a:pt x="5078" y="2117"/>
                  </a:cubicBezTo>
                  <a:cubicBezTo>
                    <a:pt x="5053" y="1802"/>
                    <a:pt x="4952" y="1500"/>
                    <a:pt x="4776" y="1235"/>
                  </a:cubicBezTo>
                  <a:cubicBezTo>
                    <a:pt x="4587" y="983"/>
                    <a:pt x="4348" y="756"/>
                    <a:pt x="4083" y="580"/>
                  </a:cubicBezTo>
                  <a:cubicBezTo>
                    <a:pt x="3806" y="403"/>
                    <a:pt x="3491" y="277"/>
                    <a:pt x="3163" y="214"/>
                  </a:cubicBezTo>
                  <a:cubicBezTo>
                    <a:pt x="2709" y="88"/>
                    <a:pt x="2231" y="113"/>
                    <a:pt x="1790" y="290"/>
                  </a:cubicBezTo>
                  <a:cubicBezTo>
                    <a:pt x="1563" y="378"/>
                    <a:pt x="1349" y="504"/>
                    <a:pt x="1122" y="605"/>
                  </a:cubicBezTo>
                  <a:cubicBezTo>
                    <a:pt x="1109" y="618"/>
                    <a:pt x="1084" y="630"/>
                    <a:pt x="1071" y="643"/>
                  </a:cubicBezTo>
                  <a:cubicBezTo>
                    <a:pt x="807" y="832"/>
                    <a:pt x="580" y="1071"/>
                    <a:pt x="416" y="1336"/>
                  </a:cubicBezTo>
                  <a:cubicBezTo>
                    <a:pt x="202" y="1676"/>
                    <a:pt x="101" y="2067"/>
                    <a:pt x="114" y="2457"/>
                  </a:cubicBezTo>
                  <a:cubicBezTo>
                    <a:pt x="114" y="2596"/>
                    <a:pt x="139" y="2747"/>
                    <a:pt x="177" y="2886"/>
                  </a:cubicBezTo>
                  <a:cubicBezTo>
                    <a:pt x="227" y="3075"/>
                    <a:pt x="277" y="3251"/>
                    <a:pt x="340" y="3428"/>
                  </a:cubicBezTo>
                  <a:cubicBezTo>
                    <a:pt x="416" y="3617"/>
                    <a:pt x="529" y="3793"/>
                    <a:pt x="618" y="3969"/>
                  </a:cubicBezTo>
                  <a:cubicBezTo>
                    <a:pt x="731" y="4184"/>
                    <a:pt x="870" y="4385"/>
                    <a:pt x="1046" y="4562"/>
                  </a:cubicBezTo>
                  <a:cubicBezTo>
                    <a:pt x="1235" y="4725"/>
                    <a:pt x="1386" y="4940"/>
                    <a:pt x="1487" y="5179"/>
                  </a:cubicBezTo>
                  <a:close/>
                  <a:moveTo>
                    <a:pt x="2205" y="5733"/>
                  </a:moveTo>
                  <a:cubicBezTo>
                    <a:pt x="2508" y="5721"/>
                    <a:pt x="2873" y="5708"/>
                    <a:pt x="3239" y="5683"/>
                  </a:cubicBezTo>
                  <a:cubicBezTo>
                    <a:pt x="3352" y="5683"/>
                    <a:pt x="3453" y="5658"/>
                    <a:pt x="3554" y="5620"/>
                  </a:cubicBezTo>
                  <a:cubicBezTo>
                    <a:pt x="3680" y="5582"/>
                    <a:pt x="3730" y="5519"/>
                    <a:pt x="3718" y="5431"/>
                  </a:cubicBezTo>
                  <a:cubicBezTo>
                    <a:pt x="3705" y="5343"/>
                    <a:pt x="3655" y="5280"/>
                    <a:pt x="3529" y="5255"/>
                  </a:cubicBezTo>
                  <a:cubicBezTo>
                    <a:pt x="3352" y="5229"/>
                    <a:pt x="3176" y="5217"/>
                    <a:pt x="2987" y="5217"/>
                  </a:cubicBezTo>
                  <a:cubicBezTo>
                    <a:pt x="2596" y="5229"/>
                    <a:pt x="2193" y="5255"/>
                    <a:pt x="1802" y="5280"/>
                  </a:cubicBezTo>
                  <a:cubicBezTo>
                    <a:pt x="1664" y="5292"/>
                    <a:pt x="1538" y="5330"/>
                    <a:pt x="1399" y="5368"/>
                  </a:cubicBezTo>
                  <a:cubicBezTo>
                    <a:pt x="1336" y="5381"/>
                    <a:pt x="1298" y="5418"/>
                    <a:pt x="1311" y="5481"/>
                  </a:cubicBezTo>
                  <a:cubicBezTo>
                    <a:pt x="1323" y="5532"/>
                    <a:pt x="1349" y="5582"/>
                    <a:pt x="1386" y="5620"/>
                  </a:cubicBezTo>
                  <a:cubicBezTo>
                    <a:pt x="1449" y="5645"/>
                    <a:pt x="1525" y="5670"/>
                    <a:pt x="1601" y="5683"/>
                  </a:cubicBezTo>
                  <a:cubicBezTo>
                    <a:pt x="1777" y="5696"/>
                    <a:pt x="1953" y="5708"/>
                    <a:pt x="2205" y="5733"/>
                  </a:cubicBezTo>
                  <a:close/>
                  <a:moveTo>
                    <a:pt x="2470" y="6263"/>
                  </a:moveTo>
                  <a:cubicBezTo>
                    <a:pt x="2735" y="6250"/>
                    <a:pt x="2987" y="6237"/>
                    <a:pt x="3251" y="6212"/>
                  </a:cubicBezTo>
                  <a:cubicBezTo>
                    <a:pt x="3377" y="6187"/>
                    <a:pt x="3503" y="6149"/>
                    <a:pt x="3617" y="6086"/>
                  </a:cubicBezTo>
                  <a:cubicBezTo>
                    <a:pt x="3692" y="6061"/>
                    <a:pt x="3743" y="5973"/>
                    <a:pt x="3718" y="5885"/>
                  </a:cubicBezTo>
                  <a:cubicBezTo>
                    <a:pt x="3692" y="5796"/>
                    <a:pt x="3604" y="5733"/>
                    <a:pt x="3516" y="5746"/>
                  </a:cubicBezTo>
                  <a:cubicBezTo>
                    <a:pt x="3327" y="5759"/>
                    <a:pt x="3138" y="5771"/>
                    <a:pt x="2961" y="5784"/>
                  </a:cubicBezTo>
                  <a:cubicBezTo>
                    <a:pt x="2684" y="5796"/>
                    <a:pt x="2420" y="5809"/>
                    <a:pt x="2155" y="5809"/>
                  </a:cubicBezTo>
                  <a:cubicBezTo>
                    <a:pt x="1890" y="5796"/>
                    <a:pt x="1651" y="5759"/>
                    <a:pt x="1399" y="5746"/>
                  </a:cubicBezTo>
                  <a:cubicBezTo>
                    <a:pt x="1311" y="5733"/>
                    <a:pt x="1260" y="5771"/>
                    <a:pt x="1286" y="5859"/>
                  </a:cubicBezTo>
                  <a:cubicBezTo>
                    <a:pt x="1311" y="5935"/>
                    <a:pt x="1361" y="6011"/>
                    <a:pt x="1412" y="6061"/>
                  </a:cubicBezTo>
                  <a:cubicBezTo>
                    <a:pt x="1512" y="6162"/>
                    <a:pt x="1651" y="6212"/>
                    <a:pt x="1790" y="6225"/>
                  </a:cubicBezTo>
                  <a:cubicBezTo>
                    <a:pt x="2016" y="6237"/>
                    <a:pt x="2243" y="6263"/>
                    <a:pt x="2470" y="6263"/>
                  </a:cubicBezTo>
                  <a:close/>
                  <a:moveTo>
                    <a:pt x="1449" y="6237"/>
                  </a:moveTo>
                  <a:cubicBezTo>
                    <a:pt x="1399" y="6288"/>
                    <a:pt x="1386" y="6351"/>
                    <a:pt x="1412" y="6427"/>
                  </a:cubicBezTo>
                  <a:cubicBezTo>
                    <a:pt x="1462" y="6603"/>
                    <a:pt x="1626" y="6742"/>
                    <a:pt x="1815" y="6754"/>
                  </a:cubicBezTo>
                  <a:cubicBezTo>
                    <a:pt x="2231" y="6817"/>
                    <a:pt x="2646" y="6817"/>
                    <a:pt x="3050" y="6742"/>
                  </a:cubicBezTo>
                  <a:cubicBezTo>
                    <a:pt x="3213" y="6716"/>
                    <a:pt x="3377" y="6653"/>
                    <a:pt x="3529" y="6578"/>
                  </a:cubicBezTo>
                  <a:cubicBezTo>
                    <a:pt x="3692" y="6502"/>
                    <a:pt x="3705" y="6414"/>
                    <a:pt x="3579" y="6250"/>
                  </a:cubicBezTo>
                  <a:cubicBezTo>
                    <a:pt x="2873" y="6389"/>
                    <a:pt x="2155" y="6389"/>
                    <a:pt x="1449" y="6237"/>
                  </a:cubicBezTo>
                  <a:close/>
                  <a:moveTo>
                    <a:pt x="3163" y="6817"/>
                  </a:moveTo>
                  <a:cubicBezTo>
                    <a:pt x="2735" y="6905"/>
                    <a:pt x="2294" y="6918"/>
                    <a:pt x="1853" y="6842"/>
                  </a:cubicBezTo>
                  <a:cubicBezTo>
                    <a:pt x="1953" y="7145"/>
                    <a:pt x="2243" y="7346"/>
                    <a:pt x="2558" y="7321"/>
                  </a:cubicBezTo>
                  <a:cubicBezTo>
                    <a:pt x="2848" y="7296"/>
                    <a:pt x="3087" y="7094"/>
                    <a:pt x="3163" y="681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72"/>
            <p:cNvSpPr/>
            <p:nvPr/>
          </p:nvSpPr>
          <p:spPr>
            <a:xfrm>
              <a:off x="-2911133" y="2047001"/>
              <a:ext cx="849330" cy="860141"/>
            </a:xfrm>
            <a:custGeom>
              <a:avLst/>
              <a:gdLst/>
              <a:ahLst/>
              <a:cxnLst/>
              <a:rect l="l" t="t" r="r" b="b"/>
              <a:pathLst>
                <a:path w="5028" h="5092" extrusionOk="0">
                  <a:moveTo>
                    <a:pt x="3440" y="5028"/>
                  </a:moveTo>
                  <a:lnTo>
                    <a:pt x="1386" y="5091"/>
                  </a:lnTo>
                  <a:cubicBezTo>
                    <a:pt x="1298" y="4852"/>
                    <a:pt x="1147" y="4637"/>
                    <a:pt x="945" y="4474"/>
                  </a:cubicBezTo>
                  <a:cubicBezTo>
                    <a:pt x="769" y="4297"/>
                    <a:pt x="630" y="4108"/>
                    <a:pt x="529" y="3881"/>
                  </a:cubicBezTo>
                  <a:cubicBezTo>
                    <a:pt x="441" y="3705"/>
                    <a:pt x="328" y="3529"/>
                    <a:pt x="252" y="3340"/>
                  </a:cubicBezTo>
                  <a:cubicBezTo>
                    <a:pt x="176" y="3163"/>
                    <a:pt x="126" y="2987"/>
                    <a:pt x="88" y="2798"/>
                  </a:cubicBezTo>
                  <a:cubicBezTo>
                    <a:pt x="38" y="2659"/>
                    <a:pt x="25" y="2520"/>
                    <a:pt x="13" y="2369"/>
                  </a:cubicBezTo>
                  <a:cubicBezTo>
                    <a:pt x="0" y="1979"/>
                    <a:pt x="113" y="1588"/>
                    <a:pt x="328" y="1260"/>
                  </a:cubicBezTo>
                  <a:cubicBezTo>
                    <a:pt x="491" y="983"/>
                    <a:pt x="706" y="744"/>
                    <a:pt x="970" y="555"/>
                  </a:cubicBezTo>
                  <a:cubicBezTo>
                    <a:pt x="996" y="542"/>
                    <a:pt x="1008" y="530"/>
                    <a:pt x="1033" y="517"/>
                  </a:cubicBezTo>
                  <a:cubicBezTo>
                    <a:pt x="1248" y="416"/>
                    <a:pt x="1474" y="290"/>
                    <a:pt x="1701" y="202"/>
                  </a:cubicBezTo>
                  <a:cubicBezTo>
                    <a:pt x="2130" y="25"/>
                    <a:pt x="2621" y="0"/>
                    <a:pt x="3075" y="126"/>
                  </a:cubicBezTo>
                  <a:cubicBezTo>
                    <a:pt x="3390" y="189"/>
                    <a:pt x="3705" y="315"/>
                    <a:pt x="3995" y="492"/>
                  </a:cubicBezTo>
                  <a:cubicBezTo>
                    <a:pt x="4259" y="668"/>
                    <a:pt x="4486" y="895"/>
                    <a:pt x="4688" y="1160"/>
                  </a:cubicBezTo>
                  <a:cubicBezTo>
                    <a:pt x="4851" y="1412"/>
                    <a:pt x="4965" y="1727"/>
                    <a:pt x="4990" y="2042"/>
                  </a:cubicBezTo>
                  <a:cubicBezTo>
                    <a:pt x="5028" y="2331"/>
                    <a:pt x="5003" y="2634"/>
                    <a:pt x="4927" y="2924"/>
                  </a:cubicBezTo>
                  <a:cubicBezTo>
                    <a:pt x="4877" y="3075"/>
                    <a:pt x="4801" y="3226"/>
                    <a:pt x="4738" y="3377"/>
                  </a:cubicBezTo>
                  <a:cubicBezTo>
                    <a:pt x="4713" y="3453"/>
                    <a:pt x="4675" y="3541"/>
                    <a:pt x="4625" y="3617"/>
                  </a:cubicBezTo>
                  <a:cubicBezTo>
                    <a:pt x="4562" y="3718"/>
                    <a:pt x="4499" y="3818"/>
                    <a:pt x="4410" y="3907"/>
                  </a:cubicBezTo>
                  <a:cubicBezTo>
                    <a:pt x="4184" y="4133"/>
                    <a:pt x="3957" y="4348"/>
                    <a:pt x="3730" y="4562"/>
                  </a:cubicBezTo>
                  <a:cubicBezTo>
                    <a:pt x="3604" y="4675"/>
                    <a:pt x="3516" y="4814"/>
                    <a:pt x="3465" y="4978"/>
                  </a:cubicBezTo>
                  <a:cubicBezTo>
                    <a:pt x="3453" y="4990"/>
                    <a:pt x="3453" y="5003"/>
                    <a:pt x="3440" y="50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72"/>
            <p:cNvSpPr/>
            <p:nvPr/>
          </p:nvSpPr>
          <p:spPr>
            <a:xfrm>
              <a:off x="-2423800" y="2064062"/>
              <a:ext cx="361996" cy="834465"/>
            </a:xfrm>
            <a:custGeom>
              <a:avLst/>
              <a:gdLst/>
              <a:ahLst/>
              <a:cxnLst/>
              <a:rect l="l" t="t" r="r" b="b"/>
              <a:pathLst>
                <a:path w="2143" h="4940" extrusionOk="0">
                  <a:moveTo>
                    <a:pt x="2092" y="1941"/>
                  </a:moveTo>
                  <a:cubicBezTo>
                    <a:pt x="2067" y="1613"/>
                    <a:pt x="1966" y="1311"/>
                    <a:pt x="1790" y="1046"/>
                  </a:cubicBezTo>
                  <a:cubicBezTo>
                    <a:pt x="1601" y="794"/>
                    <a:pt x="1362" y="567"/>
                    <a:pt x="1097" y="391"/>
                  </a:cubicBezTo>
                  <a:cubicBezTo>
                    <a:pt x="820" y="214"/>
                    <a:pt x="505" y="88"/>
                    <a:pt x="177" y="25"/>
                  </a:cubicBezTo>
                  <a:lnTo>
                    <a:pt x="64" y="0"/>
                  </a:lnTo>
                  <a:cubicBezTo>
                    <a:pt x="26" y="13"/>
                    <a:pt x="1" y="50"/>
                    <a:pt x="13" y="88"/>
                  </a:cubicBezTo>
                  <a:cubicBezTo>
                    <a:pt x="51" y="177"/>
                    <a:pt x="101" y="240"/>
                    <a:pt x="164" y="303"/>
                  </a:cubicBezTo>
                  <a:cubicBezTo>
                    <a:pt x="341" y="441"/>
                    <a:pt x="530" y="580"/>
                    <a:pt x="719" y="706"/>
                  </a:cubicBezTo>
                  <a:cubicBezTo>
                    <a:pt x="1236" y="1033"/>
                    <a:pt x="1576" y="1449"/>
                    <a:pt x="1664" y="2067"/>
                  </a:cubicBezTo>
                  <a:cubicBezTo>
                    <a:pt x="1740" y="2407"/>
                    <a:pt x="1714" y="2747"/>
                    <a:pt x="1601" y="3075"/>
                  </a:cubicBezTo>
                  <a:cubicBezTo>
                    <a:pt x="1450" y="3365"/>
                    <a:pt x="1236" y="3604"/>
                    <a:pt x="984" y="3806"/>
                  </a:cubicBezTo>
                  <a:cubicBezTo>
                    <a:pt x="807" y="3957"/>
                    <a:pt x="215" y="4637"/>
                    <a:pt x="379" y="4940"/>
                  </a:cubicBezTo>
                  <a:lnTo>
                    <a:pt x="543" y="4940"/>
                  </a:lnTo>
                  <a:cubicBezTo>
                    <a:pt x="555" y="4914"/>
                    <a:pt x="568" y="4902"/>
                    <a:pt x="580" y="4877"/>
                  </a:cubicBezTo>
                  <a:cubicBezTo>
                    <a:pt x="618" y="4725"/>
                    <a:pt x="706" y="4587"/>
                    <a:pt x="832" y="4473"/>
                  </a:cubicBezTo>
                  <a:cubicBezTo>
                    <a:pt x="1059" y="4259"/>
                    <a:pt x="1299" y="4045"/>
                    <a:pt x="1513" y="3818"/>
                  </a:cubicBezTo>
                  <a:cubicBezTo>
                    <a:pt x="1601" y="3730"/>
                    <a:pt x="1677" y="3629"/>
                    <a:pt x="1740" y="3528"/>
                  </a:cubicBezTo>
                  <a:cubicBezTo>
                    <a:pt x="1777" y="3440"/>
                    <a:pt x="1815" y="3365"/>
                    <a:pt x="1853" y="3276"/>
                  </a:cubicBezTo>
                  <a:cubicBezTo>
                    <a:pt x="1916" y="3125"/>
                    <a:pt x="1979" y="2986"/>
                    <a:pt x="2029" y="2835"/>
                  </a:cubicBezTo>
                  <a:cubicBezTo>
                    <a:pt x="2118" y="2545"/>
                    <a:pt x="2143" y="2230"/>
                    <a:pt x="2092" y="1941"/>
                  </a:cubicBezTo>
                  <a:close/>
                </a:path>
              </a:pathLst>
            </a:custGeom>
            <a:solidFill>
              <a:srgbClr val="000000">
                <a:alpha val="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72"/>
            <p:cNvSpPr/>
            <p:nvPr/>
          </p:nvSpPr>
          <p:spPr>
            <a:xfrm>
              <a:off x="-2708936" y="2913221"/>
              <a:ext cx="410982" cy="87501"/>
            </a:xfrm>
            <a:custGeom>
              <a:avLst/>
              <a:gdLst/>
              <a:ahLst/>
              <a:cxnLst/>
              <a:rect l="l" t="t" r="r" b="b"/>
              <a:pathLst>
                <a:path w="2433" h="518" extrusionOk="0">
                  <a:moveTo>
                    <a:pt x="907" y="517"/>
                  </a:moveTo>
                  <a:cubicBezTo>
                    <a:pt x="655" y="492"/>
                    <a:pt x="479" y="480"/>
                    <a:pt x="303" y="467"/>
                  </a:cubicBezTo>
                  <a:cubicBezTo>
                    <a:pt x="227" y="454"/>
                    <a:pt x="151" y="429"/>
                    <a:pt x="88" y="404"/>
                  </a:cubicBezTo>
                  <a:cubicBezTo>
                    <a:pt x="51" y="366"/>
                    <a:pt x="25" y="316"/>
                    <a:pt x="13" y="265"/>
                  </a:cubicBezTo>
                  <a:cubicBezTo>
                    <a:pt x="0" y="202"/>
                    <a:pt x="51" y="165"/>
                    <a:pt x="101" y="152"/>
                  </a:cubicBezTo>
                  <a:cubicBezTo>
                    <a:pt x="240" y="114"/>
                    <a:pt x="366" y="76"/>
                    <a:pt x="504" y="64"/>
                  </a:cubicBezTo>
                  <a:cubicBezTo>
                    <a:pt x="895" y="39"/>
                    <a:pt x="1285" y="13"/>
                    <a:pt x="1689" y="1"/>
                  </a:cubicBezTo>
                  <a:cubicBezTo>
                    <a:pt x="1878" y="1"/>
                    <a:pt x="2054" y="13"/>
                    <a:pt x="2231" y="39"/>
                  </a:cubicBezTo>
                  <a:cubicBezTo>
                    <a:pt x="2357" y="64"/>
                    <a:pt x="2407" y="114"/>
                    <a:pt x="2420" y="215"/>
                  </a:cubicBezTo>
                  <a:cubicBezTo>
                    <a:pt x="2432" y="316"/>
                    <a:pt x="2382" y="366"/>
                    <a:pt x="2268" y="404"/>
                  </a:cubicBezTo>
                  <a:cubicBezTo>
                    <a:pt x="2155" y="442"/>
                    <a:pt x="2054" y="467"/>
                    <a:pt x="1953" y="467"/>
                  </a:cubicBezTo>
                  <a:cubicBezTo>
                    <a:pt x="1575" y="492"/>
                    <a:pt x="1210" y="505"/>
                    <a:pt x="907" y="5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72"/>
            <p:cNvSpPr/>
            <p:nvPr/>
          </p:nvSpPr>
          <p:spPr>
            <a:xfrm>
              <a:off x="-2715355" y="3000553"/>
              <a:ext cx="419428" cy="89528"/>
            </a:xfrm>
            <a:custGeom>
              <a:avLst/>
              <a:gdLst/>
              <a:ahLst/>
              <a:cxnLst/>
              <a:rect l="l" t="t" r="r" b="b"/>
              <a:pathLst>
                <a:path w="2483" h="530" extrusionOk="0">
                  <a:moveTo>
                    <a:pt x="1223" y="530"/>
                  </a:moveTo>
                  <a:cubicBezTo>
                    <a:pt x="983" y="517"/>
                    <a:pt x="756" y="504"/>
                    <a:pt x="530" y="492"/>
                  </a:cubicBezTo>
                  <a:cubicBezTo>
                    <a:pt x="391" y="479"/>
                    <a:pt x="252" y="416"/>
                    <a:pt x="164" y="328"/>
                  </a:cubicBezTo>
                  <a:cubicBezTo>
                    <a:pt x="101" y="265"/>
                    <a:pt x="51" y="202"/>
                    <a:pt x="26" y="126"/>
                  </a:cubicBezTo>
                  <a:cubicBezTo>
                    <a:pt x="0" y="38"/>
                    <a:pt x="51" y="0"/>
                    <a:pt x="139" y="0"/>
                  </a:cubicBezTo>
                  <a:cubicBezTo>
                    <a:pt x="391" y="26"/>
                    <a:pt x="643" y="63"/>
                    <a:pt x="895" y="76"/>
                  </a:cubicBezTo>
                  <a:cubicBezTo>
                    <a:pt x="1147" y="76"/>
                    <a:pt x="1424" y="63"/>
                    <a:pt x="1701" y="51"/>
                  </a:cubicBezTo>
                  <a:cubicBezTo>
                    <a:pt x="1878" y="38"/>
                    <a:pt x="2067" y="26"/>
                    <a:pt x="2256" y="13"/>
                  </a:cubicBezTo>
                  <a:cubicBezTo>
                    <a:pt x="2344" y="0"/>
                    <a:pt x="2432" y="63"/>
                    <a:pt x="2458" y="152"/>
                  </a:cubicBezTo>
                  <a:cubicBezTo>
                    <a:pt x="2483" y="227"/>
                    <a:pt x="2432" y="315"/>
                    <a:pt x="2357" y="353"/>
                  </a:cubicBezTo>
                  <a:cubicBezTo>
                    <a:pt x="2243" y="404"/>
                    <a:pt x="2117" y="454"/>
                    <a:pt x="1991" y="467"/>
                  </a:cubicBezTo>
                  <a:cubicBezTo>
                    <a:pt x="1727" y="504"/>
                    <a:pt x="1475" y="517"/>
                    <a:pt x="1223" y="5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72"/>
            <p:cNvSpPr/>
            <p:nvPr/>
          </p:nvSpPr>
          <p:spPr>
            <a:xfrm>
              <a:off x="-2692044" y="3085688"/>
              <a:ext cx="389698" cy="98143"/>
            </a:xfrm>
            <a:custGeom>
              <a:avLst/>
              <a:gdLst/>
              <a:ahLst/>
              <a:cxnLst/>
              <a:rect l="l" t="t" r="r" b="b"/>
              <a:pathLst>
                <a:path w="2307" h="581" extrusionOk="0">
                  <a:moveTo>
                    <a:pt x="51" y="0"/>
                  </a:moveTo>
                  <a:cubicBezTo>
                    <a:pt x="757" y="152"/>
                    <a:pt x="1488" y="152"/>
                    <a:pt x="2194" y="13"/>
                  </a:cubicBezTo>
                  <a:cubicBezTo>
                    <a:pt x="2307" y="177"/>
                    <a:pt x="2307" y="265"/>
                    <a:pt x="2131" y="341"/>
                  </a:cubicBezTo>
                  <a:cubicBezTo>
                    <a:pt x="1979" y="416"/>
                    <a:pt x="1828" y="467"/>
                    <a:pt x="1664" y="505"/>
                  </a:cubicBezTo>
                  <a:cubicBezTo>
                    <a:pt x="1248" y="580"/>
                    <a:pt x="833" y="580"/>
                    <a:pt x="417" y="517"/>
                  </a:cubicBezTo>
                  <a:cubicBezTo>
                    <a:pt x="228" y="505"/>
                    <a:pt x="64" y="366"/>
                    <a:pt x="26" y="177"/>
                  </a:cubicBezTo>
                  <a:cubicBezTo>
                    <a:pt x="1" y="114"/>
                    <a:pt x="14" y="5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72"/>
            <p:cNvSpPr/>
            <p:nvPr/>
          </p:nvSpPr>
          <p:spPr>
            <a:xfrm>
              <a:off x="-2615355" y="3183662"/>
              <a:ext cx="221623" cy="87332"/>
            </a:xfrm>
            <a:custGeom>
              <a:avLst/>
              <a:gdLst/>
              <a:ahLst/>
              <a:cxnLst/>
              <a:rect l="l" t="t" r="r" b="b"/>
              <a:pathLst>
                <a:path w="1312" h="517" extrusionOk="0">
                  <a:moveTo>
                    <a:pt x="1311" y="0"/>
                  </a:moveTo>
                  <a:cubicBezTo>
                    <a:pt x="1235" y="277"/>
                    <a:pt x="983" y="466"/>
                    <a:pt x="694" y="492"/>
                  </a:cubicBezTo>
                  <a:cubicBezTo>
                    <a:pt x="379" y="517"/>
                    <a:pt x="89" y="328"/>
                    <a:pt x="1" y="25"/>
                  </a:cubicBezTo>
                  <a:cubicBezTo>
                    <a:pt x="429" y="101"/>
                    <a:pt x="883" y="88"/>
                    <a:pt x="13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72"/>
            <p:cNvSpPr/>
            <p:nvPr/>
          </p:nvSpPr>
          <p:spPr>
            <a:xfrm>
              <a:off x="-2670760" y="2491767"/>
              <a:ext cx="342908" cy="368415"/>
            </a:xfrm>
            <a:custGeom>
              <a:avLst/>
              <a:gdLst/>
              <a:ahLst/>
              <a:cxnLst/>
              <a:rect l="l" t="t" r="r" b="b"/>
              <a:pathLst>
                <a:path w="2030" h="2181" extrusionOk="0">
                  <a:moveTo>
                    <a:pt x="1022" y="202"/>
                  </a:moveTo>
                  <a:cubicBezTo>
                    <a:pt x="883" y="89"/>
                    <a:pt x="845" y="102"/>
                    <a:pt x="669" y="265"/>
                  </a:cubicBezTo>
                  <a:cubicBezTo>
                    <a:pt x="694" y="303"/>
                    <a:pt x="707" y="341"/>
                    <a:pt x="719" y="379"/>
                  </a:cubicBezTo>
                  <a:cubicBezTo>
                    <a:pt x="744" y="417"/>
                    <a:pt x="770" y="492"/>
                    <a:pt x="782" y="555"/>
                  </a:cubicBezTo>
                  <a:cubicBezTo>
                    <a:pt x="807" y="606"/>
                    <a:pt x="807" y="694"/>
                    <a:pt x="732" y="732"/>
                  </a:cubicBezTo>
                  <a:cubicBezTo>
                    <a:pt x="656" y="757"/>
                    <a:pt x="606" y="707"/>
                    <a:pt x="555" y="656"/>
                  </a:cubicBezTo>
                  <a:cubicBezTo>
                    <a:pt x="492" y="543"/>
                    <a:pt x="467" y="417"/>
                    <a:pt x="505" y="303"/>
                  </a:cubicBezTo>
                  <a:cubicBezTo>
                    <a:pt x="505" y="291"/>
                    <a:pt x="492" y="278"/>
                    <a:pt x="492" y="265"/>
                  </a:cubicBezTo>
                  <a:cubicBezTo>
                    <a:pt x="404" y="202"/>
                    <a:pt x="291" y="139"/>
                    <a:pt x="190" y="215"/>
                  </a:cubicBezTo>
                  <a:cubicBezTo>
                    <a:pt x="102" y="291"/>
                    <a:pt x="140" y="404"/>
                    <a:pt x="165" y="505"/>
                  </a:cubicBezTo>
                  <a:cubicBezTo>
                    <a:pt x="278" y="996"/>
                    <a:pt x="467" y="1463"/>
                    <a:pt x="530" y="1967"/>
                  </a:cubicBezTo>
                  <a:cubicBezTo>
                    <a:pt x="543" y="1992"/>
                    <a:pt x="543" y="2017"/>
                    <a:pt x="555" y="2042"/>
                  </a:cubicBezTo>
                  <a:cubicBezTo>
                    <a:pt x="568" y="2093"/>
                    <a:pt x="568" y="2143"/>
                    <a:pt x="505" y="2156"/>
                  </a:cubicBezTo>
                  <a:cubicBezTo>
                    <a:pt x="442" y="2156"/>
                    <a:pt x="442" y="2105"/>
                    <a:pt x="429" y="2055"/>
                  </a:cubicBezTo>
                  <a:cubicBezTo>
                    <a:pt x="404" y="1904"/>
                    <a:pt x="379" y="1765"/>
                    <a:pt x="341" y="1614"/>
                  </a:cubicBezTo>
                  <a:cubicBezTo>
                    <a:pt x="291" y="1400"/>
                    <a:pt x="228" y="1173"/>
                    <a:pt x="177" y="959"/>
                  </a:cubicBezTo>
                  <a:cubicBezTo>
                    <a:pt x="114" y="744"/>
                    <a:pt x="77" y="555"/>
                    <a:pt x="39" y="354"/>
                  </a:cubicBezTo>
                  <a:cubicBezTo>
                    <a:pt x="1" y="190"/>
                    <a:pt x="140" y="51"/>
                    <a:pt x="303" y="76"/>
                  </a:cubicBezTo>
                  <a:cubicBezTo>
                    <a:pt x="354" y="76"/>
                    <a:pt x="404" y="89"/>
                    <a:pt x="442" y="114"/>
                  </a:cubicBezTo>
                  <a:cubicBezTo>
                    <a:pt x="480" y="127"/>
                    <a:pt x="518" y="152"/>
                    <a:pt x="555" y="177"/>
                  </a:cubicBezTo>
                  <a:cubicBezTo>
                    <a:pt x="644" y="114"/>
                    <a:pt x="732" y="64"/>
                    <a:pt x="820" y="26"/>
                  </a:cubicBezTo>
                  <a:cubicBezTo>
                    <a:pt x="933" y="26"/>
                    <a:pt x="1034" y="51"/>
                    <a:pt x="1135" y="89"/>
                  </a:cubicBezTo>
                  <a:cubicBezTo>
                    <a:pt x="1248" y="13"/>
                    <a:pt x="1387" y="1"/>
                    <a:pt x="1500" y="76"/>
                  </a:cubicBezTo>
                  <a:cubicBezTo>
                    <a:pt x="1551" y="89"/>
                    <a:pt x="1601" y="89"/>
                    <a:pt x="1639" y="89"/>
                  </a:cubicBezTo>
                  <a:cubicBezTo>
                    <a:pt x="1891" y="64"/>
                    <a:pt x="2030" y="215"/>
                    <a:pt x="1929" y="467"/>
                  </a:cubicBezTo>
                  <a:cubicBezTo>
                    <a:pt x="1752" y="921"/>
                    <a:pt x="1626" y="1400"/>
                    <a:pt x="1589" y="1878"/>
                  </a:cubicBezTo>
                  <a:cubicBezTo>
                    <a:pt x="1589" y="1941"/>
                    <a:pt x="1589" y="2017"/>
                    <a:pt x="1589" y="2080"/>
                  </a:cubicBezTo>
                  <a:cubicBezTo>
                    <a:pt x="1576" y="2118"/>
                    <a:pt x="1538" y="2156"/>
                    <a:pt x="1500" y="2168"/>
                  </a:cubicBezTo>
                  <a:cubicBezTo>
                    <a:pt x="1450" y="2181"/>
                    <a:pt x="1437" y="2118"/>
                    <a:pt x="1450" y="2067"/>
                  </a:cubicBezTo>
                  <a:cubicBezTo>
                    <a:pt x="1488" y="1841"/>
                    <a:pt x="1513" y="1601"/>
                    <a:pt x="1551" y="1374"/>
                  </a:cubicBezTo>
                  <a:cubicBezTo>
                    <a:pt x="1614" y="1047"/>
                    <a:pt x="1702" y="732"/>
                    <a:pt x="1828" y="442"/>
                  </a:cubicBezTo>
                  <a:cubicBezTo>
                    <a:pt x="1866" y="366"/>
                    <a:pt x="1853" y="291"/>
                    <a:pt x="1803" y="240"/>
                  </a:cubicBezTo>
                  <a:cubicBezTo>
                    <a:pt x="1740" y="190"/>
                    <a:pt x="1664" y="177"/>
                    <a:pt x="1614" y="228"/>
                  </a:cubicBezTo>
                  <a:cubicBezTo>
                    <a:pt x="1614" y="291"/>
                    <a:pt x="1614" y="366"/>
                    <a:pt x="1614" y="442"/>
                  </a:cubicBezTo>
                  <a:cubicBezTo>
                    <a:pt x="1614" y="505"/>
                    <a:pt x="1601" y="580"/>
                    <a:pt x="1589" y="644"/>
                  </a:cubicBezTo>
                  <a:cubicBezTo>
                    <a:pt x="1576" y="719"/>
                    <a:pt x="1500" y="757"/>
                    <a:pt x="1425" y="744"/>
                  </a:cubicBezTo>
                  <a:cubicBezTo>
                    <a:pt x="1349" y="744"/>
                    <a:pt x="1299" y="669"/>
                    <a:pt x="1324" y="606"/>
                  </a:cubicBezTo>
                  <a:cubicBezTo>
                    <a:pt x="1337" y="454"/>
                    <a:pt x="1362" y="316"/>
                    <a:pt x="1387" y="165"/>
                  </a:cubicBezTo>
                  <a:cubicBezTo>
                    <a:pt x="1337" y="102"/>
                    <a:pt x="1274" y="139"/>
                    <a:pt x="1211" y="177"/>
                  </a:cubicBezTo>
                  <a:cubicBezTo>
                    <a:pt x="1148" y="228"/>
                    <a:pt x="1185" y="278"/>
                    <a:pt x="1185" y="341"/>
                  </a:cubicBezTo>
                  <a:cubicBezTo>
                    <a:pt x="1185" y="442"/>
                    <a:pt x="1185" y="555"/>
                    <a:pt x="1173" y="656"/>
                  </a:cubicBezTo>
                  <a:cubicBezTo>
                    <a:pt x="1173" y="694"/>
                    <a:pt x="1110" y="757"/>
                    <a:pt x="1072" y="757"/>
                  </a:cubicBezTo>
                  <a:cubicBezTo>
                    <a:pt x="1022" y="744"/>
                    <a:pt x="971" y="719"/>
                    <a:pt x="946" y="681"/>
                  </a:cubicBezTo>
                  <a:cubicBezTo>
                    <a:pt x="870" y="568"/>
                    <a:pt x="921" y="454"/>
                    <a:pt x="946" y="341"/>
                  </a:cubicBezTo>
                  <a:cubicBezTo>
                    <a:pt x="971" y="291"/>
                    <a:pt x="996" y="240"/>
                    <a:pt x="1022" y="202"/>
                  </a:cubicBezTo>
                  <a:close/>
                  <a:moveTo>
                    <a:pt x="1097" y="328"/>
                  </a:moveTo>
                  <a:cubicBezTo>
                    <a:pt x="1022" y="417"/>
                    <a:pt x="1022" y="543"/>
                    <a:pt x="1085" y="644"/>
                  </a:cubicBezTo>
                  <a:cubicBezTo>
                    <a:pt x="1122" y="543"/>
                    <a:pt x="1173" y="442"/>
                    <a:pt x="1097" y="328"/>
                  </a:cubicBezTo>
                  <a:close/>
                  <a:moveTo>
                    <a:pt x="1500" y="316"/>
                  </a:moveTo>
                  <a:cubicBezTo>
                    <a:pt x="1437" y="404"/>
                    <a:pt x="1437" y="530"/>
                    <a:pt x="1500" y="618"/>
                  </a:cubicBezTo>
                  <a:cubicBezTo>
                    <a:pt x="1526" y="505"/>
                    <a:pt x="1563" y="417"/>
                    <a:pt x="1500" y="316"/>
                  </a:cubicBezTo>
                  <a:close/>
                  <a:moveTo>
                    <a:pt x="606" y="379"/>
                  </a:moveTo>
                  <a:cubicBezTo>
                    <a:pt x="606" y="492"/>
                    <a:pt x="606" y="568"/>
                    <a:pt x="694" y="606"/>
                  </a:cubicBezTo>
                  <a:cubicBezTo>
                    <a:pt x="719" y="517"/>
                    <a:pt x="681" y="454"/>
                    <a:pt x="606" y="3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72"/>
            <p:cNvSpPr/>
            <p:nvPr/>
          </p:nvSpPr>
          <p:spPr>
            <a:xfrm>
              <a:off x="-2813329" y="2149197"/>
              <a:ext cx="276860" cy="259799"/>
            </a:xfrm>
            <a:custGeom>
              <a:avLst/>
              <a:gdLst/>
              <a:ahLst/>
              <a:cxnLst/>
              <a:rect l="l" t="t" r="r" b="b"/>
              <a:pathLst>
                <a:path w="1639" h="1538" extrusionOk="0">
                  <a:moveTo>
                    <a:pt x="1" y="1222"/>
                  </a:moveTo>
                  <a:cubicBezTo>
                    <a:pt x="1" y="819"/>
                    <a:pt x="291" y="240"/>
                    <a:pt x="769" y="114"/>
                  </a:cubicBezTo>
                  <a:cubicBezTo>
                    <a:pt x="858" y="88"/>
                    <a:pt x="933" y="63"/>
                    <a:pt x="1009" y="38"/>
                  </a:cubicBezTo>
                  <a:cubicBezTo>
                    <a:pt x="1147" y="0"/>
                    <a:pt x="1286" y="13"/>
                    <a:pt x="1412" y="63"/>
                  </a:cubicBezTo>
                  <a:cubicBezTo>
                    <a:pt x="1513" y="101"/>
                    <a:pt x="1588" y="151"/>
                    <a:pt x="1601" y="265"/>
                  </a:cubicBezTo>
                  <a:cubicBezTo>
                    <a:pt x="1639" y="378"/>
                    <a:pt x="1588" y="504"/>
                    <a:pt x="1500" y="580"/>
                  </a:cubicBezTo>
                  <a:cubicBezTo>
                    <a:pt x="1437" y="618"/>
                    <a:pt x="1374" y="643"/>
                    <a:pt x="1299" y="668"/>
                  </a:cubicBezTo>
                  <a:cubicBezTo>
                    <a:pt x="1198" y="681"/>
                    <a:pt x="1097" y="693"/>
                    <a:pt x="996" y="706"/>
                  </a:cubicBezTo>
                  <a:cubicBezTo>
                    <a:pt x="795" y="718"/>
                    <a:pt x="606" y="844"/>
                    <a:pt x="530" y="1033"/>
                  </a:cubicBezTo>
                  <a:cubicBezTo>
                    <a:pt x="492" y="1122"/>
                    <a:pt x="454" y="1210"/>
                    <a:pt x="417" y="1298"/>
                  </a:cubicBezTo>
                  <a:cubicBezTo>
                    <a:pt x="391" y="1348"/>
                    <a:pt x="366" y="1386"/>
                    <a:pt x="328" y="1424"/>
                  </a:cubicBezTo>
                  <a:cubicBezTo>
                    <a:pt x="240" y="1537"/>
                    <a:pt x="51" y="1500"/>
                    <a:pt x="13" y="1348"/>
                  </a:cubicBezTo>
                  <a:cubicBezTo>
                    <a:pt x="13" y="1311"/>
                    <a:pt x="1" y="1260"/>
                    <a:pt x="1" y="122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72"/>
            <p:cNvSpPr/>
            <p:nvPr/>
          </p:nvSpPr>
          <p:spPr>
            <a:xfrm>
              <a:off x="-2834613" y="2436530"/>
              <a:ext cx="78886" cy="74663"/>
            </a:xfrm>
            <a:custGeom>
              <a:avLst/>
              <a:gdLst/>
              <a:ahLst/>
              <a:cxnLst/>
              <a:rect l="l" t="t" r="r" b="b"/>
              <a:pathLst>
                <a:path w="467" h="442" extrusionOk="0">
                  <a:moveTo>
                    <a:pt x="265" y="13"/>
                  </a:moveTo>
                  <a:cubicBezTo>
                    <a:pt x="379" y="0"/>
                    <a:pt x="467" y="88"/>
                    <a:pt x="467" y="202"/>
                  </a:cubicBezTo>
                  <a:cubicBezTo>
                    <a:pt x="467" y="340"/>
                    <a:pt x="354" y="441"/>
                    <a:pt x="215" y="429"/>
                  </a:cubicBezTo>
                  <a:cubicBezTo>
                    <a:pt x="102" y="429"/>
                    <a:pt x="1" y="340"/>
                    <a:pt x="13" y="214"/>
                  </a:cubicBezTo>
                  <a:cubicBezTo>
                    <a:pt x="1" y="101"/>
                    <a:pt x="114" y="13"/>
                    <a:pt x="265" y="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72"/>
            <p:cNvSpPr/>
            <p:nvPr/>
          </p:nvSpPr>
          <p:spPr>
            <a:xfrm>
              <a:off x="-2915525" y="1853250"/>
              <a:ext cx="715038" cy="218076"/>
            </a:xfrm>
            <a:custGeom>
              <a:avLst/>
              <a:gdLst/>
              <a:ahLst/>
              <a:cxnLst/>
              <a:rect l="l" t="t" r="r" b="b"/>
              <a:pathLst>
                <a:path w="4233" h="1291" extrusionOk="0">
                  <a:moveTo>
                    <a:pt x="2100" y="1"/>
                  </a:moveTo>
                  <a:cubicBezTo>
                    <a:pt x="2077" y="1"/>
                    <a:pt x="2055" y="13"/>
                    <a:pt x="2042" y="38"/>
                  </a:cubicBezTo>
                  <a:cubicBezTo>
                    <a:pt x="1858" y="280"/>
                    <a:pt x="1842" y="617"/>
                    <a:pt x="1638" y="837"/>
                  </a:cubicBezTo>
                  <a:lnTo>
                    <a:pt x="1638" y="837"/>
                  </a:lnTo>
                  <a:cubicBezTo>
                    <a:pt x="1437" y="597"/>
                    <a:pt x="1280" y="323"/>
                    <a:pt x="1059" y="101"/>
                  </a:cubicBezTo>
                  <a:cubicBezTo>
                    <a:pt x="1047" y="85"/>
                    <a:pt x="1031" y="78"/>
                    <a:pt x="1014" y="78"/>
                  </a:cubicBezTo>
                  <a:cubicBezTo>
                    <a:pt x="979" y="78"/>
                    <a:pt x="942" y="109"/>
                    <a:pt x="933" y="152"/>
                  </a:cubicBezTo>
                  <a:cubicBezTo>
                    <a:pt x="921" y="472"/>
                    <a:pt x="966" y="816"/>
                    <a:pt x="844" y="1118"/>
                  </a:cubicBezTo>
                  <a:lnTo>
                    <a:pt x="844" y="1118"/>
                  </a:lnTo>
                  <a:cubicBezTo>
                    <a:pt x="592" y="1000"/>
                    <a:pt x="360" y="869"/>
                    <a:pt x="139" y="706"/>
                  </a:cubicBezTo>
                  <a:cubicBezTo>
                    <a:pt x="127" y="698"/>
                    <a:pt x="115" y="695"/>
                    <a:pt x="103" y="695"/>
                  </a:cubicBezTo>
                  <a:cubicBezTo>
                    <a:pt x="43" y="695"/>
                    <a:pt x="0" y="790"/>
                    <a:pt x="64" y="832"/>
                  </a:cubicBezTo>
                  <a:lnTo>
                    <a:pt x="76" y="845"/>
                  </a:lnTo>
                  <a:cubicBezTo>
                    <a:pt x="328" y="1021"/>
                    <a:pt x="593" y="1172"/>
                    <a:pt x="870" y="1286"/>
                  </a:cubicBezTo>
                  <a:cubicBezTo>
                    <a:pt x="877" y="1289"/>
                    <a:pt x="884" y="1291"/>
                    <a:pt x="891" y="1291"/>
                  </a:cubicBezTo>
                  <a:cubicBezTo>
                    <a:pt x="913" y="1291"/>
                    <a:pt x="936" y="1276"/>
                    <a:pt x="946" y="1248"/>
                  </a:cubicBezTo>
                  <a:cubicBezTo>
                    <a:pt x="1084" y="961"/>
                    <a:pt x="1079" y="647"/>
                    <a:pt x="1081" y="329"/>
                  </a:cubicBezTo>
                  <a:lnTo>
                    <a:pt x="1081" y="329"/>
                  </a:lnTo>
                  <a:cubicBezTo>
                    <a:pt x="1255" y="543"/>
                    <a:pt x="1400" y="789"/>
                    <a:pt x="1589" y="1009"/>
                  </a:cubicBezTo>
                  <a:cubicBezTo>
                    <a:pt x="1601" y="1021"/>
                    <a:pt x="1620" y="1028"/>
                    <a:pt x="1639" y="1028"/>
                  </a:cubicBezTo>
                  <a:cubicBezTo>
                    <a:pt x="1658" y="1028"/>
                    <a:pt x="1677" y="1021"/>
                    <a:pt x="1689" y="1009"/>
                  </a:cubicBezTo>
                  <a:cubicBezTo>
                    <a:pt x="1917" y="803"/>
                    <a:pt x="1958" y="494"/>
                    <a:pt x="2094" y="235"/>
                  </a:cubicBezTo>
                  <a:lnTo>
                    <a:pt x="2094" y="235"/>
                  </a:lnTo>
                  <a:cubicBezTo>
                    <a:pt x="2172" y="425"/>
                    <a:pt x="2243" y="620"/>
                    <a:pt x="2357" y="807"/>
                  </a:cubicBezTo>
                  <a:cubicBezTo>
                    <a:pt x="2365" y="831"/>
                    <a:pt x="2389" y="845"/>
                    <a:pt x="2412" y="845"/>
                  </a:cubicBezTo>
                  <a:cubicBezTo>
                    <a:pt x="2424" y="845"/>
                    <a:pt x="2437" y="841"/>
                    <a:pt x="2445" y="832"/>
                  </a:cubicBezTo>
                  <a:cubicBezTo>
                    <a:pt x="2688" y="659"/>
                    <a:pt x="2846" y="338"/>
                    <a:pt x="3112" y="198"/>
                  </a:cubicBezTo>
                  <a:lnTo>
                    <a:pt x="3112" y="198"/>
                  </a:lnTo>
                  <a:cubicBezTo>
                    <a:pt x="3142" y="422"/>
                    <a:pt x="3157" y="646"/>
                    <a:pt x="3201" y="870"/>
                  </a:cubicBezTo>
                  <a:cubicBezTo>
                    <a:pt x="3212" y="901"/>
                    <a:pt x="3239" y="924"/>
                    <a:pt x="3270" y="924"/>
                  </a:cubicBezTo>
                  <a:cubicBezTo>
                    <a:pt x="3276" y="924"/>
                    <a:pt x="3283" y="923"/>
                    <a:pt x="3290" y="920"/>
                  </a:cubicBezTo>
                  <a:cubicBezTo>
                    <a:pt x="3617" y="820"/>
                    <a:pt x="3920" y="643"/>
                    <a:pt x="4172" y="404"/>
                  </a:cubicBezTo>
                  <a:cubicBezTo>
                    <a:pt x="4233" y="363"/>
                    <a:pt x="4179" y="289"/>
                    <a:pt x="4116" y="289"/>
                  </a:cubicBezTo>
                  <a:cubicBezTo>
                    <a:pt x="4101" y="289"/>
                    <a:pt x="4085" y="293"/>
                    <a:pt x="4071" y="303"/>
                  </a:cubicBezTo>
                  <a:cubicBezTo>
                    <a:pt x="3863" y="511"/>
                    <a:pt x="3602" y="666"/>
                    <a:pt x="3326" y="759"/>
                  </a:cubicBezTo>
                  <a:lnTo>
                    <a:pt x="3326" y="759"/>
                  </a:lnTo>
                  <a:cubicBezTo>
                    <a:pt x="3287" y="531"/>
                    <a:pt x="3273" y="304"/>
                    <a:pt x="3239" y="76"/>
                  </a:cubicBezTo>
                  <a:cubicBezTo>
                    <a:pt x="3229" y="45"/>
                    <a:pt x="3201" y="23"/>
                    <a:pt x="3171" y="23"/>
                  </a:cubicBezTo>
                  <a:cubicBezTo>
                    <a:pt x="3164" y="23"/>
                    <a:pt x="3158" y="24"/>
                    <a:pt x="3151" y="26"/>
                  </a:cubicBezTo>
                  <a:cubicBezTo>
                    <a:pt x="2836" y="131"/>
                    <a:pt x="2672" y="452"/>
                    <a:pt x="2440" y="659"/>
                  </a:cubicBezTo>
                  <a:lnTo>
                    <a:pt x="2440" y="659"/>
                  </a:lnTo>
                  <a:cubicBezTo>
                    <a:pt x="2330" y="462"/>
                    <a:pt x="2269" y="240"/>
                    <a:pt x="2168" y="38"/>
                  </a:cubicBezTo>
                  <a:cubicBezTo>
                    <a:pt x="2149" y="13"/>
                    <a:pt x="2124" y="1"/>
                    <a:pt x="2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72"/>
            <p:cNvSpPr/>
            <p:nvPr/>
          </p:nvSpPr>
          <p:spPr>
            <a:xfrm>
              <a:off x="-3128364" y="2101731"/>
              <a:ext cx="328718" cy="785816"/>
            </a:xfrm>
            <a:custGeom>
              <a:avLst/>
              <a:gdLst/>
              <a:ahLst/>
              <a:cxnLst/>
              <a:rect l="l" t="t" r="r" b="b"/>
              <a:pathLst>
                <a:path w="1946" h="4652" extrusionOk="0">
                  <a:moveTo>
                    <a:pt x="673" y="1"/>
                  </a:moveTo>
                  <a:cubicBezTo>
                    <a:pt x="593" y="1"/>
                    <a:pt x="528" y="99"/>
                    <a:pt x="606" y="168"/>
                  </a:cubicBezTo>
                  <a:lnTo>
                    <a:pt x="606" y="180"/>
                  </a:lnTo>
                  <a:cubicBezTo>
                    <a:pt x="754" y="309"/>
                    <a:pt x="911" y="438"/>
                    <a:pt x="1069" y="555"/>
                  </a:cubicBezTo>
                  <a:lnTo>
                    <a:pt x="1069" y="555"/>
                  </a:lnTo>
                  <a:cubicBezTo>
                    <a:pt x="810" y="659"/>
                    <a:pt x="524" y="699"/>
                    <a:pt x="265" y="785"/>
                  </a:cubicBezTo>
                  <a:cubicBezTo>
                    <a:pt x="190" y="810"/>
                    <a:pt x="177" y="899"/>
                    <a:pt x="215" y="949"/>
                  </a:cubicBezTo>
                  <a:cubicBezTo>
                    <a:pt x="377" y="1101"/>
                    <a:pt x="567" y="1217"/>
                    <a:pt x="775" y="1298"/>
                  </a:cubicBezTo>
                  <a:lnTo>
                    <a:pt x="775" y="1298"/>
                  </a:lnTo>
                  <a:cubicBezTo>
                    <a:pt x="536" y="1428"/>
                    <a:pt x="297" y="1549"/>
                    <a:pt x="89" y="1718"/>
                  </a:cubicBezTo>
                  <a:cubicBezTo>
                    <a:pt x="39" y="1768"/>
                    <a:pt x="64" y="1856"/>
                    <a:pt x="139" y="1869"/>
                  </a:cubicBezTo>
                  <a:cubicBezTo>
                    <a:pt x="276" y="1927"/>
                    <a:pt x="428" y="1933"/>
                    <a:pt x="577" y="1968"/>
                  </a:cubicBezTo>
                  <a:lnTo>
                    <a:pt x="577" y="1968"/>
                  </a:lnTo>
                  <a:cubicBezTo>
                    <a:pt x="407" y="2209"/>
                    <a:pt x="123" y="2351"/>
                    <a:pt x="13" y="2637"/>
                  </a:cubicBezTo>
                  <a:cubicBezTo>
                    <a:pt x="1" y="2688"/>
                    <a:pt x="26" y="2738"/>
                    <a:pt x="89" y="2751"/>
                  </a:cubicBezTo>
                  <a:cubicBezTo>
                    <a:pt x="215" y="2776"/>
                    <a:pt x="344" y="2776"/>
                    <a:pt x="473" y="2776"/>
                  </a:cubicBezTo>
                  <a:cubicBezTo>
                    <a:pt x="561" y="2776"/>
                    <a:pt x="648" y="2776"/>
                    <a:pt x="735" y="2784"/>
                  </a:cubicBezTo>
                  <a:lnTo>
                    <a:pt x="735" y="2784"/>
                  </a:lnTo>
                  <a:cubicBezTo>
                    <a:pt x="592" y="3045"/>
                    <a:pt x="384" y="3271"/>
                    <a:pt x="253" y="3545"/>
                  </a:cubicBezTo>
                  <a:cubicBezTo>
                    <a:pt x="219" y="3611"/>
                    <a:pt x="274" y="3688"/>
                    <a:pt x="339" y="3688"/>
                  </a:cubicBezTo>
                  <a:cubicBezTo>
                    <a:pt x="348" y="3688"/>
                    <a:pt x="357" y="3686"/>
                    <a:pt x="366" y="3683"/>
                  </a:cubicBezTo>
                  <a:cubicBezTo>
                    <a:pt x="452" y="3664"/>
                    <a:pt x="852" y="3557"/>
                    <a:pt x="1055" y="3557"/>
                  </a:cubicBezTo>
                  <a:cubicBezTo>
                    <a:pt x="1119" y="3557"/>
                    <a:pt x="1164" y="3568"/>
                    <a:pt x="1173" y="3595"/>
                  </a:cubicBezTo>
                  <a:cubicBezTo>
                    <a:pt x="1185" y="3759"/>
                    <a:pt x="1160" y="3923"/>
                    <a:pt x="1097" y="4087"/>
                  </a:cubicBezTo>
                  <a:cubicBezTo>
                    <a:pt x="1059" y="4238"/>
                    <a:pt x="1021" y="4376"/>
                    <a:pt x="971" y="4528"/>
                  </a:cubicBezTo>
                  <a:cubicBezTo>
                    <a:pt x="950" y="4589"/>
                    <a:pt x="1014" y="4651"/>
                    <a:pt x="1072" y="4651"/>
                  </a:cubicBezTo>
                  <a:cubicBezTo>
                    <a:pt x="1085" y="4651"/>
                    <a:pt x="1098" y="4648"/>
                    <a:pt x="1110" y="4641"/>
                  </a:cubicBezTo>
                  <a:cubicBezTo>
                    <a:pt x="1349" y="4490"/>
                    <a:pt x="1588" y="4376"/>
                    <a:pt x="1841" y="4288"/>
                  </a:cubicBezTo>
                  <a:cubicBezTo>
                    <a:pt x="1946" y="4241"/>
                    <a:pt x="1910" y="4097"/>
                    <a:pt x="1813" y="4097"/>
                  </a:cubicBezTo>
                  <a:cubicBezTo>
                    <a:pt x="1806" y="4097"/>
                    <a:pt x="1798" y="4097"/>
                    <a:pt x="1790" y="4099"/>
                  </a:cubicBezTo>
                  <a:cubicBezTo>
                    <a:pt x="1599" y="4163"/>
                    <a:pt x="1408" y="4246"/>
                    <a:pt x="1226" y="4345"/>
                  </a:cubicBezTo>
                  <a:lnTo>
                    <a:pt x="1226" y="4345"/>
                  </a:lnTo>
                  <a:cubicBezTo>
                    <a:pt x="1258" y="4234"/>
                    <a:pt x="1289" y="4122"/>
                    <a:pt x="1311" y="4011"/>
                  </a:cubicBezTo>
                  <a:cubicBezTo>
                    <a:pt x="1349" y="3860"/>
                    <a:pt x="1412" y="3608"/>
                    <a:pt x="1324" y="3469"/>
                  </a:cubicBezTo>
                  <a:cubicBezTo>
                    <a:pt x="1271" y="3387"/>
                    <a:pt x="1188" y="3367"/>
                    <a:pt x="1099" y="3367"/>
                  </a:cubicBezTo>
                  <a:cubicBezTo>
                    <a:pt x="1039" y="3367"/>
                    <a:pt x="977" y="3376"/>
                    <a:pt x="921" y="3381"/>
                  </a:cubicBezTo>
                  <a:cubicBezTo>
                    <a:pt x="791" y="3397"/>
                    <a:pt x="661" y="3424"/>
                    <a:pt x="532" y="3451"/>
                  </a:cubicBezTo>
                  <a:lnTo>
                    <a:pt x="532" y="3451"/>
                  </a:lnTo>
                  <a:cubicBezTo>
                    <a:pt x="671" y="3220"/>
                    <a:pt x="852" y="3011"/>
                    <a:pt x="971" y="2763"/>
                  </a:cubicBezTo>
                  <a:cubicBezTo>
                    <a:pt x="996" y="2700"/>
                    <a:pt x="971" y="2637"/>
                    <a:pt x="908" y="2625"/>
                  </a:cubicBezTo>
                  <a:cubicBezTo>
                    <a:pt x="697" y="2583"/>
                    <a:pt x="477" y="2602"/>
                    <a:pt x="256" y="2580"/>
                  </a:cubicBezTo>
                  <a:lnTo>
                    <a:pt x="256" y="2580"/>
                  </a:lnTo>
                  <a:cubicBezTo>
                    <a:pt x="402" y="2348"/>
                    <a:pt x="686" y="2210"/>
                    <a:pt x="807" y="1957"/>
                  </a:cubicBezTo>
                  <a:cubicBezTo>
                    <a:pt x="845" y="1907"/>
                    <a:pt x="807" y="1831"/>
                    <a:pt x="757" y="1818"/>
                  </a:cubicBezTo>
                  <a:cubicBezTo>
                    <a:pt x="629" y="1776"/>
                    <a:pt x="495" y="1762"/>
                    <a:pt x="367" y="1738"/>
                  </a:cubicBezTo>
                  <a:lnTo>
                    <a:pt x="367" y="1738"/>
                  </a:lnTo>
                  <a:cubicBezTo>
                    <a:pt x="587" y="1587"/>
                    <a:pt x="831" y="1485"/>
                    <a:pt x="1059" y="1340"/>
                  </a:cubicBezTo>
                  <a:cubicBezTo>
                    <a:pt x="1135" y="1302"/>
                    <a:pt x="1122" y="1188"/>
                    <a:pt x="1034" y="1163"/>
                  </a:cubicBezTo>
                  <a:cubicBezTo>
                    <a:pt x="836" y="1114"/>
                    <a:pt x="646" y="1033"/>
                    <a:pt x="482" y="909"/>
                  </a:cubicBezTo>
                  <a:lnTo>
                    <a:pt x="482" y="909"/>
                  </a:lnTo>
                  <a:cubicBezTo>
                    <a:pt x="757" y="828"/>
                    <a:pt x="1036" y="772"/>
                    <a:pt x="1299" y="647"/>
                  </a:cubicBezTo>
                  <a:cubicBezTo>
                    <a:pt x="1362" y="609"/>
                    <a:pt x="1362" y="521"/>
                    <a:pt x="1299" y="483"/>
                  </a:cubicBezTo>
                  <a:cubicBezTo>
                    <a:pt x="1097" y="344"/>
                    <a:pt x="921" y="193"/>
                    <a:pt x="744" y="29"/>
                  </a:cubicBezTo>
                  <a:cubicBezTo>
                    <a:pt x="721" y="9"/>
                    <a:pt x="697" y="1"/>
                    <a:pt x="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72"/>
            <p:cNvSpPr/>
            <p:nvPr/>
          </p:nvSpPr>
          <p:spPr>
            <a:xfrm>
              <a:off x="-2222954" y="1979940"/>
              <a:ext cx="346455" cy="915715"/>
            </a:xfrm>
            <a:custGeom>
              <a:avLst/>
              <a:gdLst/>
              <a:ahLst/>
              <a:cxnLst/>
              <a:rect l="l" t="t" r="r" b="b"/>
              <a:pathLst>
                <a:path w="2051" h="5421" extrusionOk="0">
                  <a:moveTo>
                    <a:pt x="733" y="0"/>
                  </a:moveTo>
                  <a:cubicBezTo>
                    <a:pt x="686" y="0"/>
                    <a:pt x="639" y="32"/>
                    <a:pt x="639" y="95"/>
                  </a:cubicBezTo>
                  <a:lnTo>
                    <a:pt x="626" y="82"/>
                  </a:lnTo>
                  <a:cubicBezTo>
                    <a:pt x="614" y="322"/>
                    <a:pt x="425" y="611"/>
                    <a:pt x="551" y="851"/>
                  </a:cubicBezTo>
                  <a:cubicBezTo>
                    <a:pt x="622" y="974"/>
                    <a:pt x="783" y="1004"/>
                    <a:pt x="951" y="1004"/>
                  </a:cubicBezTo>
                  <a:cubicBezTo>
                    <a:pt x="1065" y="1004"/>
                    <a:pt x="1182" y="990"/>
                    <a:pt x="1278" y="982"/>
                  </a:cubicBezTo>
                  <a:lnTo>
                    <a:pt x="1278" y="982"/>
                  </a:lnTo>
                  <a:cubicBezTo>
                    <a:pt x="1252" y="1218"/>
                    <a:pt x="1111" y="1431"/>
                    <a:pt x="979" y="1607"/>
                  </a:cubicBezTo>
                  <a:cubicBezTo>
                    <a:pt x="954" y="1670"/>
                    <a:pt x="979" y="1733"/>
                    <a:pt x="1042" y="1758"/>
                  </a:cubicBezTo>
                  <a:cubicBezTo>
                    <a:pt x="1268" y="1812"/>
                    <a:pt x="1512" y="1829"/>
                    <a:pt x="1750" y="1880"/>
                  </a:cubicBezTo>
                  <a:lnTo>
                    <a:pt x="1750" y="1880"/>
                  </a:lnTo>
                  <a:cubicBezTo>
                    <a:pt x="1622" y="2074"/>
                    <a:pt x="1417" y="2219"/>
                    <a:pt x="1256" y="2401"/>
                  </a:cubicBezTo>
                  <a:cubicBezTo>
                    <a:pt x="1218" y="2439"/>
                    <a:pt x="1218" y="2502"/>
                    <a:pt x="1256" y="2539"/>
                  </a:cubicBezTo>
                  <a:cubicBezTo>
                    <a:pt x="1407" y="2712"/>
                    <a:pt x="1614" y="2820"/>
                    <a:pt x="1788" y="2958"/>
                  </a:cubicBezTo>
                  <a:lnTo>
                    <a:pt x="1788" y="2958"/>
                  </a:lnTo>
                  <a:cubicBezTo>
                    <a:pt x="1670" y="3045"/>
                    <a:pt x="1539" y="3121"/>
                    <a:pt x="1407" y="3182"/>
                  </a:cubicBezTo>
                  <a:cubicBezTo>
                    <a:pt x="1357" y="3207"/>
                    <a:pt x="1344" y="3270"/>
                    <a:pt x="1370" y="3321"/>
                  </a:cubicBezTo>
                  <a:cubicBezTo>
                    <a:pt x="1460" y="3474"/>
                    <a:pt x="1576" y="3608"/>
                    <a:pt x="1709" y="3723"/>
                  </a:cubicBezTo>
                  <a:lnTo>
                    <a:pt x="1709" y="3723"/>
                  </a:lnTo>
                  <a:cubicBezTo>
                    <a:pt x="1515" y="3766"/>
                    <a:pt x="1317" y="3790"/>
                    <a:pt x="1118" y="3800"/>
                  </a:cubicBezTo>
                  <a:cubicBezTo>
                    <a:pt x="1042" y="3800"/>
                    <a:pt x="992" y="3875"/>
                    <a:pt x="1029" y="3938"/>
                  </a:cubicBezTo>
                  <a:cubicBezTo>
                    <a:pt x="1159" y="4117"/>
                    <a:pt x="1304" y="4281"/>
                    <a:pt x="1465" y="4435"/>
                  </a:cubicBezTo>
                  <a:lnTo>
                    <a:pt x="1465" y="4435"/>
                  </a:lnTo>
                  <a:cubicBezTo>
                    <a:pt x="1212" y="4473"/>
                    <a:pt x="948" y="4489"/>
                    <a:pt x="702" y="4530"/>
                  </a:cubicBezTo>
                  <a:cubicBezTo>
                    <a:pt x="639" y="4543"/>
                    <a:pt x="614" y="4619"/>
                    <a:pt x="651" y="4669"/>
                  </a:cubicBezTo>
                  <a:cubicBezTo>
                    <a:pt x="778" y="4859"/>
                    <a:pt x="949" y="5023"/>
                    <a:pt x="1053" y="5226"/>
                  </a:cubicBezTo>
                  <a:lnTo>
                    <a:pt x="1053" y="5226"/>
                  </a:lnTo>
                  <a:cubicBezTo>
                    <a:pt x="1044" y="5226"/>
                    <a:pt x="1035" y="5226"/>
                    <a:pt x="1027" y="5226"/>
                  </a:cubicBezTo>
                  <a:cubicBezTo>
                    <a:pt x="733" y="5226"/>
                    <a:pt x="446" y="5197"/>
                    <a:pt x="160" y="5123"/>
                  </a:cubicBezTo>
                  <a:cubicBezTo>
                    <a:pt x="155" y="5122"/>
                    <a:pt x="151" y="5122"/>
                    <a:pt x="147" y="5122"/>
                  </a:cubicBezTo>
                  <a:cubicBezTo>
                    <a:pt x="43" y="5122"/>
                    <a:pt x="1" y="5263"/>
                    <a:pt x="110" y="5312"/>
                  </a:cubicBezTo>
                  <a:cubicBezTo>
                    <a:pt x="390" y="5382"/>
                    <a:pt x="679" y="5420"/>
                    <a:pt x="970" y="5420"/>
                  </a:cubicBezTo>
                  <a:cubicBezTo>
                    <a:pt x="1044" y="5420"/>
                    <a:pt x="1119" y="5418"/>
                    <a:pt x="1193" y="5412"/>
                  </a:cubicBezTo>
                  <a:cubicBezTo>
                    <a:pt x="1256" y="5412"/>
                    <a:pt x="1307" y="5362"/>
                    <a:pt x="1294" y="5299"/>
                  </a:cubicBezTo>
                  <a:cubicBezTo>
                    <a:pt x="1212" y="5062"/>
                    <a:pt x="1054" y="4885"/>
                    <a:pt x="909" y="4697"/>
                  </a:cubicBezTo>
                  <a:lnTo>
                    <a:pt x="909" y="4697"/>
                  </a:lnTo>
                  <a:cubicBezTo>
                    <a:pt x="1172" y="4663"/>
                    <a:pt x="1433" y="4644"/>
                    <a:pt x="1685" y="4581"/>
                  </a:cubicBezTo>
                  <a:cubicBezTo>
                    <a:pt x="1760" y="4568"/>
                    <a:pt x="1773" y="4480"/>
                    <a:pt x="1735" y="4430"/>
                  </a:cubicBezTo>
                  <a:cubicBezTo>
                    <a:pt x="1578" y="4292"/>
                    <a:pt x="1436" y="4147"/>
                    <a:pt x="1310" y="3989"/>
                  </a:cubicBezTo>
                  <a:lnTo>
                    <a:pt x="1310" y="3989"/>
                  </a:lnTo>
                  <a:cubicBezTo>
                    <a:pt x="1531" y="3969"/>
                    <a:pt x="1744" y="3931"/>
                    <a:pt x="1949" y="3863"/>
                  </a:cubicBezTo>
                  <a:cubicBezTo>
                    <a:pt x="2037" y="3837"/>
                    <a:pt x="2050" y="3724"/>
                    <a:pt x="1974" y="3686"/>
                  </a:cubicBezTo>
                  <a:cubicBezTo>
                    <a:pt x="1825" y="3590"/>
                    <a:pt x="1694" y="3458"/>
                    <a:pt x="1596" y="3313"/>
                  </a:cubicBezTo>
                  <a:lnTo>
                    <a:pt x="1596" y="3313"/>
                  </a:lnTo>
                  <a:cubicBezTo>
                    <a:pt x="1743" y="3236"/>
                    <a:pt x="1886" y="3148"/>
                    <a:pt x="2012" y="3043"/>
                  </a:cubicBezTo>
                  <a:cubicBezTo>
                    <a:pt x="2050" y="3006"/>
                    <a:pt x="2050" y="2943"/>
                    <a:pt x="2012" y="2905"/>
                  </a:cubicBezTo>
                  <a:cubicBezTo>
                    <a:pt x="1844" y="2737"/>
                    <a:pt x="1627" y="2639"/>
                    <a:pt x="1456" y="2477"/>
                  </a:cubicBezTo>
                  <a:lnTo>
                    <a:pt x="1456" y="2477"/>
                  </a:lnTo>
                  <a:cubicBezTo>
                    <a:pt x="1647" y="2292"/>
                    <a:pt x="1874" y="2134"/>
                    <a:pt x="1987" y="1884"/>
                  </a:cubicBezTo>
                  <a:cubicBezTo>
                    <a:pt x="2012" y="1821"/>
                    <a:pt x="1987" y="1758"/>
                    <a:pt x="1924" y="1733"/>
                  </a:cubicBezTo>
                  <a:cubicBezTo>
                    <a:pt x="1692" y="1670"/>
                    <a:pt x="1459" y="1659"/>
                    <a:pt x="1227" y="1613"/>
                  </a:cubicBezTo>
                  <a:lnTo>
                    <a:pt x="1227" y="1613"/>
                  </a:lnTo>
                  <a:cubicBezTo>
                    <a:pt x="1366" y="1397"/>
                    <a:pt x="1494" y="1147"/>
                    <a:pt x="1483" y="889"/>
                  </a:cubicBezTo>
                  <a:cubicBezTo>
                    <a:pt x="1470" y="838"/>
                    <a:pt x="1433" y="801"/>
                    <a:pt x="1382" y="801"/>
                  </a:cubicBezTo>
                  <a:cubicBezTo>
                    <a:pt x="1301" y="801"/>
                    <a:pt x="1139" y="826"/>
                    <a:pt x="993" y="826"/>
                  </a:cubicBezTo>
                  <a:cubicBezTo>
                    <a:pt x="868" y="826"/>
                    <a:pt x="755" y="807"/>
                    <a:pt x="714" y="738"/>
                  </a:cubicBezTo>
                  <a:cubicBezTo>
                    <a:pt x="677" y="662"/>
                    <a:pt x="740" y="498"/>
                    <a:pt x="765" y="422"/>
                  </a:cubicBezTo>
                  <a:cubicBezTo>
                    <a:pt x="790" y="309"/>
                    <a:pt x="815" y="196"/>
                    <a:pt x="828" y="95"/>
                  </a:cubicBezTo>
                  <a:cubicBezTo>
                    <a:pt x="828" y="32"/>
                    <a:pt x="781" y="0"/>
                    <a:pt x="7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1" name="Google Shape;1541;p72"/>
          <p:cNvSpPr/>
          <p:nvPr/>
        </p:nvSpPr>
        <p:spPr>
          <a:xfrm>
            <a:off x="1234607" y="4572150"/>
            <a:ext cx="739200" cy="118800"/>
          </a:xfrm>
          <a:prstGeom prst="ellipse">
            <a:avLst/>
          </a:prstGeom>
          <a:solidFill>
            <a:srgbClr val="000000">
              <a:alpha val="392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72"/>
          <p:cNvSpPr/>
          <p:nvPr/>
        </p:nvSpPr>
        <p:spPr>
          <a:xfrm>
            <a:off x="2514275" y="4527575"/>
            <a:ext cx="771900" cy="118800"/>
          </a:xfrm>
          <a:prstGeom prst="ellipse">
            <a:avLst/>
          </a:prstGeom>
          <a:solidFill>
            <a:srgbClr val="000000">
              <a:alpha val="392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3" name="Google Shape;1543;p72"/>
          <p:cNvGrpSpPr/>
          <p:nvPr/>
        </p:nvGrpSpPr>
        <p:grpSpPr>
          <a:xfrm>
            <a:off x="720003" y="990598"/>
            <a:ext cx="1551125" cy="3613771"/>
            <a:chOff x="1788025" y="2901275"/>
            <a:chExt cx="238800" cy="556350"/>
          </a:xfrm>
        </p:grpSpPr>
        <p:sp>
          <p:nvSpPr>
            <p:cNvPr id="1544" name="Google Shape;1544;p72"/>
            <p:cNvSpPr/>
            <p:nvPr/>
          </p:nvSpPr>
          <p:spPr>
            <a:xfrm>
              <a:off x="1838100" y="3057350"/>
              <a:ext cx="34050" cy="9650"/>
            </a:xfrm>
            <a:custGeom>
              <a:avLst/>
              <a:gdLst/>
              <a:ahLst/>
              <a:cxnLst/>
              <a:rect l="l" t="t" r="r" b="b"/>
              <a:pathLst>
                <a:path w="1362" h="386" extrusionOk="0">
                  <a:moveTo>
                    <a:pt x="393" y="1"/>
                  </a:moveTo>
                  <a:cubicBezTo>
                    <a:pt x="366" y="1"/>
                    <a:pt x="336" y="6"/>
                    <a:pt x="303" y="20"/>
                  </a:cubicBezTo>
                  <a:cubicBezTo>
                    <a:pt x="152" y="70"/>
                    <a:pt x="1" y="385"/>
                    <a:pt x="1" y="385"/>
                  </a:cubicBezTo>
                  <a:lnTo>
                    <a:pt x="1362" y="322"/>
                  </a:lnTo>
                  <a:lnTo>
                    <a:pt x="1324" y="297"/>
                  </a:lnTo>
                  <a:cubicBezTo>
                    <a:pt x="1228" y="225"/>
                    <a:pt x="918" y="18"/>
                    <a:pt x="789" y="18"/>
                  </a:cubicBezTo>
                  <a:cubicBezTo>
                    <a:pt x="782" y="18"/>
                    <a:pt x="775" y="18"/>
                    <a:pt x="769" y="20"/>
                  </a:cubicBezTo>
                  <a:cubicBezTo>
                    <a:pt x="669" y="31"/>
                    <a:pt x="637" y="72"/>
                    <a:pt x="605" y="72"/>
                  </a:cubicBezTo>
                  <a:cubicBezTo>
                    <a:pt x="601" y="72"/>
                    <a:pt x="597" y="71"/>
                    <a:pt x="593" y="70"/>
                  </a:cubicBezTo>
                  <a:cubicBezTo>
                    <a:pt x="554" y="70"/>
                    <a:pt x="491" y="1"/>
                    <a:pt x="393" y="1"/>
                  </a:cubicBezTo>
                  <a:close/>
                </a:path>
              </a:pathLst>
            </a:custGeom>
            <a:solidFill>
              <a:srgbClr val="F294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72"/>
            <p:cNvSpPr/>
            <p:nvPr/>
          </p:nvSpPr>
          <p:spPr>
            <a:xfrm>
              <a:off x="1881575" y="3221000"/>
              <a:ext cx="85075" cy="236625"/>
            </a:xfrm>
            <a:custGeom>
              <a:avLst/>
              <a:gdLst/>
              <a:ahLst/>
              <a:cxnLst/>
              <a:rect l="l" t="t" r="r" b="b"/>
              <a:pathLst>
                <a:path w="3403" h="9465" extrusionOk="0">
                  <a:moveTo>
                    <a:pt x="1992" y="1"/>
                  </a:moveTo>
                  <a:lnTo>
                    <a:pt x="530" y="505"/>
                  </a:lnTo>
                  <a:lnTo>
                    <a:pt x="1" y="3794"/>
                  </a:lnTo>
                  <a:lnTo>
                    <a:pt x="719" y="8998"/>
                  </a:lnTo>
                  <a:lnTo>
                    <a:pt x="1349" y="8998"/>
                  </a:lnTo>
                  <a:lnTo>
                    <a:pt x="681" y="9464"/>
                  </a:lnTo>
                  <a:lnTo>
                    <a:pt x="1752" y="9451"/>
                  </a:lnTo>
                  <a:lnTo>
                    <a:pt x="1752" y="8947"/>
                  </a:lnTo>
                  <a:lnTo>
                    <a:pt x="1992" y="8947"/>
                  </a:lnTo>
                  <a:lnTo>
                    <a:pt x="1992" y="9464"/>
                  </a:lnTo>
                  <a:lnTo>
                    <a:pt x="2861" y="9464"/>
                  </a:lnTo>
                  <a:lnTo>
                    <a:pt x="2332" y="9111"/>
                  </a:lnTo>
                  <a:lnTo>
                    <a:pt x="2861" y="9036"/>
                  </a:lnTo>
                  <a:lnTo>
                    <a:pt x="3403" y="2231"/>
                  </a:lnTo>
                  <a:lnTo>
                    <a:pt x="199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72"/>
            <p:cNvSpPr/>
            <p:nvPr/>
          </p:nvSpPr>
          <p:spPr>
            <a:xfrm>
              <a:off x="1788025" y="2995150"/>
              <a:ext cx="238800" cy="334575"/>
            </a:xfrm>
            <a:custGeom>
              <a:avLst/>
              <a:gdLst/>
              <a:ahLst/>
              <a:cxnLst/>
              <a:rect l="l" t="t" r="r" b="b"/>
              <a:pathLst>
                <a:path w="9552" h="13383" extrusionOk="0">
                  <a:moveTo>
                    <a:pt x="5444" y="0"/>
                  </a:moveTo>
                  <a:lnTo>
                    <a:pt x="3302" y="139"/>
                  </a:lnTo>
                  <a:lnTo>
                    <a:pt x="0" y="744"/>
                  </a:lnTo>
                  <a:lnTo>
                    <a:pt x="908" y="6931"/>
                  </a:lnTo>
                  <a:lnTo>
                    <a:pt x="1651" y="6553"/>
                  </a:lnTo>
                  <a:lnTo>
                    <a:pt x="2659" y="13382"/>
                  </a:lnTo>
                  <a:lnTo>
                    <a:pt x="5444" y="13382"/>
                  </a:lnTo>
                  <a:lnTo>
                    <a:pt x="5595" y="9942"/>
                  </a:lnTo>
                  <a:lnTo>
                    <a:pt x="6213" y="13218"/>
                  </a:lnTo>
                  <a:lnTo>
                    <a:pt x="8594" y="12941"/>
                  </a:lnTo>
                  <a:lnTo>
                    <a:pt x="8594" y="5040"/>
                  </a:lnTo>
                  <a:lnTo>
                    <a:pt x="9552" y="4851"/>
                  </a:lnTo>
                  <a:lnTo>
                    <a:pt x="846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72"/>
            <p:cNvSpPr/>
            <p:nvPr/>
          </p:nvSpPr>
          <p:spPr>
            <a:xfrm>
              <a:off x="1870550" y="2913200"/>
              <a:ext cx="59875" cy="90525"/>
            </a:xfrm>
            <a:custGeom>
              <a:avLst/>
              <a:gdLst/>
              <a:ahLst/>
              <a:cxnLst/>
              <a:rect l="l" t="t" r="r" b="b"/>
              <a:pathLst>
                <a:path w="2395" h="3621" extrusionOk="0">
                  <a:moveTo>
                    <a:pt x="1675" y="1"/>
                  </a:moveTo>
                  <a:cubicBezTo>
                    <a:pt x="1487" y="1"/>
                    <a:pt x="278" y="380"/>
                    <a:pt x="278" y="380"/>
                  </a:cubicBezTo>
                  <a:lnTo>
                    <a:pt x="366" y="745"/>
                  </a:lnTo>
                  <a:cubicBezTo>
                    <a:pt x="357" y="744"/>
                    <a:pt x="348" y="743"/>
                    <a:pt x="339" y="743"/>
                  </a:cubicBezTo>
                  <a:cubicBezTo>
                    <a:pt x="261" y="743"/>
                    <a:pt x="188" y="792"/>
                    <a:pt x="177" y="871"/>
                  </a:cubicBezTo>
                  <a:cubicBezTo>
                    <a:pt x="127" y="1035"/>
                    <a:pt x="316" y="1375"/>
                    <a:pt x="429" y="1388"/>
                  </a:cubicBezTo>
                  <a:cubicBezTo>
                    <a:pt x="543" y="1401"/>
                    <a:pt x="580" y="1401"/>
                    <a:pt x="580" y="1401"/>
                  </a:cubicBezTo>
                  <a:lnTo>
                    <a:pt x="1" y="3417"/>
                  </a:lnTo>
                  <a:cubicBezTo>
                    <a:pt x="391" y="3505"/>
                    <a:pt x="782" y="3568"/>
                    <a:pt x="1173" y="3618"/>
                  </a:cubicBezTo>
                  <a:cubicBezTo>
                    <a:pt x="1217" y="3620"/>
                    <a:pt x="1262" y="3621"/>
                    <a:pt x="1307" y="3621"/>
                  </a:cubicBezTo>
                  <a:cubicBezTo>
                    <a:pt x="1615" y="3621"/>
                    <a:pt x="1923" y="3583"/>
                    <a:pt x="2231" y="3517"/>
                  </a:cubicBezTo>
                  <a:lnTo>
                    <a:pt x="1765" y="2270"/>
                  </a:lnTo>
                  <a:lnTo>
                    <a:pt x="2294" y="2270"/>
                  </a:lnTo>
                  <a:lnTo>
                    <a:pt x="2017" y="1111"/>
                  </a:lnTo>
                  <a:lnTo>
                    <a:pt x="2395" y="1111"/>
                  </a:lnTo>
                  <a:cubicBezTo>
                    <a:pt x="2395" y="1111"/>
                    <a:pt x="1828" y="27"/>
                    <a:pt x="1689" y="2"/>
                  </a:cubicBezTo>
                  <a:cubicBezTo>
                    <a:pt x="1685" y="1"/>
                    <a:pt x="1681" y="1"/>
                    <a:pt x="1675" y="1"/>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72"/>
            <p:cNvSpPr/>
            <p:nvPr/>
          </p:nvSpPr>
          <p:spPr>
            <a:xfrm>
              <a:off x="1912775" y="2913225"/>
              <a:ext cx="17650" cy="28075"/>
            </a:xfrm>
            <a:custGeom>
              <a:avLst/>
              <a:gdLst/>
              <a:ahLst/>
              <a:cxnLst/>
              <a:rect l="l" t="t" r="r" b="b"/>
              <a:pathLst>
                <a:path w="706" h="1123" extrusionOk="0">
                  <a:moveTo>
                    <a:pt x="0" y="1"/>
                  </a:moveTo>
                  <a:lnTo>
                    <a:pt x="114" y="1110"/>
                  </a:lnTo>
                  <a:lnTo>
                    <a:pt x="706" y="1122"/>
                  </a:lnTo>
                  <a:cubicBezTo>
                    <a:pt x="706" y="1122"/>
                    <a:pt x="202" y="228"/>
                    <a:pt x="139" y="152"/>
                  </a:cubicBezTo>
                  <a:cubicBezTo>
                    <a:pt x="101" y="102"/>
                    <a:pt x="51" y="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72"/>
            <p:cNvSpPr/>
            <p:nvPr/>
          </p:nvSpPr>
          <p:spPr>
            <a:xfrm>
              <a:off x="1893550" y="2969950"/>
              <a:ext cx="26175" cy="13550"/>
            </a:xfrm>
            <a:custGeom>
              <a:avLst/>
              <a:gdLst/>
              <a:ahLst/>
              <a:cxnLst/>
              <a:rect l="l" t="t" r="r" b="b"/>
              <a:pathLst>
                <a:path w="1047" h="542" extrusionOk="0">
                  <a:moveTo>
                    <a:pt x="845" y="0"/>
                  </a:moveTo>
                  <a:lnTo>
                    <a:pt x="1" y="50"/>
                  </a:lnTo>
                  <a:lnTo>
                    <a:pt x="1046" y="542"/>
                  </a:lnTo>
                  <a:lnTo>
                    <a:pt x="845" y="0"/>
                  </a:lnTo>
                  <a:close/>
                </a:path>
              </a:pathLst>
            </a:custGeom>
            <a:solidFill>
              <a:srgbClr val="000000">
                <a:alpha val="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72"/>
            <p:cNvSpPr/>
            <p:nvPr/>
          </p:nvSpPr>
          <p:spPr>
            <a:xfrm>
              <a:off x="1877475" y="2901275"/>
              <a:ext cx="42250" cy="38450"/>
            </a:xfrm>
            <a:custGeom>
              <a:avLst/>
              <a:gdLst/>
              <a:ahLst/>
              <a:cxnLst/>
              <a:rect l="l" t="t" r="r" b="b"/>
              <a:pathLst>
                <a:path w="1690" h="1538" extrusionOk="0">
                  <a:moveTo>
                    <a:pt x="1261" y="0"/>
                  </a:moveTo>
                  <a:lnTo>
                    <a:pt x="1" y="844"/>
                  </a:lnTo>
                  <a:lnTo>
                    <a:pt x="1" y="857"/>
                  </a:lnTo>
                  <a:lnTo>
                    <a:pt x="64" y="1222"/>
                  </a:lnTo>
                  <a:cubicBezTo>
                    <a:pt x="152" y="1248"/>
                    <a:pt x="228" y="1298"/>
                    <a:pt x="291" y="1348"/>
                  </a:cubicBezTo>
                  <a:cubicBezTo>
                    <a:pt x="366" y="1449"/>
                    <a:pt x="455" y="1537"/>
                    <a:pt x="455" y="1537"/>
                  </a:cubicBezTo>
                  <a:cubicBezTo>
                    <a:pt x="455" y="1537"/>
                    <a:pt x="606" y="1235"/>
                    <a:pt x="568" y="1096"/>
                  </a:cubicBezTo>
                  <a:cubicBezTo>
                    <a:pt x="543" y="1021"/>
                    <a:pt x="505" y="932"/>
                    <a:pt x="455" y="857"/>
                  </a:cubicBezTo>
                  <a:cubicBezTo>
                    <a:pt x="455" y="857"/>
                    <a:pt x="1085" y="529"/>
                    <a:pt x="1337" y="479"/>
                  </a:cubicBezTo>
                  <a:cubicBezTo>
                    <a:pt x="1393" y="466"/>
                    <a:pt x="1453" y="460"/>
                    <a:pt x="1513" y="460"/>
                  </a:cubicBezTo>
                  <a:cubicBezTo>
                    <a:pt x="1573" y="460"/>
                    <a:pt x="1633" y="466"/>
                    <a:pt x="1689" y="479"/>
                  </a:cubicBezTo>
                  <a:cubicBezTo>
                    <a:pt x="1538" y="441"/>
                    <a:pt x="1400" y="428"/>
                    <a:pt x="1248" y="428"/>
                  </a:cubicBezTo>
                  <a:lnTo>
                    <a:pt x="1475" y="353"/>
                  </a:lnTo>
                  <a:lnTo>
                    <a:pt x="1022" y="428"/>
                  </a:lnTo>
                  <a:cubicBezTo>
                    <a:pt x="1022" y="428"/>
                    <a:pt x="1248" y="265"/>
                    <a:pt x="1261" y="139"/>
                  </a:cubicBezTo>
                  <a:lnTo>
                    <a:pt x="126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72"/>
            <p:cNvSpPr/>
            <p:nvPr/>
          </p:nvSpPr>
          <p:spPr>
            <a:xfrm>
              <a:off x="1897975" y="2944100"/>
              <a:ext cx="23650" cy="10425"/>
            </a:xfrm>
            <a:custGeom>
              <a:avLst/>
              <a:gdLst/>
              <a:ahLst/>
              <a:cxnLst/>
              <a:rect l="l" t="t" r="r" b="b"/>
              <a:pathLst>
                <a:path w="946" h="417" extrusionOk="0">
                  <a:moveTo>
                    <a:pt x="0" y="1"/>
                  </a:moveTo>
                  <a:cubicBezTo>
                    <a:pt x="189" y="391"/>
                    <a:pt x="945" y="417"/>
                    <a:pt x="945" y="417"/>
                  </a:cubicBezTo>
                  <a:lnTo>
                    <a:pt x="945" y="328"/>
                  </a:lnTo>
                  <a:cubicBezTo>
                    <a:pt x="945" y="328"/>
                    <a:pt x="832" y="328"/>
                    <a:pt x="554" y="291"/>
                  </a:cubicBezTo>
                  <a:cubicBezTo>
                    <a:pt x="353" y="253"/>
                    <a:pt x="151" y="15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72"/>
            <p:cNvSpPr/>
            <p:nvPr/>
          </p:nvSpPr>
          <p:spPr>
            <a:xfrm>
              <a:off x="1863000" y="2994825"/>
              <a:ext cx="67425" cy="60500"/>
            </a:xfrm>
            <a:custGeom>
              <a:avLst/>
              <a:gdLst/>
              <a:ahLst/>
              <a:cxnLst/>
              <a:rect l="l" t="t" r="r" b="b"/>
              <a:pathLst>
                <a:path w="2697" h="2420" extrusionOk="0">
                  <a:moveTo>
                    <a:pt x="2445" y="0"/>
                  </a:moveTo>
                  <a:lnTo>
                    <a:pt x="2508" y="189"/>
                  </a:lnTo>
                  <a:cubicBezTo>
                    <a:pt x="2508" y="189"/>
                    <a:pt x="1947" y="269"/>
                    <a:pt x="1337" y="269"/>
                  </a:cubicBezTo>
                  <a:cubicBezTo>
                    <a:pt x="974" y="269"/>
                    <a:pt x="594" y="241"/>
                    <a:pt x="303" y="152"/>
                  </a:cubicBezTo>
                  <a:lnTo>
                    <a:pt x="0" y="202"/>
                  </a:lnTo>
                  <a:lnTo>
                    <a:pt x="1739" y="2420"/>
                  </a:lnTo>
                  <a:lnTo>
                    <a:pt x="2697" y="315"/>
                  </a:lnTo>
                  <a:lnTo>
                    <a:pt x="244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72"/>
            <p:cNvSpPr/>
            <p:nvPr/>
          </p:nvSpPr>
          <p:spPr>
            <a:xfrm>
              <a:off x="1891650" y="3001450"/>
              <a:ext cx="17675" cy="11975"/>
            </a:xfrm>
            <a:custGeom>
              <a:avLst/>
              <a:gdLst/>
              <a:ahLst/>
              <a:cxnLst/>
              <a:rect l="l" t="t" r="r" b="b"/>
              <a:pathLst>
                <a:path w="707" h="479" extrusionOk="0">
                  <a:moveTo>
                    <a:pt x="1" y="0"/>
                  </a:moveTo>
                  <a:lnTo>
                    <a:pt x="354" y="479"/>
                  </a:lnTo>
                  <a:lnTo>
                    <a:pt x="7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72"/>
            <p:cNvSpPr/>
            <p:nvPr/>
          </p:nvSpPr>
          <p:spPr>
            <a:xfrm>
              <a:off x="1894500" y="3013400"/>
              <a:ext cx="17675" cy="42250"/>
            </a:xfrm>
            <a:custGeom>
              <a:avLst/>
              <a:gdLst/>
              <a:ahLst/>
              <a:cxnLst/>
              <a:rect l="l" t="t" r="r" b="b"/>
              <a:pathLst>
                <a:path w="707" h="1690" extrusionOk="0">
                  <a:moveTo>
                    <a:pt x="240" y="1"/>
                  </a:moveTo>
                  <a:lnTo>
                    <a:pt x="0" y="1072"/>
                  </a:lnTo>
                  <a:lnTo>
                    <a:pt x="479" y="1689"/>
                  </a:lnTo>
                  <a:lnTo>
                    <a:pt x="706" y="1198"/>
                  </a:lnTo>
                  <a:lnTo>
                    <a:pt x="2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72"/>
            <p:cNvSpPr/>
            <p:nvPr/>
          </p:nvSpPr>
          <p:spPr>
            <a:xfrm>
              <a:off x="1829300" y="3068850"/>
              <a:ext cx="121925" cy="105875"/>
            </a:xfrm>
            <a:custGeom>
              <a:avLst/>
              <a:gdLst/>
              <a:ahLst/>
              <a:cxnLst/>
              <a:rect l="l" t="t" r="r" b="b"/>
              <a:pathLst>
                <a:path w="4877" h="4235" extrusionOk="0">
                  <a:moveTo>
                    <a:pt x="4877" y="1"/>
                  </a:moveTo>
                  <a:lnTo>
                    <a:pt x="0" y="3605"/>
                  </a:lnTo>
                  <a:lnTo>
                    <a:pt x="88" y="4235"/>
                  </a:lnTo>
                  <a:lnTo>
                    <a:pt x="487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72"/>
            <p:cNvSpPr/>
            <p:nvPr/>
          </p:nvSpPr>
          <p:spPr>
            <a:xfrm>
              <a:off x="1891650" y="3113900"/>
              <a:ext cx="111250" cy="19875"/>
            </a:xfrm>
            <a:custGeom>
              <a:avLst/>
              <a:gdLst/>
              <a:ahLst/>
              <a:cxnLst/>
              <a:rect l="l" t="t" r="r" b="b"/>
              <a:pathLst>
                <a:path w="4450" h="795" extrusionOk="0">
                  <a:moveTo>
                    <a:pt x="354" y="1"/>
                  </a:moveTo>
                  <a:lnTo>
                    <a:pt x="1" y="316"/>
                  </a:lnTo>
                  <a:lnTo>
                    <a:pt x="4449" y="794"/>
                  </a:lnTo>
                  <a:lnTo>
                    <a:pt x="4449" y="290"/>
                  </a:lnTo>
                  <a:lnTo>
                    <a:pt x="35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72"/>
            <p:cNvSpPr/>
            <p:nvPr/>
          </p:nvSpPr>
          <p:spPr>
            <a:xfrm>
              <a:off x="1943000" y="3056250"/>
              <a:ext cx="25875" cy="12625"/>
            </a:xfrm>
            <a:custGeom>
              <a:avLst/>
              <a:gdLst/>
              <a:ahLst/>
              <a:cxnLst/>
              <a:rect l="l" t="t" r="r" b="b"/>
              <a:pathLst>
                <a:path w="1035" h="505" extrusionOk="0">
                  <a:moveTo>
                    <a:pt x="429" y="1"/>
                  </a:moveTo>
                  <a:cubicBezTo>
                    <a:pt x="278" y="1"/>
                    <a:pt x="140" y="26"/>
                    <a:pt x="1" y="51"/>
                  </a:cubicBezTo>
                  <a:lnTo>
                    <a:pt x="329" y="505"/>
                  </a:lnTo>
                  <a:lnTo>
                    <a:pt x="1034" y="127"/>
                  </a:lnTo>
                  <a:cubicBezTo>
                    <a:pt x="933" y="76"/>
                    <a:pt x="820" y="51"/>
                    <a:pt x="719" y="51"/>
                  </a:cubicBezTo>
                  <a:cubicBezTo>
                    <a:pt x="703" y="55"/>
                    <a:pt x="688" y="57"/>
                    <a:pt x="675" y="57"/>
                  </a:cubicBezTo>
                  <a:cubicBezTo>
                    <a:pt x="606" y="57"/>
                    <a:pt x="566" y="11"/>
                    <a:pt x="429" y="1"/>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 name="Google Shape;1558;p72"/>
          <p:cNvGrpSpPr/>
          <p:nvPr/>
        </p:nvGrpSpPr>
        <p:grpSpPr>
          <a:xfrm>
            <a:off x="2444846" y="1154985"/>
            <a:ext cx="910743" cy="3449384"/>
            <a:chOff x="2444846" y="1154985"/>
            <a:chExt cx="910743" cy="3449384"/>
          </a:xfrm>
        </p:grpSpPr>
        <p:grpSp>
          <p:nvGrpSpPr>
            <p:cNvPr id="1559" name="Google Shape;1559;p72"/>
            <p:cNvGrpSpPr/>
            <p:nvPr/>
          </p:nvGrpSpPr>
          <p:grpSpPr>
            <a:xfrm>
              <a:off x="2444846" y="1154985"/>
              <a:ext cx="910743" cy="3449384"/>
              <a:chOff x="2125100" y="2946925"/>
              <a:chExt cx="134225" cy="508339"/>
            </a:xfrm>
          </p:grpSpPr>
          <p:sp>
            <p:nvSpPr>
              <p:cNvPr id="1560" name="Google Shape;1560;p72"/>
              <p:cNvSpPr/>
              <p:nvPr/>
            </p:nvSpPr>
            <p:spPr>
              <a:xfrm>
                <a:off x="2137375" y="3440439"/>
                <a:ext cx="29000" cy="10425"/>
              </a:xfrm>
              <a:custGeom>
                <a:avLst/>
                <a:gdLst/>
                <a:ahLst/>
                <a:cxnLst/>
                <a:rect l="l" t="t" r="r" b="b"/>
                <a:pathLst>
                  <a:path w="1160" h="417" extrusionOk="0">
                    <a:moveTo>
                      <a:pt x="555" y="1"/>
                    </a:moveTo>
                    <a:lnTo>
                      <a:pt x="1" y="416"/>
                    </a:lnTo>
                    <a:lnTo>
                      <a:pt x="1" y="416"/>
                    </a:lnTo>
                    <a:lnTo>
                      <a:pt x="1021" y="341"/>
                    </a:lnTo>
                    <a:lnTo>
                      <a:pt x="1160" y="64"/>
                    </a:lnTo>
                    <a:lnTo>
                      <a:pt x="55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72"/>
              <p:cNvSpPr/>
              <p:nvPr/>
            </p:nvSpPr>
            <p:spPr>
              <a:xfrm>
                <a:off x="2218650" y="3441714"/>
                <a:ext cx="23975" cy="13550"/>
              </a:xfrm>
              <a:custGeom>
                <a:avLst/>
                <a:gdLst/>
                <a:ahLst/>
                <a:cxnLst/>
                <a:rect l="l" t="t" r="r" b="b"/>
                <a:pathLst>
                  <a:path w="959" h="542" extrusionOk="0">
                    <a:moveTo>
                      <a:pt x="1" y="0"/>
                    </a:moveTo>
                    <a:lnTo>
                      <a:pt x="1" y="265"/>
                    </a:lnTo>
                    <a:lnTo>
                      <a:pt x="958" y="542"/>
                    </a:lnTo>
                    <a:lnTo>
                      <a:pt x="732" y="113"/>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72"/>
              <p:cNvSpPr/>
              <p:nvPr/>
            </p:nvSpPr>
            <p:spPr>
              <a:xfrm>
                <a:off x="2125100" y="3036850"/>
                <a:ext cx="117825" cy="132200"/>
              </a:xfrm>
              <a:custGeom>
                <a:avLst/>
                <a:gdLst/>
                <a:ahLst/>
                <a:cxnLst/>
                <a:rect l="l" t="t" r="r" b="b"/>
                <a:pathLst>
                  <a:path w="4713" h="5288" extrusionOk="0">
                    <a:moveTo>
                      <a:pt x="3265" y="1"/>
                    </a:moveTo>
                    <a:cubicBezTo>
                      <a:pt x="3101" y="1"/>
                      <a:pt x="2974" y="21"/>
                      <a:pt x="2974" y="21"/>
                    </a:cubicBezTo>
                    <a:lnTo>
                      <a:pt x="1298" y="222"/>
                    </a:lnTo>
                    <a:cubicBezTo>
                      <a:pt x="1298" y="222"/>
                      <a:pt x="391" y="638"/>
                      <a:pt x="202" y="852"/>
                    </a:cubicBezTo>
                    <a:cubicBezTo>
                      <a:pt x="0" y="1066"/>
                      <a:pt x="126" y="3234"/>
                      <a:pt x="126" y="3234"/>
                    </a:cubicBezTo>
                    <a:lnTo>
                      <a:pt x="1071" y="3473"/>
                    </a:lnTo>
                    <a:lnTo>
                      <a:pt x="1235" y="2805"/>
                    </a:lnTo>
                    <a:lnTo>
                      <a:pt x="1273" y="5288"/>
                    </a:lnTo>
                    <a:lnTo>
                      <a:pt x="3604" y="5011"/>
                    </a:lnTo>
                    <a:lnTo>
                      <a:pt x="3075" y="2994"/>
                    </a:lnTo>
                    <a:cubicBezTo>
                      <a:pt x="3075" y="2994"/>
                      <a:pt x="3894" y="1835"/>
                      <a:pt x="3894" y="1797"/>
                    </a:cubicBezTo>
                    <a:cubicBezTo>
                      <a:pt x="3894" y="1795"/>
                      <a:pt x="3894" y="1795"/>
                      <a:pt x="3896" y="1795"/>
                    </a:cubicBezTo>
                    <a:cubicBezTo>
                      <a:pt x="3910" y="1795"/>
                      <a:pt x="4007" y="1936"/>
                      <a:pt x="4007" y="1936"/>
                    </a:cubicBezTo>
                    <a:lnTo>
                      <a:pt x="4713" y="1470"/>
                    </a:lnTo>
                    <a:cubicBezTo>
                      <a:pt x="4713" y="1470"/>
                      <a:pt x="4133" y="424"/>
                      <a:pt x="3881" y="172"/>
                    </a:cubicBezTo>
                    <a:cubicBezTo>
                      <a:pt x="3734" y="32"/>
                      <a:pt x="3471" y="1"/>
                      <a:pt x="32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72"/>
              <p:cNvSpPr/>
              <p:nvPr/>
            </p:nvSpPr>
            <p:spPr>
              <a:xfrm>
                <a:off x="2144625" y="2950100"/>
                <a:ext cx="54850" cy="110200"/>
              </a:xfrm>
              <a:custGeom>
                <a:avLst/>
                <a:gdLst/>
                <a:ahLst/>
                <a:cxnLst/>
                <a:rect l="l" t="t" r="r" b="b"/>
                <a:pathLst>
                  <a:path w="2194" h="4408" extrusionOk="0">
                    <a:moveTo>
                      <a:pt x="1550" y="0"/>
                    </a:moveTo>
                    <a:lnTo>
                      <a:pt x="240" y="1915"/>
                    </a:lnTo>
                    <a:cubicBezTo>
                      <a:pt x="0" y="2155"/>
                      <a:pt x="240" y="4070"/>
                      <a:pt x="240" y="4070"/>
                    </a:cubicBezTo>
                    <a:cubicBezTo>
                      <a:pt x="240" y="4070"/>
                      <a:pt x="872" y="4407"/>
                      <a:pt x="1375" y="4407"/>
                    </a:cubicBezTo>
                    <a:cubicBezTo>
                      <a:pt x="1422" y="4407"/>
                      <a:pt x="1468" y="4404"/>
                      <a:pt x="1513" y="4398"/>
                    </a:cubicBezTo>
                    <a:cubicBezTo>
                      <a:pt x="2042" y="4322"/>
                      <a:pt x="2193" y="3491"/>
                      <a:pt x="2193" y="3491"/>
                    </a:cubicBezTo>
                    <a:lnTo>
                      <a:pt x="2193" y="3491"/>
                    </a:lnTo>
                    <a:cubicBezTo>
                      <a:pt x="2193" y="3491"/>
                      <a:pt x="1930" y="3530"/>
                      <a:pt x="1724" y="3530"/>
                    </a:cubicBezTo>
                    <a:cubicBezTo>
                      <a:pt x="1622" y="3530"/>
                      <a:pt x="1534" y="3520"/>
                      <a:pt x="1500" y="3491"/>
                    </a:cubicBezTo>
                    <a:cubicBezTo>
                      <a:pt x="1387" y="3390"/>
                      <a:pt x="1248" y="2117"/>
                      <a:pt x="1248" y="2117"/>
                    </a:cubicBezTo>
                    <a:lnTo>
                      <a:pt x="1840" y="2117"/>
                    </a:lnTo>
                    <a:cubicBezTo>
                      <a:pt x="2042" y="2104"/>
                      <a:pt x="2080" y="1777"/>
                      <a:pt x="2092" y="1084"/>
                    </a:cubicBezTo>
                    <a:cubicBezTo>
                      <a:pt x="2080" y="668"/>
                      <a:pt x="1878" y="265"/>
                      <a:pt x="1550" y="0"/>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72"/>
              <p:cNvSpPr/>
              <p:nvPr/>
            </p:nvSpPr>
            <p:spPr>
              <a:xfrm>
                <a:off x="2133925" y="2946925"/>
                <a:ext cx="59550" cy="138475"/>
              </a:xfrm>
              <a:custGeom>
                <a:avLst/>
                <a:gdLst/>
                <a:ahLst/>
                <a:cxnLst/>
                <a:rect l="l" t="t" r="r" b="b"/>
                <a:pathLst>
                  <a:path w="2382" h="5539" extrusionOk="0">
                    <a:moveTo>
                      <a:pt x="1755" y="0"/>
                    </a:moveTo>
                    <a:cubicBezTo>
                      <a:pt x="1602" y="0"/>
                      <a:pt x="1410" y="129"/>
                      <a:pt x="1071" y="253"/>
                    </a:cubicBezTo>
                    <a:cubicBezTo>
                      <a:pt x="542" y="430"/>
                      <a:pt x="113" y="757"/>
                      <a:pt x="88" y="1123"/>
                    </a:cubicBezTo>
                    <a:cubicBezTo>
                      <a:pt x="76" y="1488"/>
                      <a:pt x="0" y="4978"/>
                      <a:pt x="202" y="5319"/>
                    </a:cubicBezTo>
                    <a:cubicBezTo>
                      <a:pt x="285" y="5460"/>
                      <a:pt x="454" y="5538"/>
                      <a:pt x="652" y="5538"/>
                    </a:cubicBezTo>
                    <a:cubicBezTo>
                      <a:pt x="931" y="5538"/>
                      <a:pt x="1269" y="5383"/>
                      <a:pt x="1512" y="5029"/>
                    </a:cubicBezTo>
                    <a:cubicBezTo>
                      <a:pt x="1915" y="4411"/>
                      <a:pt x="1147" y="3504"/>
                      <a:pt x="794" y="2773"/>
                    </a:cubicBezTo>
                    <a:cubicBezTo>
                      <a:pt x="454" y="2042"/>
                      <a:pt x="1575" y="1488"/>
                      <a:pt x="1978" y="1123"/>
                    </a:cubicBezTo>
                    <a:cubicBezTo>
                      <a:pt x="2382" y="757"/>
                      <a:pt x="1978" y="127"/>
                      <a:pt x="1978" y="127"/>
                    </a:cubicBezTo>
                    <a:cubicBezTo>
                      <a:pt x="1905" y="36"/>
                      <a:pt x="1835" y="0"/>
                      <a:pt x="1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72"/>
              <p:cNvSpPr/>
              <p:nvPr/>
            </p:nvSpPr>
            <p:spPr>
              <a:xfrm>
                <a:off x="2181475" y="2947675"/>
                <a:ext cx="19250" cy="29525"/>
              </a:xfrm>
              <a:custGeom>
                <a:avLst/>
                <a:gdLst/>
                <a:ahLst/>
                <a:cxnLst/>
                <a:rect l="l" t="t" r="r" b="b"/>
                <a:pathLst>
                  <a:path w="770" h="1181" extrusionOk="0">
                    <a:moveTo>
                      <a:pt x="108" y="1"/>
                    </a:moveTo>
                    <a:cubicBezTo>
                      <a:pt x="72" y="1"/>
                      <a:pt x="37" y="7"/>
                      <a:pt x="1" y="22"/>
                    </a:cubicBezTo>
                    <a:cubicBezTo>
                      <a:pt x="139" y="173"/>
                      <a:pt x="265" y="337"/>
                      <a:pt x="379" y="513"/>
                    </a:cubicBezTo>
                    <a:cubicBezTo>
                      <a:pt x="480" y="689"/>
                      <a:pt x="517" y="1181"/>
                      <a:pt x="618" y="1181"/>
                    </a:cubicBezTo>
                    <a:cubicBezTo>
                      <a:pt x="719" y="1181"/>
                      <a:pt x="769" y="891"/>
                      <a:pt x="643" y="538"/>
                    </a:cubicBezTo>
                    <a:cubicBezTo>
                      <a:pt x="535" y="246"/>
                      <a:pt x="325"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72"/>
              <p:cNvSpPr/>
              <p:nvPr/>
            </p:nvSpPr>
            <p:spPr>
              <a:xfrm>
                <a:off x="2179600" y="2987275"/>
                <a:ext cx="13250" cy="6825"/>
              </a:xfrm>
              <a:custGeom>
                <a:avLst/>
                <a:gdLst/>
                <a:ahLst/>
                <a:cxnLst/>
                <a:rect l="l" t="t" r="r" b="b"/>
                <a:pathLst>
                  <a:path w="530" h="273" extrusionOk="0">
                    <a:moveTo>
                      <a:pt x="0" y="0"/>
                    </a:moveTo>
                    <a:cubicBezTo>
                      <a:pt x="0" y="0"/>
                      <a:pt x="38" y="113"/>
                      <a:pt x="265" y="214"/>
                    </a:cubicBezTo>
                    <a:cubicBezTo>
                      <a:pt x="354" y="259"/>
                      <a:pt x="413" y="272"/>
                      <a:pt x="453" y="272"/>
                    </a:cubicBezTo>
                    <a:cubicBezTo>
                      <a:pt x="515" y="272"/>
                      <a:pt x="529" y="239"/>
                      <a:pt x="529" y="239"/>
                    </a:cubicBezTo>
                    <a:cubicBezTo>
                      <a:pt x="492" y="214"/>
                      <a:pt x="454" y="214"/>
                      <a:pt x="403" y="202"/>
                    </a:cubicBezTo>
                    <a:cubicBezTo>
                      <a:pt x="265" y="151"/>
                      <a:pt x="126" y="8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72"/>
              <p:cNvSpPr/>
              <p:nvPr/>
            </p:nvSpPr>
            <p:spPr>
              <a:xfrm>
                <a:off x="2163200" y="2997650"/>
                <a:ext cx="14525" cy="19875"/>
              </a:xfrm>
              <a:custGeom>
                <a:avLst/>
                <a:gdLst/>
                <a:ahLst/>
                <a:cxnLst/>
                <a:rect l="l" t="t" r="r" b="b"/>
                <a:pathLst>
                  <a:path w="581" h="795" extrusionOk="0">
                    <a:moveTo>
                      <a:pt x="1" y="1"/>
                    </a:moveTo>
                    <a:lnTo>
                      <a:pt x="1" y="1"/>
                    </a:lnTo>
                    <a:cubicBezTo>
                      <a:pt x="77" y="202"/>
                      <a:pt x="177" y="392"/>
                      <a:pt x="316" y="555"/>
                    </a:cubicBezTo>
                    <a:cubicBezTo>
                      <a:pt x="404" y="644"/>
                      <a:pt x="480" y="719"/>
                      <a:pt x="581" y="795"/>
                    </a:cubicBezTo>
                    <a:lnTo>
                      <a:pt x="505" y="215"/>
                    </a:lnTo>
                    <a:lnTo>
                      <a:pt x="1" y="1"/>
                    </a:lnTo>
                    <a:close/>
                  </a:path>
                </a:pathLst>
              </a:custGeom>
              <a:solidFill>
                <a:srgbClr val="000000">
                  <a:alpha val="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72"/>
              <p:cNvSpPr/>
              <p:nvPr/>
            </p:nvSpPr>
            <p:spPr>
              <a:xfrm>
                <a:off x="2132975" y="3159439"/>
                <a:ext cx="119725" cy="287325"/>
              </a:xfrm>
              <a:custGeom>
                <a:avLst/>
                <a:gdLst/>
                <a:ahLst/>
                <a:cxnLst/>
                <a:rect l="l" t="t" r="r" b="b"/>
                <a:pathLst>
                  <a:path w="4789" h="11493" extrusionOk="0">
                    <a:moveTo>
                      <a:pt x="3100" y="1"/>
                    </a:moveTo>
                    <a:lnTo>
                      <a:pt x="1071" y="366"/>
                    </a:lnTo>
                    <a:lnTo>
                      <a:pt x="0" y="11152"/>
                    </a:lnTo>
                    <a:lnTo>
                      <a:pt x="2079" y="11392"/>
                    </a:lnTo>
                    <a:lnTo>
                      <a:pt x="2533" y="2193"/>
                    </a:lnTo>
                    <a:lnTo>
                      <a:pt x="3239" y="11266"/>
                    </a:lnTo>
                    <a:lnTo>
                      <a:pt x="4713" y="11493"/>
                    </a:lnTo>
                    <a:cubicBezTo>
                      <a:pt x="4713" y="11493"/>
                      <a:pt x="4789" y="4499"/>
                      <a:pt x="4600" y="2849"/>
                    </a:cubicBezTo>
                    <a:cubicBezTo>
                      <a:pt x="4423" y="1198"/>
                      <a:pt x="3100" y="1"/>
                      <a:pt x="3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72"/>
              <p:cNvSpPr/>
              <p:nvPr/>
            </p:nvSpPr>
            <p:spPr>
              <a:xfrm>
                <a:off x="2158800" y="3159439"/>
                <a:ext cx="51700" cy="17050"/>
              </a:xfrm>
              <a:custGeom>
                <a:avLst/>
                <a:gdLst/>
                <a:ahLst/>
                <a:cxnLst/>
                <a:rect l="l" t="t" r="r" b="b"/>
                <a:pathLst>
                  <a:path w="2068" h="682" extrusionOk="0">
                    <a:moveTo>
                      <a:pt x="2067" y="1"/>
                    </a:moveTo>
                    <a:lnTo>
                      <a:pt x="38" y="354"/>
                    </a:lnTo>
                    <a:lnTo>
                      <a:pt x="1" y="681"/>
                    </a:lnTo>
                    <a:lnTo>
                      <a:pt x="2067" y="1"/>
                    </a:lnTo>
                    <a:close/>
                  </a:path>
                </a:pathLst>
              </a:custGeom>
              <a:solidFill>
                <a:srgbClr val="000000">
                  <a:alpha val="2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72"/>
              <p:cNvSpPr/>
              <p:nvPr/>
            </p:nvSpPr>
            <p:spPr>
              <a:xfrm>
                <a:off x="2207625" y="3075150"/>
                <a:ext cx="51700" cy="79725"/>
              </a:xfrm>
              <a:custGeom>
                <a:avLst/>
                <a:gdLst/>
                <a:ahLst/>
                <a:cxnLst/>
                <a:rect l="l" t="t" r="r" b="b"/>
                <a:pathLst>
                  <a:path w="2068" h="3189" extrusionOk="0">
                    <a:moveTo>
                      <a:pt x="1336" y="1"/>
                    </a:moveTo>
                    <a:lnTo>
                      <a:pt x="706" y="404"/>
                    </a:lnTo>
                    <a:lnTo>
                      <a:pt x="1198" y="1639"/>
                    </a:lnTo>
                    <a:lnTo>
                      <a:pt x="1" y="2344"/>
                    </a:lnTo>
                    <a:lnTo>
                      <a:pt x="227" y="3189"/>
                    </a:lnTo>
                    <a:lnTo>
                      <a:pt x="366" y="2609"/>
                    </a:lnTo>
                    <a:cubicBezTo>
                      <a:pt x="366" y="2609"/>
                      <a:pt x="2017" y="2017"/>
                      <a:pt x="2042" y="1790"/>
                    </a:cubicBezTo>
                    <a:cubicBezTo>
                      <a:pt x="2067" y="1563"/>
                      <a:pt x="1336" y="1"/>
                      <a:pt x="1336" y="1"/>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72"/>
              <p:cNvSpPr/>
              <p:nvPr/>
            </p:nvSpPr>
            <p:spPr>
              <a:xfrm>
                <a:off x="2131700" y="3118625"/>
                <a:ext cx="24300" cy="120450"/>
              </a:xfrm>
              <a:custGeom>
                <a:avLst/>
                <a:gdLst/>
                <a:ahLst/>
                <a:cxnLst/>
                <a:rect l="l" t="t" r="r" b="b"/>
                <a:pathLst>
                  <a:path w="972" h="4818" extrusionOk="0">
                    <a:moveTo>
                      <a:pt x="1" y="1"/>
                    </a:moveTo>
                    <a:cubicBezTo>
                      <a:pt x="1" y="1"/>
                      <a:pt x="442" y="4045"/>
                      <a:pt x="517" y="4310"/>
                    </a:cubicBezTo>
                    <a:cubicBezTo>
                      <a:pt x="589" y="4547"/>
                      <a:pt x="682" y="4817"/>
                      <a:pt x="735" y="4817"/>
                    </a:cubicBezTo>
                    <a:cubicBezTo>
                      <a:pt x="738" y="4817"/>
                      <a:pt x="741" y="4816"/>
                      <a:pt x="744" y="4814"/>
                    </a:cubicBezTo>
                    <a:cubicBezTo>
                      <a:pt x="807" y="4789"/>
                      <a:pt x="744" y="4134"/>
                      <a:pt x="744" y="4134"/>
                    </a:cubicBezTo>
                    <a:lnTo>
                      <a:pt x="744" y="4134"/>
                    </a:lnTo>
                    <a:cubicBezTo>
                      <a:pt x="744" y="4134"/>
                      <a:pt x="804" y="4333"/>
                      <a:pt x="870" y="4333"/>
                    </a:cubicBezTo>
                    <a:cubicBezTo>
                      <a:pt x="879" y="4333"/>
                      <a:pt x="887" y="4330"/>
                      <a:pt x="896" y="4323"/>
                    </a:cubicBezTo>
                    <a:cubicBezTo>
                      <a:pt x="971" y="4260"/>
                      <a:pt x="744" y="3730"/>
                      <a:pt x="744" y="3730"/>
                    </a:cubicBezTo>
                    <a:cubicBezTo>
                      <a:pt x="744" y="3730"/>
                      <a:pt x="896" y="2231"/>
                      <a:pt x="820" y="1966"/>
                    </a:cubicBezTo>
                    <a:cubicBezTo>
                      <a:pt x="694" y="1677"/>
                      <a:pt x="643" y="1374"/>
                      <a:pt x="669" y="1059"/>
                    </a:cubicBezTo>
                    <a:cubicBezTo>
                      <a:pt x="707" y="731"/>
                      <a:pt x="707" y="177"/>
                      <a:pt x="707" y="177"/>
                    </a:cubicBezTo>
                    <a:lnTo>
                      <a:pt x="1" y="1"/>
                    </a:ln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2" name="Google Shape;1572;p72"/>
            <p:cNvSpPr/>
            <p:nvPr/>
          </p:nvSpPr>
          <p:spPr>
            <a:xfrm rot="718418">
              <a:off x="2861360" y="1315601"/>
              <a:ext cx="77725" cy="123651"/>
            </a:xfrm>
            <a:custGeom>
              <a:avLst/>
              <a:gdLst/>
              <a:ahLst/>
              <a:cxnLst/>
              <a:rect l="l" t="t" r="r" b="b"/>
              <a:pathLst>
                <a:path w="706" h="1123" extrusionOk="0">
                  <a:moveTo>
                    <a:pt x="0" y="1"/>
                  </a:moveTo>
                  <a:lnTo>
                    <a:pt x="114" y="1110"/>
                  </a:lnTo>
                  <a:lnTo>
                    <a:pt x="706" y="1122"/>
                  </a:lnTo>
                  <a:cubicBezTo>
                    <a:pt x="706" y="1122"/>
                    <a:pt x="202" y="228"/>
                    <a:pt x="139" y="152"/>
                  </a:cubicBezTo>
                  <a:cubicBezTo>
                    <a:pt x="101" y="102"/>
                    <a:pt x="51" y="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576"/>
        <p:cNvGrpSpPr/>
        <p:nvPr/>
      </p:nvGrpSpPr>
      <p:grpSpPr>
        <a:xfrm>
          <a:off x="0" y="0"/>
          <a:ext cx="0" cy="0"/>
          <a:chOff x="0" y="0"/>
          <a:chExt cx="0" cy="0"/>
        </a:xfrm>
      </p:grpSpPr>
      <p:sp>
        <p:nvSpPr>
          <p:cNvPr id="1577" name="Google Shape;1577;p73"/>
          <p:cNvSpPr txBox="1">
            <a:spLocks noGrp="1"/>
          </p:cNvSpPr>
          <p:nvPr>
            <p:ph type="title"/>
          </p:nvPr>
        </p:nvSpPr>
        <p:spPr>
          <a:xfrm>
            <a:off x="1780139" y="367712"/>
            <a:ext cx="5589900" cy="60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Design thinking icon pack</a:t>
            </a:r>
            <a:endParaRPr/>
          </a:p>
        </p:txBody>
      </p:sp>
      <p:sp>
        <p:nvSpPr>
          <p:cNvPr id="1578" name="Google Shape;1578;p73"/>
          <p:cNvSpPr/>
          <p:nvPr/>
        </p:nvSpPr>
        <p:spPr>
          <a:xfrm>
            <a:off x="7625486" y="2344642"/>
            <a:ext cx="348491" cy="331492"/>
          </a:xfrm>
          <a:custGeom>
            <a:avLst/>
            <a:gdLst/>
            <a:ahLst/>
            <a:cxnLst/>
            <a:rect l="l" t="t" r="r" b="b"/>
            <a:pathLst>
              <a:path w="6704" h="6377" extrusionOk="0">
                <a:moveTo>
                  <a:pt x="2913" y="1928"/>
                </a:moveTo>
                <a:cubicBezTo>
                  <a:pt x="3032" y="1928"/>
                  <a:pt x="3150" y="2022"/>
                  <a:pt x="3150" y="2168"/>
                </a:cubicBezTo>
                <a:cubicBezTo>
                  <a:pt x="3150" y="2294"/>
                  <a:pt x="3049" y="2395"/>
                  <a:pt x="2923" y="2395"/>
                </a:cubicBezTo>
                <a:cubicBezTo>
                  <a:pt x="2709" y="2395"/>
                  <a:pt x="2608" y="2143"/>
                  <a:pt x="2760" y="1992"/>
                </a:cubicBezTo>
                <a:cubicBezTo>
                  <a:pt x="2803" y="1948"/>
                  <a:pt x="2858" y="1928"/>
                  <a:pt x="2913" y="1928"/>
                </a:cubicBezTo>
                <a:close/>
                <a:moveTo>
                  <a:pt x="3790" y="1928"/>
                </a:moveTo>
                <a:cubicBezTo>
                  <a:pt x="3845" y="1928"/>
                  <a:pt x="3900" y="1948"/>
                  <a:pt x="3944" y="1992"/>
                </a:cubicBezTo>
                <a:cubicBezTo>
                  <a:pt x="4095" y="2143"/>
                  <a:pt x="3995" y="2395"/>
                  <a:pt x="3780" y="2395"/>
                </a:cubicBezTo>
                <a:cubicBezTo>
                  <a:pt x="3654" y="2395"/>
                  <a:pt x="3553" y="2294"/>
                  <a:pt x="3553" y="2168"/>
                </a:cubicBezTo>
                <a:cubicBezTo>
                  <a:pt x="3553" y="2022"/>
                  <a:pt x="3671" y="1928"/>
                  <a:pt x="3790" y="1928"/>
                </a:cubicBezTo>
                <a:close/>
                <a:moveTo>
                  <a:pt x="3352" y="391"/>
                </a:moveTo>
                <a:cubicBezTo>
                  <a:pt x="5028" y="391"/>
                  <a:pt x="5658" y="2584"/>
                  <a:pt x="4221" y="3466"/>
                </a:cubicBezTo>
                <a:lnTo>
                  <a:pt x="3541" y="3466"/>
                </a:lnTo>
                <a:lnTo>
                  <a:pt x="3541" y="2748"/>
                </a:lnTo>
                <a:cubicBezTo>
                  <a:pt x="3616" y="2773"/>
                  <a:pt x="3692" y="2786"/>
                  <a:pt x="3780" y="2786"/>
                </a:cubicBezTo>
                <a:cubicBezTo>
                  <a:pt x="4612" y="2786"/>
                  <a:pt x="4612" y="1526"/>
                  <a:pt x="3780" y="1526"/>
                </a:cubicBezTo>
                <a:cubicBezTo>
                  <a:pt x="3616" y="1526"/>
                  <a:pt x="3465" y="1589"/>
                  <a:pt x="3352" y="1702"/>
                </a:cubicBezTo>
                <a:cubicBezTo>
                  <a:pt x="3224" y="1579"/>
                  <a:pt x="3066" y="1521"/>
                  <a:pt x="2909" y="1521"/>
                </a:cubicBezTo>
                <a:cubicBezTo>
                  <a:pt x="2665" y="1521"/>
                  <a:pt x="2426" y="1663"/>
                  <a:pt x="2319" y="1916"/>
                </a:cubicBezTo>
                <a:cubicBezTo>
                  <a:pt x="2155" y="2332"/>
                  <a:pt x="2470" y="2786"/>
                  <a:pt x="2923" y="2786"/>
                </a:cubicBezTo>
                <a:cubicBezTo>
                  <a:pt x="2999" y="2786"/>
                  <a:pt x="3075" y="2760"/>
                  <a:pt x="3150" y="2735"/>
                </a:cubicBezTo>
                <a:lnTo>
                  <a:pt x="3150" y="3479"/>
                </a:lnTo>
                <a:lnTo>
                  <a:pt x="2470" y="3479"/>
                </a:lnTo>
                <a:cubicBezTo>
                  <a:pt x="1046" y="2597"/>
                  <a:pt x="1663" y="391"/>
                  <a:pt x="3352" y="391"/>
                </a:cubicBezTo>
                <a:close/>
                <a:moveTo>
                  <a:pt x="4083" y="3857"/>
                </a:moveTo>
                <a:lnTo>
                  <a:pt x="4083" y="4197"/>
                </a:lnTo>
                <a:lnTo>
                  <a:pt x="2621" y="4197"/>
                </a:lnTo>
                <a:lnTo>
                  <a:pt x="2621" y="3857"/>
                </a:lnTo>
                <a:close/>
                <a:moveTo>
                  <a:pt x="1424" y="1337"/>
                </a:moveTo>
                <a:cubicBezTo>
                  <a:pt x="1084" y="2244"/>
                  <a:pt x="1424" y="3252"/>
                  <a:pt x="2230" y="3781"/>
                </a:cubicBezTo>
                <a:lnTo>
                  <a:pt x="2230" y="4424"/>
                </a:lnTo>
                <a:lnTo>
                  <a:pt x="2382" y="4915"/>
                </a:lnTo>
                <a:lnTo>
                  <a:pt x="718" y="4915"/>
                </a:lnTo>
                <a:lnTo>
                  <a:pt x="718" y="1337"/>
                </a:lnTo>
                <a:close/>
                <a:moveTo>
                  <a:pt x="4007" y="4588"/>
                </a:moveTo>
                <a:lnTo>
                  <a:pt x="3906" y="4915"/>
                </a:lnTo>
                <a:lnTo>
                  <a:pt x="2785" y="4915"/>
                </a:lnTo>
                <a:lnTo>
                  <a:pt x="2684" y="4588"/>
                </a:lnTo>
                <a:close/>
                <a:moveTo>
                  <a:pt x="5985" y="1337"/>
                </a:moveTo>
                <a:lnTo>
                  <a:pt x="5985" y="4915"/>
                </a:lnTo>
                <a:lnTo>
                  <a:pt x="4322" y="4915"/>
                </a:lnTo>
                <a:lnTo>
                  <a:pt x="4473" y="4424"/>
                </a:lnTo>
                <a:lnTo>
                  <a:pt x="4473" y="3781"/>
                </a:lnTo>
                <a:cubicBezTo>
                  <a:pt x="5053" y="3390"/>
                  <a:pt x="5406" y="2748"/>
                  <a:pt x="5406" y="2055"/>
                </a:cubicBezTo>
                <a:cubicBezTo>
                  <a:pt x="5406" y="1815"/>
                  <a:pt x="5368" y="1563"/>
                  <a:pt x="5280" y="1337"/>
                </a:cubicBezTo>
                <a:close/>
                <a:moveTo>
                  <a:pt x="6313" y="5306"/>
                </a:moveTo>
                <a:lnTo>
                  <a:pt x="6313" y="5986"/>
                </a:lnTo>
                <a:lnTo>
                  <a:pt x="391" y="5986"/>
                </a:lnTo>
                <a:lnTo>
                  <a:pt x="391" y="5306"/>
                </a:lnTo>
                <a:close/>
                <a:moveTo>
                  <a:pt x="3350" y="1"/>
                </a:moveTo>
                <a:cubicBezTo>
                  <a:pt x="2687" y="1"/>
                  <a:pt x="2022" y="316"/>
                  <a:pt x="1613" y="946"/>
                </a:cubicBezTo>
                <a:lnTo>
                  <a:pt x="328" y="946"/>
                </a:lnTo>
                <a:lnTo>
                  <a:pt x="328" y="4915"/>
                </a:lnTo>
                <a:lnTo>
                  <a:pt x="0" y="4915"/>
                </a:lnTo>
                <a:lnTo>
                  <a:pt x="0" y="6377"/>
                </a:lnTo>
                <a:lnTo>
                  <a:pt x="6704" y="6377"/>
                </a:lnTo>
                <a:lnTo>
                  <a:pt x="6704" y="4915"/>
                </a:lnTo>
                <a:lnTo>
                  <a:pt x="6376" y="4915"/>
                </a:lnTo>
                <a:lnTo>
                  <a:pt x="6376" y="946"/>
                </a:lnTo>
                <a:lnTo>
                  <a:pt x="5078" y="946"/>
                </a:lnTo>
                <a:cubicBezTo>
                  <a:pt x="4675" y="316"/>
                  <a:pt x="4013" y="1"/>
                  <a:pt x="3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73"/>
          <p:cNvSpPr/>
          <p:nvPr/>
        </p:nvSpPr>
        <p:spPr>
          <a:xfrm>
            <a:off x="6697097" y="2326967"/>
            <a:ext cx="348543" cy="349166"/>
          </a:xfrm>
          <a:custGeom>
            <a:avLst/>
            <a:gdLst/>
            <a:ahLst/>
            <a:cxnLst/>
            <a:rect l="l" t="t" r="r" b="b"/>
            <a:pathLst>
              <a:path w="6705" h="6717" extrusionOk="0">
                <a:moveTo>
                  <a:pt x="3340" y="441"/>
                </a:moveTo>
                <a:lnTo>
                  <a:pt x="3932" y="1412"/>
                </a:lnTo>
                <a:cubicBezTo>
                  <a:pt x="3869" y="1387"/>
                  <a:pt x="3806" y="1374"/>
                  <a:pt x="3743" y="1374"/>
                </a:cubicBezTo>
                <a:cubicBezTo>
                  <a:pt x="3629" y="1475"/>
                  <a:pt x="3488" y="1525"/>
                  <a:pt x="3346" y="1525"/>
                </a:cubicBezTo>
                <a:cubicBezTo>
                  <a:pt x="3204" y="1525"/>
                  <a:pt x="3062" y="1475"/>
                  <a:pt x="2949" y="1374"/>
                </a:cubicBezTo>
                <a:cubicBezTo>
                  <a:pt x="2886" y="1374"/>
                  <a:pt x="2810" y="1387"/>
                  <a:pt x="2760" y="1412"/>
                </a:cubicBezTo>
                <a:lnTo>
                  <a:pt x="3340" y="441"/>
                </a:lnTo>
                <a:close/>
                <a:moveTo>
                  <a:pt x="2407" y="1223"/>
                </a:moveTo>
                <a:lnTo>
                  <a:pt x="2344" y="1311"/>
                </a:lnTo>
                <a:lnTo>
                  <a:pt x="2344" y="4827"/>
                </a:lnTo>
                <a:lnTo>
                  <a:pt x="378" y="4827"/>
                </a:lnTo>
                <a:lnTo>
                  <a:pt x="378" y="1223"/>
                </a:lnTo>
                <a:close/>
                <a:moveTo>
                  <a:pt x="2949" y="1768"/>
                </a:moveTo>
                <a:cubicBezTo>
                  <a:pt x="3050" y="1768"/>
                  <a:pt x="3151" y="1834"/>
                  <a:pt x="3151" y="1966"/>
                </a:cubicBezTo>
                <a:lnTo>
                  <a:pt x="3151" y="4827"/>
                </a:lnTo>
                <a:lnTo>
                  <a:pt x="2747" y="4827"/>
                </a:lnTo>
                <a:lnTo>
                  <a:pt x="2747" y="1966"/>
                </a:lnTo>
                <a:cubicBezTo>
                  <a:pt x="2747" y="1834"/>
                  <a:pt x="2848" y="1768"/>
                  <a:pt x="2949" y="1768"/>
                </a:cubicBezTo>
                <a:close/>
                <a:moveTo>
                  <a:pt x="3743" y="1768"/>
                </a:moveTo>
                <a:cubicBezTo>
                  <a:pt x="3844" y="1768"/>
                  <a:pt x="3944" y="1834"/>
                  <a:pt x="3944" y="1966"/>
                </a:cubicBezTo>
                <a:lnTo>
                  <a:pt x="3944" y="4827"/>
                </a:lnTo>
                <a:lnTo>
                  <a:pt x="3541" y="4827"/>
                </a:lnTo>
                <a:lnTo>
                  <a:pt x="3541" y="1966"/>
                </a:lnTo>
                <a:cubicBezTo>
                  <a:pt x="3541" y="1834"/>
                  <a:pt x="3642" y="1768"/>
                  <a:pt x="3743" y="1768"/>
                </a:cubicBezTo>
                <a:close/>
                <a:moveTo>
                  <a:pt x="6301" y="1210"/>
                </a:moveTo>
                <a:lnTo>
                  <a:pt x="6301" y="4827"/>
                </a:lnTo>
                <a:lnTo>
                  <a:pt x="4335" y="4827"/>
                </a:lnTo>
                <a:lnTo>
                  <a:pt x="4335" y="1311"/>
                </a:lnTo>
                <a:lnTo>
                  <a:pt x="4285" y="1210"/>
                </a:lnTo>
                <a:close/>
                <a:moveTo>
                  <a:pt x="3944" y="5217"/>
                </a:moveTo>
                <a:lnTo>
                  <a:pt x="3944" y="5797"/>
                </a:lnTo>
                <a:lnTo>
                  <a:pt x="4814" y="6087"/>
                </a:lnTo>
                <a:lnTo>
                  <a:pt x="4814" y="6313"/>
                </a:lnTo>
                <a:lnTo>
                  <a:pt x="1878" y="6313"/>
                </a:lnTo>
                <a:lnTo>
                  <a:pt x="1878" y="6087"/>
                </a:lnTo>
                <a:lnTo>
                  <a:pt x="2747" y="5797"/>
                </a:lnTo>
                <a:lnTo>
                  <a:pt x="2747" y="5217"/>
                </a:lnTo>
                <a:close/>
                <a:moveTo>
                  <a:pt x="3151" y="0"/>
                </a:moveTo>
                <a:lnTo>
                  <a:pt x="2647" y="819"/>
                </a:lnTo>
                <a:lnTo>
                  <a:pt x="0" y="819"/>
                </a:lnTo>
                <a:lnTo>
                  <a:pt x="0" y="5217"/>
                </a:lnTo>
                <a:lnTo>
                  <a:pt x="2357" y="5217"/>
                </a:lnTo>
                <a:lnTo>
                  <a:pt x="2357" y="5507"/>
                </a:lnTo>
                <a:lnTo>
                  <a:pt x="1487" y="5797"/>
                </a:lnTo>
                <a:lnTo>
                  <a:pt x="1487" y="6717"/>
                </a:lnTo>
                <a:lnTo>
                  <a:pt x="5217" y="6717"/>
                </a:lnTo>
                <a:lnTo>
                  <a:pt x="5217" y="5797"/>
                </a:lnTo>
                <a:lnTo>
                  <a:pt x="4348" y="5507"/>
                </a:lnTo>
                <a:lnTo>
                  <a:pt x="4348" y="5217"/>
                </a:lnTo>
                <a:lnTo>
                  <a:pt x="6704" y="5217"/>
                </a:lnTo>
                <a:lnTo>
                  <a:pt x="6704" y="819"/>
                </a:lnTo>
                <a:lnTo>
                  <a:pt x="4033" y="819"/>
                </a:lnTo>
                <a:lnTo>
                  <a:pt x="35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0" name="Google Shape;1580;p73"/>
          <p:cNvGrpSpPr/>
          <p:nvPr/>
        </p:nvGrpSpPr>
        <p:grpSpPr>
          <a:xfrm>
            <a:off x="5798571" y="2352511"/>
            <a:ext cx="349144" cy="323623"/>
            <a:chOff x="3238037" y="1937268"/>
            <a:chExt cx="522280" cy="484103"/>
          </a:xfrm>
        </p:grpSpPr>
        <p:sp>
          <p:nvSpPr>
            <p:cNvPr id="1581" name="Google Shape;1581;p73"/>
            <p:cNvSpPr/>
            <p:nvPr/>
          </p:nvSpPr>
          <p:spPr>
            <a:xfrm>
              <a:off x="3238037" y="1937268"/>
              <a:ext cx="522280" cy="484103"/>
            </a:xfrm>
            <a:custGeom>
              <a:avLst/>
              <a:gdLst/>
              <a:ahLst/>
              <a:cxnLst/>
              <a:rect l="l" t="t" r="r" b="b"/>
              <a:pathLst>
                <a:path w="6717" h="6226" extrusionOk="0">
                  <a:moveTo>
                    <a:pt x="1094" y="387"/>
                  </a:moveTo>
                  <a:cubicBezTo>
                    <a:pt x="1264" y="387"/>
                    <a:pt x="1437" y="450"/>
                    <a:pt x="1575" y="593"/>
                  </a:cubicBezTo>
                  <a:cubicBezTo>
                    <a:pt x="2016" y="1034"/>
                    <a:pt x="1701" y="1777"/>
                    <a:pt x="1084" y="1777"/>
                  </a:cubicBezTo>
                  <a:cubicBezTo>
                    <a:pt x="706" y="1777"/>
                    <a:pt x="391" y="1462"/>
                    <a:pt x="391" y="1084"/>
                  </a:cubicBezTo>
                  <a:cubicBezTo>
                    <a:pt x="391" y="666"/>
                    <a:pt x="737" y="387"/>
                    <a:pt x="1094" y="387"/>
                  </a:cubicBezTo>
                  <a:close/>
                  <a:moveTo>
                    <a:pt x="5620" y="391"/>
                  </a:moveTo>
                  <a:cubicBezTo>
                    <a:pt x="6502" y="429"/>
                    <a:pt x="6502" y="1739"/>
                    <a:pt x="5620" y="1777"/>
                  </a:cubicBezTo>
                  <a:lnTo>
                    <a:pt x="1928" y="1777"/>
                  </a:lnTo>
                  <a:cubicBezTo>
                    <a:pt x="2256" y="1374"/>
                    <a:pt x="2256" y="794"/>
                    <a:pt x="1928" y="391"/>
                  </a:cubicBezTo>
                  <a:close/>
                  <a:moveTo>
                    <a:pt x="5897" y="2130"/>
                  </a:moveTo>
                  <a:lnTo>
                    <a:pt x="5897" y="5822"/>
                  </a:lnTo>
                  <a:lnTo>
                    <a:pt x="2180" y="5822"/>
                  </a:lnTo>
                  <a:lnTo>
                    <a:pt x="2180" y="2168"/>
                  </a:lnTo>
                  <a:lnTo>
                    <a:pt x="5620" y="2168"/>
                  </a:lnTo>
                  <a:cubicBezTo>
                    <a:pt x="5721" y="2168"/>
                    <a:pt x="5809" y="2155"/>
                    <a:pt x="5897" y="2130"/>
                  </a:cubicBezTo>
                  <a:close/>
                  <a:moveTo>
                    <a:pt x="1084" y="0"/>
                  </a:moveTo>
                  <a:cubicBezTo>
                    <a:pt x="492" y="0"/>
                    <a:pt x="0" y="479"/>
                    <a:pt x="0" y="1084"/>
                  </a:cubicBezTo>
                  <a:cubicBezTo>
                    <a:pt x="0" y="1689"/>
                    <a:pt x="492" y="2168"/>
                    <a:pt x="1084" y="2168"/>
                  </a:cubicBezTo>
                  <a:lnTo>
                    <a:pt x="1777" y="2168"/>
                  </a:lnTo>
                  <a:lnTo>
                    <a:pt x="1777" y="6225"/>
                  </a:lnTo>
                  <a:lnTo>
                    <a:pt x="6288" y="6225"/>
                  </a:lnTo>
                  <a:lnTo>
                    <a:pt x="6288" y="1941"/>
                  </a:lnTo>
                  <a:cubicBezTo>
                    <a:pt x="6553" y="1739"/>
                    <a:pt x="6704" y="1424"/>
                    <a:pt x="6716" y="1084"/>
                  </a:cubicBezTo>
                  <a:cubicBezTo>
                    <a:pt x="6704" y="479"/>
                    <a:pt x="6225" y="0"/>
                    <a:pt x="56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73"/>
            <p:cNvSpPr/>
            <p:nvPr/>
          </p:nvSpPr>
          <p:spPr>
            <a:xfrm>
              <a:off x="3307549" y="2005848"/>
              <a:ext cx="30480" cy="31413"/>
            </a:xfrm>
            <a:custGeom>
              <a:avLst/>
              <a:gdLst/>
              <a:ahLst/>
              <a:cxnLst/>
              <a:rect l="l" t="t" r="r" b="b"/>
              <a:pathLst>
                <a:path w="392" h="404" extrusionOk="0">
                  <a:moveTo>
                    <a:pt x="1" y="0"/>
                  </a:moveTo>
                  <a:lnTo>
                    <a:pt x="1" y="404"/>
                  </a:lnTo>
                  <a:lnTo>
                    <a:pt x="391" y="404"/>
                  </a:lnTo>
                  <a:lnTo>
                    <a:pt x="3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73"/>
            <p:cNvSpPr/>
            <p:nvPr/>
          </p:nvSpPr>
          <p:spPr>
            <a:xfrm>
              <a:off x="3475109" y="2146971"/>
              <a:ext cx="183269" cy="161730"/>
            </a:xfrm>
            <a:custGeom>
              <a:avLst/>
              <a:gdLst/>
              <a:ahLst/>
              <a:cxnLst/>
              <a:rect l="l" t="t" r="r" b="b"/>
              <a:pathLst>
                <a:path w="2357" h="2080" extrusionOk="0">
                  <a:moveTo>
                    <a:pt x="1360" y="388"/>
                  </a:moveTo>
                  <a:cubicBezTo>
                    <a:pt x="1564" y="388"/>
                    <a:pt x="1764" y="491"/>
                    <a:pt x="1878" y="680"/>
                  </a:cubicBezTo>
                  <a:cubicBezTo>
                    <a:pt x="2080" y="995"/>
                    <a:pt x="1941" y="1411"/>
                    <a:pt x="1601" y="1563"/>
                  </a:cubicBezTo>
                  <a:cubicBezTo>
                    <a:pt x="1601" y="1525"/>
                    <a:pt x="1601" y="1500"/>
                    <a:pt x="1601" y="1462"/>
                  </a:cubicBezTo>
                  <a:cubicBezTo>
                    <a:pt x="1601" y="1058"/>
                    <a:pt x="1349" y="680"/>
                    <a:pt x="971" y="529"/>
                  </a:cubicBezTo>
                  <a:cubicBezTo>
                    <a:pt x="1086" y="434"/>
                    <a:pt x="1224" y="388"/>
                    <a:pt x="1360" y="388"/>
                  </a:cubicBezTo>
                  <a:close/>
                  <a:moveTo>
                    <a:pt x="757" y="869"/>
                  </a:moveTo>
                  <a:cubicBezTo>
                    <a:pt x="1034" y="945"/>
                    <a:pt x="1210" y="1184"/>
                    <a:pt x="1223" y="1462"/>
                  </a:cubicBezTo>
                  <a:cubicBezTo>
                    <a:pt x="1223" y="1512"/>
                    <a:pt x="1210" y="1550"/>
                    <a:pt x="1198" y="1588"/>
                  </a:cubicBezTo>
                  <a:cubicBezTo>
                    <a:pt x="933" y="1525"/>
                    <a:pt x="744" y="1285"/>
                    <a:pt x="744" y="1008"/>
                  </a:cubicBezTo>
                  <a:cubicBezTo>
                    <a:pt x="744" y="958"/>
                    <a:pt x="744" y="920"/>
                    <a:pt x="757" y="869"/>
                  </a:cubicBezTo>
                  <a:close/>
                  <a:moveTo>
                    <a:pt x="1361" y="0"/>
                  </a:moveTo>
                  <a:cubicBezTo>
                    <a:pt x="785" y="0"/>
                    <a:pt x="392" y="449"/>
                    <a:pt x="353" y="937"/>
                  </a:cubicBezTo>
                  <a:lnTo>
                    <a:pt x="353" y="937"/>
                  </a:lnTo>
                  <a:lnTo>
                    <a:pt x="353" y="1008"/>
                  </a:lnTo>
                  <a:cubicBezTo>
                    <a:pt x="353" y="1292"/>
                    <a:pt x="479" y="1564"/>
                    <a:pt x="685" y="1753"/>
                  </a:cubicBezTo>
                  <a:lnTo>
                    <a:pt x="685" y="1753"/>
                  </a:lnTo>
                  <a:cubicBezTo>
                    <a:pt x="671" y="1740"/>
                    <a:pt x="657" y="1727"/>
                    <a:pt x="643" y="1714"/>
                  </a:cubicBezTo>
                  <a:cubicBezTo>
                    <a:pt x="419" y="1489"/>
                    <a:pt x="332" y="1207"/>
                    <a:pt x="353" y="937"/>
                  </a:cubicBezTo>
                  <a:lnTo>
                    <a:pt x="353" y="937"/>
                  </a:lnTo>
                  <a:lnTo>
                    <a:pt x="353" y="907"/>
                  </a:lnTo>
                  <a:cubicBezTo>
                    <a:pt x="139" y="1008"/>
                    <a:pt x="1" y="1222"/>
                    <a:pt x="1" y="1462"/>
                  </a:cubicBezTo>
                  <a:cubicBezTo>
                    <a:pt x="1" y="1802"/>
                    <a:pt x="265" y="2067"/>
                    <a:pt x="605" y="2079"/>
                  </a:cubicBezTo>
                  <a:cubicBezTo>
                    <a:pt x="744" y="2079"/>
                    <a:pt x="883" y="2029"/>
                    <a:pt x="983" y="1941"/>
                  </a:cubicBezTo>
                  <a:cubicBezTo>
                    <a:pt x="872" y="1896"/>
                    <a:pt x="771" y="1832"/>
                    <a:pt x="685" y="1753"/>
                  </a:cubicBezTo>
                  <a:lnTo>
                    <a:pt x="685" y="1753"/>
                  </a:lnTo>
                  <a:cubicBezTo>
                    <a:pt x="885" y="1930"/>
                    <a:pt x="1122" y="2010"/>
                    <a:pt x="1353" y="2010"/>
                  </a:cubicBezTo>
                  <a:cubicBezTo>
                    <a:pt x="1868" y="2010"/>
                    <a:pt x="2357" y="1612"/>
                    <a:pt x="2357" y="1008"/>
                  </a:cubicBezTo>
                  <a:cubicBezTo>
                    <a:pt x="2357" y="454"/>
                    <a:pt x="1916" y="0"/>
                    <a:pt x="13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4" name="Google Shape;1584;p73"/>
          <p:cNvSpPr/>
          <p:nvPr/>
        </p:nvSpPr>
        <p:spPr>
          <a:xfrm>
            <a:off x="4910218" y="2327643"/>
            <a:ext cx="349166" cy="348491"/>
          </a:xfrm>
          <a:custGeom>
            <a:avLst/>
            <a:gdLst/>
            <a:ahLst/>
            <a:cxnLst/>
            <a:rect l="l" t="t" r="r" b="b"/>
            <a:pathLst>
              <a:path w="6717" h="6704" extrusionOk="0">
                <a:moveTo>
                  <a:pt x="3358" y="3174"/>
                </a:moveTo>
                <a:cubicBezTo>
                  <a:pt x="3490" y="3174"/>
                  <a:pt x="3617" y="3278"/>
                  <a:pt x="3617" y="3440"/>
                </a:cubicBezTo>
                <a:cubicBezTo>
                  <a:pt x="3617" y="3579"/>
                  <a:pt x="3503" y="3692"/>
                  <a:pt x="3352" y="3692"/>
                </a:cubicBezTo>
                <a:cubicBezTo>
                  <a:pt x="3125" y="3692"/>
                  <a:pt x="3012" y="3415"/>
                  <a:pt x="3176" y="3251"/>
                </a:cubicBezTo>
                <a:cubicBezTo>
                  <a:pt x="3229" y="3198"/>
                  <a:pt x="3294" y="3174"/>
                  <a:pt x="3358" y="3174"/>
                </a:cubicBezTo>
                <a:close/>
                <a:moveTo>
                  <a:pt x="3428" y="391"/>
                </a:moveTo>
                <a:cubicBezTo>
                  <a:pt x="4323" y="403"/>
                  <a:pt x="5053" y="1147"/>
                  <a:pt x="5053" y="2041"/>
                </a:cubicBezTo>
                <a:lnTo>
                  <a:pt x="5053" y="2344"/>
                </a:lnTo>
                <a:lnTo>
                  <a:pt x="5520" y="2344"/>
                </a:lnTo>
                <a:cubicBezTo>
                  <a:pt x="5961" y="2344"/>
                  <a:pt x="6313" y="2697"/>
                  <a:pt x="6313" y="3138"/>
                </a:cubicBezTo>
                <a:cubicBezTo>
                  <a:pt x="6313" y="3566"/>
                  <a:pt x="5961" y="3919"/>
                  <a:pt x="5520" y="3919"/>
                </a:cubicBezTo>
                <a:lnTo>
                  <a:pt x="4738" y="3919"/>
                </a:lnTo>
                <a:lnTo>
                  <a:pt x="4738" y="2659"/>
                </a:lnTo>
                <a:lnTo>
                  <a:pt x="3629" y="1550"/>
                </a:lnTo>
                <a:lnTo>
                  <a:pt x="3088" y="1550"/>
                </a:lnTo>
                <a:lnTo>
                  <a:pt x="1979" y="2659"/>
                </a:lnTo>
                <a:lnTo>
                  <a:pt x="1979" y="3919"/>
                </a:lnTo>
                <a:lnTo>
                  <a:pt x="1374" y="3919"/>
                </a:lnTo>
                <a:cubicBezTo>
                  <a:pt x="126" y="3868"/>
                  <a:pt x="126" y="2029"/>
                  <a:pt x="1374" y="1978"/>
                </a:cubicBezTo>
                <a:lnTo>
                  <a:pt x="1765" y="1978"/>
                </a:lnTo>
                <a:lnTo>
                  <a:pt x="1777" y="1802"/>
                </a:lnTo>
                <a:cubicBezTo>
                  <a:pt x="1891" y="995"/>
                  <a:pt x="2584" y="391"/>
                  <a:pt x="3403" y="391"/>
                </a:cubicBezTo>
                <a:close/>
                <a:moveTo>
                  <a:pt x="3163" y="2029"/>
                </a:moveTo>
                <a:lnTo>
                  <a:pt x="3163" y="2810"/>
                </a:lnTo>
                <a:cubicBezTo>
                  <a:pt x="2558" y="3012"/>
                  <a:pt x="2558" y="3868"/>
                  <a:pt x="3163" y="4057"/>
                </a:cubicBezTo>
                <a:lnTo>
                  <a:pt x="3163" y="4940"/>
                </a:lnTo>
                <a:lnTo>
                  <a:pt x="2785" y="4940"/>
                </a:lnTo>
                <a:lnTo>
                  <a:pt x="2785" y="4499"/>
                </a:lnTo>
                <a:lnTo>
                  <a:pt x="2369" y="4045"/>
                </a:lnTo>
                <a:lnTo>
                  <a:pt x="2369" y="2823"/>
                </a:lnTo>
                <a:lnTo>
                  <a:pt x="3163" y="2029"/>
                </a:lnTo>
                <a:close/>
                <a:moveTo>
                  <a:pt x="3554" y="2029"/>
                </a:moveTo>
                <a:lnTo>
                  <a:pt x="4335" y="2823"/>
                </a:lnTo>
                <a:lnTo>
                  <a:pt x="4335" y="4045"/>
                </a:lnTo>
                <a:lnTo>
                  <a:pt x="3932" y="4499"/>
                </a:lnTo>
                <a:lnTo>
                  <a:pt x="3932" y="4940"/>
                </a:lnTo>
                <a:lnTo>
                  <a:pt x="3554" y="4940"/>
                </a:lnTo>
                <a:lnTo>
                  <a:pt x="3554" y="4057"/>
                </a:lnTo>
                <a:cubicBezTo>
                  <a:pt x="4159" y="3868"/>
                  <a:pt x="4159" y="3012"/>
                  <a:pt x="3554" y="2810"/>
                </a:cubicBezTo>
                <a:lnTo>
                  <a:pt x="3554" y="2029"/>
                </a:lnTo>
                <a:close/>
                <a:moveTo>
                  <a:pt x="4335" y="5330"/>
                </a:moveTo>
                <a:lnTo>
                  <a:pt x="4335" y="6313"/>
                </a:lnTo>
                <a:lnTo>
                  <a:pt x="2369" y="6313"/>
                </a:lnTo>
                <a:lnTo>
                  <a:pt x="2369" y="5330"/>
                </a:lnTo>
                <a:close/>
                <a:moveTo>
                  <a:pt x="3415" y="0"/>
                </a:moveTo>
                <a:cubicBezTo>
                  <a:pt x="2458" y="0"/>
                  <a:pt x="1639" y="655"/>
                  <a:pt x="1424" y="1588"/>
                </a:cubicBezTo>
                <a:lnTo>
                  <a:pt x="1361" y="1588"/>
                </a:lnTo>
                <a:cubicBezTo>
                  <a:pt x="605" y="1588"/>
                  <a:pt x="0" y="2193"/>
                  <a:pt x="0" y="2949"/>
                </a:cubicBezTo>
                <a:cubicBezTo>
                  <a:pt x="0" y="3705"/>
                  <a:pt x="605" y="4322"/>
                  <a:pt x="1361" y="4322"/>
                </a:cubicBezTo>
                <a:lnTo>
                  <a:pt x="2080" y="4322"/>
                </a:lnTo>
                <a:lnTo>
                  <a:pt x="2395" y="4650"/>
                </a:lnTo>
                <a:lnTo>
                  <a:pt x="2395" y="4940"/>
                </a:lnTo>
                <a:lnTo>
                  <a:pt x="1979" y="4940"/>
                </a:lnTo>
                <a:lnTo>
                  <a:pt x="1979" y="6704"/>
                </a:lnTo>
                <a:lnTo>
                  <a:pt x="4726" y="6704"/>
                </a:lnTo>
                <a:lnTo>
                  <a:pt x="4726" y="4940"/>
                </a:lnTo>
                <a:lnTo>
                  <a:pt x="4310" y="4940"/>
                </a:lnTo>
                <a:lnTo>
                  <a:pt x="4310" y="4650"/>
                </a:lnTo>
                <a:lnTo>
                  <a:pt x="4625" y="4322"/>
                </a:lnTo>
                <a:lnTo>
                  <a:pt x="5532" y="4322"/>
                </a:lnTo>
                <a:cubicBezTo>
                  <a:pt x="6187" y="4322"/>
                  <a:pt x="6717" y="3793"/>
                  <a:pt x="6717" y="3138"/>
                </a:cubicBezTo>
                <a:cubicBezTo>
                  <a:pt x="6717" y="2482"/>
                  <a:pt x="6187" y="1953"/>
                  <a:pt x="5532" y="1953"/>
                </a:cubicBezTo>
                <a:lnTo>
                  <a:pt x="5444" y="1953"/>
                </a:lnTo>
                <a:cubicBezTo>
                  <a:pt x="5419" y="1449"/>
                  <a:pt x="5217" y="970"/>
                  <a:pt x="4864" y="605"/>
                </a:cubicBezTo>
                <a:cubicBezTo>
                  <a:pt x="4486" y="214"/>
                  <a:pt x="3970" y="0"/>
                  <a:pt x="34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5" name="Google Shape;1585;p73"/>
          <p:cNvGrpSpPr/>
          <p:nvPr/>
        </p:nvGrpSpPr>
        <p:grpSpPr>
          <a:xfrm>
            <a:off x="3978661" y="2374136"/>
            <a:ext cx="349144" cy="301998"/>
            <a:chOff x="2194579" y="1952975"/>
            <a:chExt cx="522280" cy="451755"/>
          </a:xfrm>
        </p:grpSpPr>
        <p:sp>
          <p:nvSpPr>
            <p:cNvPr id="1586" name="Google Shape;1586;p73"/>
            <p:cNvSpPr/>
            <p:nvPr/>
          </p:nvSpPr>
          <p:spPr>
            <a:xfrm>
              <a:off x="2194579" y="2125356"/>
              <a:ext cx="522280" cy="279374"/>
            </a:xfrm>
            <a:custGeom>
              <a:avLst/>
              <a:gdLst/>
              <a:ahLst/>
              <a:cxnLst/>
              <a:rect l="l" t="t" r="r" b="b"/>
              <a:pathLst>
                <a:path w="6717" h="3593" extrusionOk="0">
                  <a:moveTo>
                    <a:pt x="3163" y="391"/>
                  </a:moveTo>
                  <a:lnTo>
                    <a:pt x="3163" y="1639"/>
                  </a:lnTo>
                  <a:cubicBezTo>
                    <a:pt x="3163" y="1771"/>
                    <a:pt x="3062" y="1837"/>
                    <a:pt x="2961" y="1837"/>
                  </a:cubicBezTo>
                  <a:cubicBezTo>
                    <a:pt x="2861" y="1837"/>
                    <a:pt x="2760" y="1771"/>
                    <a:pt x="2760" y="1639"/>
                  </a:cubicBezTo>
                  <a:lnTo>
                    <a:pt x="2760" y="391"/>
                  </a:lnTo>
                  <a:close/>
                  <a:moveTo>
                    <a:pt x="3957" y="391"/>
                  </a:moveTo>
                  <a:lnTo>
                    <a:pt x="3957" y="1639"/>
                  </a:lnTo>
                  <a:cubicBezTo>
                    <a:pt x="3957" y="1771"/>
                    <a:pt x="3856" y="1837"/>
                    <a:pt x="3755" y="1837"/>
                  </a:cubicBezTo>
                  <a:cubicBezTo>
                    <a:pt x="3654" y="1837"/>
                    <a:pt x="3554" y="1771"/>
                    <a:pt x="3554" y="1639"/>
                  </a:cubicBezTo>
                  <a:lnTo>
                    <a:pt x="3554" y="391"/>
                  </a:lnTo>
                  <a:close/>
                  <a:moveTo>
                    <a:pt x="3365" y="2080"/>
                  </a:moveTo>
                  <a:cubicBezTo>
                    <a:pt x="3465" y="2181"/>
                    <a:pt x="3604" y="2231"/>
                    <a:pt x="3755" y="2231"/>
                  </a:cubicBezTo>
                  <a:cubicBezTo>
                    <a:pt x="3818" y="2231"/>
                    <a:pt x="3881" y="2219"/>
                    <a:pt x="3944" y="2206"/>
                  </a:cubicBezTo>
                  <a:lnTo>
                    <a:pt x="3944" y="2206"/>
                  </a:lnTo>
                  <a:lnTo>
                    <a:pt x="3365" y="3164"/>
                  </a:lnTo>
                  <a:lnTo>
                    <a:pt x="2772" y="2206"/>
                  </a:lnTo>
                  <a:lnTo>
                    <a:pt x="2772" y="2206"/>
                  </a:lnTo>
                  <a:cubicBezTo>
                    <a:pt x="2835" y="2219"/>
                    <a:pt x="2898" y="2231"/>
                    <a:pt x="2961" y="2231"/>
                  </a:cubicBezTo>
                  <a:cubicBezTo>
                    <a:pt x="3113" y="2231"/>
                    <a:pt x="3251" y="2181"/>
                    <a:pt x="3365" y="2080"/>
                  </a:cubicBezTo>
                  <a:close/>
                  <a:moveTo>
                    <a:pt x="2369" y="1"/>
                  </a:moveTo>
                  <a:lnTo>
                    <a:pt x="2369" y="2294"/>
                  </a:lnTo>
                  <a:lnTo>
                    <a:pt x="2924" y="3201"/>
                  </a:lnTo>
                  <a:lnTo>
                    <a:pt x="0" y="3201"/>
                  </a:lnTo>
                  <a:lnTo>
                    <a:pt x="0" y="3592"/>
                  </a:lnTo>
                  <a:lnTo>
                    <a:pt x="6716" y="3592"/>
                  </a:lnTo>
                  <a:lnTo>
                    <a:pt x="6716" y="3201"/>
                  </a:lnTo>
                  <a:lnTo>
                    <a:pt x="3793" y="3201"/>
                  </a:lnTo>
                  <a:lnTo>
                    <a:pt x="4347" y="2294"/>
                  </a:lnTo>
                  <a:lnTo>
                    <a:pt x="43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73"/>
            <p:cNvSpPr/>
            <p:nvPr/>
          </p:nvSpPr>
          <p:spPr>
            <a:xfrm>
              <a:off x="2440437" y="1997061"/>
              <a:ext cx="30480" cy="92140"/>
            </a:xfrm>
            <a:custGeom>
              <a:avLst/>
              <a:gdLst/>
              <a:ahLst/>
              <a:cxnLst/>
              <a:rect l="l" t="t" r="r" b="b"/>
              <a:pathLst>
                <a:path w="392" h="1185" extrusionOk="0">
                  <a:moveTo>
                    <a:pt x="1" y="0"/>
                  </a:moveTo>
                  <a:lnTo>
                    <a:pt x="1" y="1185"/>
                  </a:lnTo>
                  <a:lnTo>
                    <a:pt x="392" y="1185"/>
                  </a:lnTo>
                  <a:lnTo>
                    <a:pt x="3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73"/>
            <p:cNvSpPr/>
            <p:nvPr/>
          </p:nvSpPr>
          <p:spPr>
            <a:xfrm>
              <a:off x="2297447" y="1952975"/>
              <a:ext cx="111734" cy="136227"/>
            </a:xfrm>
            <a:custGeom>
              <a:avLst/>
              <a:gdLst/>
              <a:ahLst/>
              <a:cxnLst/>
              <a:rect l="l" t="t" r="r" b="b"/>
              <a:pathLst>
                <a:path w="1437" h="1752" extrusionOk="0">
                  <a:moveTo>
                    <a:pt x="0" y="0"/>
                  </a:moveTo>
                  <a:lnTo>
                    <a:pt x="0" y="391"/>
                  </a:lnTo>
                  <a:lnTo>
                    <a:pt x="88" y="391"/>
                  </a:lnTo>
                  <a:cubicBezTo>
                    <a:pt x="618" y="391"/>
                    <a:pt x="1046" y="819"/>
                    <a:pt x="1046" y="1348"/>
                  </a:cubicBezTo>
                  <a:lnTo>
                    <a:pt x="1046" y="1752"/>
                  </a:lnTo>
                  <a:lnTo>
                    <a:pt x="1437" y="1752"/>
                  </a:lnTo>
                  <a:lnTo>
                    <a:pt x="1437" y="1348"/>
                  </a:lnTo>
                  <a:cubicBezTo>
                    <a:pt x="1437" y="605"/>
                    <a:pt x="832"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73"/>
            <p:cNvSpPr/>
            <p:nvPr/>
          </p:nvSpPr>
          <p:spPr>
            <a:xfrm>
              <a:off x="2502173" y="1952975"/>
              <a:ext cx="111812" cy="136227"/>
            </a:xfrm>
            <a:custGeom>
              <a:avLst/>
              <a:gdLst/>
              <a:ahLst/>
              <a:cxnLst/>
              <a:rect l="l" t="t" r="r" b="b"/>
              <a:pathLst>
                <a:path w="1438" h="1752" extrusionOk="0">
                  <a:moveTo>
                    <a:pt x="1349" y="0"/>
                  </a:moveTo>
                  <a:cubicBezTo>
                    <a:pt x="606" y="0"/>
                    <a:pt x="1" y="605"/>
                    <a:pt x="1" y="1348"/>
                  </a:cubicBezTo>
                  <a:lnTo>
                    <a:pt x="1" y="1752"/>
                  </a:lnTo>
                  <a:lnTo>
                    <a:pt x="391" y="1752"/>
                  </a:lnTo>
                  <a:lnTo>
                    <a:pt x="391" y="1348"/>
                  </a:lnTo>
                  <a:cubicBezTo>
                    <a:pt x="391" y="819"/>
                    <a:pt x="820" y="391"/>
                    <a:pt x="1349" y="391"/>
                  </a:cubicBezTo>
                  <a:lnTo>
                    <a:pt x="1437" y="391"/>
                  </a:lnTo>
                  <a:lnTo>
                    <a:pt x="14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73"/>
            <p:cNvSpPr/>
            <p:nvPr/>
          </p:nvSpPr>
          <p:spPr>
            <a:xfrm>
              <a:off x="2213162" y="2062686"/>
              <a:ext cx="64770" cy="63759"/>
            </a:xfrm>
            <a:custGeom>
              <a:avLst/>
              <a:gdLst/>
              <a:ahLst/>
              <a:cxnLst/>
              <a:rect l="l" t="t" r="r" b="b"/>
              <a:pathLst>
                <a:path w="833" h="820" extrusionOk="0">
                  <a:moveTo>
                    <a:pt x="215" y="0"/>
                  </a:moveTo>
                  <a:lnTo>
                    <a:pt x="215" y="215"/>
                  </a:lnTo>
                  <a:lnTo>
                    <a:pt x="1" y="215"/>
                  </a:lnTo>
                  <a:lnTo>
                    <a:pt x="1" y="605"/>
                  </a:lnTo>
                  <a:lnTo>
                    <a:pt x="215" y="605"/>
                  </a:lnTo>
                  <a:lnTo>
                    <a:pt x="227" y="819"/>
                  </a:lnTo>
                  <a:lnTo>
                    <a:pt x="618" y="819"/>
                  </a:lnTo>
                  <a:lnTo>
                    <a:pt x="618" y="605"/>
                  </a:lnTo>
                  <a:lnTo>
                    <a:pt x="832" y="605"/>
                  </a:lnTo>
                  <a:lnTo>
                    <a:pt x="832" y="215"/>
                  </a:lnTo>
                  <a:lnTo>
                    <a:pt x="618" y="215"/>
                  </a:lnTo>
                  <a:lnTo>
                    <a:pt x="6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73"/>
            <p:cNvSpPr/>
            <p:nvPr/>
          </p:nvSpPr>
          <p:spPr>
            <a:xfrm>
              <a:off x="2310199" y="2130254"/>
              <a:ext cx="30402" cy="30480"/>
            </a:xfrm>
            <a:custGeom>
              <a:avLst/>
              <a:gdLst/>
              <a:ahLst/>
              <a:cxnLst/>
              <a:rect l="l" t="t" r="r" b="b"/>
              <a:pathLst>
                <a:path w="391" h="392" extrusionOk="0">
                  <a:moveTo>
                    <a:pt x="0" y="1"/>
                  </a:moveTo>
                  <a:lnTo>
                    <a:pt x="0" y="391"/>
                  </a:lnTo>
                  <a:lnTo>
                    <a:pt x="391" y="391"/>
                  </a:lnTo>
                  <a:lnTo>
                    <a:pt x="3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73"/>
            <p:cNvSpPr/>
            <p:nvPr/>
          </p:nvSpPr>
          <p:spPr>
            <a:xfrm>
              <a:off x="2297447" y="2028396"/>
              <a:ext cx="30402" cy="30402"/>
            </a:xfrm>
            <a:custGeom>
              <a:avLst/>
              <a:gdLst/>
              <a:ahLst/>
              <a:cxnLst/>
              <a:rect l="l" t="t" r="r" b="b"/>
              <a:pathLst>
                <a:path w="391" h="391" extrusionOk="0">
                  <a:moveTo>
                    <a:pt x="0" y="0"/>
                  </a:moveTo>
                  <a:lnTo>
                    <a:pt x="0" y="391"/>
                  </a:lnTo>
                  <a:lnTo>
                    <a:pt x="391" y="391"/>
                  </a:lnTo>
                  <a:lnTo>
                    <a:pt x="3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73"/>
            <p:cNvSpPr/>
            <p:nvPr/>
          </p:nvSpPr>
          <p:spPr>
            <a:xfrm>
              <a:off x="2657992" y="2124423"/>
              <a:ext cx="30402" cy="31413"/>
            </a:xfrm>
            <a:custGeom>
              <a:avLst/>
              <a:gdLst/>
              <a:ahLst/>
              <a:cxnLst/>
              <a:rect l="l" t="t" r="r" b="b"/>
              <a:pathLst>
                <a:path w="391" h="404" extrusionOk="0">
                  <a:moveTo>
                    <a:pt x="0" y="0"/>
                  </a:moveTo>
                  <a:lnTo>
                    <a:pt x="0" y="403"/>
                  </a:lnTo>
                  <a:lnTo>
                    <a:pt x="391" y="403"/>
                  </a:lnTo>
                  <a:lnTo>
                    <a:pt x="3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73"/>
            <p:cNvSpPr/>
            <p:nvPr/>
          </p:nvSpPr>
          <p:spPr>
            <a:xfrm>
              <a:off x="2573707" y="2087178"/>
              <a:ext cx="30480" cy="30402"/>
            </a:xfrm>
            <a:custGeom>
              <a:avLst/>
              <a:gdLst/>
              <a:ahLst/>
              <a:cxnLst/>
              <a:rect l="l" t="t" r="r" b="b"/>
              <a:pathLst>
                <a:path w="392" h="391" extrusionOk="0">
                  <a:moveTo>
                    <a:pt x="1" y="0"/>
                  </a:moveTo>
                  <a:lnTo>
                    <a:pt x="1" y="391"/>
                  </a:lnTo>
                  <a:lnTo>
                    <a:pt x="391" y="391"/>
                  </a:lnTo>
                  <a:lnTo>
                    <a:pt x="3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73"/>
            <p:cNvSpPr/>
            <p:nvPr/>
          </p:nvSpPr>
          <p:spPr>
            <a:xfrm>
              <a:off x="2633500" y="2010746"/>
              <a:ext cx="63759" cy="64770"/>
            </a:xfrm>
            <a:custGeom>
              <a:avLst/>
              <a:gdLst/>
              <a:ahLst/>
              <a:cxnLst/>
              <a:rect l="l" t="t" r="r" b="b"/>
              <a:pathLst>
                <a:path w="820" h="833" extrusionOk="0">
                  <a:moveTo>
                    <a:pt x="215" y="1"/>
                  </a:moveTo>
                  <a:lnTo>
                    <a:pt x="215" y="227"/>
                  </a:lnTo>
                  <a:lnTo>
                    <a:pt x="0" y="227"/>
                  </a:lnTo>
                  <a:lnTo>
                    <a:pt x="0" y="618"/>
                  </a:lnTo>
                  <a:lnTo>
                    <a:pt x="215" y="618"/>
                  </a:lnTo>
                  <a:lnTo>
                    <a:pt x="215" y="832"/>
                  </a:lnTo>
                  <a:lnTo>
                    <a:pt x="605" y="832"/>
                  </a:lnTo>
                  <a:lnTo>
                    <a:pt x="605" y="618"/>
                  </a:lnTo>
                  <a:lnTo>
                    <a:pt x="819" y="618"/>
                  </a:lnTo>
                  <a:lnTo>
                    <a:pt x="819" y="227"/>
                  </a:lnTo>
                  <a:lnTo>
                    <a:pt x="605" y="227"/>
                  </a:lnTo>
                  <a:lnTo>
                    <a:pt x="6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 name="Google Shape;1596;p73"/>
          <p:cNvGrpSpPr/>
          <p:nvPr/>
        </p:nvGrpSpPr>
        <p:grpSpPr>
          <a:xfrm>
            <a:off x="3040826" y="2327665"/>
            <a:ext cx="348521" cy="348469"/>
            <a:chOff x="1673316" y="1918685"/>
            <a:chExt cx="521347" cy="521270"/>
          </a:xfrm>
        </p:grpSpPr>
        <p:sp>
          <p:nvSpPr>
            <p:cNvPr id="1597" name="Google Shape;1597;p73"/>
            <p:cNvSpPr/>
            <p:nvPr/>
          </p:nvSpPr>
          <p:spPr>
            <a:xfrm>
              <a:off x="1673316" y="1918685"/>
              <a:ext cx="521347" cy="521270"/>
            </a:xfrm>
            <a:custGeom>
              <a:avLst/>
              <a:gdLst/>
              <a:ahLst/>
              <a:cxnLst/>
              <a:rect l="l" t="t" r="r" b="b"/>
              <a:pathLst>
                <a:path w="6705" h="6704" extrusionOk="0">
                  <a:moveTo>
                    <a:pt x="1135" y="391"/>
                  </a:moveTo>
                  <a:lnTo>
                    <a:pt x="1135" y="1121"/>
                  </a:lnTo>
                  <a:lnTo>
                    <a:pt x="391" y="1121"/>
                  </a:lnTo>
                  <a:lnTo>
                    <a:pt x="391" y="391"/>
                  </a:lnTo>
                  <a:close/>
                  <a:moveTo>
                    <a:pt x="6314" y="391"/>
                  </a:moveTo>
                  <a:lnTo>
                    <a:pt x="6314" y="1121"/>
                  </a:lnTo>
                  <a:lnTo>
                    <a:pt x="5570" y="1121"/>
                  </a:lnTo>
                  <a:lnTo>
                    <a:pt x="5570" y="391"/>
                  </a:lnTo>
                  <a:close/>
                  <a:moveTo>
                    <a:pt x="1135" y="5570"/>
                  </a:moveTo>
                  <a:lnTo>
                    <a:pt x="1135" y="6313"/>
                  </a:lnTo>
                  <a:lnTo>
                    <a:pt x="391" y="6313"/>
                  </a:lnTo>
                  <a:lnTo>
                    <a:pt x="391" y="5570"/>
                  </a:lnTo>
                  <a:close/>
                  <a:moveTo>
                    <a:pt x="6314" y="5570"/>
                  </a:moveTo>
                  <a:lnTo>
                    <a:pt x="6314" y="6313"/>
                  </a:lnTo>
                  <a:lnTo>
                    <a:pt x="5570" y="6313"/>
                  </a:lnTo>
                  <a:lnTo>
                    <a:pt x="5570" y="5570"/>
                  </a:lnTo>
                  <a:close/>
                  <a:moveTo>
                    <a:pt x="1" y="0"/>
                  </a:moveTo>
                  <a:lnTo>
                    <a:pt x="1" y="1525"/>
                  </a:lnTo>
                  <a:lnTo>
                    <a:pt x="568" y="1525"/>
                  </a:lnTo>
                  <a:lnTo>
                    <a:pt x="568" y="5179"/>
                  </a:lnTo>
                  <a:lnTo>
                    <a:pt x="1" y="5179"/>
                  </a:lnTo>
                  <a:lnTo>
                    <a:pt x="1" y="6704"/>
                  </a:lnTo>
                  <a:lnTo>
                    <a:pt x="1525" y="6704"/>
                  </a:lnTo>
                  <a:lnTo>
                    <a:pt x="1525" y="5179"/>
                  </a:lnTo>
                  <a:lnTo>
                    <a:pt x="958" y="5179"/>
                  </a:lnTo>
                  <a:lnTo>
                    <a:pt x="958" y="1525"/>
                  </a:lnTo>
                  <a:lnTo>
                    <a:pt x="1525" y="1525"/>
                  </a:lnTo>
                  <a:lnTo>
                    <a:pt x="1525" y="958"/>
                  </a:lnTo>
                  <a:lnTo>
                    <a:pt x="5179" y="958"/>
                  </a:lnTo>
                  <a:lnTo>
                    <a:pt x="5179" y="1525"/>
                  </a:lnTo>
                  <a:lnTo>
                    <a:pt x="5747" y="1525"/>
                  </a:lnTo>
                  <a:lnTo>
                    <a:pt x="5747" y="5179"/>
                  </a:lnTo>
                  <a:lnTo>
                    <a:pt x="5179" y="5179"/>
                  </a:lnTo>
                  <a:lnTo>
                    <a:pt x="5179" y="6704"/>
                  </a:lnTo>
                  <a:lnTo>
                    <a:pt x="6704" y="6704"/>
                  </a:lnTo>
                  <a:lnTo>
                    <a:pt x="6704" y="5179"/>
                  </a:lnTo>
                  <a:lnTo>
                    <a:pt x="6137" y="5179"/>
                  </a:lnTo>
                  <a:lnTo>
                    <a:pt x="6137" y="1525"/>
                  </a:lnTo>
                  <a:lnTo>
                    <a:pt x="6704" y="1525"/>
                  </a:lnTo>
                  <a:lnTo>
                    <a:pt x="6704" y="0"/>
                  </a:lnTo>
                  <a:lnTo>
                    <a:pt x="5179" y="0"/>
                  </a:lnTo>
                  <a:lnTo>
                    <a:pt x="5179" y="567"/>
                  </a:lnTo>
                  <a:lnTo>
                    <a:pt x="1525" y="567"/>
                  </a:lnTo>
                  <a:lnTo>
                    <a:pt x="15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73"/>
            <p:cNvSpPr/>
            <p:nvPr/>
          </p:nvSpPr>
          <p:spPr>
            <a:xfrm>
              <a:off x="1827113" y="2039126"/>
              <a:ext cx="213671" cy="400827"/>
            </a:xfrm>
            <a:custGeom>
              <a:avLst/>
              <a:gdLst/>
              <a:ahLst/>
              <a:cxnLst/>
              <a:rect l="l" t="t" r="r" b="b"/>
              <a:pathLst>
                <a:path w="2748" h="5155" extrusionOk="0">
                  <a:moveTo>
                    <a:pt x="1380" y="1625"/>
                  </a:moveTo>
                  <a:cubicBezTo>
                    <a:pt x="1512" y="1625"/>
                    <a:pt x="1639" y="1729"/>
                    <a:pt x="1639" y="1891"/>
                  </a:cubicBezTo>
                  <a:cubicBezTo>
                    <a:pt x="1639" y="2030"/>
                    <a:pt x="1513" y="2143"/>
                    <a:pt x="1374" y="2143"/>
                  </a:cubicBezTo>
                  <a:cubicBezTo>
                    <a:pt x="1148" y="2143"/>
                    <a:pt x="1034" y="1866"/>
                    <a:pt x="1198" y="1702"/>
                  </a:cubicBezTo>
                  <a:cubicBezTo>
                    <a:pt x="1251" y="1649"/>
                    <a:pt x="1316" y="1625"/>
                    <a:pt x="1380" y="1625"/>
                  </a:cubicBezTo>
                  <a:close/>
                  <a:moveTo>
                    <a:pt x="1185" y="480"/>
                  </a:moveTo>
                  <a:lnTo>
                    <a:pt x="1185" y="1261"/>
                  </a:lnTo>
                  <a:cubicBezTo>
                    <a:pt x="568" y="1463"/>
                    <a:pt x="568" y="2319"/>
                    <a:pt x="1185" y="2508"/>
                  </a:cubicBezTo>
                  <a:lnTo>
                    <a:pt x="1185" y="3391"/>
                  </a:lnTo>
                  <a:lnTo>
                    <a:pt x="807" y="3391"/>
                  </a:lnTo>
                  <a:lnTo>
                    <a:pt x="807" y="2950"/>
                  </a:lnTo>
                  <a:lnTo>
                    <a:pt x="391" y="2508"/>
                  </a:lnTo>
                  <a:lnTo>
                    <a:pt x="391" y="1274"/>
                  </a:lnTo>
                  <a:lnTo>
                    <a:pt x="1185" y="480"/>
                  </a:lnTo>
                  <a:close/>
                  <a:moveTo>
                    <a:pt x="1576" y="480"/>
                  </a:moveTo>
                  <a:lnTo>
                    <a:pt x="2357" y="1274"/>
                  </a:lnTo>
                  <a:lnTo>
                    <a:pt x="2357" y="2508"/>
                  </a:lnTo>
                  <a:lnTo>
                    <a:pt x="1941" y="2950"/>
                  </a:lnTo>
                  <a:lnTo>
                    <a:pt x="1941" y="3391"/>
                  </a:lnTo>
                  <a:lnTo>
                    <a:pt x="1576" y="3391"/>
                  </a:lnTo>
                  <a:lnTo>
                    <a:pt x="1576" y="2508"/>
                  </a:lnTo>
                  <a:cubicBezTo>
                    <a:pt x="2181" y="2319"/>
                    <a:pt x="2181" y="1463"/>
                    <a:pt x="1576" y="1274"/>
                  </a:cubicBezTo>
                  <a:lnTo>
                    <a:pt x="1576" y="480"/>
                  </a:lnTo>
                  <a:close/>
                  <a:moveTo>
                    <a:pt x="2357" y="3781"/>
                  </a:moveTo>
                  <a:lnTo>
                    <a:pt x="2357" y="4764"/>
                  </a:lnTo>
                  <a:lnTo>
                    <a:pt x="391" y="4764"/>
                  </a:lnTo>
                  <a:lnTo>
                    <a:pt x="391" y="3781"/>
                  </a:lnTo>
                  <a:close/>
                  <a:moveTo>
                    <a:pt x="1097" y="1"/>
                  </a:moveTo>
                  <a:lnTo>
                    <a:pt x="1" y="1122"/>
                  </a:lnTo>
                  <a:lnTo>
                    <a:pt x="1" y="2660"/>
                  </a:lnTo>
                  <a:lnTo>
                    <a:pt x="417" y="3101"/>
                  </a:lnTo>
                  <a:lnTo>
                    <a:pt x="417" y="3391"/>
                  </a:lnTo>
                  <a:lnTo>
                    <a:pt x="1" y="3391"/>
                  </a:lnTo>
                  <a:lnTo>
                    <a:pt x="1" y="5155"/>
                  </a:lnTo>
                  <a:lnTo>
                    <a:pt x="2748" y="5155"/>
                  </a:lnTo>
                  <a:lnTo>
                    <a:pt x="2748" y="3391"/>
                  </a:lnTo>
                  <a:lnTo>
                    <a:pt x="2345" y="3391"/>
                  </a:lnTo>
                  <a:lnTo>
                    <a:pt x="2345" y="3101"/>
                  </a:lnTo>
                  <a:lnTo>
                    <a:pt x="2748" y="2660"/>
                  </a:lnTo>
                  <a:lnTo>
                    <a:pt x="2748" y="1122"/>
                  </a:lnTo>
                  <a:lnTo>
                    <a:pt x="165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 name="Google Shape;1599;p73"/>
          <p:cNvGrpSpPr/>
          <p:nvPr/>
        </p:nvGrpSpPr>
        <p:grpSpPr>
          <a:xfrm>
            <a:off x="2105329" y="2327665"/>
            <a:ext cx="348521" cy="348469"/>
            <a:chOff x="1152053" y="1918685"/>
            <a:chExt cx="521347" cy="521270"/>
          </a:xfrm>
        </p:grpSpPr>
        <p:sp>
          <p:nvSpPr>
            <p:cNvPr id="1600" name="Google Shape;1600;p73"/>
            <p:cNvSpPr/>
            <p:nvPr/>
          </p:nvSpPr>
          <p:spPr>
            <a:xfrm>
              <a:off x="1152053" y="1918685"/>
              <a:ext cx="521347" cy="521270"/>
            </a:xfrm>
            <a:custGeom>
              <a:avLst/>
              <a:gdLst/>
              <a:ahLst/>
              <a:cxnLst/>
              <a:rect l="l" t="t" r="r" b="b"/>
              <a:pathLst>
                <a:path w="6705" h="6704" extrusionOk="0">
                  <a:moveTo>
                    <a:pt x="6314" y="391"/>
                  </a:moveTo>
                  <a:lnTo>
                    <a:pt x="6314" y="4814"/>
                  </a:lnTo>
                  <a:lnTo>
                    <a:pt x="391" y="4814"/>
                  </a:lnTo>
                  <a:lnTo>
                    <a:pt x="391" y="391"/>
                  </a:lnTo>
                  <a:close/>
                  <a:moveTo>
                    <a:pt x="3945" y="5204"/>
                  </a:moveTo>
                  <a:lnTo>
                    <a:pt x="3945" y="5784"/>
                  </a:lnTo>
                  <a:lnTo>
                    <a:pt x="4827" y="6074"/>
                  </a:lnTo>
                  <a:lnTo>
                    <a:pt x="4827" y="6313"/>
                  </a:lnTo>
                  <a:lnTo>
                    <a:pt x="1878" y="6313"/>
                  </a:lnTo>
                  <a:lnTo>
                    <a:pt x="1878" y="6074"/>
                  </a:lnTo>
                  <a:lnTo>
                    <a:pt x="2748" y="5784"/>
                  </a:lnTo>
                  <a:lnTo>
                    <a:pt x="2748" y="5204"/>
                  </a:lnTo>
                  <a:close/>
                  <a:moveTo>
                    <a:pt x="1" y="0"/>
                  </a:moveTo>
                  <a:lnTo>
                    <a:pt x="1" y="5204"/>
                  </a:lnTo>
                  <a:lnTo>
                    <a:pt x="2357" y="5204"/>
                  </a:lnTo>
                  <a:lnTo>
                    <a:pt x="2357" y="5507"/>
                  </a:lnTo>
                  <a:lnTo>
                    <a:pt x="1488" y="5784"/>
                  </a:lnTo>
                  <a:lnTo>
                    <a:pt x="1488" y="6704"/>
                  </a:lnTo>
                  <a:lnTo>
                    <a:pt x="5218" y="6704"/>
                  </a:lnTo>
                  <a:lnTo>
                    <a:pt x="5218" y="5784"/>
                  </a:lnTo>
                  <a:lnTo>
                    <a:pt x="4348" y="5507"/>
                  </a:lnTo>
                  <a:lnTo>
                    <a:pt x="4348" y="5204"/>
                  </a:lnTo>
                  <a:lnTo>
                    <a:pt x="6705" y="5204"/>
                  </a:lnTo>
                  <a:lnTo>
                    <a:pt x="670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73"/>
            <p:cNvSpPr/>
            <p:nvPr/>
          </p:nvSpPr>
          <p:spPr>
            <a:xfrm>
              <a:off x="1212857" y="1979411"/>
              <a:ext cx="399816" cy="283184"/>
            </a:xfrm>
            <a:custGeom>
              <a:avLst/>
              <a:gdLst/>
              <a:ahLst/>
              <a:cxnLst/>
              <a:rect l="l" t="t" r="r" b="b"/>
              <a:pathLst>
                <a:path w="5142" h="3642" extrusionOk="0">
                  <a:moveTo>
                    <a:pt x="4751" y="391"/>
                  </a:moveTo>
                  <a:lnTo>
                    <a:pt x="4751" y="882"/>
                  </a:lnTo>
                  <a:lnTo>
                    <a:pt x="391" y="882"/>
                  </a:lnTo>
                  <a:lnTo>
                    <a:pt x="391" y="391"/>
                  </a:lnTo>
                  <a:close/>
                  <a:moveTo>
                    <a:pt x="4751" y="1273"/>
                  </a:moveTo>
                  <a:lnTo>
                    <a:pt x="4751" y="3239"/>
                  </a:lnTo>
                  <a:lnTo>
                    <a:pt x="391" y="3239"/>
                  </a:lnTo>
                  <a:lnTo>
                    <a:pt x="391" y="1273"/>
                  </a:lnTo>
                  <a:close/>
                  <a:moveTo>
                    <a:pt x="0" y="0"/>
                  </a:moveTo>
                  <a:lnTo>
                    <a:pt x="0" y="3642"/>
                  </a:lnTo>
                  <a:lnTo>
                    <a:pt x="5141" y="3642"/>
                  </a:lnTo>
                  <a:lnTo>
                    <a:pt x="5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73"/>
            <p:cNvSpPr/>
            <p:nvPr/>
          </p:nvSpPr>
          <p:spPr>
            <a:xfrm>
              <a:off x="1283380" y="2108716"/>
              <a:ext cx="107846" cy="30480"/>
            </a:xfrm>
            <a:custGeom>
              <a:avLst/>
              <a:gdLst/>
              <a:ahLst/>
              <a:cxnLst/>
              <a:rect l="l" t="t" r="r" b="b"/>
              <a:pathLst>
                <a:path w="1387" h="392" extrusionOk="0">
                  <a:moveTo>
                    <a:pt x="0" y="1"/>
                  </a:moveTo>
                  <a:lnTo>
                    <a:pt x="0" y="391"/>
                  </a:lnTo>
                  <a:lnTo>
                    <a:pt x="1386" y="391"/>
                  </a:lnTo>
                  <a:lnTo>
                    <a:pt x="13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73"/>
            <p:cNvSpPr/>
            <p:nvPr/>
          </p:nvSpPr>
          <p:spPr>
            <a:xfrm>
              <a:off x="1283380" y="2170453"/>
              <a:ext cx="107846" cy="30480"/>
            </a:xfrm>
            <a:custGeom>
              <a:avLst/>
              <a:gdLst/>
              <a:ahLst/>
              <a:cxnLst/>
              <a:rect l="l" t="t" r="r" b="b"/>
              <a:pathLst>
                <a:path w="1387" h="392" extrusionOk="0">
                  <a:moveTo>
                    <a:pt x="0" y="0"/>
                  </a:moveTo>
                  <a:lnTo>
                    <a:pt x="0" y="391"/>
                  </a:lnTo>
                  <a:lnTo>
                    <a:pt x="1386" y="391"/>
                  </a:lnTo>
                  <a:lnTo>
                    <a:pt x="138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73"/>
            <p:cNvSpPr/>
            <p:nvPr/>
          </p:nvSpPr>
          <p:spPr>
            <a:xfrm>
              <a:off x="1433289" y="2108716"/>
              <a:ext cx="124486" cy="92217"/>
            </a:xfrm>
            <a:custGeom>
              <a:avLst/>
              <a:gdLst/>
              <a:ahLst/>
              <a:cxnLst/>
              <a:rect l="l" t="t" r="r" b="b"/>
              <a:pathLst>
                <a:path w="1601" h="1186" extrusionOk="0">
                  <a:moveTo>
                    <a:pt x="1210" y="391"/>
                  </a:moveTo>
                  <a:lnTo>
                    <a:pt x="1210" y="794"/>
                  </a:lnTo>
                  <a:lnTo>
                    <a:pt x="391" y="794"/>
                  </a:lnTo>
                  <a:lnTo>
                    <a:pt x="391" y="391"/>
                  </a:lnTo>
                  <a:close/>
                  <a:moveTo>
                    <a:pt x="0" y="1"/>
                  </a:moveTo>
                  <a:lnTo>
                    <a:pt x="0" y="1185"/>
                  </a:lnTo>
                  <a:lnTo>
                    <a:pt x="1601" y="1185"/>
                  </a:lnTo>
                  <a:lnTo>
                    <a:pt x="16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 name="Google Shape;1605;p73"/>
          <p:cNvGrpSpPr/>
          <p:nvPr/>
        </p:nvGrpSpPr>
        <p:grpSpPr>
          <a:xfrm>
            <a:off x="1169697" y="2404906"/>
            <a:ext cx="349144" cy="271228"/>
            <a:chOff x="629857" y="1976456"/>
            <a:chExt cx="522280" cy="405726"/>
          </a:xfrm>
        </p:grpSpPr>
        <p:sp>
          <p:nvSpPr>
            <p:cNvPr id="1606" name="Google Shape;1606;p73"/>
            <p:cNvSpPr/>
            <p:nvPr/>
          </p:nvSpPr>
          <p:spPr>
            <a:xfrm>
              <a:off x="629857" y="1976456"/>
              <a:ext cx="522280" cy="405726"/>
            </a:xfrm>
            <a:custGeom>
              <a:avLst/>
              <a:gdLst/>
              <a:ahLst/>
              <a:cxnLst/>
              <a:rect l="l" t="t" r="r" b="b"/>
              <a:pathLst>
                <a:path w="6717" h="5218" extrusionOk="0">
                  <a:moveTo>
                    <a:pt x="1147" y="391"/>
                  </a:moveTo>
                  <a:lnTo>
                    <a:pt x="1147" y="3693"/>
                  </a:lnTo>
                  <a:lnTo>
                    <a:pt x="769" y="3693"/>
                  </a:lnTo>
                  <a:cubicBezTo>
                    <a:pt x="753" y="3691"/>
                    <a:pt x="737" y="3690"/>
                    <a:pt x="720" y="3690"/>
                  </a:cubicBezTo>
                  <a:cubicBezTo>
                    <a:pt x="611" y="3690"/>
                    <a:pt x="503" y="3726"/>
                    <a:pt x="404" y="3781"/>
                  </a:cubicBezTo>
                  <a:lnTo>
                    <a:pt x="404" y="757"/>
                  </a:lnTo>
                  <a:cubicBezTo>
                    <a:pt x="404" y="555"/>
                    <a:pt x="568" y="391"/>
                    <a:pt x="769" y="391"/>
                  </a:cubicBezTo>
                  <a:close/>
                  <a:moveTo>
                    <a:pt x="6314" y="946"/>
                  </a:moveTo>
                  <a:lnTo>
                    <a:pt x="6326" y="4827"/>
                  </a:lnTo>
                  <a:lnTo>
                    <a:pt x="769" y="4827"/>
                  </a:lnTo>
                  <a:cubicBezTo>
                    <a:pt x="303" y="4789"/>
                    <a:pt x="303" y="4108"/>
                    <a:pt x="769" y="4083"/>
                  </a:cubicBezTo>
                  <a:lnTo>
                    <a:pt x="1538" y="4083"/>
                  </a:lnTo>
                  <a:lnTo>
                    <a:pt x="1538" y="946"/>
                  </a:lnTo>
                  <a:close/>
                  <a:moveTo>
                    <a:pt x="769" y="0"/>
                  </a:moveTo>
                  <a:cubicBezTo>
                    <a:pt x="353" y="0"/>
                    <a:pt x="1" y="341"/>
                    <a:pt x="1" y="757"/>
                  </a:cubicBezTo>
                  <a:lnTo>
                    <a:pt x="1" y="4449"/>
                  </a:lnTo>
                  <a:cubicBezTo>
                    <a:pt x="1" y="4877"/>
                    <a:pt x="353" y="5217"/>
                    <a:pt x="769" y="5217"/>
                  </a:cubicBezTo>
                  <a:lnTo>
                    <a:pt x="6717" y="5217"/>
                  </a:lnTo>
                  <a:lnTo>
                    <a:pt x="6717" y="555"/>
                  </a:lnTo>
                  <a:lnTo>
                    <a:pt x="1538" y="555"/>
                  </a:lnTo>
                  <a:lnTo>
                    <a:pt x="15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73"/>
            <p:cNvSpPr/>
            <p:nvPr/>
          </p:nvSpPr>
          <p:spPr>
            <a:xfrm>
              <a:off x="779767" y="2080336"/>
              <a:ext cx="310631" cy="240107"/>
            </a:xfrm>
            <a:custGeom>
              <a:avLst/>
              <a:gdLst/>
              <a:ahLst/>
              <a:cxnLst/>
              <a:rect l="l" t="t" r="r" b="b"/>
              <a:pathLst>
                <a:path w="3995" h="3088" extrusionOk="0">
                  <a:moveTo>
                    <a:pt x="1802" y="391"/>
                  </a:moveTo>
                  <a:lnTo>
                    <a:pt x="1802" y="1348"/>
                  </a:lnTo>
                  <a:lnTo>
                    <a:pt x="391" y="1348"/>
                  </a:lnTo>
                  <a:lnTo>
                    <a:pt x="391" y="391"/>
                  </a:lnTo>
                  <a:close/>
                  <a:moveTo>
                    <a:pt x="3604" y="391"/>
                  </a:moveTo>
                  <a:lnTo>
                    <a:pt x="3604" y="1348"/>
                  </a:lnTo>
                  <a:lnTo>
                    <a:pt x="2193" y="1348"/>
                  </a:lnTo>
                  <a:lnTo>
                    <a:pt x="2193" y="391"/>
                  </a:lnTo>
                  <a:close/>
                  <a:moveTo>
                    <a:pt x="895" y="1739"/>
                  </a:moveTo>
                  <a:lnTo>
                    <a:pt x="895" y="2697"/>
                  </a:lnTo>
                  <a:lnTo>
                    <a:pt x="391" y="2697"/>
                  </a:lnTo>
                  <a:lnTo>
                    <a:pt x="391" y="1739"/>
                  </a:lnTo>
                  <a:close/>
                  <a:moveTo>
                    <a:pt x="2710" y="1739"/>
                  </a:moveTo>
                  <a:lnTo>
                    <a:pt x="2710" y="2697"/>
                  </a:lnTo>
                  <a:lnTo>
                    <a:pt x="1298" y="2697"/>
                  </a:lnTo>
                  <a:lnTo>
                    <a:pt x="1298" y="1739"/>
                  </a:lnTo>
                  <a:close/>
                  <a:moveTo>
                    <a:pt x="3604" y="1739"/>
                  </a:moveTo>
                  <a:lnTo>
                    <a:pt x="3604" y="2697"/>
                  </a:lnTo>
                  <a:lnTo>
                    <a:pt x="3088" y="2697"/>
                  </a:lnTo>
                  <a:lnTo>
                    <a:pt x="3088" y="1739"/>
                  </a:lnTo>
                  <a:close/>
                  <a:moveTo>
                    <a:pt x="1" y="0"/>
                  </a:moveTo>
                  <a:lnTo>
                    <a:pt x="1" y="3087"/>
                  </a:lnTo>
                  <a:lnTo>
                    <a:pt x="3995" y="3087"/>
                  </a:lnTo>
                  <a:lnTo>
                    <a:pt x="399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8" name="Google Shape;1608;p73"/>
          <p:cNvGrpSpPr/>
          <p:nvPr/>
        </p:nvGrpSpPr>
        <p:grpSpPr>
          <a:xfrm>
            <a:off x="7625473" y="2838178"/>
            <a:ext cx="348517" cy="349196"/>
            <a:chOff x="4815433" y="2714188"/>
            <a:chExt cx="521342" cy="522358"/>
          </a:xfrm>
        </p:grpSpPr>
        <p:sp>
          <p:nvSpPr>
            <p:cNvPr id="1609" name="Google Shape;1609;p73"/>
            <p:cNvSpPr/>
            <p:nvPr/>
          </p:nvSpPr>
          <p:spPr>
            <a:xfrm>
              <a:off x="4815433" y="2714188"/>
              <a:ext cx="377267" cy="522358"/>
            </a:xfrm>
            <a:custGeom>
              <a:avLst/>
              <a:gdLst/>
              <a:ahLst/>
              <a:cxnLst/>
              <a:rect l="l" t="t" r="r" b="b"/>
              <a:pathLst>
                <a:path w="4852" h="6718" extrusionOk="0">
                  <a:moveTo>
                    <a:pt x="4449" y="807"/>
                  </a:moveTo>
                  <a:lnTo>
                    <a:pt x="4449" y="6314"/>
                  </a:lnTo>
                  <a:lnTo>
                    <a:pt x="391" y="6314"/>
                  </a:lnTo>
                  <a:lnTo>
                    <a:pt x="391" y="820"/>
                  </a:lnTo>
                  <a:lnTo>
                    <a:pt x="883" y="820"/>
                  </a:lnTo>
                  <a:lnTo>
                    <a:pt x="883" y="1223"/>
                  </a:lnTo>
                  <a:lnTo>
                    <a:pt x="1273" y="1223"/>
                  </a:lnTo>
                  <a:lnTo>
                    <a:pt x="1273" y="820"/>
                  </a:lnTo>
                  <a:lnTo>
                    <a:pt x="1777" y="820"/>
                  </a:lnTo>
                  <a:lnTo>
                    <a:pt x="1777" y="1223"/>
                  </a:lnTo>
                  <a:lnTo>
                    <a:pt x="2180" y="1223"/>
                  </a:lnTo>
                  <a:lnTo>
                    <a:pt x="2180" y="820"/>
                  </a:lnTo>
                  <a:lnTo>
                    <a:pt x="2672" y="820"/>
                  </a:lnTo>
                  <a:lnTo>
                    <a:pt x="2672" y="1223"/>
                  </a:lnTo>
                  <a:lnTo>
                    <a:pt x="3063" y="1223"/>
                  </a:lnTo>
                  <a:lnTo>
                    <a:pt x="3063" y="820"/>
                  </a:lnTo>
                  <a:lnTo>
                    <a:pt x="3567" y="820"/>
                  </a:lnTo>
                  <a:lnTo>
                    <a:pt x="3567" y="1223"/>
                  </a:lnTo>
                  <a:lnTo>
                    <a:pt x="3957" y="1223"/>
                  </a:lnTo>
                  <a:lnTo>
                    <a:pt x="3957" y="820"/>
                  </a:lnTo>
                  <a:lnTo>
                    <a:pt x="4449" y="807"/>
                  </a:lnTo>
                  <a:close/>
                  <a:moveTo>
                    <a:pt x="895" y="1"/>
                  </a:moveTo>
                  <a:lnTo>
                    <a:pt x="895" y="417"/>
                  </a:lnTo>
                  <a:lnTo>
                    <a:pt x="1" y="417"/>
                  </a:lnTo>
                  <a:lnTo>
                    <a:pt x="1" y="6717"/>
                  </a:lnTo>
                  <a:lnTo>
                    <a:pt x="4852" y="6717"/>
                  </a:lnTo>
                  <a:lnTo>
                    <a:pt x="4852" y="417"/>
                  </a:lnTo>
                  <a:lnTo>
                    <a:pt x="3957" y="417"/>
                  </a:lnTo>
                  <a:lnTo>
                    <a:pt x="3945" y="1"/>
                  </a:lnTo>
                  <a:lnTo>
                    <a:pt x="3554" y="1"/>
                  </a:lnTo>
                  <a:lnTo>
                    <a:pt x="3554" y="417"/>
                  </a:lnTo>
                  <a:lnTo>
                    <a:pt x="3063" y="417"/>
                  </a:lnTo>
                  <a:lnTo>
                    <a:pt x="3063" y="1"/>
                  </a:lnTo>
                  <a:lnTo>
                    <a:pt x="2672" y="1"/>
                  </a:lnTo>
                  <a:lnTo>
                    <a:pt x="2672" y="417"/>
                  </a:lnTo>
                  <a:lnTo>
                    <a:pt x="2180" y="417"/>
                  </a:lnTo>
                  <a:lnTo>
                    <a:pt x="2180" y="1"/>
                  </a:lnTo>
                  <a:lnTo>
                    <a:pt x="1777" y="1"/>
                  </a:lnTo>
                  <a:lnTo>
                    <a:pt x="1777" y="417"/>
                  </a:lnTo>
                  <a:lnTo>
                    <a:pt x="1286" y="417"/>
                  </a:lnTo>
                  <a:lnTo>
                    <a:pt x="12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73"/>
            <p:cNvSpPr/>
            <p:nvPr/>
          </p:nvSpPr>
          <p:spPr>
            <a:xfrm>
              <a:off x="4884012" y="2871951"/>
              <a:ext cx="238164" cy="238164"/>
            </a:xfrm>
            <a:custGeom>
              <a:avLst/>
              <a:gdLst/>
              <a:ahLst/>
              <a:cxnLst/>
              <a:rect l="l" t="t" r="r" b="b"/>
              <a:pathLst>
                <a:path w="3063" h="3063" extrusionOk="0">
                  <a:moveTo>
                    <a:pt x="2281" y="794"/>
                  </a:moveTo>
                  <a:lnTo>
                    <a:pt x="2281" y="2269"/>
                  </a:lnTo>
                  <a:lnTo>
                    <a:pt x="794" y="2269"/>
                  </a:lnTo>
                  <a:lnTo>
                    <a:pt x="794" y="794"/>
                  </a:lnTo>
                  <a:close/>
                  <a:moveTo>
                    <a:pt x="404" y="1"/>
                  </a:moveTo>
                  <a:lnTo>
                    <a:pt x="404" y="404"/>
                  </a:lnTo>
                  <a:lnTo>
                    <a:pt x="1" y="404"/>
                  </a:lnTo>
                  <a:lnTo>
                    <a:pt x="1" y="794"/>
                  </a:lnTo>
                  <a:lnTo>
                    <a:pt x="404" y="794"/>
                  </a:lnTo>
                  <a:lnTo>
                    <a:pt x="404" y="2672"/>
                  </a:lnTo>
                  <a:lnTo>
                    <a:pt x="2281" y="2672"/>
                  </a:lnTo>
                  <a:lnTo>
                    <a:pt x="2281" y="3063"/>
                  </a:lnTo>
                  <a:lnTo>
                    <a:pt x="2672" y="3063"/>
                  </a:lnTo>
                  <a:lnTo>
                    <a:pt x="2672" y="2672"/>
                  </a:lnTo>
                  <a:lnTo>
                    <a:pt x="3063" y="2672"/>
                  </a:lnTo>
                  <a:lnTo>
                    <a:pt x="3063" y="2269"/>
                  </a:lnTo>
                  <a:lnTo>
                    <a:pt x="2672" y="2269"/>
                  </a:lnTo>
                  <a:lnTo>
                    <a:pt x="2672" y="404"/>
                  </a:lnTo>
                  <a:lnTo>
                    <a:pt x="794" y="404"/>
                  </a:lnTo>
                  <a:lnTo>
                    <a:pt x="79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73"/>
            <p:cNvSpPr/>
            <p:nvPr/>
          </p:nvSpPr>
          <p:spPr>
            <a:xfrm>
              <a:off x="4987891" y="2975830"/>
              <a:ext cx="31413" cy="30402"/>
            </a:xfrm>
            <a:custGeom>
              <a:avLst/>
              <a:gdLst/>
              <a:ahLst/>
              <a:cxnLst/>
              <a:rect l="l" t="t" r="r" b="b"/>
              <a:pathLst>
                <a:path w="404" h="391" extrusionOk="0">
                  <a:moveTo>
                    <a:pt x="0" y="0"/>
                  </a:moveTo>
                  <a:lnTo>
                    <a:pt x="0" y="391"/>
                  </a:lnTo>
                  <a:lnTo>
                    <a:pt x="403" y="391"/>
                  </a:lnTo>
                  <a:lnTo>
                    <a:pt x="40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73"/>
            <p:cNvSpPr/>
            <p:nvPr/>
          </p:nvSpPr>
          <p:spPr>
            <a:xfrm>
              <a:off x="5222008" y="2746533"/>
              <a:ext cx="114766" cy="489001"/>
            </a:xfrm>
            <a:custGeom>
              <a:avLst/>
              <a:gdLst/>
              <a:ahLst/>
              <a:cxnLst/>
              <a:rect l="l" t="t" r="r" b="b"/>
              <a:pathLst>
                <a:path w="1476" h="6289" extrusionOk="0">
                  <a:moveTo>
                    <a:pt x="1085" y="404"/>
                  </a:moveTo>
                  <a:lnTo>
                    <a:pt x="1085" y="1110"/>
                  </a:lnTo>
                  <a:lnTo>
                    <a:pt x="392" y="1110"/>
                  </a:lnTo>
                  <a:lnTo>
                    <a:pt x="392" y="404"/>
                  </a:lnTo>
                  <a:close/>
                  <a:moveTo>
                    <a:pt x="1085" y="1500"/>
                  </a:moveTo>
                  <a:lnTo>
                    <a:pt x="1085" y="4726"/>
                  </a:lnTo>
                  <a:lnTo>
                    <a:pt x="404" y="4726"/>
                  </a:lnTo>
                  <a:lnTo>
                    <a:pt x="404" y="1500"/>
                  </a:lnTo>
                  <a:close/>
                  <a:moveTo>
                    <a:pt x="1085" y="5129"/>
                  </a:moveTo>
                  <a:lnTo>
                    <a:pt x="1085" y="5230"/>
                  </a:lnTo>
                  <a:lnTo>
                    <a:pt x="744" y="5810"/>
                  </a:lnTo>
                  <a:lnTo>
                    <a:pt x="392" y="5217"/>
                  </a:lnTo>
                  <a:lnTo>
                    <a:pt x="392" y="5129"/>
                  </a:lnTo>
                  <a:close/>
                  <a:moveTo>
                    <a:pt x="1" y="1"/>
                  </a:moveTo>
                  <a:lnTo>
                    <a:pt x="1" y="5318"/>
                  </a:lnTo>
                  <a:lnTo>
                    <a:pt x="568" y="6289"/>
                  </a:lnTo>
                  <a:lnTo>
                    <a:pt x="908" y="6289"/>
                  </a:lnTo>
                  <a:lnTo>
                    <a:pt x="1475" y="5318"/>
                  </a:lnTo>
                  <a:lnTo>
                    <a:pt x="14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3" name="Google Shape;1613;p73"/>
          <p:cNvSpPr/>
          <p:nvPr/>
        </p:nvSpPr>
        <p:spPr>
          <a:xfrm>
            <a:off x="6687922" y="2838884"/>
            <a:ext cx="366892" cy="348491"/>
          </a:xfrm>
          <a:custGeom>
            <a:avLst/>
            <a:gdLst/>
            <a:ahLst/>
            <a:cxnLst/>
            <a:rect l="l" t="t" r="r" b="b"/>
            <a:pathLst>
              <a:path w="7058" h="6704" extrusionOk="0">
                <a:moveTo>
                  <a:pt x="3075" y="463"/>
                </a:moveTo>
                <a:lnTo>
                  <a:pt x="3075" y="463"/>
                </a:lnTo>
                <a:cubicBezTo>
                  <a:pt x="3050" y="526"/>
                  <a:pt x="3038" y="602"/>
                  <a:pt x="3038" y="665"/>
                </a:cubicBezTo>
                <a:lnTo>
                  <a:pt x="3038" y="1610"/>
                </a:lnTo>
                <a:cubicBezTo>
                  <a:pt x="2849" y="1685"/>
                  <a:pt x="2685" y="1774"/>
                  <a:pt x="2521" y="1900"/>
                </a:cubicBezTo>
                <a:lnTo>
                  <a:pt x="1752" y="1131"/>
                </a:lnTo>
                <a:cubicBezTo>
                  <a:pt x="2130" y="791"/>
                  <a:pt x="2584" y="564"/>
                  <a:pt x="3075" y="463"/>
                </a:cubicBezTo>
                <a:close/>
                <a:moveTo>
                  <a:pt x="4335" y="451"/>
                </a:moveTo>
                <a:cubicBezTo>
                  <a:pt x="4827" y="564"/>
                  <a:pt x="5281" y="791"/>
                  <a:pt x="5659" y="1118"/>
                </a:cubicBezTo>
                <a:lnTo>
                  <a:pt x="4877" y="1900"/>
                </a:lnTo>
                <a:cubicBezTo>
                  <a:pt x="4726" y="1774"/>
                  <a:pt x="4562" y="1673"/>
                  <a:pt x="4373" y="1610"/>
                </a:cubicBezTo>
                <a:lnTo>
                  <a:pt x="4373" y="665"/>
                </a:lnTo>
                <a:cubicBezTo>
                  <a:pt x="4373" y="589"/>
                  <a:pt x="4361" y="514"/>
                  <a:pt x="4335" y="451"/>
                </a:cubicBezTo>
                <a:close/>
                <a:moveTo>
                  <a:pt x="3705" y="391"/>
                </a:moveTo>
                <a:cubicBezTo>
                  <a:pt x="3844" y="391"/>
                  <a:pt x="3983" y="482"/>
                  <a:pt x="3983" y="665"/>
                </a:cubicBezTo>
                <a:lnTo>
                  <a:pt x="3983" y="2089"/>
                </a:lnTo>
                <a:lnTo>
                  <a:pt x="3428" y="2089"/>
                </a:lnTo>
                <a:lnTo>
                  <a:pt x="3428" y="665"/>
                </a:lnTo>
                <a:cubicBezTo>
                  <a:pt x="3428" y="482"/>
                  <a:pt x="3567" y="391"/>
                  <a:pt x="3705" y="391"/>
                </a:cubicBezTo>
                <a:close/>
                <a:moveTo>
                  <a:pt x="3983" y="2492"/>
                </a:moveTo>
                <a:lnTo>
                  <a:pt x="3983" y="2895"/>
                </a:lnTo>
                <a:lnTo>
                  <a:pt x="3428" y="2895"/>
                </a:lnTo>
                <a:lnTo>
                  <a:pt x="3428" y="2492"/>
                </a:lnTo>
                <a:close/>
                <a:moveTo>
                  <a:pt x="1475" y="1408"/>
                </a:moveTo>
                <a:lnTo>
                  <a:pt x="2256" y="2177"/>
                </a:lnTo>
                <a:cubicBezTo>
                  <a:pt x="2244" y="2189"/>
                  <a:pt x="2231" y="2202"/>
                  <a:pt x="2219" y="2215"/>
                </a:cubicBezTo>
                <a:cubicBezTo>
                  <a:pt x="2004" y="2492"/>
                  <a:pt x="1878" y="2819"/>
                  <a:pt x="1840" y="3160"/>
                </a:cubicBezTo>
                <a:lnTo>
                  <a:pt x="757" y="3160"/>
                </a:lnTo>
                <a:cubicBezTo>
                  <a:pt x="795" y="2504"/>
                  <a:pt x="1047" y="1887"/>
                  <a:pt x="1475" y="1408"/>
                </a:cubicBezTo>
                <a:close/>
                <a:moveTo>
                  <a:pt x="5936" y="1396"/>
                </a:moveTo>
                <a:cubicBezTo>
                  <a:pt x="6364" y="1887"/>
                  <a:pt x="6616" y="2504"/>
                  <a:pt x="6654" y="3160"/>
                </a:cubicBezTo>
                <a:lnTo>
                  <a:pt x="5558" y="3160"/>
                </a:lnTo>
                <a:cubicBezTo>
                  <a:pt x="5533" y="2819"/>
                  <a:pt x="5394" y="2492"/>
                  <a:pt x="5192" y="2215"/>
                </a:cubicBezTo>
                <a:cubicBezTo>
                  <a:pt x="5180" y="2202"/>
                  <a:pt x="5167" y="2189"/>
                  <a:pt x="5155" y="2177"/>
                </a:cubicBezTo>
                <a:lnTo>
                  <a:pt x="5936" y="1396"/>
                </a:lnTo>
                <a:close/>
                <a:moveTo>
                  <a:pt x="3038" y="2038"/>
                </a:moveTo>
                <a:lnTo>
                  <a:pt x="3038" y="2882"/>
                </a:lnTo>
                <a:lnTo>
                  <a:pt x="2849" y="2882"/>
                </a:lnTo>
                <a:lnTo>
                  <a:pt x="2849" y="3286"/>
                </a:lnTo>
                <a:lnTo>
                  <a:pt x="3038" y="3286"/>
                </a:lnTo>
                <a:lnTo>
                  <a:pt x="3038" y="4672"/>
                </a:lnTo>
                <a:cubicBezTo>
                  <a:pt x="2836" y="4571"/>
                  <a:pt x="2660" y="4420"/>
                  <a:pt x="2521" y="4243"/>
                </a:cubicBezTo>
                <a:cubicBezTo>
                  <a:pt x="2118" y="3714"/>
                  <a:pt x="2118" y="2983"/>
                  <a:pt x="2521" y="2454"/>
                </a:cubicBezTo>
                <a:cubicBezTo>
                  <a:pt x="2660" y="2278"/>
                  <a:pt x="2836" y="2139"/>
                  <a:pt x="3038" y="2038"/>
                </a:cubicBezTo>
                <a:close/>
                <a:moveTo>
                  <a:pt x="4373" y="2038"/>
                </a:moveTo>
                <a:cubicBezTo>
                  <a:pt x="4575" y="2139"/>
                  <a:pt x="4751" y="2278"/>
                  <a:pt x="4890" y="2454"/>
                </a:cubicBezTo>
                <a:cubicBezTo>
                  <a:pt x="5281" y="2983"/>
                  <a:pt x="5281" y="3714"/>
                  <a:pt x="4890" y="4243"/>
                </a:cubicBezTo>
                <a:cubicBezTo>
                  <a:pt x="4751" y="4420"/>
                  <a:pt x="4575" y="4571"/>
                  <a:pt x="4373" y="4672"/>
                </a:cubicBezTo>
                <a:lnTo>
                  <a:pt x="4373" y="3286"/>
                </a:lnTo>
                <a:lnTo>
                  <a:pt x="4562" y="3286"/>
                </a:lnTo>
                <a:lnTo>
                  <a:pt x="4562" y="2895"/>
                </a:lnTo>
                <a:lnTo>
                  <a:pt x="4373" y="2895"/>
                </a:lnTo>
                <a:lnTo>
                  <a:pt x="4373" y="2038"/>
                </a:lnTo>
                <a:close/>
                <a:moveTo>
                  <a:pt x="1840" y="3550"/>
                </a:moveTo>
                <a:cubicBezTo>
                  <a:pt x="1878" y="3891"/>
                  <a:pt x="2004" y="4206"/>
                  <a:pt x="2219" y="4483"/>
                </a:cubicBezTo>
                <a:cubicBezTo>
                  <a:pt x="2219" y="4495"/>
                  <a:pt x="2231" y="4508"/>
                  <a:pt x="2244" y="4521"/>
                </a:cubicBezTo>
                <a:lnTo>
                  <a:pt x="1475" y="5302"/>
                </a:lnTo>
                <a:cubicBezTo>
                  <a:pt x="1047" y="4810"/>
                  <a:pt x="782" y="4193"/>
                  <a:pt x="744" y="3550"/>
                </a:cubicBezTo>
                <a:close/>
                <a:moveTo>
                  <a:pt x="6654" y="3550"/>
                </a:moveTo>
                <a:cubicBezTo>
                  <a:pt x="6616" y="4193"/>
                  <a:pt x="6352" y="4810"/>
                  <a:pt x="5923" y="5302"/>
                </a:cubicBezTo>
                <a:lnTo>
                  <a:pt x="5155" y="4521"/>
                </a:lnTo>
                <a:cubicBezTo>
                  <a:pt x="5167" y="4508"/>
                  <a:pt x="5180" y="4495"/>
                  <a:pt x="5192" y="4483"/>
                </a:cubicBezTo>
                <a:cubicBezTo>
                  <a:pt x="5394" y="4206"/>
                  <a:pt x="5533" y="3891"/>
                  <a:pt x="5558" y="3550"/>
                </a:cubicBezTo>
                <a:close/>
                <a:moveTo>
                  <a:pt x="3983" y="3286"/>
                </a:moveTo>
                <a:lnTo>
                  <a:pt x="3983" y="5100"/>
                </a:lnTo>
                <a:lnTo>
                  <a:pt x="3705" y="5403"/>
                </a:lnTo>
                <a:lnTo>
                  <a:pt x="3428" y="5100"/>
                </a:lnTo>
                <a:lnTo>
                  <a:pt x="3428" y="3286"/>
                </a:lnTo>
                <a:close/>
                <a:moveTo>
                  <a:pt x="2521" y="4810"/>
                </a:moveTo>
                <a:cubicBezTo>
                  <a:pt x="2672" y="4924"/>
                  <a:pt x="2849" y="5025"/>
                  <a:pt x="3038" y="5100"/>
                </a:cubicBezTo>
                <a:lnTo>
                  <a:pt x="3038" y="5251"/>
                </a:lnTo>
                <a:lnTo>
                  <a:pt x="3504" y="5768"/>
                </a:lnTo>
                <a:lnTo>
                  <a:pt x="3504" y="6297"/>
                </a:lnTo>
                <a:cubicBezTo>
                  <a:pt x="2861" y="6260"/>
                  <a:pt x="2244" y="6008"/>
                  <a:pt x="1752" y="5579"/>
                </a:cubicBezTo>
                <a:lnTo>
                  <a:pt x="2521" y="4810"/>
                </a:lnTo>
                <a:close/>
                <a:moveTo>
                  <a:pt x="4877" y="4810"/>
                </a:moveTo>
                <a:lnTo>
                  <a:pt x="5646" y="5579"/>
                </a:lnTo>
                <a:cubicBezTo>
                  <a:pt x="5167" y="6008"/>
                  <a:pt x="4550" y="6260"/>
                  <a:pt x="3894" y="6310"/>
                </a:cubicBezTo>
                <a:lnTo>
                  <a:pt x="3894" y="5768"/>
                </a:lnTo>
                <a:lnTo>
                  <a:pt x="4373" y="5251"/>
                </a:lnTo>
                <a:lnTo>
                  <a:pt x="4373" y="5100"/>
                </a:lnTo>
                <a:cubicBezTo>
                  <a:pt x="4550" y="5025"/>
                  <a:pt x="4726" y="4936"/>
                  <a:pt x="4877" y="4810"/>
                </a:cubicBezTo>
                <a:close/>
                <a:moveTo>
                  <a:pt x="3709" y="0"/>
                </a:moveTo>
                <a:cubicBezTo>
                  <a:pt x="3063" y="0"/>
                  <a:pt x="2413" y="186"/>
                  <a:pt x="1840" y="564"/>
                </a:cubicBezTo>
                <a:cubicBezTo>
                  <a:pt x="517" y="1459"/>
                  <a:pt x="1" y="3160"/>
                  <a:pt x="618" y="4634"/>
                </a:cubicBezTo>
                <a:cubicBezTo>
                  <a:pt x="1138" y="5901"/>
                  <a:pt x="2375" y="6703"/>
                  <a:pt x="3705" y="6703"/>
                </a:cubicBezTo>
                <a:cubicBezTo>
                  <a:pt x="3922" y="6703"/>
                  <a:pt x="4141" y="6682"/>
                  <a:pt x="4361" y="6638"/>
                </a:cubicBezTo>
                <a:cubicBezTo>
                  <a:pt x="5936" y="6323"/>
                  <a:pt x="7057" y="4949"/>
                  <a:pt x="7057" y="3349"/>
                </a:cubicBezTo>
                <a:cubicBezTo>
                  <a:pt x="7057" y="2467"/>
                  <a:pt x="6704" y="1610"/>
                  <a:pt x="6074" y="980"/>
                </a:cubicBezTo>
                <a:cubicBezTo>
                  <a:pt x="5426" y="331"/>
                  <a:pt x="4572" y="0"/>
                  <a:pt x="3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4" name="Google Shape;1614;p73"/>
          <p:cNvGrpSpPr/>
          <p:nvPr/>
        </p:nvGrpSpPr>
        <p:grpSpPr>
          <a:xfrm>
            <a:off x="5798882" y="2838178"/>
            <a:ext cx="348521" cy="349196"/>
            <a:chOff x="3250711" y="2714188"/>
            <a:chExt cx="521347" cy="522358"/>
          </a:xfrm>
        </p:grpSpPr>
        <p:sp>
          <p:nvSpPr>
            <p:cNvPr id="1615" name="Google Shape;1615;p73"/>
            <p:cNvSpPr/>
            <p:nvPr/>
          </p:nvSpPr>
          <p:spPr>
            <a:xfrm>
              <a:off x="3250711" y="2714188"/>
              <a:ext cx="521347" cy="522358"/>
            </a:xfrm>
            <a:custGeom>
              <a:avLst/>
              <a:gdLst/>
              <a:ahLst/>
              <a:cxnLst/>
              <a:rect l="l" t="t" r="r" b="b"/>
              <a:pathLst>
                <a:path w="6705" h="6718" extrusionOk="0">
                  <a:moveTo>
                    <a:pt x="6314" y="392"/>
                  </a:moveTo>
                  <a:lnTo>
                    <a:pt x="6314" y="3189"/>
                  </a:lnTo>
                  <a:lnTo>
                    <a:pt x="5432" y="3189"/>
                  </a:lnTo>
                  <a:lnTo>
                    <a:pt x="5432" y="782"/>
                  </a:lnTo>
                  <a:lnTo>
                    <a:pt x="2937" y="782"/>
                  </a:lnTo>
                  <a:lnTo>
                    <a:pt x="2937" y="392"/>
                  </a:lnTo>
                  <a:close/>
                  <a:moveTo>
                    <a:pt x="5041" y="1185"/>
                  </a:moveTo>
                  <a:lnTo>
                    <a:pt x="5041" y="3970"/>
                  </a:lnTo>
                  <a:lnTo>
                    <a:pt x="4159" y="3970"/>
                  </a:lnTo>
                  <a:lnTo>
                    <a:pt x="4159" y="1563"/>
                  </a:lnTo>
                  <a:lnTo>
                    <a:pt x="1664" y="1563"/>
                  </a:lnTo>
                  <a:lnTo>
                    <a:pt x="1664" y="1185"/>
                  </a:lnTo>
                  <a:close/>
                  <a:moveTo>
                    <a:pt x="392" y="1954"/>
                  </a:moveTo>
                  <a:lnTo>
                    <a:pt x="3769" y="1967"/>
                  </a:lnTo>
                  <a:lnTo>
                    <a:pt x="3769" y="4751"/>
                  </a:lnTo>
                  <a:lnTo>
                    <a:pt x="392" y="4751"/>
                  </a:lnTo>
                  <a:lnTo>
                    <a:pt x="392" y="1954"/>
                  </a:lnTo>
                  <a:close/>
                  <a:moveTo>
                    <a:pt x="6314" y="3580"/>
                  </a:moveTo>
                  <a:lnTo>
                    <a:pt x="6314" y="4751"/>
                  </a:lnTo>
                  <a:lnTo>
                    <a:pt x="5432" y="4751"/>
                  </a:lnTo>
                  <a:lnTo>
                    <a:pt x="5432" y="3580"/>
                  </a:lnTo>
                  <a:close/>
                  <a:moveTo>
                    <a:pt x="5041" y="4373"/>
                  </a:moveTo>
                  <a:lnTo>
                    <a:pt x="5041" y="5545"/>
                  </a:lnTo>
                  <a:lnTo>
                    <a:pt x="4159" y="5545"/>
                  </a:lnTo>
                  <a:lnTo>
                    <a:pt x="4159" y="4373"/>
                  </a:lnTo>
                  <a:close/>
                  <a:moveTo>
                    <a:pt x="3769" y="5155"/>
                  </a:moveTo>
                  <a:lnTo>
                    <a:pt x="3769" y="6327"/>
                  </a:lnTo>
                  <a:lnTo>
                    <a:pt x="392" y="6327"/>
                  </a:lnTo>
                  <a:lnTo>
                    <a:pt x="392" y="5155"/>
                  </a:lnTo>
                  <a:close/>
                  <a:moveTo>
                    <a:pt x="2546" y="1"/>
                  </a:moveTo>
                  <a:lnTo>
                    <a:pt x="2546" y="795"/>
                  </a:lnTo>
                  <a:lnTo>
                    <a:pt x="1274" y="795"/>
                  </a:lnTo>
                  <a:lnTo>
                    <a:pt x="1274" y="1576"/>
                  </a:lnTo>
                  <a:lnTo>
                    <a:pt x="1" y="1576"/>
                  </a:lnTo>
                  <a:lnTo>
                    <a:pt x="1" y="6717"/>
                  </a:lnTo>
                  <a:lnTo>
                    <a:pt x="4159" y="6717"/>
                  </a:lnTo>
                  <a:lnTo>
                    <a:pt x="4159" y="5936"/>
                  </a:lnTo>
                  <a:lnTo>
                    <a:pt x="5432" y="5936"/>
                  </a:lnTo>
                  <a:lnTo>
                    <a:pt x="5432" y="5142"/>
                  </a:lnTo>
                  <a:lnTo>
                    <a:pt x="6705" y="5142"/>
                  </a:lnTo>
                  <a:lnTo>
                    <a:pt x="67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73"/>
            <p:cNvSpPr/>
            <p:nvPr/>
          </p:nvSpPr>
          <p:spPr>
            <a:xfrm>
              <a:off x="3310504" y="3144324"/>
              <a:ext cx="136305" cy="30480"/>
            </a:xfrm>
            <a:custGeom>
              <a:avLst/>
              <a:gdLst/>
              <a:ahLst/>
              <a:cxnLst/>
              <a:rect l="l" t="t" r="r" b="b"/>
              <a:pathLst>
                <a:path w="1753" h="392" extrusionOk="0">
                  <a:moveTo>
                    <a:pt x="1" y="1"/>
                  </a:moveTo>
                  <a:lnTo>
                    <a:pt x="1" y="391"/>
                  </a:lnTo>
                  <a:lnTo>
                    <a:pt x="1752" y="391"/>
                  </a:lnTo>
                  <a:lnTo>
                    <a:pt x="175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7" name="Google Shape;1617;p73"/>
          <p:cNvSpPr/>
          <p:nvPr/>
        </p:nvSpPr>
        <p:spPr>
          <a:xfrm>
            <a:off x="4910218" y="2838832"/>
            <a:ext cx="349166" cy="348543"/>
          </a:xfrm>
          <a:custGeom>
            <a:avLst/>
            <a:gdLst/>
            <a:ahLst/>
            <a:cxnLst/>
            <a:rect l="l" t="t" r="r" b="b"/>
            <a:pathLst>
              <a:path w="6717" h="6705" extrusionOk="0">
                <a:moveTo>
                  <a:pt x="1135" y="392"/>
                </a:moveTo>
                <a:lnTo>
                  <a:pt x="1135" y="1135"/>
                </a:lnTo>
                <a:lnTo>
                  <a:pt x="391" y="1135"/>
                </a:lnTo>
                <a:lnTo>
                  <a:pt x="404" y="392"/>
                </a:lnTo>
                <a:close/>
                <a:moveTo>
                  <a:pt x="6314" y="392"/>
                </a:moveTo>
                <a:lnTo>
                  <a:pt x="6314" y="1135"/>
                </a:lnTo>
                <a:lnTo>
                  <a:pt x="5583" y="1135"/>
                </a:lnTo>
                <a:lnTo>
                  <a:pt x="5583" y="392"/>
                </a:lnTo>
                <a:close/>
                <a:moveTo>
                  <a:pt x="5192" y="959"/>
                </a:moveTo>
                <a:lnTo>
                  <a:pt x="5192" y="1349"/>
                </a:lnTo>
                <a:lnTo>
                  <a:pt x="1525" y="1349"/>
                </a:lnTo>
                <a:lnTo>
                  <a:pt x="1525" y="959"/>
                </a:lnTo>
                <a:close/>
                <a:moveTo>
                  <a:pt x="2256" y="1752"/>
                </a:moveTo>
                <a:lnTo>
                  <a:pt x="2256" y="2256"/>
                </a:lnTo>
                <a:lnTo>
                  <a:pt x="1752" y="2256"/>
                </a:lnTo>
                <a:lnTo>
                  <a:pt x="1752" y="1752"/>
                </a:lnTo>
                <a:close/>
                <a:moveTo>
                  <a:pt x="3163" y="1752"/>
                </a:moveTo>
                <a:lnTo>
                  <a:pt x="3163" y="2256"/>
                </a:lnTo>
                <a:lnTo>
                  <a:pt x="2647" y="2256"/>
                </a:lnTo>
                <a:lnTo>
                  <a:pt x="2647" y="1752"/>
                </a:lnTo>
                <a:close/>
                <a:moveTo>
                  <a:pt x="4071" y="1752"/>
                </a:moveTo>
                <a:lnTo>
                  <a:pt x="4071" y="2256"/>
                </a:lnTo>
                <a:lnTo>
                  <a:pt x="3554" y="2256"/>
                </a:lnTo>
                <a:lnTo>
                  <a:pt x="3554" y="1752"/>
                </a:lnTo>
                <a:close/>
                <a:moveTo>
                  <a:pt x="4965" y="1752"/>
                </a:moveTo>
                <a:lnTo>
                  <a:pt x="4965" y="2256"/>
                </a:lnTo>
                <a:lnTo>
                  <a:pt x="4461" y="2256"/>
                </a:lnTo>
                <a:lnTo>
                  <a:pt x="4461" y="1752"/>
                </a:lnTo>
                <a:close/>
                <a:moveTo>
                  <a:pt x="2256" y="2647"/>
                </a:moveTo>
                <a:lnTo>
                  <a:pt x="2256" y="3164"/>
                </a:lnTo>
                <a:lnTo>
                  <a:pt x="1752" y="3164"/>
                </a:lnTo>
                <a:lnTo>
                  <a:pt x="1752" y="2647"/>
                </a:lnTo>
                <a:close/>
                <a:moveTo>
                  <a:pt x="3163" y="2647"/>
                </a:moveTo>
                <a:lnTo>
                  <a:pt x="3163" y="3164"/>
                </a:lnTo>
                <a:lnTo>
                  <a:pt x="2647" y="3164"/>
                </a:lnTo>
                <a:lnTo>
                  <a:pt x="2647" y="2647"/>
                </a:lnTo>
                <a:close/>
                <a:moveTo>
                  <a:pt x="4071" y="2647"/>
                </a:moveTo>
                <a:lnTo>
                  <a:pt x="4071" y="3164"/>
                </a:lnTo>
                <a:lnTo>
                  <a:pt x="3554" y="3164"/>
                </a:lnTo>
                <a:lnTo>
                  <a:pt x="3554" y="2647"/>
                </a:lnTo>
                <a:close/>
                <a:moveTo>
                  <a:pt x="4965" y="2647"/>
                </a:moveTo>
                <a:lnTo>
                  <a:pt x="4965" y="3164"/>
                </a:lnTo>
                <a:lnTo>
                  <a:pt x="4461" y="3164"/>
                </a:lnTo>
                <a:lnTo>
                  <a:pt x="4461" y="2647"/>
                </a:lnTo>
                <a:close/>
                <a:moveTo>
                  <a:pt x="2256" y="3554"/>
                </a:moveTo>
                <a:lnTo>
                  <a:pt x="2256" y="4058"/>
                </a:lnTo>
                <a:lnTo>
                  <a:pt x="1752" y="4058"/>
                </a:lnTo>
                <a:lnTo>
                  <a:pt x="1752" y="3554"/>
                </a:lnTo>
                <a:close/>
                <a:moveTo>
                  <a:pt x="3163" y="3554"/>
                </a:moveTo>
                <a:lnTo>
                  <a:pt x="3163" y="4058"/>
                </a:lnTo>
                <a:lnTo>
                  <a:pt x="2647" y="4058"/>
                </a:lnTo>
                <a:lnTo>
                  <a:pt x="2647" y="3554"/>
                </a:lnTo>
                <a:close/>
                <a:moveTo>
                  <a:pt x="4071" y="3554"/>
                </a:moveTo>
                <a:lnTo>
                  <a:pt x="4071" y="4058"/>
                </a:lnTo>
                <a:lnTo>
                  <a:pt x="3554" y="4058"/>
                </a:lnTo>
                <a:lnTo>
                  <a:pt x="3554" y="3554"/>
                </a:lnTo>
                <a:close/>
                <a:moveTo>
                  <a:pt x="4965" y="3554"/>
                </a:moveTo>
                <a:lnTo>
                  <a:pt x="4965" y="4058"/>
                </a:lnTo>
                <a:lnTo>
                  <a:pt x="4461" y="4058"/>
                </a:lnTo>
                <a:lnTo>
                  <a:pt x="4461" y="3554"/>
                </a:lnTo>
                <a:close/>
                <a:moveTo>
                  <a:pt x="2256" y="4449"/>
                </a:moveTo>
                <a:lnTo>
                  <a:pt x="2256" y="4966"/>
                </a:lnTo>
                <a:lnTo>
                  <a:pt x="1752" y="4966"/>
                </a:lnTo>
                <a:lnTo>
                  <a:pt x="1752" y="4449"/>
                </a:lnTo>
                <a:close/>
                <a:moveTo>
                  <a:pt x="3163" y="4449"/>
                </a:moveTo>
                <a:lnTo>
                  <a:pt x="3163" y="4966"/>
                </a:lnTo>
                <a:lnTo>
                  <a:pt x="2647" y="4966"/>
                </a:lnTo>
                <a:lnTo>
                  <a:pt x="2647" y="4449"/>
                </a:lnTo>
                <a:close/>
                <a:moveTo>
                  <a:pt x="4071" y="4449"/>
                </a:moveTo>
                <a:lnTo>
                  <a:pt x="4071" y="4966"/>
                </a:lnTo>
                <a:lnTo>
                  <a:pt x="3554" y="4966"/>
                </a:lnTo>
                <a:lnTo>
                  <a:pt x="3554" y="4449"/>
                </a:lnTo>
                <a:close/>
                <a:moveTo>
                  <a:pt x="4965" y="4449"/>
                </a:moveTo>
                <a:lnTo>
                  <a:pt x="4965" y="4966"/>
                </a:lnTo>
                <a:lnTo>
                  <a:pt x="4461" y="4966"/>
                </a:lnTo>
                <a:lnTo>
                  <a:pt x="4461" y="4449"/>
                </a:lnTo>
                <a:close/>
                <a:moveTo>
                  <a:pt x="1362" y="1526"/>
                </a:moveTo>
                <a:lnTo>
                  <a:pt x="1362" y="5180"/>
                </a:lnTo>
                <a:lnTo>
                  <a:pt x="958" y="5180"/>
                </a:lnTo>
                <a:lnTo>
                  <a:pt x="958" y="1526"/>
                </a:lnTo>
                <a:close/>
                <a:moveTo>
                  <a:pt x="5759" y="1526"/>
                </a:moveTo>
                <a:lnTo>
                  <a:pt x="5759" y="5180"/>
                </a:lnTo>
                <a:lnTo>
                  <a:pt x="5369" y="5180"/>
                </a:lnTo>
                <a:lnTo>
                  <a:pt x="5369" y="1526"/>
                </a:lnTo>
                <a:close/>
                <a:moveTo>
                  <a:pt x="5192" y="5356"/>
                </a:moveTo>
                <a:lnTo>
                  <a:pt x="5192" y="5747"/>
                </a:lnTo>
                <a:lnTo>
                  <a:pt x="1525" y="5747"/>
                </a:lnTo>
                <a:lnTo>
                  <a:pt x="1525" y="5356"/>
                </a:lnTo>
                <a:close/>
                <a:moveTo>
                  <a:pt x="1135" y="5583"/>
                </a:moveTo>
                <a:lnTo>
                  <a:pt x="1135" y="6314"/>
                </a:lnTo>
                <a:lnTo>
                  <a:pt x="404" y="6314"/>
                </a:lnTo>
                <a:lnTo>
                  <a:pt x="404" y="5583"/>
                </a:lnTo>
                <a:close/>
                <a:moveTo>
                  <a:pt x="6314" y="5583"/>
                </a:moveTo>
                <a:lnTo>
                  <a:pt x="6314" y="6314"/>
                </a:lnTo>
                <a:lnTo>
                  <a:pt x="5583" y="6314"/>
                </a:lnTo>
                <a:lnTo>
                  <a:pt x="5583" y="5583"/>
                </a:lnTo>
                <a:close/>
                <a:moveTo>
                  <a:pt x="1" y="1"/>
                </a:moveTo>
                <a:lnTo>
                  <a:pt x="1" y="1526"/>
                </a:lnTo>
                <a:lnTo>
                  <a:pt x="568" y="1526"/>
                </a:lnTo>
                <a:lnTo>
                  <a:pt x="568" y="5180"/>
                </a:lnTo>
                <a:lnTo>
                  <a:pt x="1" y="5180"/>
                </a:lnTo>
                <a:lnTo>
                  <a:pt x="1" y="6705"/>
                </a:lnTo>
                <a:lnTo>
                  <a:pt x="1525" y="6705"/>
                </a:lnTo>
                <a:lnTo>
                  <a:pt x="1525" y="6138"/>
                </a:lnTo>
                <a:lnTo>
                  <a:pt x="5192" y="6138"/>
                </a:lnTo>
                <a:lnTo>
                  <a:pt x="5192" y="6705"/>
                </a:lnTo>
                <a:lnTo>
                  <a:pt x="6717" y="6705"/>
                </a:lnTo>
                <a:lnTo>
                  <a:pt x="6717" y="5180"/>
                </a:lnTo>
                <a:lnTo>
                  <a:pt x="6150" y="5180"/>
                </a:lnTo>
                <a:lnTo>
                  <a:pt x="6150" y="1526"/>
                </a:lnTo>
                <a:lnTo>
                  <a:pt x="6717" y="1526"/>
                </a:lnTo>
                <a:lnTo>
                  <a:pt x="6717" y="1"/>
                </a:lnTo>
                <a:lnTo>
                  <a:pt x="5192" y="1"/>
                </a:lnTo>
                <a:lnTo>
                  <a:pt x="5192" y="568"/>
                </a:lnTo>
                <a:lnTo>
                  <a:pt x="1525" y="568"/>
                </a:lnTo>
                <a:lnTo>
                  <a:pt x="15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73"/>
          <p:cNvSpPr/>
          <p:nvPr/>
        </p:nvSpPr>
        <p:spPr>
          <a:xfrm>
            <a:off x="3978962" y="2969828"/>
            <a:ext cx="348543" cy="217547"/>
          </a:xfrm>
          <a:custGeom>
            <a:avLst/>
            <a:gdLst/>
            <a:ahLst/>
            <a:cxnLst/>
            <a:rect l="l" t="t" r="r" b="b"/>
            <a:pathLst>
              <a:path w="6705" h="4185" extrusionOk="0">
                <a:moveTo>
                  <a:pt x="3416" y="392"/>
                </a:moveTo>
                <a:cubicBezTo>
                  <a:pt x="3617" y="404"/>
                  <a:pt x="3832" y="442"/>
                  <a:pt x="4033" y="530"/>
                </a:cubicBezTo>
                <a:lnTo>
                  <a:pt x="3643" y="1198"/>
                </a:lnTo>
                <a:cubicBezTo>
                  <a:pt x="3548" y="1173"/>
                  <a:pt x="3450" y="1160"/>
                  <a:pt x="3353" y="1160"/>
                </a:cubicBezTo>
                <a:cubicBezTo>
                  <a:pt x="3255" y="1160"/>
                  <a:pt x="3157" y="1173"/>
                  <a:pt x="3063" y="1198"/>
                </a:cubicBezTo>
                <a:lnTo>
                  <a:pt x="2685" y="530"/>
                </a:lnTo>
                <a:cubicBezTo>
                  <a:pt x="2874" y="442"/>
                  <a:pt x="3088" y="404"/>
                  <a:pt x="3302" y="392"/>
                </a:cubicBezTo>
                <a:close/>
                <a:moveTo>
                  <a:pt x="2345" y="732"/>
                </a:moveTo>
                <a:lnTo>
                  <a:pt x="2723" y="1400"/>
                </a:lnTo>
                <a:cubicBezTo>
                  <a:pt x="2584" y="1538"/>
                  <a:pt x="2483" y="1702"/>
                  <a:pt x="2446" y="1904"/>
                </a:cubicBezTo>
                <a:lnTo>
                  <a:pt x="1664" y="1904"/>
                </a:lnTo>
                <a:cubicBezTo>
                  <a:pt x="1715" y="1437"/>
                  <a:pt x="1967" y="1009"/>
                  <a:pt x="2345" y="732"/>
                </a:cubicBezTo>
                <a:close/>
                <a:moveTo>
                  <a:pt x="4373" y="732"/>
                </a:moveTo>
                <a:cubicBezTo>
                  <a:pt x="4752" y="1009"/>
                  <a:pt x="4991" y="1437"/>
                  <a:pt x="5054" y="1904"/>
                </a:cubicBezTo>
                <a:lnTo>
                  <a:pt x="4273" y="1904"/>
                </a:lnTo>
                <a:cubicBezTo>
                  <a:pt x="4247" y="1803"/>
                  <a:pt x="4222" y="1715"/>
                  <a:pt x="4172" y="1626"/>
                </a:cubicBezTo>
                <a:cubicBezTo>
                  <a:pt x="4121" y="1538"/>
                  <a:pt x="4058" y="1463"/>
                  <a:pt x="3983" y="1400"/>
                </a:cubicBezTo>
                <a:lnTo>
                  <a:pt x="4373" y="732"/>
                </a:lnTo>
                <a:close/>
                <a:moveTo>
                  <a:pt x="3353" y="1551"/>
                </a:moveTo>
                <a:cubicBezTo>
                  <a:pt x="3907" y="1551"/>
                  <a:pt x="4109" y="2282"/>
                  <a:pt x="3630" y="2559"/>
                </a:cubicBezTo>
                <a:cubicBezTo>
                  <a:pt x="3531" y="2616"/>
                  <a:pt x="3434" y="2641"/>
                  <a:pt x="3344" y="2641"/>
                </a:cubicBezTo>
                <a:cubicBezTo>
                  <a:pt x="2859" y="2641"/>
                  <a:pt x="2557" y="1922"/>
                  <a:pt x="3088" y="1614"/>
                </a:cubicBezTo>
                <a:cubicBezTo>
                  <a:pt x="3164" y="1576"/>
                  <a:pt x="3265" y="1551"/>
                  <a:pt x="3353" y="1551"/>
                </a:cubicBezTo>
                <a:close/>
                <a:moveTo>
                  <a:pt x="1500" y="1122"/>
                </a:moveTo>
                <a:cubicBezTo>
                  <a:pt x="1185" y="1727"/>
                  <a:pt x="1185" y="2458"/>
                  <a:pt x="1500" y="3063"/>
                </a:cubicBezTo>
                <a:cubicBezTo>
                  <a:pt x="1425" y="3013"/>
                  <a:pt x="1349" y="2950"/>
                  <a:pt x="1286" y="2899"/>
                </a:cubicBezTo>
                <a:cubicBezTo>
                  <a:pt x="996" y="2660"/>
                  <a:pt x="732" y="2383"/>
                  <a:pt x="505" y="2093"/>
                </a:cubicBezTo>
                <a:cubicBezTo>
                  <a:pt x="732" y="1803"/>
                  <a:pt x="996" y="1538"/>
                  <a:pt x="1286" y="1286"/>
                </a:cubicBezTo>
                <a:cubicBezTo>
                  <a:pt x="1349" y="1236"/>
                  <a:pt x="1425" y="1185"/>
                  <a:pt x="1500" y="1122"/>
                </a:cubicBezTo>
                <a:close/>
                <a:moveTo>
                  <a:pt x="5218" y="1122"/>
                </a:moveTo>
                <a:lnTo>
                  <a:pt x="5218" y="1122"/>
                </a:lnTo>
                <a:cubicBezTo>
                  <a:pt x="5293" y="1185"/>
                  <a:pt x="5356" y="1236"/>
                  <a:pt x="5419" y="1286"/>
                </a:cubicBezTo>
                <a:cubicBezTo>
                  <a:pt x="5709" y="1538"/>
                  <a:pt x="5974" y="1803"/>
                  <a:pt x="6213" y="2093"/>
                </a:cubicBezTo>
                <a:cubicBezTo>
                  <a:pt x="5974" y="2383"/>
                  <a:pt x="5709" y="2660"/>
                  <a:pt x="5419" y="2899"/>
                </a:cubicBezTo>
                <a:cubicBezTo>
                  <a:pt x="5356" y="2950"/>
                  <a:pt x="5293" y="3013"/>
                  <a:pt x="5218" y="3063"/>
                </a:cubicBezTo>
                <a:cubicBezTo>
                  <a:pt x="5533" y="2458"/>
                  <a:pt x="5533" y="1727"/>
                  <a:pt x="5218" y="1122"/>
                </a:cubicBezTo>
                <a:close/>
                <a:moveTo>
                  <a:pt x="2446" y="2294"/>
                </a:moveTo>
                <a:cubicBezTo>
                  <a:pt x="2458" y="2383"/>
                  <a:pt x="2496" y="2483"/>
                  <a:pt x="2546" y="2559"/>
                </a:cubicBezTo>
                <a:cubicBezTo>
                  <a:pt x="2597" y="2647"/>
                  <a:pt x="2660" y="2723"/>
                  <a:pt x="2723" y="2786"/>
                </a:cubicBezTo>
                <a:lnTo>
                  <a:pt x="2345" y="3466"/>
                </a:lnTo>
                <a:cubicBezTo>
                  <a:pt x="1967" y="3176"/>
                  <a:pt x="1715" y="2761"/>
                  <a:pt x="1664" y="2294"/>
                </a:cubicBezTo>
                <a:close/>
                <a:moveTo>
                  <a:pt x="5054" y="2294"/>
                </a:moveTo>
                <a:cubicBezTo>
                  <a:pt x="4991" y="2761"/>
                  <a:pt x="4752" y="3176"/>
                  <a:pt x="4373" y="3466"/>
                </a:cubicBezTo>
                <a:lnTo>
                  <a:pt x="3983" y="2786"/>
                </a:lnTo>
                <a:cubicBezTo>
                  <a:pt x="4134" y="2660"/>
                  <a:pt x="4235" y="2483"/>
                  <a:pt x="4273" y="2294"/>
                </a:cubicBezTo>
                <a:close/>
                <a:moveTo>
                  <a:pt x="3643" y="2987"/>
                </a:moveTo>
                <a:lnTo>
                  <a:pt x="4033" y="3655"/>
                </a:lnTo>
                <a:cubicBezTo>
                  <a:pt x="3832" y="3743"/>
                  <a:pt x="3617" y="3794"/>
                  <a:pt x="3416" y="3794"/>
                </a:cubicBezTo>
                <a:lnTo>
                  <a:pt x="3302" y="3794"/>
                </a:lnTo>
                <a:cubicBezTo>
                  <a:pt x="3088" y="3794"/>
                  <a:pt x="2874" y="3743"/>
                  <a:pt x="2685" y="3655"/>
                </a:cubicBezTo>
                <a:lnTo>
                  <a:pt x="3063" y="2987"/>
                </a:lnTo>
                <a:cubicBezTo>
                  <a:pt x="3164" y="3013"/>
                  <a:pt x="3252" y="3025"/>
                  <a:pt x="3353" y="3025"/>
                </a:cubicBezTo>
                <a:cubicBezTo>
                  <a:pt x="3454" y="3025"/>
                  <a:pt x="3554" y="3013"/>
                  <a:pt x="3643" y="2987"/>
                </a:cubicBezTo>
                <a:close/>
                <a:moveTo>
                  <a:pt x="3290" y="1"/>
                </a:moveTo>
                <a:cubicBezTo>
                  <a:pt x="2861" y="14"/>
                  <a:pt x="2446" y="127"/>
                  <a:pt x="2055" y="316"/>
                </a:cubicBezTo>
                <a:cubicBezTo>
                  <a:pt x="1689" y="492"/>
                  <a:pt x="1337" y="732"/>
                  <a:pt x="1022" y="996"/>
                </a:cubicBezTo>
                <a:cubicBezTo>
                  <a:pt x="681" y="1286"/>
                  <a:pt x="354" y="1614"/>
                  <a:pt x="77" y="1979"/>
                </a:cubicBezTo>
                <a:lnTo>
                  <a:pt x="1" y="2093"/>
                </a:lnTo>
                <a:lnTo>
                  <a:pt x="77" y="2206"/>
                </a:lnTo>
                <a:cubicBezTo>
                  <a:pt x="354" y="2572"/>
                  <a:pt x="681" y="2899"/>
                  <a:pt x="1022" y="3189"/>
                </a:cubicBezTo>
                <a:cubicBezTo>
                  <a:pt x="1337" y="3466"/>
                  <a:pt x="1689" y="3693"/>
                  <a:pt x="2055" y="3869"/>
                </a:cubicBezTo>
                <a:cubicBezTo>
                  <a:pt x="2446" y="4058"/>
                  <a:pt x="2861" y="4172"/>
                  <a:pt x="3290" y="4184"/>
                </a:cubicBezTo>
                <a:lnTo>
                  <a:pt x="3416" y="4184"/>
                </a:lnTo>
                <a:cubicBezTo>
                  <a:pt x="3844" y="4172"/>
                  <a:pt x="4260" y="4058"/>
                  <a:pt x="4651" y="3869"/>
                </a:cubicBezTo>
                <a:cubicBezTo>
                  <a:pt x="5016" y="3693"/>
                  <a:pt x="5369" y="3466"/>
                  <a:pt x="5684" y="3189"/>
                </a:cubicBezTo>
                <a:cubicBezTo>
                  <a:pt x="6024" y="2899"/>
                  <a:pt x="6339" y="2572"/>
                  <a:pt x="6629" y="2206"/>
                </a:cubicBezTo>
                <a:lnTo>
                  <a:pt x="6705" y="2093"/>
                </a:lnTo>
                <a:lnTo>
                  <a:pt x="6629" y="1979"/>
                </a:lnTo>
                <a:cubicBezTo>
                  <a:pt x="6339" y="1614"/>
                  <a:pt x="6024" y="1286"/>
                  <a:pt x="5684" y="996"/>
                </a:cubicBezTo>
                <a:cubicBezTo>
                  <a:pt x="5369" y="732"/>
                  <a:pt x="5016" y="505"/>
                  <a:pt x="4651" y="316"/>
                </a:cubicBezTo>
                <a:cubicBezTo>
                  <a:pt x="4260" y="127"/>
                  <a:pt x="3844" y="14"/>
                  <a:pt x="34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9" name="Google Shape;1619;p73"/>
          <p:cNvGrpSpPr/>
          <p:nvPr/>
        </p:nvGrpSpPr>
        <p:grpSpPr>
          <a:xfrm>
            <a:off x="3040852" y="2838854"/>
            <a:ext cx="348469" cy="348521"/>
            <a:chOff x="1686068" y="2714188"/>
            <a:chExt cx="521270" cy="521347"/>
          </a:xfrm>
        </p:grpSpPr>
        <p:sp>
          <p:nvSpPr>
            <p:cNvPr id="1620" name="Google Shape;1620;p73"/>
            <p:cNvSpPr/>
            <p:nvPr/>
          </p:nvSpPr>
          <p:spPr>
            <a:xfrm>
              <a:off x="1686068" y="2714188"/>
              <a:ext cx="521270" cy="521347"/>
            </a:xfrm>
            <a:custGeom>
              <a:avLst/>
              <a:gdLst/>
              <a:ahLst/>
              <a:cxnLst/>
              <a:rect l="l" t="t" r="r" b="b"/>
              <a:pathLst>
                <a:path w="6704" h="6705" extrusionOk="0">
                  <a:moveTo>
                    <a:pt x="1134" y="392"/>
                  </a:moveTo>
                  <a:lnTo>
                    <a:pt x="1134" y="1135"/>
                  </a:lnTo>
                  <a:lnTo>
                    <a:pt x="391" y="1135"/>
                  </a:lnTo>
                  <a:lnTo>
                    <a:pt x="391" y="392"/>
                  </a:lnTo>
                  <a:close/>
                  <a:moveTo>
                    <a:pt x="6313" y="392"/>
                  </a:moveTo>
                  <a:lnTo>
                    <a:pt x="6313" y="1135"/>
                  </a:lnTo>
                  <a:lnTo>
                    <a:pt x="5570" y="1135"/>
                  </a:lnTo>
                  <a:lnTo>
                    <a:pt x="5570" y="392"/>
                  </a:lnTo>
                  <a:close/>
                  <a:moveTo>
                    <a:pt x="1134" y="5570"/>
                  </a:moveTo>
                  <a:lnTo>
                    <a:pt x="1134" y="6314"/>
                  </a:lnTo>
                  <a:lnTo>
                    <a:pt x="391" y="6314"/>
                  </a:lnTo>
                  <a:lnTo>
                    <a:pt x="391" y="5570"/>
                  </a:lnTo>
                  <a:close/>
                  <a:moveTo>
                    <a:pt x="6313" y="5570"/>
                  </a:moveTo>
                  <a:lnTo>
                    <a:pt x="6313" y="6314"/>
                  </a:lnTo>
                  <a:lnTo>
                    <a:pt x="5570" y="6314"/>
                  </a:lnTo>
                  <a:lnTo>
                    <a:pt x="5570" y="5570"/>
                  </a:lnTo>
                  <a:close/>
                  <a:moveTo>
                    <a:pt x="0" y="1"/>
                  </a:moveTo>
                  <a:lnTo>
                    <a:pt x="0" y="1526"/>
                  </a:lnTo>
                  <a:lnTo>
                    <a:pt x="1525" y="1526"/>
                  </a:lnTo>
                  <a:lnTo>
                    <a:pt x="1525" y="959"/>
                  </a:lnTo>
                  <a:lnTo>
                    <a:pt x="5179" y="959"/>
                  </a:lnTo>
                  <a:lnTo>
                    <a:pt x="5179" y="1526"/>
                  </a:lnTo>
                  <a:lnTo>
                    <a:pt x="5746" y="1526"/>
                  </a:lnTo>
                  <a:lnTo>
                    <a:pt x="5746" y="5180"/>
                  </a:lnTo>
                  <a:lnTo>
                    <a:pt x="5179" y="5180"/>
                  </a:lnTo>
                  <a:lnTo>
                    <a:pt x="5179" y="5747"/>
                  </a:lnTo>
                  <a:lnTo>
                    <a:pt x="1525" y="5747"/>
                  </a:lnTo>
                  <a:lnTo>
                    <a:pt x="1525" y="5180"/>
                  </a:lnTo>
                  <a:lnTo>
                    <a:pt x="0" y="5180"/>
                  </a:lnTo>
                  <a:lnTo>
                    <a:pt x="0" y="6705"/>
                  </a:lnTo>
                  <a:lnTo>
                    <a:pt x="1525" y="6705"/>
                  </a:lnTo>
                  <a:lnTo>
                    <a:pt x="1525" y="6138"/>
                  </a:lnTo>
                  <a:lnTo>
                    <a:pt x="5179" y="6138"/>
                  </a:lnTo>
                  <a:lnTo>
                    <a:pt x="5179" y="6705"/>
                  </a:lnTo>
                  <a:lnTo>
                    <a:pt x="6704" y="6705"/>
                  </a:lnTo>
                  <a:lnTo>
                    <a:pt x="6704" y="5180"/>
                  </a:lnTo>
                  <a:lnTo>
                    <a:pt x="6137" y="5180"/>
                  </a:lnTo>
                  <a:lnTo>
                    <a:pt x="6137" y="1526"/>
                  </a:lnTo>
                  <a:lnTo>
                    <a:pt x="6704" y="1526"/>
                  </a:lnTo>
                  <a:lnTo>
                    <a:pt x="6704" y="1"/>
                  </a:lnTo>
                  <a:lnTo>
                    <a:pt x="5179" y="1"/>
                  </a:lnTo>
                  <a:lnTo>
                    <a:pt x="5179" y="568"/>
                  </a:lnTo>
                  <a:lnTo>
                    <a:pt x="1525" y="568"/>
                  </a:lnTo>
                  <a:lnTo>
                    <a:pt x="15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73"/>
            <p:cNvSpPr/>
            <p:nvPr/>
          </p:nvSpPr>
          <p:spPr>
            <a:xfrm>
              <a:off x="1730154" y="3043399"/>
              <a:ext cx="30402" cy="46186"/>
            </a:xfrm>
            <a:custGeom>
              <a:avLst/>
              <a:gdLst/>
              <a:ahLst/>
              <a:cxnLst/>
              <a:rect l="l" t="t" r="r" b="b"/>
              <a:pathLst>
                <a:path w="391" h="594" extrusionOk="0">
                  <a:moveTo>
                    <a:pt x="0" y="1"/>
                  </a:moveTo>
                  <a:lnTo>
                    <a:pt x="0" y="593"/>
                  </a:lnTo>
                  <a:lnTo>
                    <a:pt x="391" y="593"/>
                  </a:lnTo>
                  <a:lnTo>
                    <a:pt x="3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73"/>
            <p:cNvSpPr/>
            <p:nvPr/>
          </p:nvSpPr>
          <p:spPr>
            <a:xfrm>
              <a:off x="1730154" y="2952271"/>
              <a:ext cx="30402" cy="46186"/>
            </a:xfrm>
            <a:custGeom>
              <a:avLst/>
              <a:gdLst/>
              <a:ahLst/>
              <a:cxnLst/>
              <a:rect l="l" t="t" r="r" b="b"/>
              <a:pathLst>
                <a:path w="391" h="594" extrusionOk="0">
                  <a:moveTo>
                    <a:pt x="0" y="1"/>
                  </a:moveTo>
                  <a:lnTo>
                    <a:pt x="0" y="593"/>
                  </a:lnTo>
                  <a:lnTo>
                    <a:pt x="391" y="593"/>
                  </a:lnTo>
                  <a:lnTo>
                    <a:pt x="3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73"/>
            <p:cNvSpPr/>
            <p:nvPr/>
          </p:nvSpPr>
          <p:spPr>
            <a:xfrm>
              <a:off x="1730154" y="2860210"/>
              <a:ext cx="30402" cy="46109"/>
            </a:xfrm>
            <a:custGeom>
              <a:avLst/>
              <a:gdLst/>
              <a:ahLst/>
              <a:cxnLst/>
              <a:rect l="l" t="t" r="r" b="b"/>
              <a:pathLst>
                <a:path w="391" h="593" extrusionOk="0">
                  <a:moveTo>
                    <a:pt x="0" y="0"/>
                  </a:moveTo>
                  <a:lnTo>
                    <a:pt x="0" y="593"/>
                  </a:lnTo>
                  <a:lnTo>
                    <a:pt x="391" y="593"/>
                  </a:lnTo>
                  <a:lnTo>
                    <a:pt x="3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73"/>
            <p:cNvSpPr/>
            <p:nvPr/>
          </p:nvSpPr>
          <p:spPr>
            <a:xfrm>
              <a:off x="1836910" y="2845514"/>
              <a:ext cx="219580" cy="258769"/>
            </a:xfrm>
            <a:custGeom>
              <a:avLst/>
              <a:gdLst/>
              <a:ahLst/>
              <a:cxnLst/>
              <a:rect l="l" t="t" r="r" b="b"/>
              <a:pathLst>
                <a:path w="2824" h="3328" extrusionOk="0">
                  <a:moveTo>
                    <a:pt x="2433" y="391"/>
                  </a:moveTo>
                  <a:lnTo>
                    <a:pt x="2433" y="794"/>
                  </a:lnTo>
                  <a:lnTo>
                    <a:pt x="1614" y="794"/>
                  </a:lnTo>
                  <a:lnTo>
                    <a:pt x="1614" y="2936"/>
                  </a:lnTo>
                  <a:lnTo>
                    <a:pt x="1211" y="2936"/>
                  </a:lnTo>
                  <a:lnTo>
                    <a:pt x="1211" y="794"/>
                  </a:lnTo>
                  <a:lnTo>
                    <a:pt x="391" y="794"/>
                  </a:lnTo>
                  <a:lnTo>
                    <a:pt x="391" y="391"/>
                  </a:lnTo>
                  <a:close/>
                  <a:moveTo>
                    <a:pt x="1" y="0"/>
                  </a:moveTo>
                  <a:lnTo>
                    <a:pt x="1" y="1185"/>
                  </a:lnTo>
                  <a:lnTo>
                    <a:pt x="820" y="1185"/>
                  </a:lnTo>
                  <a:lnTo>
                    <a:pt x="820" y="3327"/>
                  </a:lnTo>
                  <a:lnTo>
                    <a:pt x="2004" y="3327"/>
                  </a:lnTo>
                  <a:lnTo>
                    <a:pt x="2004" y="1185"/>
                  </a:lnTo>
                  <a:lnTo>
                    <a:pt x="2823" y="1185"/>
                  </a:lnTo>
                  <a:lnTo>
                    <a:pt x="282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25" name="Google Shape;1625;p73"/>
          <p:cNvSpPr/>
          <p:nvPr/>
        </p:nvSpPr>
        <p:spPr>
          <a:xfrm>
            <a:off x="2100094" y="2886708"/>
            <a:ext cx="358991" cy="300667"/>
          </a:xfrm>
          <a:custGeom>
            <a:avLst/>
            <a:gdLst/>
            <a:ahLst/>
            <a:cxnLst/>
            <a:rect l="l" t="t" r="r" b="b"/>
            <a:pathLst>
              <a:path w="6906" h="5784" extrusionOk="0">
                <a:moveTo>
                  <a:pt x="629" y="548"/>
                </a:moveTo>
                <a:cubicBezTo>
                  <a:pt x="752" y="548"/>
                  <a:pt x="870" y="648"/>
                  <a:pt x="870" y="794"/>
                </a:cubicBezTo>
                <a:cubicBezTo>
                  <a:pt x="870" y="920"/>
                  <a:pt x="769" y="1021"/>
                  <a:pt x="630" y="1021"/>
                </a:cubicBezTo>
                <a:cubicBezTo>
                  <a:pt x="428" y="1021"/>
                  <a:pt x="315" y="769"/>
                  <a:pt x="466" y="618"/>
                </a:cubicBezTo>
                <a:cubicBezTo>
                  <a:pt x="514" y="570"/>
                  <a:pt x="572" y="548"/>
                  <a:pt x="629" y="548"/>
                </a:cubicBezTo>
                <a:close/>
                <a:moveTo>
                  <a:pt x="6076" y="548"/>
                </a:moveTo>
                <a:cubicBezTo>
                  <a:pt x="6202" y="548"/>
                  <a:pt x="6326" y="648"/>
                  <a:pt x="6326" y="794"/>
                </a:cubicBezTo>
                <a:cubicBezTo>
                  <a:pt x="6326" y="920"/>
                  <a:pt x="6212" y="1021"/>
                  <a:pt x="6086" y="1021"/>
                </a:cubicBezTo>
                <a:cubicBezTo>
                  <a:pt x="5872" y="1021"/>
                  <a:pt x="5771" y="769"/>
                  <a:pt x="5910" y="618"/>
                </a:cubicBezTo>
                <a:cubicBezTo>
                  <a:pt x="5958" y="570"/>
                  <a:pt x="6017" y="548"/>
                  <a:pt x="6076" y="548"/>
                </a:cubicBezTo>
                <a:close/>
                <a:moveTo>
                  <a:pt x="4070" y="391"/>
                </a:moveTo>
                <a:lnTo>
                  <a:pt x="4070" y="1185"/>
                </a:lnTo>
                <a:lnTo>
                  <a:pt x="2646" y="1185"/>
                </a:lnTo>
                <a:lnTo>
                  <a:pt x="2646" y="391"/>
                </a:lnTo>
                <a:close/>
                <a:moveTo>
                  <a:pt x="1928" y="4801"/>
                </a:moveTo>
                <a:lnTo>
                  <a:pt x="1928" y="5393"/>
                </a:lnTo>
                <a:lnTo>
                  <a:pt x="1336" y="5393"/>
                </a:lnTo>
                <a:lnTo>
                  <a:pt x="1336" y="4801"/>
                </a:lnTo>
                <a:close/>
                <a:moveTo>
                  <a:pt x="5393" y="4801"/>
                </a:moveTo>
                <a:lnTo>
                  <a:pt x="5393" y="5393"/>
                </a:lnTo>
                <a:lnTo>
                  <a:pt x="4801" y="5393"/>
                </a:lnTo>
                <a:lnTo>
                  <a:pt x="4801" y="4801"/>
                </a:lnTo>
                <a:close/>
                <a:moveTo>
                  <a:pt x="2256" y="0"/>
                </a:moveTo>
                <a:lnTo>
                  <a:pt x="2256" y="592"/>
                </a:lnTo>
                <a:lnTo>
                  <a:pt x="1235" y="592"/>
                </a:lnTo>
                <a:cubicBezTo>
                  <a:pt x="1136" y="296"/>
                  <a:pt x="889" y="160"/>
                  <a:pt x="642" y="160"/>
                </a:cubicBezTo>
                <a:cubicBezTo>
                  <a:pt x="321" y="160"/>
                  <a:pt x="0" y="389"/>
                  <a:pt x="0" y="794"/>
                </a:cubicBezTo>
                <a:cubicBezTo>
                  <a:pt x="0" y="1191"/>
                  <a:pt x="319" y="1417"/>
                  <a:pt x="639" y="1417"/>
                </a:cubicBezTo>
                <a:cubicBezTo>
                  <a:pt x="887" y="1417"/>
                  <a:pt x="1136" y="1281"/>
                  <a:pt x="1235" y="983"/>
                </a:cubicBezTo>
                <a:lnTo>
                  <a:pt x="2067" y="983"/>
                </a:lnTo>
                <a:cubicBezTo>
                  <a:pt x="1915" y="1122"/>
                  <a:pt x="1789" y="1285"/>
                  <a:pt x="1689" y="1462"/>
                </a:cubicBezTo>
                <a:cubicBezTo>
                  <a:pt x="1512" y="1752"/>
                  <a:pt x="1424" y="2079"/>
                  <a:pt x="1424" y="2419"/>
                </a:cubicBezTo>
                <a:lnTo>
                  <a:pt x="1424" y="4398"/>
                </a:lnTo>
                <a:lnTo>
                  <a:pt x="945" y="4398"/>
                </a:lnTo>
                <a:lnTo>
                  <a:pt x="945" y="5784"/>
                </a:lnTo>
                <a:lnTo>
                  <a:pt x="2319" y="5784"/>
                </a:lnTo>
                <a:lnTo>
                  <a:pt x="2319" y="4398"/>
                </a:lnTo>
                <a:lnTo>
                  <a:pt x="1827" y="4398"/>
                </a:lnTo>
                <a:lnTo>
                  <a:pt x="1827" y="2419"/>
                </a:lnTo>
                <a:cubicBezTo>
                  <a:pt x="1827" y="2016"/>
                  <a:pt x="1978" y="1626"/>
                  <a:pt x="2268" y="1336"/>
                </a:cubicBezTo>
                <a:lnTo>
                  <a:pt x="2268" y="1575"/>
                </a:lnTo>
                <a:lnTo>
                  <a:pt x="4461" y="1575"/>
                </a:lnTo>
                <a:lnTo>
                  <a:pt x="4461" y="1348"/>
                </a:lnTo>
                <a:cubicBezTo>
                  <a:pt x="4738" y="1626"/>
                  <a:pt x="4902" y="2016"/>
                  <a:pt x="4902" y="2419"/>
                </a:cubicBezTo>
                <a:lnTo>
                  <a:pt x="4902" y="4398"/>
                </a:lnTo>
                <a:lnTo>
                  <a:pt x="4410" y="4398"/>
                </a:lnTo>
                <a:lnTo>
                  <a:pt x="4410" y="5784"/>
                </a:lnTo>
                <a:lnTo>
                  <a:pt x="5784" y="5784"/>
                </a:lnTo>
                <a:lnTo>
                  <a:pt x="5784" y="4398"/>
                </a:lnTo>
                <a:lnTo>
                  <a:pt x="5292" y="4398"/>
                </a:lnTo>
                <a:lnTo>
                  <a:pt x="5292" y="2419"/>
                </a:lnTo>
                <a:cubicBezTo>
                  <a:pt x="5292" y="2079"/>
                  <a:pt x="5204" y="1764"/>
                  <a:pt x="5040" y="1474"/>
                </a:cubicBezTo>
                <a:cubicBezTo>
                  <a:pt x="4940" y="1298"/>
                  <a:pt x="4801" y="1134"/>
                  <a:pt x="4650" y="996"/>
                </a:cubicBezTo>
                <a:lnTo>
                  <a:pt x="5494" y="996"/>
                </a:lnTo>
                <a:cubicBezTo>
                  <a:pt x="5581" y="1271"/>
                  <a:pt x="5835" y="1426"/>
                  <a:pt x="6092" y="1426"/>
                </a:cubicBezTo>
                <a:cubicBezTo>
                  <a:pt x="6282" y="1426"/>
                  <a:pt x="6474" y="1341"/>
                  <a:pt x="6603" y="1159"/>
                </a:cubicBezTo>
                <a:cubicBezTo>
                  <a:pt x="6905" y="744"/>
                  <a:pt x="6603" y="164"/>
                  <a:pt x="6086" y="164"/>
                </a:cubicBezTo>
                <a:cubicBezTo>
                  <a:pt x="5809" y="164"/>
                  <a:pt x="5570" y="328"/>
                  <a:pt x="5481" y="592"/>
                </a:cubicBezTo>
                <a:lnTo>
                  <a:pt x="4461" y="592"/>
                </a:lnTo>
                <a:lnTo>
                  <a:pt x="446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26" name="Google Shape;1626;p73"/>
          <p:cNvGrpSpPr/>
          <p:nvPr/>
        </p:nvGrpSpPr>
        <p:grpSpPr>
          <a:xfrm>
            <a:off x="1170010" y="2838857"/>
            <a:ext cx="348517" cy="348517"/>
            <a:chOff x="642609" y="2714188"/>
            <a:chExt cx="521341" cy="521342"/>
          </a:xfrm>
        </p:grpSpPr>
        <p:sp>
          <p:nvSpPr>
            <p:cNvPr id="1627" name="Google Shape;1627;p73"/>
            <p:cNvSpPr/>
            <p:nvPr/>
          </p:nvSpPr>
          <p:spPr>
            <a:xfrm>
              <a:off x="802316" y="2931744"/>
              <a:ext cx="201930" cy="78455"/>
            </a:xfrm>
            <a:custGeom>
              <a:avLst/>
              <a:gdLst/>
              <a:ahLst/>
              <a:cxnLst/>
              <a:rect l="l" t="t" r="r" b="b"/>
              <a:pathLst>
                <a:path w="2597" h="1009" extrusionOk="0">
                  <a:moveTo>
                    <a:pt x="114" y="0"/>
                  </a:moveTo>
                  <a:lnTo>
                    <a:pt x="0" y="895"/>
                  </a:lnTo>
                  <a:lnTo>
                    <a:pt x="908" y="1008"/>
                  </a:lnTo>
                  <a:lnTo>
                    <a:pt x="958" y="618"/>
                  </a:lnTo>
                  <a:lnTo>
                    <a:pt x="719" y="593"/>
                  </a:lnTo>
                  <a:cubicBezTo>
                    <a:pt x="901" y="498"/>
                    <a:pt x="1103" y="451"/>
                    <a:pt x="1305" y="451"/>
                  </a:cubicBezTo>
                  <a:cubicBezTo>
                    <a:pt x="1506" y="451"/>
                    <a:pt x="1708" y="498"/>
                    <a:pt x="1890" y="593"/>
                  </a:cubicBezTo>
                  <a:lnTo>
                    <a:pt x="1651" y="618"/>
                  </a:lnTo>
                  <a:lnTo>
                    <a:pt x="1701" y="1008"/>
                  </a:lnTo>
                  <a:lnTo>
                    <a:pt x="2596" y="895"/>
                  </a:lnTo>
                  <a:lnTo>
                    <a:pt x="2483" y="0"/>
                  </a:lnTo>
                  <a:lnTo>
                    <a:pt x="2092" y="51"/>
                  </a:lnTo>
                  <a:lnTo>
                    <a:pt x="2130" y="278"/>
                  </a:lnTo>
                  <a:cubicBezTo>
                    <a:pt x="1872" y="126"/>
                    <a:pt x="1585" y="51"/>
                    <a:pt x="1300" y="51"/>
                  </a:cubicBezTo>
                  <a:cubicBezTo>
                    <a:pt x="1015" y="51"/>
                    <a:pt x="731" y="126"/>
                    <a:pt x="479" y="278"/>
                  </a:cubicBezTo>
                  <a:lnTo>
                    <a:pt x="504" y="51"/>
                  </a:lnTo>
                  <a:lnTo>
                    <a:pt x="1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73"/>
            <p:cNvSpPr/>
            <p:nvPr/>
          </p:nvSpPr>
          <p:spPr>
            <a:xfrm>
              <a:off x="1095215" y="2927778"/>
              <a:ext cx="68735" cy="95172"/>
            </a:xfrm>
            <a:custGeom>
              <a:avLst/>
              <a:gdLst/>
              <a:ahLst/>
              <a:cxnLst/>
              <a:rect l="l" t="t" r="r" b="b"/>
              <a:pathLst>
                <a:path w="884" h="1224" extrusionOk="0">
                  <a:moveTo>
                    <a:pt x="278" y="1"/>
                  </a:moveTo>
                  <a:lnTo>
                    <a:pt x="1" y="278"/>
                  </a:lnTo>
                  <a:lnTo>
                    <a:pt x="329" y="606"/>
                  </a:lnTo>
                  <a:lnTo>
                    <a:pt x="1" y="946"/>
                  </a:lnTo>
                  <a:lnTo>
                    <a:pt x="278" y="1223"/>
                  </a:lnTo>
                  <a:lnTo>
                    <a:pt x="606" y="883"/>
                  </a:lnTo>
                  <a:lnTo>
                    <a:pt x="883" y="606"/>
                  </a:lnTo>
                  <a:lnTo>
                    <a:pt x="27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73"/>
            <p:cNvSpPr/>
            <p:nvPr/>
          </p:nvSpPr>
          <p:spPr>
            <a:xfrm>
              <a:off x="713132" y="2784788"/>
              <a:ext cx="380222" cy="381155"/>
            </a:xfrm>
            <a:custGeom>
              <a:avLst/>
              <a:gdLst/>
              <a:ahLst/>
              <a:cxnLst/>
              <a:rect l="l" t="t" r="r" b="b"/>
              <a:pathLst>
                <a:path w="4890" h="4902" extrusionOk="0">
                  <a:moveTo>
                    <a:pt x="4285" y="605"/>
                  </a:moveTo>
                  <a:lnTo>
                    <a:pt x="4285" y="920"/>
                  </a:lnTo>
                  <a:lnTo>
                    <a:pt x="4008" y="1197"/>
                  </a:lnTo>
                  <a:lnTo>
                    <a:pt x="4298" y="1487"/>
                  </a:lnTo>
                  <a:lnTo>
                    <a:pt x="4298" y="3415"/>
                  </a:lnTo>
                  <a:lnTo>
                    <a:pt x="4008" y="3692"/>
                  </a:lnTo>
                  <a:lnTo>
                    <a:pt x="4285" y="3969"/>
                  </a:lnTo>
                  <a:lnTo>
                    <a:pt x="4285" y="4284"/>
                  </a:lnTo>
                  <a:lnTo>
                    <a:pt x="3970" y="4284"/>
                  </a:lnTo>
                  <a:lnTo>
                    <a:pt x="3693" y="4007"/>
                  </a:lnTo>
                  <a:lnTo>
                    <a:pt x="3415" y="4284"/>
                  </a:lnTo>
                  <a:lnTo>
                    <a:pt x="1488" y="4284"/>
                  </a:lnTo>
                  <a:lnTo>
                    <a:pt x="1198" y="4007"/>
                  </a:lnTo>
                  <a:lnTo>
                    <a:pt x="921" y="4284"/>
                  </a:lnTo>
                  <a:lnTo>
                    <a:pt x="605" y="4284"/>
                  </a:lnTo>
                  <a:lnTo>
                    <a:pt x="605" y="3969"/>
                  </a:lnTo>
                  <a:lnTo>
                    <a:pt x="883" y="3680"/>
                  </a:lnTo>
                  <a:lnTo>
                    <a:pt x="605" y="3402"/>
                  </a:lnTo>
                  <a:lnTo>
                    <a:pt x="605" y="1487"/>
                  </a:lnTo>
                  <a:lnTo>
                    <a:pt x="883" y="1197"/>
                  </a:lnTo>
                  <a:lnTo>
                    <a:pt x="605" y="920"/>
                  </a:lnTo>
                  <a:lnTo>
                    <a:pt x="605" y="605"/>
                  </a:lnTo>
                  <a:lnTo>
                    <a:pt x="921" y="605"/>
                  </a:lnTo>
                  <a:lnTo>
                    <a:pt x="1198" y="882"/>
                  </a:lnTo>
                  <a:lnTo>
                    <a:pt x="1488" y="605"/>
                  </a:lnTo>
                  <a:lnTo>
                    <a:pt x="3415" y="605"/>
                  </a:lnTo>
                  <a:lnTo>
                    <a:pt x="3693" y="882"/>
                  </a:lnTo>
                  <a:lnTo>
                    <a:pt x="3970" y="605"/>
                  </a:lnTo>
                  <a:close/>
                  <a:moveTo>
                    <a:pt x="1525" y="0"/>
                  </a:moveTo>
                  <a:lnTo>
                    <a:pt x="1311" y="227"/>
                  </a:lnTo>
                  <a:lnTo>
                    <a:pt x="215" y="227"/>
                  </a:lnTo>
                  <a:lnTo>
                    <a:pt x="215" y="1323"/>
                  </a:lnTo>
                  <a:lnTo>
                    <a:pt x="1" y="1537"/>
                  </a:lnTo>
                  <a:lnTo>
                    <a:pt x="215" y="1752"/>
                  </a:lnTo>
                  <a:lnTo>
                    <a:pt x="215" y="3150"/>
                  </a:lnTo>
                  <a:lnTo>
                    <a:pt x="1" y="3365"/>
                  </a:lnTo>
                  <a:lnTo>
                    <a:pt x="215" y="3579"/>
                  </a:lnTo>
                  <a:lnTo>
                    <a:pt x="215" y="4688"/>
                  </a:lnTo>
                  <a:lnTo>
                    <a:pt x="1311" y="4688"/>
                  </a:lnTo>
                  <a:lnTo>
                    <a:pt x="1525" y="4902"/>
                  </a:lnTo>
                  <a:lnTo>
                    <a:pt x="1740" y="4688"/>
                  </a:lnTo>
                  <a:lnTo>
                    <a:pt x="3138" y="4688"/>
                  </a:lnTo>
                  <a:lnTo>
                    <a:pt x="3352" y="4902"/>
                  </a:lnTo>
                  <a:lnTo>
                    <a:pt x="3567" y="4688"/>
                  </a:lnTo>
                  <a:lnTo>
                    <a:pt x="4676" y="4688"/>
                  </a:lnTo>
                  <a:lnTo>
                    <a:pt x="4676" y="3579"/>
                  </a:lnTo>
                  <a:lnTo>
                    <a:pt x="4890" y="3365"/>
                  </a:lnTo>
                  <a:lnTo>
                    <a:pt x="4676" y="3150"/>
                  </a:lnTo>
                  <a:lnTo>
                    <a:pt x="4676" y="1752"/>
                  </a:lnTo>
                  <a:lnTo>
                    <a:pt x="4890" y="1537"/>
                  </a:lnTo>
                  <a:lnTo>
                    <a:pt x="4676" y="1323"/>
                  </a:lnTo>
                  <a:lnTo>
                    <a:pt x="4676" y="227"/>
                  </a:lnTo>
                  <a:lnTo>
                    <a:pt x="3567" y="227"/>
                  </a:lnTo>
                  <a:lnTo>
                    <a:pt x="3352" y="0"/>
                  </a:lnTo>
                  <a:lnTo>
                    <a:pt x="3138" y="227"/>
                  </a:lnTo>
                  <a:lnTo>
                    <a:pt x="1740" y="227"/>
                  </a:lnTo>
                  <a:lnTo>
                    <a:pt x="15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73"/>
            <p:cNvSpPr/>
            <p:nvPr/>
          </p:nvSpPr>
          <p:spPr>
            <a:xfrm>
              <a:off x="856199" y="2714188"/>
              <a:ext cx="95094" cy="69668"/>
            </a:xfrm>
            <a:custGeom>
              <a:avLst/>
              <a:gdLst/>
              <a:ahLst/>
              <a:cxnLst/>
              <a:rect l="l" t="t" r="r" b="b"/>
              <a:pathLst>
                <a:path w="1223" h="896" extrusionOk="0">
                  <a:moveTo>
                    <a:pt x="605" y="1"/>
                  </a:moveTo>
                  <a:lnTo>
                    <a:pt x="328" y="278"/>
                  </a:lnTo>
                  <a:lnTo>
                    <a:pt x="0" y="618"/>
                  </a:lnTo>
                  <a:lnTo>
                    <a:pt x="278" y="896"/>
                  </a:lnTo>
                  <a:lnTo>
                    <a:pt x="605" y="555"/>
                  </a:lnTo>
                  <a:lnTo>
                    <a:pt x="945" y="896"/>
                  </a:lnTo>
                  <a:lnTo>
                    <a:pt x="1223" y="618"/>
                  </a:lnTo>
                  <a:lnTo>
                    <a:pt x="6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73"/>
            <p:cNvSpPr/>
            <p:nvPr/>
          </p:nvSpPr>
          <p:spPr>
            <a:xfrm>
              <a:off x="642609" y="2927778"/>
              <a:ext cx="69668" cy="95172"/>
            </a:xfrm>
            <a:custGeom>
              <a:avLst/>
              <a:gdLst/>
              <a:ahLst/>
              <a:cxnLst/>
              <a:rect l="l" t="t" r="r" b="b"/>
              <a:pathLst>
                <a:path w="896" h="1224" extrusionOk="0">
                  <a:moveTo>
                    <a:pt x="618" y="1"/>
                  </a:moveTo>
                  <a:lnTo>
                    <a:pt x="0" y="606"/>
                  </a:lnTo>
                  <a:lnTo>
                    <a:pt x="618" y="1223"/>
                  </a:lnTo>
                  <a:lnTo>
                    <a:pt x="895" y="946"/>
                  </a:lnTo>
                  <a:lnTo>
                    <a:pt x="555" y="606"/>
                  </a:lnTo>
                  <a:lnTo>
                    <a:pt x="895" y="278"/>
                  </a:lnTo>
                  <a:lnTo>
                    <a:pt x="6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73"/>
            <p:cNvSpPr/>
            <p:nvPr/>
          </p:nvSpPr>
          <p:spPr>
            <a:xfrm>
              <a:off x="855188" y="3166872"/>
              <a:ext cx="96105" cy="68658"/>
            </a:xfrm>
            <a:custGeom>
              <a:avLst/>
              <a:gdLst/>
              <a:ahLst/>
              <a:cxnLst/>
              <a:rect l="l" t="t" r="r" b="b"/>
              <a:pathLst>
                <a:path w="1236" h="883" extrusionOk="0">
                  <a:moveTo>
                    <a:pt x="291" y="0"/>
                  </a:moveTo>
                  <a:lnTo>
                    <a:pt x="1" y="278"/>
                  </a:lnTo>
                  <a:lnTo>
                    <a:pt x="618" y="883"/>
                  </a:lnTo>
                  <a:lnTo>
                    <a:pt x="895" y="605"/>
                  </a:lnTo>
                  <a:lnTo>
                    <a:pt x="1236" y="278"/>
                  </a:lnTo>
                  <a:lnTo>
                    <a:pt x="958" y="0"/>
                  </a:lnTo>
                  <a:lnTo>
                    <a:pt x="618" y="328"/>
                  </a:lnTo>
                  <a:lnTo>
                    <a:pt x="2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33" name="Google Shape;1633;p73"/>
          <p:cNvSpPr/>
          <p:nvPr/>
        </p:nvSpPr>
        <p:spPr>
          <a:xfrm>
            <a:off x="4945930" y="3349471"/>
            <a:ext cx="277742" cy="348491"/>
          </a:xfrm>
          <a:custGeom>
            <a:avLst/>
            <a:gdLst/>
            <a:ahLst/>
            <a:cxnLst/>
            <a:rect l="l" t="t" r="r" b="b"/>
            <a:pathLst>
              <a:path w="5343" h="6704" extrusionOk="0">
                <a:moveTo>
                  <a:pt x="4247" y="391"/>
                </a:moveTo>
                <a:lnTo>
                  <a:pt x="4788" y="945"/>
                </a:lnTo>
                <a:lnTo>
                  <a:pt x="4788" y="1223"/>
                </a:lnTo>
                <a:lnTo>
                  <a:pt x="4272" y="1752"/>
                </a:lnTo>
                <a:lnTo>
                  <a:pt x="3440" y="920"/>
                </a:lnTo>
                <a:lnTo>
                  <a:pt x="3969" y="391"/>
                </a:lnTo>
                <a:close/>
                <a:moveTo>
                  <a:pt x="3163" y="1197"/>
                </a:moveTo>
                <a:lnTo>
                  <a:pt x="3440" y="1475"/>
                </a:lnTo>
                <a:lnTo>
                  <a:pt x="1235" y="3680"/>
                </a:lnTo>
                <a:cubicBezTo>
                  <a:pt x="1194" y="3712"/>
                  <a:pt x="1151" y="3726"/>
                  <a:pt x="1109" y="3726"/>
                </a:cubicBezTo>
                <a:cubicBezTo>
                  <a:pt x="957" y="3726"/>
                  <a:pt x="829" y="3541"/>
                  <a:pt x="958" y="3403"/>
                </a:cubicBezTo>
                <a:lnTo>
                  <a:pt x="3163" y="1197"/>
                </a:lnTo>
                <a:close/>
                <a:moveTo>
                  <a:pt x="3717" y="1752"/>
                </a:moveTo>
                <a:lnTo>
                  <a:pt x="3994" y="2029"/>
                </a:lnTo>
                <a:lnTo>
                  <a:pt x="1789" y="4234"/>
                </a:lnTo>
                <a:cubicBezTo>
                  <a:pt x="1752" y="4272"/>
                  <a:pt x="1701" y="4291"/>
                  <a:pt x="1651" y="4291"/>
                </a:cubicBezTo>
                <a:cubicBezTo>
                  <a:pt x="1600" y="4291"/>
                  <a:pt x="1550" y="4272"/>
                  <a:pt x="1512" y="4234"/>
                </a:cubicBezTo>
                <a:cubicBezTo>
                  <a:pt x="1437" y="4159"/>
                  <a:pt x="1437" y="4033"/>
                  <a:pt x="1512" y="3957"/>
                </a:cubicBezTo>
                <a:lnTo>
                  <a:pt x="3717" y="1752"/>
                </a:lnTo>
                <a:close/>
                <a:moveTo>
                  <a:pt x="643" y="3932"/>
                </a:moveTo>
                <a:lnTo>
                  <a:pt x="668" y="3957"/>
                </a:lnTo>
                <a:cubicBezTo>
                  <a:pt x="769" y="4058"/>
                  <a:pt x="907" y="4121"/>
                  <a:pt x="1058" y="4133"/>
                </a:cubicBezTo>
                <a:cubicBezTo>
                  <a:pt x="1058" y="4272"/>
                  <a:pt x="1121" y="4411"/>
                  <a:pt x="1222" y="4511"/>
                </a:cubicBezTo>
                <a:lnTo>
                  <a:pt x="1260" y="4537"/>
                </a:lnTo>
                <a:lnTo>
                  <a:pt x="454" y="4738"/>
                </a:lnTo>
                <a:lnTo>
                  <a:pt x="454" y="4738"/>
                </a:lnTo>
                <a:lnTo>
                  <a:pt x="643" y="3932"/>
                </a:lnTo>
                <a:close/>
                <a:moveTo>
                  <a:pt x="3793" y="0"/>
                </a:moveTo>
                <a:lnTo>
                  <a:pt x="353" y="3428"/>
                </a:lnTo>
                <a:lnTo>
                  <a:pt x="0" y="4902"/>
                </a:lnTo>
                <a:lnTo>
                  <a:pt x="252" y="5154"/>
                </a:lnTo>
                <a:lnTo>
                  <a:pt x="4612" y="5154"/>
                </a:lnTo>
                <a:cubicBezTo>
                  <a:pt x="4839" y="5167"/>
                  <a:pt x="4839" y="5507"/>
                  <a:pt x="4612" y="5532"/>
                </a:cubicBezTo>
                <a:lnTo>
                  <a:pt x="3062" y="5532"/>
                </a:lnTo>
                <a:cubicBezTo>
                  <a:pt x="2281" y="5532"/>
                  <a:pt x="2281" y="6704"/>
                  <a:pt x="3062" y="6704"/>
                </a:cubicBezTo>
                <a:lnTo>
                  <a:pt x="3994" y="6704"/>
                </a:lnTo>
                <a:lnTo>
                  <a:pt x="3994" y="6313"/>
                </a:lnTo>
                <a:lnTo>
                  <a:pt x="3062" y="6313"/>
                </a:lnTo>
                <a:cubicBezTo>
                  <a:pt x="3054" y="6314"/>
                  <a:pt x="3046" y="6314"/>
                  <a:pt x="3039" y="6314"/>
                </a:cubicBezTo>
                <a:cubicBezTo>
                  <a:pt x="2780" y="6314"/>
                  <a:pt x="2780" y="5922"/>
                  <a:pt x="3039" y="5922"/>
                </a:cubicBezTo>
                <a:cubicBezTo>
                  <a:pt x="3046" y="5922"/>
                  <a:pt x="3054" y="5922"/>
                  <a:pt x="3062" y="5923"/>
                </a:cubicBezTo>
                <a:lnTo>
                  <a:pt x="4612" y="5923"/>
                </a:lnTo>
                <a:cubicBezTo>
                  <a:pt x="5343" y="5885"/>
                  <a:pt x="5343" y="4801"/>
                  <a:pt x="4612" y="4763"/>
                </a:cubicBezTo>
                <a:lnTo>
                  <a:pt x="1815" y="4763"/>
                </a:lnTo>
                <a:lnTo>
                  <a:pt x="5192" y="1386"/>
                </a:lnTo>
                <a:lnTo>
                  <a:pt x="5192" y="782"/>
                </a:lnTo>
                <a:lnTo>
                  <a:pt x="43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34" name="Google Shape;1634;p73"/>
          <p:cNvGrpSpPr/>
          <p:nvPr/>
        </p:nvGrpSpPr>
        <p:grpSpPr>
          <a:xfrm>
            <a:off x="6744617" y="3349495"/>
            <a:ext cx="253503" cy="348467"/>
            <a:chOff x="3318371" y="4054079"/>
            <a:chExt cx="379211" cy="521266"/>
          </a:xfrm>
        </p:grpSpPr>
        <p:sp>
          <p:nvSpPr>
            <p:cNvPr id="1635" name="Google Shape;1635;p73"/>
            <p:cNvSpPr/>
            <p:nvPr/>
          </p:nvSpPr>
          <p:spPr>
            <a:xfrm>
              <a:off x="3318371" y="4344102"/>
              <a:ext cx="379211" cy="231243"/>
            </a:xfrm>
            <a:custGeom>
              <a:avLst/>
              <a:gdLst/>
              <a:ahLst/>
              <a:cxnLst/>
              <a:rect l="l" t="t" r="r" b="b"/>
              <a:pathLst>
                <a:path w="4877" h="2974" extrusionOk="0">
                  <a:moveTo>
                    <a:pt x="2016" y="391"/>
                  </a:moveTo>
                  <a:lnTo>
                    <a:pt x="2168" y="807"/>
                  </a:lnTo>
                  <a:lnTo>
                    <a:pt x="719" y="807"/>
                  </a:lnTo>
                  <a:lnTo>
                    <a:pt x="567" y="391"/>
                  </a:lnTo>
                  <a:close/>
                  <a:moveTo>
                    <a:pt x="4310" y="391"/>
                  </a:moveTo>
                  <a:lnTo>
                    <a:pt x="4171" y="807"/>
                  </a:lnTo>
                  <a:lnTo>
                    <a:pt x="2722" y="807"/>
                  </a:lnTo>
                  <a:lnTo>
                    <a:pt x="2873" y="391"/>
                  </a:lnTo>
                  <a:close/>
                  <a:moveTo>
                    <a:pt x="2243" y="1197"/>
                  </a:moveTo>
                  <a:lnTo>
                    <a:pt x="2243" y="2583"/>
                  </a:lnTo>
                  <a:lnTo>
                    <a:pt x="782" y="2583"/>
                  </a:lnTo>
                  <a:lnTo>
                    <a:pt x="782" y="1197"/>
                  </a:lnTo>
                  <a:close/>
                  <a:moveTo>
                    <a:pt x="4108" y="1197"/>
                  </a:moveTo>
                  <a:lnTo>
                    <a:pt x="4108" y="1701"/>
                  </a:lnTo>
                  <a:lnTo>
                    <a:pt x="3377" y="1701"/>
                  </a:lnTo>
                  <a:lnTo>
                    <a:pt x="3377" y="2092"/>
                  </a:lnTo>
                  <a:lnTo>
                    <a:pt x="4108" y="2092"/>
                  </a:lnTo>
                  <a:lnTo>
                    <a:pt x="4108" y="2583"/>
                  </a:lnTo>
                  <a:lnTo>
                    <a:pt x="2647" y="2583"/>
                  </a:lnTo>
                  <a:lnTo>
                    <a:pt x="2647" y="1197"/>
                  </a:lnTo>
                  <a:close/>
                  <a:moveTo>
                    <a:pt x="0" y="0"/>
                  </a:moveTo>
                  <a:lnTo>
                    <a:pt x="378" y="1033"/>
                  </a:lnTo>
                  <a:lnTo>
                    <a:pt x="378" y="2974"/>
                  </a:lnTo>
                  <a:lnTo>
                    <a:pt x="4486" y="2974"/>
                  </a:lnTo>
                  <a:lnTo>
                    <a:pt x="4486" y="1033"/>
                  </a:lnTo>
                  <a:lnTo>
                    <a:pt x="4877" y="0"/>
                  </a:lnTo>
                  <a:lnTo>
                    <a:pt x="2596" y="0"/>
                  </a:lnTo>
                  <a:lnTo>
                    <a:pt x="2445" y="429"/>
                  </a:lnTo>
                  <a:lnTo>
                    <a:pt x="228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73"/>
            <p:cNvSpPr/>
            <p:nvPr/>
          </p:nvSpPr>
          <p:spPr>
            <a:xfrm>
              <a:off x="3385006" y="4054079"/>
              <a:ext cx="245939" cy="259702"/>
            </a:xfrm>
            <a:custGeom>
              <a:avLst/>
              <a:gdLst/>
              <a:ahLst/>
              <a:cxnLst/>
              <a:rect l="l" t="t" r="r" b="b"/>
              <a:pathLst>
                <a:path w="3163" h="3340" extrusionOk="0">
                  <a:moveTo>
                    <a:pt x="832" y="1714"/>
                  </a:moveTo>
                  <a:lnTo>
                    <a:pt x="832" y="2331"/>
                  </a:lnTo>
                  <a:lnTo>
                    <a:pt x="391" y="2331"/>
                  </a:lnTo>
                  <a:lnTo>
                    <a:pt x="391" y="2142"/>
                  </a:lnTo>
                  <a:lnTo>
                    <a:pt x="630" y="1714"/>
                  </a:lnTo>
                  <a:close/>
                  <a:moveTo>
                    <a:pt x="1588" y="479"/>
                  </a:moveTo>
                  <a:cubicBezTo>
                    <a:pt x="1953" y="479"/>
                    <a:pt x="2168" y="908"/>
                    <a:pt x="1941" y="1197"/>
                  </a:cubicBezTo>
                  <a:lnTo>
                    <a:pt x="1941" y="2331"/>
                  </a:lnTo>
                  <a:lnTo>
                    <a:pt x="1222" y="2331"/>
                  </a:lnTo>
                  <a:lnTo>
                    <a:pt x="1222" y="1197"/>
                  </a:lnTo>
                  <a:cubicBezTo>
                    <a:pt x="1008" y="908"/>
                    <a:pt x="1210" y="479"/>
                    <a:pt x="1588" y="479"/>
                  </a:cubicBezTo>
                  <a:close/>
                  <a:moveTo>
                    <a:pt x="2546" y="1727"/>
                  </a:moveTo>
                  <a:lnTo>
                    <a:pt x="2772" y="2142"/>
                  </a:lnTo>
                  <a:lnTo>
                    <a:pt x="2772" y="2344"/>
                  </a:lnTo>
                  <a:lnTo>
                    <a:pt x="2331" y="2344"/>
                  </a:lnTo>
                  <a:lnTo>
                    <a:pt x="2331" y="1727"/>
                  </a:lnTo>
                  <a:close/>
                  <a:moveTo>
                    <a:pt x="1588" y="0"/>
                  </a:moveTo>
                  <a:lnTo>
                    <a:pt x="1386" y="152"/>
                  </a:lnTo>
                  <a:cubicBezTo>
                    <a:pt x="1033" y="391"/>
                    <a:pt x="832" y="782"/>
                    <a:pt x="832" y="1197"/>
                  </a:cubicBezTo>
                  <a:lnTo>
                    <a:pt x="832" y="1336"/>
                  </a:lnTo>
                  <a:lnTo>
                    <a:pt x="391" y="1336"/>
                  </a:lnTo>
                  <a:lnTo>
                    <a:pt x="0" y="2054"/>
                  </a:lnTo>
                  <a:lnTo>
                    <a:pt x="0" y="2735"/>
                  </a:lnTo>
                  <a:lnTo>
                    <a:pt x="592" y="2735"/>
                  </a:lnTo>
                  <a:lnTo>
                    <a:pt x="592" y="3340"/>
                  </a:lnTo>
                  <a:lnTo>
                    <a:pt x="983" y="3340"/>
                  </a:lnTo>
                  <a:lnTo>
                    <a:pt x="983" y="2735"/>
                  </a:lnTo>
                  <a:lnTo>
                    <a:pt x="1386" y="2735"/>
                  </a:lnTo>
                  <a:lnTo>
                    <a:pt x="1386" y="3100"/>
                  </a:lnTo>
                  <a:lnTo>
                    <a:pt x="1777" y="3100"/>
                  </a:lnTo>
                  <a:lnTo>
                    <a:pt x="1777" y="2735"/>
                  </a:lnTo>
                  <a:lnTo>
                    <a:pt x="2193" y="2735"/>
                  </a:lnTo>
                  <a:lnTo>
                    <a:pt x="2193" y="3340"/>
                  </a:lnTo>
                  <a:lnTo>
                    <a:pt x="2583" y="3340"/>
                  </a:lnTo>
                  <a:lnTo>
                    <a:pt x="2583" y="2735"/>
                  </a:lnTo>
                  <a:lnTo>
                    <a:pt x="3163" y="2735"/>
                  </a:lnTo>
                  <a:lnTo>
                    <a:pt x="3163" y="2054"/>
                  </a:lnTo>
                  <a:lnTo>
                    <a:pt x="2772" y="1336"/>
                  </a:lnTo>
                  <a:lnTo>
                    <a:pt x="2331" y="1336"/>
                  </a:lnTo>
                  <a:lnTo>
                    <a:pt x="2331" y="1197"/>
                  </a:lnTo>
                  <a:cubicBezTo>
                    <a:pt x="2331" y="782"/>
                    <a:pt x="2130" y="391"/>
                    <a:pt x="1790" y="152"/>
                  </a:cubicBezTo>
                  <a:lnTo>
                    <a:pt x="158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 name="Google Shape;1637;p73"/>
          <p:cNvGrpSpPr/>
          <p:nvPr/>
        </p:nvGrpSpPr>
        <p:grpSpPr>
          <a:xfrm>
            <a:off x="4007796" y="3349441"/>
            <a:ext cx="290874" cy="348521"/>
            <a:chOff x="6096974" y="3510779"/>
            <a:chExt cx="435114" cy="521347"/>
          </a:xfrm>
        </p:grpSpPr>
        <p:sp>
          <p:nvSpPr>
            <p:cNvPr id="1638" name="Google Shape;1638;p73"/>
            <p:cNvSpPr/>
            <p:nvPr/>
          </p:nvSpPr>
          <p:spPr>
            <a:xfrm>
              <a:off x="6096974" y="3510779"/>
              <a:ext cx="188167" cy="521347"/>
            </a:xfrm>
            <a:custGeom>
              <a:avLst/>
              <a:gdLst/>
              <a:ahLst/>
              <a:cxnLst/>
              <a:rect l="l" t="t" r="r" b="b"/>
              <a:pathLst>
                <a:path w="2420" h="6705" extrusionOk="0">
                  <a:moveTo>
                    <a:pt x="1387" y="391"/>
                  </a:moveTo>
                  <a:lnTo>
                    <a:pt x="1387" y="895"/>
                  </a:lnTo>
                  <a:lnTo>
                    <a:pt x="1021" y="895"/>
                  </a:lnTo>
                  <a:lnTo>
                    <a:pt x="1021" y="681"/>
                  </a:lnTo>
                  <a:lnTo>
                    <a:pt x="1223" y="391"/>
                  </a:lnTo>
                  <a:close/>
                  <a:moveTo>
                    <a:pt x="1475" y="1286"/>
                  </a:moveTo>
                  <a:lnTo>
                    <a:pt x="1865" y="1954"/>
                  </a:lnTo>
                  <a:lnTo>
                    <a:pt x="542" y="1954"/>
                  </a:lnTo>
                  <a:lnTo>
                    <a:pt x="946" y="1286"/>
                  </a:lnTo>
                  <a:close/>
                  <a:moveTo>
                    <a:pt x="2017" y="2344"/>
                  </a:moveTo>
                  <a:lnTo>
                    <a:pt x="2017" y="4927"/>
                  </a:lnTo>
                  <a:lnTo>
                    <a:pt x="391" y="4927"/>
                  </a:lnTo>
                  <a:lnTo>
                    <a:pt x="391" y="2344"/>
                  </a:lnTo>
                  <a:close/>
                  <a:moveTo>
                    <a:pt x="1966" y="5318"/>
                  </a:moveTo>
                  <a:lnTo>
                    <a:pt x="1752" y="6313"/>
                  </a:lnTo>
                  <a:lnTo>
                    <a:pt x="656" y="6313"/>
                  </a:lnTo>
                  <a:lnTo>
                    <a:pt x="441" y="5318"/>
                  </a:lnTo>
                  <a:close/>
                  <a:moveTo>
                    <a:pt x="1009" y="0"/>
                  </a:moveTo>
                  <a:lnTo>
                    <a:pt x="630" y="567"/>
                  </a:lnTo>
                  <a:lnTo>
                    <a:pt x="630" y="1046"/>
                  </a:lnTo>
                  <a:lnTo>
                    <a:pt x="0" y="2092"/>
                  </a:lnTo>
                  <a:lnTo>
                    <a:pt x="0" y="5154"/>
                  </a:lnTo>
                  <a:lnTo>
                    <a:pt x="341" y="6704"/>
                  </a:lnTo>
                  <a:lnTo>
                    <a:pt x="2080" y="6704"/>
                  </a:lnTo>
                  <a:lnTo>
                    <a:pt x="2420" y="5154"/>
                  </a:lnTo>
                  <a:lnTo>
                    <a:pt x="2420" y="2092"/>
                  </a:lnTo>
                  <a:lnTo>
                    <a:pt x="1790" y="1034"/>
                  </a:lnTo>
                  <a:lnTo>
                    <a:pt x="17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73"/>
            <p:cNvSpPr/>
            <p:nvPr/>
          </p:nvSpPr>
          <p:spPr>
            <a:xfrm>
              <a:off x="6343843" y="3510779"/>
              <a:ext cx="188245" cy="521347"/>
            </a:xfrm>
            <a:custGeom>
              <a:avLst/>
              <a:gdLst/>
              <a:ahLst/>
              <a:cxnLst/>
              <a:rect l="l" t="t" r="r" b="b"/>
              <a:pathLst>
                <a:path w="2421" h="6705" extrusionOk="0">
                  <a:moveTo>
                    <a:pt x="1740" y="391"/>
                  </a:moveTo>
                  <a:lnTo>
                    <a:pt x="1992" y="1954"/>
                  </a:lnTo>
                  <a:lnTo>
                    <a:pt x="417" y="1954"/>
                  </a:lnTo>
                  <a:lnTo>
                    <a:pt x="669" y="391"/>
                  </a:lnTo>
                  <a:close/>
                  <a:moveTo>
                    <a:pt x="2017" y="2344"/>
                  </a:moveTo>
                  <a:lnTo>
                    <a:pt x="2017" y="4927"/>
                  </a:lnTo>
                  <a:lnTo>
                    <a:pt x="392" y="4927"/>
                  </a:lnTo>
                  <a:lnTo>
                    <a:pt x="392" y="2344"/>
                  </a:lnTo>
                  <a:close/>
                  <a:moveTo>
                    <a:pt x="1967" y="5318"/>
                  </a:moveTo>
                  <a:lnTo>
                    <a:pt x="1752" y="6313"/>
                  </a:lnTo>
                  <a:lnTo>
                    <a:pt x="656" y="6313"/>
                  </a:lnTo>
                  <a:lnTo>
                    <a:pt x="442" y="5318"/>
                  </a:lnTo>
                  <a:close/>
                  <a:moveTo>
                    <a:pt x="328" y="0"/>
                  </a:moveTo>
                  <a:lnTo>
                    <a:pt x="1" y="2130"/>
                  </a:lnTo>
                  <a:lnTo>
                    <a:pt x="1" y="5142"/>
                  </a:lnTo>
                  <a:lnTo>
                    <a:pt x="354" y="6704"/>
                  </a:lnTo>
                  <a:lnTo>
                    <a:pt x="2067" y="6704"/>
                  </a:lnTo>
                  <a:lnTo>
                    <a:pt x="2420" y="5142"/>
                  </a:lnTo>
                  <a:lnTo>
                    <a:pt x="2420" y="2130"/>
                  </a:lnTo>
                  <a:lnTo>
                    <a:pt x="208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 name="Google Shape;1640;p73"/>
          <p:cNvGrpSpPr/>
          <p:nvPr/>
        </p:nvGrpSpPr>
        <p:grpSpPr>
          <a:xfrm>
            <a:off x="5846391" y="3349495"/>
            <a:ext cx="253503" cy="348467"/>
            <a:chOff x="2938231" y="4054079"/>
            <a:chExt cx="379211" cy="521266"/>
          </a:xfrm>
        </p:grpSpPr>
        <p:sp>
          <p:nvSpPr>
            <p:cNvPr id="1641" name="Google Shape;1641;p73"/>
            <p:cNvSpPr/>
            <p:nvPr/>
          </p:nvSpPr>
          <p:spPr>
            <a:xfrm>
              <a:off x="2938231" y="4344102"/>
              <a:ext cx="379211" cy="231243"/>
            </a:xfrm>
            <a:custGeom>
              <a:avLst/>
              <a:gdLst/>
              <a:ahLst/>
              <a:cxnLst/>
              <a:rect l="l" t="t" r="r" b="b"/>
              <a:pathLst>
                <a:path w="4877" h="2974" extrusionOk="0">
                  <a:moveTo>
                    <a:pt x="2016" y="391"/>
                  </a:moveTo>
                  <a:lnTo>
                    <a:pt x="2168" y="807"/>
                  </a:lnTo>
                  <a:lnTo>
                    <a:pt x="718" y="807"/>
                  </a:lnTo>
                  <a:lnTo>
                    <a:pt x="567" y="391"/>
                  </a:lnTo>
                  <a:close/>
                  <a:moveTo>
                    <a:pt x="4310" y="391"/>
                  </a:moveTo>
                  <a:lnTo>
                    <a:pt x="4158" y="807"/>
                  </a:lnTo>
                  <a:lnTo>
                    <a:pt x="2709" y="807"/>
                  </a:lnTo>
                  <a:lnTo>
                    <a:pt x="2873" y="391"/>
                  </a:lnTo>
                  <a:close/>
                  <a:moveTo>
                    <a:pt x="2243" y="1197"/>
                  </a:moveTo>
                  <a:lnTo>
                    <a:pt x="2243" y="2583"/>
                  </a:lnTo>
                  <a:lnTo>
                    <a:pt x="781" y="2583"/>
                  </a:lnTo>
                  <a:lnTo>
                    <a:pt x="781" y="1197"/>
                  </a:lnTo>
                  <a:close/>
                  <a:moveTo>
                    <a:pt x="4108" y="1197"/>
                  </a:moveTo>
                  <a:lnTo>
                    <a:pt x="4108" y="1701"/>
                  </a:lnTo>
                  <a:lnTo>
                    <a:pt x="3377" y="1701"/>
                  </a:lnTo>
                  <a:lnTo>
                    <a:pt x="3377" y="2092"/>
                  </a:lnTo>
                  <a:lnTo>
                    <a:pt x="4108" y="2092"/>
                  </a:lnTo>
                  <a:lnTo>
                    <a:pt x="4108" y="2583"/>
                  </a:lnTo>
                  <a:lnTo>
                    <a:pt x="2634" y="2583"/>
                  </a:lnTo>
                  <a:lnTo>
                    <a:pt x="2634" y="1197"/>
                  </a:lnTo>
                  <a:close/>
                  <a:moveTo>
                    <a:pt x="0" y="0"/>
                  </a:moveTo>
                  <a:lnTo>
                    <a:pt x="378" y="1033"/>
                  </a:lnTo>
                  <a:lnTo>
                    <a:pt x="378" y="2974"/>
                  </a:lnTo>
                  <a:lnTo>
                    <a:pt x="4486" y="2974"/>
                  </a:lnTo>
                  <a:lnTo>
                    <a:pt x="4486" y="1033"/>
                  </a:lnTo>
                  <a:lnTo>
                    <a:pt x="4877" y="0"/>
                  </a:lnTo>
                  <a:lnTo>
                    <a:pt x="2596" y="0"/>
                  </a:lnTo>
                  <a:lnTo>
                    <a:pt x="2445" y="429"/>
                  </a:lnTo>
                  <a:lnTo>
                    <a:pt x="228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73"/>
            <p:cNvSpPr/>
            <p:nvPr/>
          </p:nvSpPr>
          <p:spPr>
            <a:xfrm>
              <a:off x="2984262" y="4054079"/>
              <a:ext cx="288160" cy="258691"/>
            </a:xfrm>
            <a:custGeom>
              <a:avLst/>
              <a:gdLst/>
              <a:ahLst/>
              <a:cxnLst/>
              <a:rect l="l" t="t" r="r" b="b"/>
              <a:pathLst>
                <a:path w="3706" h="3327" extrusionOk="0">
                  <a:moveTo>
                    <a:pt x="1853" y="391"/>
                  </a:moveTo>
                  <a:cubicBezTo>
                    <a:pt x="2798" y="391"/>
                    <a:pt x="3163" y="1626"/>
                    <a:pt x="2369" y="2155"/>
                  </a:cubicBezTo>
                  <a:lnTo>
                    <a:pt x="2054" y="2155"/>
                  </a:lnTo>
                  <a:lnTo>
                    <a:pt x="2054" y="1676"/>
                  </a:lnTo>
                  <a:lnTo>
                    <a:pt x="2281" y="1676"/>
                  </a:lnTo>
                  <a:lnTo>
                    <a:pt x="2281" y="1286"/>
                  </a:lnTo>
                  <a:lnTo>
                    <a:pt x="1412" y="1286"/>
                  </a:lnTo>
                  <a:lnTo>
                    <a:pt x="1412" y="1676"/>
                  </a:lnTo>
                  <a:lnTo>
                    <a:pt x="1651" y="1676"/>
                  </a:lnTo>
                  <a:lnTo>
                    <a:pt x="1651" y="2155"/>
                  </a:lnTo>
                  <a:lnTo>
                    <a:pt x="1336" y="2155"/>
                  </a:lnTo>
                  <a:cubicBezTo>
                    <a:pt x="530" y="1638"/>
                    <a:pt x="908" y="404"/>
                    <a:pt x="1853" y="404"/>
                  </a:cubicBezTo>
                  <a:lnTo>
                    <a:pt x="1853" y="391"/>
                  </a:lnTo>
                  <a:close/>
                  <a:moveTo>
                    <a:pt x="2231" y="2546"/>
                  </a:moveTo>
                  <a:lnTo>
                    <a:pt x="2231" y="2710"/>
                  </a:lnTo>
                  <a:lnTo>
                    <a:pt x="2143" y="2936"/>
                  </a:lnTo>
                  <a:lnTo>
                    <a:pt x="1550" y="2936"/>
                  </a:lnTo>
                  <a:lnTo>
                    <a:pt x="1475" y="2710"/>
                  </a:lnTo>
                  <a:lnTo>
                    <a:pt x="1475" y="2546"/>
                  </a:lnTo>
                  <a:close/>
                  <a:moveTo>
                    <a:pt x="1853" y="0"/>
                  </a:moveTo>
                  <a:cubicBezTo>
                    <a:pt x="542" y="0"/>
                    <a:pt x="0" y="1701"/>
                    <a:pt x="1084" y="2458"/>
                  </a:cubicBezTo>
                  <a:lnTo>
                    <a:pt x="1084" y="2773"/>
                  </a:lnTo>
                  <a:lnTo>
                    <a:pt x="1273" y="3327"/>
                  </a:lnTo>
                  <a:lnTo>
                    <a:pt x="2432" y="3327"/>
                  </a:lnTo>
                  <a:lnTo>
                    <a:pt x="2634" y="2773"/>
                  </a:lnTo>
                  <a:lnTo>
                    <a:pt x="2634" y="2458"/>
                  </a:lnTo>
                  <a:cubicBezTo>
                    <a:pt x="3705" y="1701"/>
                    <a:pt x="3176" y="0"/>
                    <a:pt x="18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3" name="Google Shape;1643;p73"/>
          <p:cNvSpPr/>
          <p:nvPr/>
        </p:nvSpPr>
        <p:spPr>
          <a:xfrm>
            <a:off x="2127021" y="3349419"/>
            <a:ext cx="305137" cy="348543"/>
          </a:xfrm>
          <a:custGeom>
            <a:avLst/>
            <a:gdLst/>
            <a:ahLst/>
            <a:cxnLst/>
            <a:rect l="l" t="t" r="r" b="b"/>
            <a:pathLst>
              <a:path w="5870" h="6705" extrusionOk="0">
                <a:moveTo>
                  <a:pt x="2369" y="391"/>
                </a:moveTo>
                <a:lnTo>
                  <a:pt x="2369" y="1374"/>
                </a:lnTo>
                <a:lnTo>
                  <a:pt x="391" y="1374"/>
                </a:lnTo>
                <a:lnTo>
                  <a:pt x="391" y="391"/>
                </a:lnTo>
                <a:close/>
                <a:moveTo>
                  <a:pt x="1387" y="2999"/>
                </a:moveTo>
                <a:cubicBezTo>
                  <a:pt x="1613" y="2999"/>
                  <a:pt x="1727" y="3277"/>
                  <a:pt x="1563" y="3440"/>
                </a:cubicBezTo>
                <a:cubicBezTo>
                  <a:pt x="1509" y="3494"/>
                  <a:pt x="1444" y="3518"/>
                  <a:pt x="1380" y="3518"/>
                </a:cubicBezTo>
                <a:cubicBezTo>
                  <a:pt x="1247" y="3518"/>
                  <a:pt x="1122" y="3417"/>
                  <a:pt x="1122" y="3264"/>
                </a:cubicBezTo>
                <a:cubicBezTo>
                  <a:pt x="1122" y="3113"/>
                  <a:pt x="1235" y="2999"/>
                  <a:pt x="1387" y="2999"/>
                </a:cubicBezTo>
                <a:close/>
                <a:moveTo>
                  <a:pt x="1185" y="1764"/>
                </a:moveTo>
                <a:lnTo>
                  <a:pt x="1185" y="2634"/>
                </a:lnTo>
                <a:cubicBezTo>
                  <a:pt x="580" y="2836"/>
                  <a:pt x="580" y="3692"/>
                  <a:pt x="1185" y="3881"/>
                </a:cubicBezTo>
                <a:lnTo>
                  <a:pt x="1185" y="4663"/>
                </a:lnTo>
                <a:lnTo>
                  <a:pt x="391" y="3869"/>
                </a:lnTo>
                <a:lnTo>
                  <a:pt x="391" y="2647"/>
                </a:lnTo>
                <a:lnTo>
                  <a:pt x="807" y="2206"/>
                </a:lnTo>
                <a:lnTo>
                  <a:pt x="807" y="1764"/>
                </a:lnTo>
                <a:close/>
                <a:moveTo>
                  <a:pt x="1954" y="1764"/>
                </a:moveTo>
                <a:lnTo>
                  <a:pt x="1954" y="2206"/>
                </a:lnTo>
                <a:lnTo>
                  <a:pt x="2369" y="2647"/>
                </a:lnTo>
                <a:lnTo>
                  <a:pt x="2369" y="3869"/>
                </a:lnTo>
                <a:lnTo>
                  <a:pt x="1576" y="4675"/>
                </a:lnTo>
                <a:lnTo>
                  <a:pt x="1576" y="3881"/>
                </a:lnTo>
                <a:cubicBezTo>
                  <a:pt x="2180" y="3692"/>
                  <a:pt x="2180" y="2836"/>
                  <a:pt x="1576" y="2647"/>
                </a:cubicBezTo>
                <a:lnTo>
                  <a:pt x="1576" y="1764"/>
                </a:lnTo>
                <a:close/>
                <a:moveTo>
                  <a:pt x="0" y="0"/>
                </a:moveTo>
                <a:lnTo>
                  <a:pt x="0" y="1764"/>
                </a:lnTo>
                <a:lnTo>
                  <a:pt x="416" y="1764"/>
                </a:lnTo>
                <a:lnTo>
                  <a:pt x="416" y="2042"/>
                </a:lnTo>
                <a:lnTo>
                  <a:pt x="0" y="2495"/>
                </a:lnTo>
                <a:lnTo>
                  <a:pt x="0" y="4033"/>
                </a:lnTo>
                <a:lnTo>
                  <a:pt x="1109" y="5154"/>
                </a:lnTo>
                <a:lnTo>
                  <a:pt x="5066" y="5154"/>
                </a:lnTo>
                <a:cubicBezTo>
                  <a:pt x="5305" y="5167"/>
                  <a:pt x="5305" y="5507"/>
                  <a:pt x="5066" y="5532"/>
                </a:cubicBezTo>
                <a:lnTo>
                  <a:pt x="3529" y="5532"/>
                </a:lnTo>
                <a:cubicBezTo>
                  <a:pt x="2747" y="5532"/>
                  <a:pt x="2747" y="6704"/>
                  <a:pt x="3529" y="6704"/>
                </a:cubicBezTo>
                <a:lnTo>
                  <a:pt x="4449" y="6704"/>
                </a:lnTo>
                <a:lnTo>
                  <a:pt x="4449" y="6313"/>
                </a:lnTo>
                <a:lnTo>
                  <a:pt x="3529" y="6313"/>
                </a:lnTo>
                <a:cubicBezTo>
                  <a:pt x="3289" y="6288"/>
                  <a:pt x="3289" y="5948"/>
                  <a:pt x="3529" y="5923"/>
                </a:cubicBezTo>
                <a:lnTo>
                  <a:pt x="5066" y="5923"/>
                </a:lnTo>
                <a:cubicBezTo>
                  <a:pt x="5082" y="5924"/>
                  <a:pt x="5098" y="5924"/>
                  <a:pt x="5113" y="5924"/>
                </a:cubicBezTo>
                <a:cubicBezTo>
                  <a:pt x="5869" y="5924"/>
                  <a:pt x="5869" y="4762"/>
                  <a:pt x="5113" y="4762"/>
                </a:cubicBezTo>
                <a:cubicBezTo>
                  <a:pt x="5098" y="4762"/>
                  <a:pt x="5082" y="4763"/>
                  <a:pt x="5066" y="4763"/>
                </a:cubicBezTo>
                <a:lnTo>
                  <a:pt x="2042" y="4763"/>
                </a:lnTo>
                <a:lnTo>
                  <a:pt x="2747" y="4033"/>
                </a:lnTo>
                <a:lnTo>
                  <a:pt x="2747" y="2495"/>
                </a:lnTo>
                <a:lnTo>
                  <a:pt x="2344" y="2042"/>
                </a:lnTo>
                <a:lnTo>
                  <a:pt x="2344" y="1764"/>
                </a:lnTo>
                <a:lnTo>
                  <a:pt x="2747" y="1764"/>
                </a:lnTo>
                <a:lnTo>
                  <a:pt x="274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73"/>
          <p:cNvSpPr/>
          <p:nvPr/>
        </p:nvSpPr>
        <p:spPr>
          <a:xfrm>
            <a:off x="1188997" y="3349419"/>
            <a:ext cx="310543" cy="348543"/>
          </a:xfrm>
          <a:custGeom>
            <a:avLst/>
            <a:gdLst/>
            <a:ahLst/>
            <a:cxnLst/>
            <a:rect l="l" t="t" r="r" b="b"/>
            <a:pathLst>
              <a:path w="5974" h="6705" extrusionOk="0">
                <a:moveTo>
                  <a:pt x="2589" y="1774"/>
                </a:moveTo>
                <a:cubicBezTo>
                  <a:pt x="2688" y="1774"/>
                  <a:pt x="2785" y="1847"/>
                  <a:pt x="2785" y="1966"/>
                </a:cubicBezTo>
                <a:cubicBezTo>
                  <a:pt x="2785" y="2067"/>
                  <a:pt x="2697" y="2155"/>
                  <a:pt x="2596" y="2155"/>
                </a:cubicBezTo>
                <a:cubicBezTo>
                  <a:pt x="2420" y="2155"/>
                  <a:pt x="2332" y="1954"/>
                  <a:pt x="2458" y="1828"/>
                </a:cubicBezTo>
                <a:cubicBezTo>
                  <a:pt x="2495" y="1791"/>
                  <a:pt x="2542" y="1774"/>
                  <a:pt x="2589" y="1774"/>
                </a:cubicBezTo>
                <a:close/>
                <a:moveTo>
                  <a:pt x="3367" y="1774"/>
                </a:moveTo>
                <a:cubicBezTo>
                  <a:pt x="3414" y="1774"/>
                  <a:pt x="3463" y="1791"/>
                  <a:pt x="3504" y="1828"/>
                </a:cubicBezTo>
                <a:cubicBezTo>
                  <a:pt x="3617" y="1954"/>
                  <a:pt x="3529" y="2155"/>
                  <a:pt x="3365" y="2155"/>
                </a:cubicBezTo>
                <a:cubicBezTo>
                  <a:pt x="3264" y="2155"/>
                  <a:pt x="3176" y="2067"/>
                  <a:pt x="3176" y="1966"/>
                </a:cubicBezTo>
                <a:cubicBezTo>
                  <a:pt x="3176" y="1847"/>
                  <a:pt x="3268" y="1774"/>
                  <a:pt x="3367" y="1774"/>
                </a:cubicBezTo>
                <a:close/>
                <a:moveTo>
                  <a:pt x="2980" y="389"/>
                </a:moveTo>
                <a:cubicBezTo>
                  <a:pt x="3221" y="389"/>
                  <a:pt x="3469" y="449"/>
                  <a:pt x="3705" y="580"/>
                </a:cubicBezTo>
                <a:cubicBezTo>
                  <a:pt x="4688" y="1122"/>
                  <a:pt x="4713" y="2533"/>
                  <a:pt x="3756" y="3125"/>
                </a:cubicBezTo>
                <a:lnTo>
                  <a:pt x="3176" y="3125"/>
                </a:lnTo>
                <a:lnTo>
                  <a:pt x="3176" y="2521"/>
                </a:lnTo>
                <a:cubicBezTo>
                  <a:pt x="4054" y="2150"/>
                  <a:pt x="3779" y="856"/>
                  <a:pt x="2851" y="856"/>
                </a:cubicBezTo>
                <a:cubicBezTo>
                  <a:pt x="2834" y="856"/>
                  <a:pt x="2816" y="856"/>
                  <a:pt x="2798" y="857"/>
                </a:cubicBezTo>
                <a:cubicBezTo>
                  <a:pt x="1828" y="908"/>
                  <a:pt x="1664" y="2269"/>
                  <a:pt x="2596" y="2558"/>
                </a:cubicBezTo>
                <a:cubicBezTo>
                  <a:pt x="2659" y="2558"/>
                  <a:pt x="2722" y="2546"/>
                  <a:pt x="2785" y="2521"/>
                </a:cubicBezTo>
                <a:lnTo>
                  <a:pt x="2785" y="3125"/>
                </a:lnTo>
                <a:lnTo>
                  <a:pt x="2193" y="3125"/>
                </a:lnTo>
                <a:cubicBezTo>
                  <a:pt x="1765" y="2848"/>
                  <a:pt x="1500" y="2382"/>
                  <a:pt x="1500" y="1865"/>
                </a:cubicBezTo>
                <a:cubicBezTo>
                  <a:pt x="1500" y="1010"/>
                  <a:pt x="2204" y="389"/>
                  <a:pt x="2980" y="389"/>
                </a:cubicBezTo>
                <a:close/>
                <a:moveTo>
                  <a:pt x="3617" y="3516"/>
                </a:moveTo>
                <a:lnTo>
                  <a:pt x="3617" y="4033"/>
                </a:lnTo>
                <a:cubicBezTo>
                  <a:pt x="3472" y="4272"/>
                  <a:pt x="3223" y="4392"/>
                  <a:pt x="2976" y="4392"/>
                </a:cubicBezTo>
                <a:cubicBezTo>
                  <a:pt x="2729" y="4392"/>
                  <a:pt x="2483" y="4272"/>
                  <a:pt x="2344" y="4033"/>
                </a:cubicBezTo>
                <a:lnTo>
                  <a:pt x="2344" y="3516"/>
                </a:lnTo>
                <a:close/>
                <a:moveTo>
                  <a:pt x="2302" y="4422"/>
                </a:moveTo>
                <a:cubicBezTo>
                  <a:pt x="2442" y="4422"/>
                  <a:pt x="2578" y="4496"/>
                  <a:pt x="2659" y="4625"/>
                </a:cubicBezTo>
                <a:lnTo>
                  <a:pt x="2735" y="4738"/>
                </a:lnTo>
                <a:lnTo>
                  <a:pt x="2659" y="4852"/>
                </a:lnTo>
                <a:cubicBezTo>
                  <a:pt x="2571" y="4978"/>
                  <a:pt x="2420" y="5053"/>
                  <a:pt x="2269" y="5053"/>
                </a:cubicBezTo>
                <a:lnTo>
                  <a:pt x="1916" y="5053"/>
                </a:lnTo>
                <a:lnTo>
                  <a:pt x="1916" y="4423"/>
                </a:lnTo>
                <a:lnTo>
                  <a:pt x="2269" y="4423"/>
                </a:lnTo>
                <a:cubicBezTo>
                  <a:pt x="2280" y="4422"/>
                  <a:pt x="2291" y="4422"/>
                  <a:pt x="2302" y="4422"/>
                </a:cubicBezTo>
                <a:close/>
                <a:moveTo>
                  <a:pt x="3658" y="4422"/>
                </a:moveTo>
                <a:cubicBezTo>
                  <a:pt x="3669" y="4422"/>
                  <a:pt x="3681" y="4422"/>
                  <a:pt x="3693" y="4423"/>
                </a:cubicBezTo>
                <a:lnTo>
                  <a:pt x="4046" y="4423"/>
                </a:lnTo>
                <a:lnTo>
                  <a:pt x="4046" y="5053"/>
                </a:lnTo>
                <a:lnTo>
                  <a:pt x="3693" y="5053"/>
                </a:lnTo>
                <a:cubicBezTo>
                  <a:pt x="3529" y="5053"/>
                  <a:pt x="3390" y="4978"/>
                  <a:pt x="3302" y="4839"/>
                </a:cubicBezTo>
                <a:lnTo>
                  <a:pt x="3214" y="4726"/>
                </a:lnTo>
                <a:lnTo>
                  <a:pt x="3302" y="4625"/>
                </a:lnTo>
                <a:cubicBezTo>
                  <a:pt x="3384" y="4496"/>
                  <a:pt x="3509" y="4422"/>
                  <a:pt x="3658" y="4422"/>
                </a:cubicBezTo>
                <a:close/>
                <a:moveTo>
                  <a:pt x="4726" y="4411"/>
                </a:moveTo>
                <a:lnTo>
                  <a:pt x="5117" y="4801"/>
                </a:lnTo>
                <a:lnTo>
                  <a:pt x="5469" y="6313"/>
                </a:lnTo>
                <a:lnTo>
                  <a:pt x="492" y="6313"/>
                </a:lnTo>
                <a:lnTo>
                  <a:pt x="832" y="4801"/>
                </a:lnTo>
                <a:lnTo>
                  <a:pt x="1223" y="4411"/>
                </a:lnTo>
                <a:lnTo>
                  <a:pt x="1525" y="4411"/>
                </a:lnTo>
                <a:lnTo>
                  <a:pt x="1525" y="5444"/>
                </a:lnTo>
                <a:lnTo>
                  <a:pt x="2269" y="5444"/>
                </a:lnTo>
                <a:cubicBezTo>
                  <a:pt x="2439" y="5198"/>
                  <a:pt x="2707" y="5075"/>
                  <a:pt x="2974" y="5075"/>
                </a:cubicBezTo>
                <a:cubicBezTo>
                  <a:pt x="3242" y="5075"/>
                  <a:pt x="3510" y="5198"/>
                  <a:pt x="3680" y="5444"/>
                </a:cubicBezTo>
                <a:lnTo>
                  <a:pt x="4424" y="5444"/>
                </a:lnTo>
                <a:lnTo>
                  <a:pt x="4424" y="4411"/>
                </a:lnTo>
                <a:close/>
                <a:moveTo>
                  <a:pt x="2987" y="0"/>
                </a:moveTo>
                <a:cubicBezTo>
                  <a:pt x="1135" y="0"/>
                  <a:pt x="404" y="2407"/>
                  <a:pt x="1954" y="3428"/>
                </a:cubicBezTo>
                <a:lnTo>
                  <a:pt x="1954" y="4020"/>
                </a:lnTo>
                <a:lnTo>
                  <a:pt x="1072" y="4020"/>
                </a:lnTo>
                <a:lnTo>
                  <a:pt x="479" y="4612"/>
                </a:lnTo>
                <a:lnTo>
                  <a:pt x="1" y="6704"/>
                </a:lnTo>
                <a:lnTo>
                  <a:pt x="5973" y="6704"/>
                </a:lnTo>
                <a:lnTo>
                  <a:pt x="5495" y="4612"/>
                </a:lnTo>
                <a:lnTo>
                  <a:pt x="4902" y="4020"/>
                </a:lnTo>
                <a:lnTo>
                  <a:pt x="4020" y="4020"/>
                </a:lnTo>
                <a:lnTo>
                  <a:pt x="4020" y="3428"/>
                </a:lnTo>
                <a:cubicBezTo>
                  <a:pt x="5570" y="2407"/>
                  <a:pt x="4839"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5" name="Google Shape;1645;p73"/>
          <p:cNvGrpSpPr/>
          <p:nvPr/>
        </p:nvGrpSpPr>
        <p:grpSpPr>
          <a:xfrm>
            <a:off x="3069336" y="3349441"/>
            <a:ext cx="291499" cy="348521"/>
            <a:chOff x="5658053" y="3510779"/>
            <a:chExt cx="436050" cy="521347"/>
          </a:xfrm>
        </p:grpSpPr>
        <p:sp>
          <p:nvSpPr>
            <p:cNvPr id="1646" name="Google Shape;1646;p73"/>
            <p:cNvSpPr/>
            <p:nvPr/>
          </p:nvSpPr>
          <p:spPr>
            <a:xfrm>
              <a:off x="5745215" y="3585267"/>
              <a:ext cx="30480" cy="31413"/>
            </a:xfrm>
            <a:custGeom>
              <a:avLst/>
              <a:gdLst/>
              <a:ahLst/>
              <a:cxnLst/>
              <a:rect l="l" t="t" r="r" b="b"/>
              <a:pathLst>
                <a:path w="392" h="404" extrusionOk="0">
                  <a:moveTo>
                    <a:pt x="1" y="0"/>
                  </a:moveTo>
                  <a:lnTo>
                    <a:pt x="1" y="403"/>
                  </a:lnTo>
                  <a:lnTo>
                    <a:pt x="391" y="403"/>
                  </a:lnTo>
                  <a:lnTo>
                    <a:pt x="3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73"/>
            <p:cNvSpPr/>
            <p:nvPr/>
          </p:nvSpPr>
          <p:spPr>
            <a:xfrm>
              <a:off x="5805941" y="3585267"/>
              <a:ext cx="30480" cy="31413"/>
            </a:xfrm>
            <a:custGeom>
              <a:avLst/>
              <a:gdLst/>
              <a:ahLst/>
              <a:cxnLst/>
              <a:rect l="l" t="t" r="r" b="b"/>
              <a:pathLst>
                <a:path w="392" h="404" extrusionOk="0">
                  <a:moveTo>
                    <a:pt x="1" y="0"/>
                  </a:moveTo>
                  <a:lnTo>
                    <a:pt x="1" y="403"/>
                  </a:lnTo>
                  <a:lnTo>
                    <a:pt x="392" y="403"/>
                  </a:lnTo>
                  <a:lnTo>
                    <a:pt x="3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73"/>
            <p:cNvSpPr/>
            <p:nvPr/>
          </p:nvSpPr>
          <p:spPr>
            <a:xfrm>
              <a:off x="5729586" y="3733156"/>
              <a:ext cx="122542" cy="227433"/>
            </a:xfrm>
            <a:custGeom>
              <a:avLst/>
              <a:gdLst/>
              <a:ahLst/>
              <a:cxnLst/>
              <a:rect l="l" t="t" r="r" b="b"/>
              <a:pathLst>
                <a:path w="1576" h="2925" extrusionOk="0">
                  <a:moveTo>
                    <a:pt x="1185" y="379"/>
                  </a:moveTo>
                  <a:lnTo>
                    <a:pt x="1185" y="2534"/>
                  </a:lnTo>
                  <a:lnTo>
                    <a:pt x="403" y="2534"/>
                  </a:lnTo>
                  <a:lnTo>
                    <a:pt x="403" y="379"/>
                  </a:lnTo>
                  <a:close/>
                  <a:moveTo>
                    <a:pt x="0" y="1"/>
                  </a:moveTo>
                  <a:lnTo>
                    <a:pt x="0" y="2924"/>
                  </a:lnTo>
                  <a:lnTo>
                    <a:pt x="1575" y="2924"/>
                  </a:lnTo>
                  <a:lnTo>
                    <a:pt x="15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73"/>
            <p:cNvSpPr/>
            <p:nvPr/>
          </p:nvSpPr>
          <p:spPr>
            <a:xfrm>
              <a:off x="5658053" y="3510779"/>
              <a:ext cx="436050" cy="521347"/>
            </a:xfrm>
            <a:custGeom>
              <a:avLst/>
              <a:gdLst/>
              <a:ahLst/>
              <a:cxnLst/>
              <a:rect l="l" t="t" r="r" b="b"/>
              <a:pathLst>
                <a:path w="5608" h="6705" extrusionOk="0">
                  <a:moveTo>
                    <a:pt x="2697" y="391"/>
                  </a:moveTo>
                  <a:lnTo>
                    <a:pt x="2697" y="1941"/>
                  </a:lnTo>
                  <a:lnTo>
                    <a:pt x="731" y="1941"/>
                  </a:lnTo>
                  <a:lnTo>
                    <a:pt x="731" y="391"/>
                  </a:lnTo>
                  <a:close/>
                  <a:moveTo>
                    <a:pt x="3024" y="2319"/>
                  </a:moveTo>
                  <a:lnTo>
                    <a:pt x="3024" y="5935"/>
                  </a:lnTo>
                  <a:lnTo>
                    <a:pt x="2684" y="6313"/>
                  </a:lnTo>
                  <a:lnTo>
                    <a:pt x="744" y="6313"/>
                  </a:lnTo>
                  <a:lnTo>
                    <a:pt x="403" y="5935"/>
                  </a:lnTo>
                  <a:lnTo>
                    <a:pt x="403" y="2319"/>
                  </a:lnTo>
                  <a:close/>
                  <a:moveTo>
                    <a:pt x="4782" y="3239"/>
                  </a:moveTo>
                  <a:cubicBezTo>
                    <a:pt x="5006" y="3239"/>
                    <a:pt x="5230" y="3390"/>
                    <a:pt x="5230" y="3692"/>
                  </a:cubicBezTo>
                  <a:lnTo>
                    <a:pt x="5230" y="5860"/>
                  </a:lnTo>
                  <a:cubicBezTo>
                    <a:pt x="5230" y="6112"/>
                    <a:pt x="5028" y="6313"/>
                    <a:pt x="4776" y="6313"/>
                  </a:cubicBezTo>
                  <a:lnTo>
                    <a:pt x="4196" y="6313"/>
                  </a:lnTo>
                  <a:cubicBezTo>
                    <a:pt x="4285" y="6175"/>
                    <a:pt x="4335" y="6024"/>
                    <a:pt x="4335" y="5860"/>
                  </a:cubicBezTo>
                  <a:lnTo>
                    <a:pt x="4335" y="3692"/>
                  </a:lnTo>
                  <a:cubicBezTo>
                    <a:pt x="4335" y="3390"/>
                    <a:pt x="4559" y="3239"/>
                    <a:pt x="4782" y="3239"/>
                  </a:cubicBezTo>
                  <a:close/>
                  <a:moveTo>
                    <a:pt x="340" y="0"/>
                  </a:moveTo>
                  <a:lnTo>
                    <a:pt x="340" y="1928"/>
                  </a:lnTo>
                  <a:lnTo>
                    <a:pt x="0" y="1928"/>
                  </a:lnTo>
                  <a:lnTo>
                    <a:pt x="0" y="6087"/>
                  </a:lnTo>
                  <a:lnTo>
                    <a:pt x="567" y="6704"/>
                  </a:lnTo>
                  <a:lnTo>
                    <a:pt x="4776" y="6704"/>
                  </a:lnTo>
                  <a:cubicBezTo>
                    <a:pt x="5230" y="6704"/>
                    <a:pt x="5608" y="6326"/>
                    <a:pt x="5608" y="5860"/>
                  </a:cubicBezTo>
                  <a:lnTo>
                    <a:pt x="5608" y="3692"/>
                  </a:lnTo>
                  <a:cubicBezTo>
                    <a:pt x="5608" y="3226"/>
                    <a:pt x="5230" y="2848"/>
                    <a:pt x="4776" y="2848"/>
                  </a:cubicBezTo>
                  <a:lnTo>
                    <a:pt x="4776" y="2861"/>
                  </a:lnTo>
                  <a:cubicBezTo>
                    <a:pt x="4310" y="2861"/>
                    <a:pt x="3932" y="3226"/>
                    <a:pt x="3932" y="3692"/>
                  </a:cubicBezTo>
                  <a:lnTo>
                    <a:pt x="3932" y="5872"/>
                  </a:lnTo>
                  <a:cubicBezTo>
                    <a:pt x="3932" y="6112"/>
                    <a:pt x="3730" y="6313"/>
                    <a:pt x="3491" y="6313"/>
                  </a:cubicBezTo>
                  <a:lnTo>
                    <a:pt x="3213" y="6313"/>
                  </a:lnTo>
                  <a:lnTo>
                    <a:pt x="3415" y="6087"/>
                  </a:lnTo>
                  <a:lnTo>
                    <a:pt x="3415" y="1928"/>
                  </a:lnTo>
                  <a:lnTo>
                    <a:pt x="3087" y="1928"/>
                  </a:lnTo>
                  <a:lnTo>
                    <a:pt x="30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0" name="Google Shape;1650;p73"/>
          <p:cNvSpPr/>
          <p:nvPr/>
        </p:nvSpPr>
        <p:spPr>
          <a:xfrm>
            <a:off x="7681809" y="3349471"/>
            <a:ext cx="235845" cy="348491"/>
          </a:xfrm>
          <a:custGeom>
            <a:avLst/>
            <a:gdLst/>
            <a:ahLst/>
            <a:cxnLst/>
            <a:rect l="l" t="t" r="r" b="b"/>
            <a:pathLst>
              <a:path w="4537" h="6704" extrusionOk="0">
                <a:moveTo>
                  <a:pt x="2276" y="393"/>
                </a:moveTo>
                <a:cubicBezTo>
                  <a:pt x="2379" y="393"/>
                  <a:pt x="2483" y="416"/>
                  <a:pt x="2584" y="467"/>
                </a:cubicBezTo>
                <a:cubicBezTo>
                  <a:pt x="3037" y="693"/>
                  <a:pt x="3088" y="1323"/>
                  <a:pt x="2672" y="1626"/>
                </a:cubicBezTo>
                <a:lnTo>
                  <a:pt x="1865" y="1626"/>
                </a:lnTo>
                <a:cubicBezTo>
                  <a:pt x="1689" y="1500"/>
                  <a:pt x="1588" y="1298"/>
                  <a:pt x="1588" y="1071"/>
                </a:cubicBezTo>
                <a:cubicBezTo>
                  <a:pt x="1588" y="679"/>
                  <a:pt x="1917" y="393"/>
                  <a:pt x="2276" y="393"/>
                </a:cubicBezTo>
                <a:close/>
                <a:moveTo>
                  <a:pt x="3050" y="2016"/>
                </a:moveTo>
                <a:lnTo>
                  <a:pt x="3050" y="2407"/>
                </a:lnTo>
                <a:lnTo>
                  <a:pt x="1487" y="2407"/>
                </a:lnTo>
                <a:lnTo>
                  <a:pt x="1487" y="2016"/>
                </a:lnTo>
                <a:close/>
                <a:moveTo>
                  <a:pt x="2798" y="2798"/>
                </a:moveTo>
                <a:lnTo>
                  <a:pt x="2798" y="2810"/>
                </a:lnTo>
                <a:cubicBezTo>
                  <a:pt x="2798" y="3365"/>
                  <a:pt x="2911" y="3907"/>
                  <a:pt x="3125" y="4423"/>
                </a:cubicBezTo>
                <a:lnTo>
                  <a:pt x="3138" y="4461"/>
                </a:lnTo>
                <a:lnTo>
                  <a:pt x="1399" y="4461"/>
                </a:lnTo>
                <a:lnTo>
                  <a:pt x="1424" y="4423"/>
                </a:lnTo>
                <a:cubicBezTo>
                  <a:pt x="1639" y="3907"/>
                  <a:pt x="1752" y="3365"/>
                  <a:pt x="1752" y="2810"/>
                </a:cubicBezTo>
                <a:lnTo>
                  <a:pt x="1752" y="2798"/>
                </a:lnTo>
                <a:close/>
                <a:moveTo>
                  <a:pt x="3806" y="4852"/>
                </a:moveTo>
                <a:lnTo>
                  <a:pt x="3806" y="5242"/>
                </a:lnTo>
                <a:lnTo>
                  <a:pt x="744" y="5242"/>
                </a:lnTo>
                <a:lnTo>
                  <a:pt x="744" y="4852"/>
                </a:lnTo>
                <a:close/>
                <a:moveTo>
                  <a:pt x="3907" y="5646"/>
                </a:moveTo>
                <a:lnTo>
                  <a:pt x="4146" y="5923"/>
                </a:lnTo>
                <a:lnTo>
                  <a:pt x="4146" y="6313"/>
                </a:lnTo>
                <a:lnTo>
                  <a:pt x="404" y="6313"/>
                </a:lnTo>
                <a:lnTo>
                  <a:pt x="404" y="5923"/>
                </a:lnTo>
                <a:lnTo>
                  <a:pt x="643" y="5646"/>
                </a:lnTo>
                <a:close/>
                <a:moveTo>
                  <a:pt x="2269" y="0"/>
                </a:moveTo>
                <a:cubicBezTo>
                  <a:pt x="1437" y="0"/>
                  <a:pt x="920" y="908"/>
                  <a:pt x="1349" y="1626"/>
                </a:cubicBezTo>
                <a:lnTo>
                  <a:pt x="1097" y="1626"/>
                </a:lnTo>
                <a:lnTo>
                  <a:pt x="1097" y="2798"/>
                </a:lnTo>
                <a:lnTo>
                  <a:pt x="1349" y="2798"/>
                </a:lnTo>
                <a:lnTo>
                  <a:pt x="1349" y="2810"/>
                </a:lnTo>
                <a:cubicBezTo>
                  <a:pt x="1349" y="3314"/>
                  <a:pt x="1248" y="3806"/>
                  <a:pt x="1059" y="4259"/>
                </a:cubicBezTo>
                <a:lnTo>
                  <a:pt x="971" y="4461"/>
                </a:lnTo>
                <a:lnTo>
                  <a:pt x="353" y="4461"/>
                </a:lnTo>
                <a:lnTo>
                  <a:pt x="353" y="5368"/>
                </a:lnTo>
                <a:lnTo>
                  <a:pt x="0" y="5784"/>
                </a:lnTo>
                <a:lnTo>
                  <a:pt x="0" y="6704"/>
                </a:lnTo>
                <a:lnTo>
                  <a:pt x="4537" y="6704"/>
                </a:lnTo>
                <a:lnTo>
                  <a:pt x="4537" y="5784"/>
                </a:lnTo>
                <a:lnTo>
                  <a:pt x="4184" y="5368"/>
                </a:lnTo>
                <a:lnTo>
                  <a:pt x="4184" y="4461"/>
                </a:lnTo>
                <a:lnTo>
                  <a:pt x="3567" y="4461"/>
                </a:lnTo>
                <a:lnTo>
                  <a:pt x="3491" y="4259"/>
                </a:lnTo>
                <a:cubicBezTo>
                  <a:pt x="3289" y="3806"/>
                  <a:pt x="3188" y="3314"/>
                  <a:pt x="3188" y="2810"/>
                </a:cubicBezTo>
                <a:lnTo>
                  <a:pt x="3188" y="2798"/>
                </a:lnTo>
                <a:lnTo>
                  <a:pt x="3440" y="2798"/>
                </a:lnTo>
                <a:lnTo>
                  <a:pt x="3440" y="1626"/>
                </a:lnTo>
                <a:lnTo>
                  <a:pt x="3201" y="1626"/>
                </a:lnTo>
                <a:cubicBezTo>
                  <a:pt x="3617" y="908"/>
                  <a:pt x="3100" y="0"/>
                  <a:pt x="22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73"/>
          <p:cNvSpPr/>
          <p:nvPr/>
        </p:nvSpPr>
        <p:spPr>
          <a:xfrm>
            <a:off x="7625460" y="1816380"/>
            <a:ext cx="348543" cy="348543"/>
          </a:xfrm>
          <a:custGeom>
            <a:avLst/>
            <a:gdLst/>
            <a:ahLst/>
            <a:cxnLst/>
            <a:rect l="l" t="t" r="r" b="b"/>
            <a:pathLst>
              <a:path w="6705" h="6705" extrusionOk="0">
                <a:moveTo>
                  <a:pt x="5633" y="794"/>
                </a:moveTo>
                <a:lnTo>
                  <a:pt x="3151" y="3277"/>
                </a:lnTo>
                <a:lnTo>
                  <a:pt x="1084" y="2395"/>
                </a:lnTo>
                <a:lnTo>
                  <a:pt x="5633" y="794"/>
                </a:lnTo>
                <a:close/>
                <a:moveTo>
                  <a:pt x="2370" y="3365"/>
                </a:moveTo>
                <a:lnTo>
                  <a:pt x="3038" y="3655"/>
                </a:lnTo>
                <a:lnTo>
                  <a:pt x="3327" y="4335"/>
                </a:lnTo>
                <a:lnTo>
                  <a:pt x="2370" y="4335"/>
                </a:lnTo>
                <a:lnTo>
                  <a:pt x="2370" y="3365"/>
                </a:lnTo>
                <a:close/>
                <a:moveTo>
                  <a:pt x="5911" y="1059"/>
                </a:moveTo>
                <a:lnTo>
                  <a:pt x="4310" y="5608"/>
                </a:lnTo>
                <a:lnTo>
                  <a:pt x="3428" y="3554"/>
                </a:lnTo>
                <a:lnTo>
                  <a:pt x="5911" y="1059"/>
                </a:lnTo>
                <a:close/>
                <a:moveTo>
                  <a:pt x="6704" y="0"/>
                </a:moveTo>
                <a:lnTo>
                  <a:pt x="1" y="2357"/>
                </a:lnTo>
                <a:lnTo>
                  <a:pt x="1979" y="3201"/>
                </a:lnTo>
                <a:lnTo>
                  <a:pt x="1979" y="4726"/>
                </a:lnTo>
                <a:lnTo>
                  <a:pt x="3504" y="4726"/>
                </a:lnTo>
                <a:lnTo>
                  <a:pt x="4348" y="6704"/>
                </a:lnTo>
                <a:lnTo>
                  <a:pt x="670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2" name="Google Shape;1652;p73"/>
          <p:cNvGrpSpPr/>
          <p:nvPr/>
        </p:nvGrpSpPr>
        <p:grpSpPr>
          <a:xfrm>
            <a:off x="3978999" y="1816406"/>
            <a:ext cx="348469" cy="348518"/>
            <a:chOff x="2271011" y="3510779"/>
            <a:chExt cx="521270" cy="521343"/>
          </a:xfrm>
        </p:grpSpPr>
        <p:sp>
          <p:nvSpPr>
            <p:cNvPr id="1653" name="Google Shape;1653;p73"/>
            <p:cNvSpPr/>
            <p:nvPr/>
          </p:nvSpPr>
          <p:spPr>
            <a:xfrm>
              <a:off x="2271011" y="3933995"/>
              <a:ext cx="521270" cy="98127"/>
            </a:xfrm>
            <a:custGeom>
              <a:avLst/>
              <a:gdLst/>
              <a:ahLst/>
              <a:cxnLst/>
              <a:rect l="l" t="t" r="r" b="b"/>
              <a:pathLst>
                <a:path w="6704" h="1262" extrusionOk="0">
                  <a:moveTo>
                    <a:pt x="5267" y="392"/>
                  </a:moveTo>
                  <a:lnTo>
                    <a:pt x="5267" y="870"/>
                  </a:lnTo>
                  <a:lnTo>
                    <a:pt x="983" y="870"/>
                  </a:lnTo>
                  <a:lnTo>
                    <a:pt x="391" y="644"/>
                  </a:lnTo>
                  <a:lnTo>
                    <a:pt x="391" y="606"/>
                  </a:lnTo>
                  <a:lnTo>
                    <a:pt x="983" y="392"/>
                  </a:lnTo>
                  <a:close/>
                  <a:moveTo>
                    <a:pt x="6313" y="392"/>
                  </a:moveTo>
                  <a:lnTo>
                    <a:pt x="6313" y="870"/>
                  </a:lnTo>
                  <a:lnTo>
                    <a:pt x="5658" y="870"/>
                  </a:lnTo>
                  <a:lnTo>
                    <a:pt x="5658" y="392"/>
                  </a:lnTo>
                  <a:close/>
                  <a:moveTo>
                    <a:pt x="907" y="1"/>
                  </a:moveTo>
                  <a:lnTo>
                    <a:pt x="0" y="329"/>
                  </a:lnTo>
                  <a:lnTo>
                    <a:pt x="0" y="921"/>
                  </a:lnTo>
                  <a:lnTo>
                    <a:pt x="907" y="1261"/>
                  </a:lnTo>
                  <a:lnTo>
                    <a:pt x="6704" y="1261"/>
                  </a:lnTo>
                  <a:lnTo>
                    <a:pt x="670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73"/>
            <p:cNvSpPr/>
            <p:nvPr/>
          </p:nvSpPr>
          <p:spPr>
            <a:xfrm>
              <a:off x="2333681" y="3745907"/>
              <a:ext cx="31413" cy="66714"/>
            </a:xfrm>
            <a:custGeom>
              <a:avLst/>
              <a:gdLst/>
              <a:ahLst/>
              <a:cxnLst/>
              <a:rect l="l" t="t" r="r" b="b"/>
              <a:pathLst>
                <a:path w="404" h="858" extrusionOk="0">
                  <a:moveTo>
                    <a:pt x="0" y="1"/>
                  </a:moveTo>
                  <a:lnTo>
                    <a:pt x="0" y="857"/>
                  </a:lnTo>
                  <a:lnTo>
                    <a:pt x="404" y="857"/>
                  </a:lnTo>
                  <a:lnTo>
                    <a:pt x="40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73"/>
            <p:cNvSpPr/>
            <p:nvPr/>
          </p:nvSpPr>
          <p:spPr>
            <a:xfrm>
              <a:off x="2333681" y="3576403"/>
              <a:ext cx="31413" cy="67725"/>
            </a:xfrm>
            <a:custGeom>
              <a:avLst/>
              <a:gdLst/>
              <a:ahLst/>
              <a:cxnLst/>
              <a:rect l="l" t="t" r="r" b="b"/>
              <a:pathLst>
                <a:path w="404" h="871" extrusionOk="0">
                  <a:moveTo>
                    <a:pt x="0" y="1"/>
                  </a:moveTo>
                  <a:lnTo>
                    <a:pt x="0" y="870"/>
                  </a:lnTo>
                  <a:lnTo>
                    <a:pt x="404" y="870"/>
                  </a:lnTo>
                  <a:lnTo>
                    <a:pt x="40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73"/>
            <p:cNvSpPr/>
            <p:nvPr/>
          </p:nvSpPr>
          <p:spPr>
            <a:xfrm>
              <a:off x="2271011" y="3510779"/>
              <a:ext cx="521270" cy="369414"/>
            </a:xfrm>
            <a:custGeom>
              <a:avLst/>
              <a:gdLst/>
              <a:ahLst/>
              <a:cxnLst/>
              <a:rect l="l" t="t" r="r" b="b"/>
              <a:pathLst>
                <a:path w="6704" h="4751" extrusionOk="0">
                  <a:moveTo>
                    <a:pt x="1626" y="391"/>
                  </a:moveTo>
                  <a:lnTo>
                    <a:pt x="1626" y="2168"/>
                  </a:lnTo>
                  <a:lnTo>
                    <a:pt x="391" y="2168"/>
                  </a:lnTo>
                  <a:lnTo>
                    <a:pt x="391" y="391"/>
                  </a:lnTo>
                  <a:close/>
                  <a:moveTo>
                    <a:pt x="1626" y="2558"/>
                  </a:moveTo>
                  <a:lnTo>
                    <a:pt x="1626" y="4348"/>
                  </a:lnTo>
                  <a:lnTo>
                    <a:pt x="391" y="4348"/>
                  </a:lnTo>
                  <a:lnTo>
                    <a:pt x="391" y="2558"/>
                  </a:lnTo>
                  <a:close/>
                  <a:moveTo>
                    <a:pt x="6313" y="391"/>
                  </a:moveTo>
                  <a:lnTo>
                    <a:pt x="6313" y="4348"/>
                  </a:lnTo>
                  <a:lnTo>
                    <a:pt x="2016" y="4348"/>
                  </a:lnTo>
                  <a:lnTo>
                    <a:pt x="2016" y="391"/>
                  </a:lnTo>
                  <a:close/>
                  <a:moveTo>
                    <a:pt x="0" y="0"/>
                  </a:moveTo>
                  <a:lnTo>
                    <a:pt x="0" y="4751"/>
                  </a:lnTo>
                  <a:lnTo>
                    <a:pt x="6704" y="4751"/>
                  </a:lnTo>
                  <a:lnTo>
                    <a:pt x="670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73"/>
            <p:cNvSpPr/>
            <p:nvPr/>
          </p:nvSpPr>
          <p:spPr>
            <a:xfrm>
              <a:off x="2458087" y="3571505"/>
              <a:ext cx="55984" cy="55906"/>
            </a:xfrm>
            <a:custGeom>
              <a:avLst/>
              <a:gdLst/>
              <a:ahLst/>
              <a:cxnLst/>
              <a:rect l="l" t="t" r="r" b="b"/>
              <a:pathLst>
                <a:path w="720" h="719" extrusionOk="0">
                  <a:moveTo>
                    <a:pt x="1" y="1"/>
                  </a:moveTo>
                  <a:lnTo>
                    <a:pt x="1" y="719"/>
                  </a:lnTo>
                  <a:lnTo>
                    <a:pt x="404" y="719"/>
                  </a:lnTo>
                  <a:lnTo>
                    <a:pt x="404" y="391"/>
                  </a:lnTo>
                  <a:lnTo>
                    <a:pt x="719" y="391"/>
                  </a:lnTo>
                  <a:lnTo>
                    <a:pt x="7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73"/>
            <p:cNvSpPr/>
            <p:nvPr/>
          </p:nvSpPr>
          <p:spPr>
            <a:xfrm>
              <a:off x="2675643" y="3762547"/>
              <a:ext cx="55906" cy="55984"/>
            </a:xfrm>
            <a:custGeom>
              <a:avLst/>
              <a:gdLst/>
              <a:ahLst/>
              <a:cxnLst/>
              <a:rect l="l" t="t" r="r" b="b"/>
              <a:pathLst>
                <a:path w="719" h="720" extrusionOk="0">
                  <a:moveTo>
                    <a:pt x="315" y="1"/>
                  </a:moveTo>
                  <a:lnTo>
                    <a:pt x="315" y="316"/>
                  </a:lnTo>
                  <a:lnTo>
                    <a:pt x="0" y="316"/>
                  </a:lnTo>
                  <a:lnTo>
                    <a:pt x="0" y="719"/>
                  </a:lnTo>
                  <a:lnTo>
                    <a:pt x="718" y="719"/>
                  </a:lnTo>
                  <a:lnTo>
                    <a:pt x="7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73"/>
            <p:cNvSpPr/>
            <p:nvPr/>
          </p:nvSpPr>
          <p:spPr>
            <a:xfrm>
              <a:off x="2675643" y="3571505"/>
              <a:ext cx="55906" cy="55906"/>
            </a:xfrm>
            <a:custGeom>
              <a:avLst/>
              <a:gdLst/>
              <a:ahLst/>
              <a:cxnLst/>
              <a:rect l="l" t="t" r="r" b="b"/>
              <a:pathLst>
                <a:path w="719" h="719" extrusionOk="0">
                  <a:moveTo>
                    <a:pt x="0" y="1"/>
                  </a:moveTo>
                  <a:lnTo>
                    <a:pt x="0" y="391"/>
                  </a:lnTo>
                  <a:lnTo>
                    <a:pt x="315" y="391"/>
                  </a:lnTo>
                  <a:lnTo>
                    <a:pt x="328" y="719"/>
                  </a:lnTo>
                  <a:lnTo>
                    <a:pt x="718" y="719"/>
                  </a:lnTo>
                  <a:lnTo>
                    <a:pt x="7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73"/>
            <p:cNvSpPr/>
            <p:nvPr/>
          </p:nvSpPr>
          <p:spPr>
            <a:xfrm>
              <a:off x="2458087" y="3762547"/>
              <a:ext cx="55984" cy="55984"/>
            </a:xfrm>
            <a:custGeom>
              <a:avLst/>
              <a:gdLst/>
              <a:ahLst/>
              <a:cxnLst/>
              <a:rect l="l" t="t" r="r" b="b"/>
              <a:pathLst>
                <a:path w="720" h="720" extrusionOk="0">
                  <a:moveTo>
                    <a:pt x="1" y="1"/>
                  </a:moveTo>
                  <a:lnTo>
                    <a:pt x="1" y="719"/>
                  </a:lnTo>
                  <a:lnTo>
                    <a:pt x="719" y="719"/>
                  </a:lnTo>
                  <a:lnTo>
                    <a:pt x="719" y="316"/>
                  </a:lnTo>
                  <a:lnTo>
                    <a:pt x="404" y="316"/>
                  </a:lnTo>
                  <a:lnTo>
                    <a:pt x="40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1" name="Google Shape;1661;p73"/>
          <p:cNvSpPr/>
          <p:nvPr/>
        </p:nvSpPr>
        <p:spPr>
          <a:xfrm>
            <a:off x="3040815" y="1816380"/>
            <a:ext cx="348543" cy="348543"/>
          </a:xfrm>
          <a:custGeom>
            <a:avLst/>
            <a:gdLst/>
            <a:ahLst/>
            <a:cxnLst/>
            <a:rect l="l" t="t" r="r" b="b"/>
            <a:pathLst>
              <a:path w="6705" h="6705" extrusionOk="0">
                <a:moveTo>
                  <a:pt x="1260" y="1223"/>
                </a:moveTo>
                <a:lnTo>
                  <a:pt x="1260" y="1777"/>
                </a:lnTo>
                <a:lnTo>
                  <a:pt x="681" y="1777"/>
                </a:lnTo>
                <a:lnTo>
                  <a:pt x="681" y="1223"/>
                </a:lnTo>
                <a:close/>
                <a:moveTo>
                  <a:pt x="1563" y="2168"/>
                </a:moveTo>
                <a:lnTo>
                  <a:pt x="1563" y="3151"/>
                </a:lnTo>
                <a:lnTo>
                  <a:pt x="391" y="3151"/>
                </a:lnTo>
                <a:lnTo>
                  <a:pt x="391" y="2168"/>
                </a:lnTo>
                <a:close/>
                <a:moveTo>
                  <a:pt x="5104" y="3340"/>
                </a:moveTo>
                <a:lnTo>
                  <a:pt x="5104" y="4348"/>
                </a:lnTo>
                <a:lnTo>
                  <a:pt x="4297" y="4348"/>
                </a:lnTo>
                <a:lnTo>
                  <a:pt x="4297" y="4322"/>
                </a:lnTo>
                <a:cubicBezTo>
                  <a:pt x="4297" y="3844"/>
                  <a:pt x="4637" y="3440"/>
                  <a:pt x="5104" y="3340"/>
                </a:cubicBezTo>
                <a:close/>
                <a:moveTo>
                  <a:pt x="5494" y="3340"/>
                </a:moveTo>
                <a:cubicBezTo>
                  <a:pt x="5973" y="3440"/>
                  <a:pt x="6313" y="3844"/>
                  <a:pt x="6313" y="4322"/>
                </a:cubicBezTo>
                <a:lnTo>
                  <a:pt x="6313" y="4348"/>
                </a:lnTo>
                <a:lnTo>
                  <a:pt x="5494" y="4348"/>
                </a:lnTo>
                <a:lnTo>
                  <a:pt x="5494" y="3340"/>
                </a:lnTo>
                <a:close/>
                <a:moveTo>
                  <a:pt x="6313" y="4751"/>
                </a:moveTo>
                <a:lnTo>
                  <a:pt x="6313" y="5444"/>
                </a:lnTo>
                <a:cubicBezTo>
                  <a:pt x="6301" y="5671"/>
                  <a:pt x="6187" y="5885"/>
                  <a:pt x="6024" y="6036"/>
                </a:cubicBezTo>
                <a:lnTo>
                  <a:pt x="6024" y="6024"/>
                </a:lnTo>
                <a:cubicBezTo>
                  <a:pt x="5822" y="6213"/>
                  <a:pt x="5564" y="6307"/>
                  <a:pt x="5305" y="6307"/>
                </a:cubicBezTo>
                <a:cubicBezTo>
                  <a:pt x="5047" y="6307"/>
                  <a:pt x="4789" y="6213"/>
                  <a:pt x="4587" y="6024"/>
                </a:cubicBezTo>
                <a:cubicBezTo>
                  <a:pt x="4411" y="5872"/>
                  <a:pt x="4310" y="5658"/>
                  <a:pt x="4297" y="5431"/>
                </a:cubicBezTo>
                <a:lnTo>
                  <a:pt x="4297" y="4751"/>
                </a:lnTo>
                <a:close/>
                <a:moveTo>
                  <a:pt x="4222" y="0"/>
                </a:moveTo>
                <a:cubicBezTo>
                  <a:pt x="3516" y="0"/>
                  <a:pt x="2949" y="567"/>
                  <a:pt x="2949" y="1286"/>
                </a:cubicBezTo>
                <a:lnTo>
                  <a:pt x="2949" y="5431"/>
                </a:lnTo>
                <a:cubicBezTo>
                  <a:pt x="2949" y="5923"/>
                  <a:pt x="2546" y="6313"/>
                  <a:pt x="2054" y="6313"/>
                </a:cubicBezTo>
                <a:cubicBezTo>
                  <a:pt x="1563" y="6313"/>
                  <a:pt x="1172" y="5923"/>
                  <a:pt x="1172" y="5431"/>
                </a:cubicBezTo>
                <a:lnTo>
                  <a:pt x="1172" y="3541"/>
                </a:lnTo>
                <a:lnTo>
                  <a:pt x="1966" y="3541"/>
                </a:lnTo>
                <a:lnTo>
                  <a:pt x="1966" y="1777"/>
                </a:lnTo>
                <a:lnTo>
                  <a:pt x="1664" y="1777"/>
                </a:lnTo>
                <a:lnTo>
                  <a:pt x="1664" y="832"/>
                </a:lnTo>
                <a:lnTo>
                  <a:pt x="290" y="832"/>
                </a:lnTo>
                <a:lnTo>
                  <a:pt x="290" y="1777"/>
                </a:lnTo>
                <a:lnTo>
                  <a:pt x="0" y="1777"/>
                </a:lnTo>
                <a:lnTo>
                  <a:pt x="0" y="3541"/>
                </a:lnTo>
                <a:lnTo>
                  <a:pt x="782" y="3541"/>
                </a:lnTo>
                <a:lnTo>
                  <a:pt x="782" y="5419"/>
                </a:lnTo>
                <a:cubicBezTo>
                  <a:pt x="782" y="6124"/>
                  <a:pt x="1361" y="6704"/>
                  <a:pt x="2067" y="6704"/>
                </a:cubicBezTo>
                <a:cubicBezTo>
                  <a:pt x="2773" y="6704"/>
                  <a:pt x="3340" y="6124"/>
                  <a:pt x="3340" y="5419"/>
                </a:cubicBezTo>
                <a:lnTo>
                  <a:pt x="3340" y="1286"/>
                </a:lnTo>
                <a:cubicBezTo>
                  <a:pt x="3365" y="719"/>
                  <a:pt x="3796" y="435"/>
                  <a:pt x="4228" y="435"/>
                </a:cubicBezTo>
                <a:cubicBezTo>
                  <a:pt x="4660" y="435"/>
                  <a:pt x="5091" y="719"/>
                  <a:pt x="5116" y="1286"/>
                </a:cubicBezTo>
                <a:lnTo>
                  <a:pt x="5116" y="2949"/>
                </a:lnTo>
                <a:cubicBezTo>
                  <a:pt x="4423" y="3050"/>
                  <a:pt x="3919" y="3642"/>
                  <a:pt x="3919" y="4335"/>
                </a:cubicBezTo>
                <a:lnTo>
                  <a:pt x="3919" y="5431"/>
                </a:lnTo>
                <a:cubicBezTo>
                  <a:pt x="3919" y="5772"/>
                  <a:pt x="4070" y="6087"/>
                  <a:pt x="4335" y="6313"/>
                </a:cubicBezTo>
                <a:cubicBezTo>
                  <a:pt x="4606" y="6572"/>
                  <a:pt x="4959" y="6701"/>
                  <a:pt x="5312" y="6701"/>
                </a:cubicBezTo>
                <a:cubicBezTo>
                  <a:pt x="5664" y="6701"/>
                  <a:pt x="6017" y="6572"/>
                  <a:pt x="6288" y="6313"/>
                </a:cubicBezTo>
                <a:cubicBezTo>
                  <a:pt x="6553" y="6087"/>
                  <a:pt x="6691" y="5772"/>
                  <a:pt x="6704" y="5431"/>
                </a:cubicBezTo>
                <a:lnTo>
                  <a:pt x="6704" y="4335"/>
                </a:lnTo>
                <a:cubicBezTo>
                  <a:pt x="6704" y="3642"/>
                  <a:pt x="6200" y="3050"/>
                  <a:pt x="5507" y="2949"/>
                </a:cubicBezTo>
                <a:lnTo>
                  <a:pt x="5507" y="1286"/>
                </a:lnTo>
                <a:cubicBezTo>
                  <a:pt x="5507" y="567"/>
                  <a:pt x="4927" y="0"/>
                  <a:pt x="4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73"/>
          <p:cNvSpPr/>
          <p:nvPr/>
        </p:nvSpPr>
        <p:spPr>
          <a:xfrm>
            <a:off x="2105007" y="1815757"/>
            <a:ext cx="349166" cy="349166"/>
          </a:xfrm>
          <a:custGeom>
            <a:avLst/>
            <a:gdLst/>
            <a:ahLst/>
            <a:cxnLst/>
            <a:rect l="l" t="t" r="r" b="b"/>
            <a:pathLst>
              <a:path w="6717" h="6717" extrusionOk="0">
                <a:moveTo>
                  <a:pt x="6112" y="391"/>
                </a:moveTo>
                <a:lnTo>
                  <a:pt x="6313" y="593"/>
                </a:lnTo>
                <a:lnTo>
                  <a:pt x="6313" y="1349"/>
                </a:lnTo>
                <a:lnTo>
                  <a:pt x="5116" y="1349"/>
                </a:lnTo>
                <a:lnTo>
                  <a:pt x="5116" y="593"/>
                </a:lnTo>
                <a:lnTo>
                  <a:pt x="5318" y="391"/>
                </a:lnTo>
                <a:close/>
                <a:moveTo>
                  <a:pt x="1487" y="391"/>
                </a:moveTo>
                <a:lnTo>
                  <a:pt x="1487" y="4827"/>
                </a:lnTo>
                <a:lnTo>
                  <a:pt x="945" y="4827"/>
                </a:lnTo>
                <a:cubicBezTo>
                  <a:pt x="744" y="4827"/>
                  <a:pt x="555" y="4877"/>
                  <a:pt x="391" y="5003"/>
                </a:cubicBezTo>
                <a:lnTo>
                  <a:pt x="391" y="933"/>
                </a:lnTo>
                <a:cubicBezTo>
                  <a:pt x="391" y="630"/>
                  <a:pt x="643" y="391"/>
                  <a:pt x="945" y="391"/>
                </a:cubicBezTo>
                <a:close/>
                <a:moveTo>
                  <a:pt x="5519" y="1752"/>
                </a:moveTo>
                <a:lnTo>
                  <a:pt x="5519" y="4940"/>
                </a:lnTo>
                <a:cubicBezTo>
                  <a:pt x="5519" y="5072"/>
                  <a:pt x="5418" y="5138"/>
                  <a:pt x="5318" y="5138"/>
                </a:cubicBezTo>
                <a:cubicBezTo>
                  <a:pt x="5217" y="5138"/>
                  <a:pt x="5116" y="5072"/>
                  <a:pt x="5116" y="4940"/>
                </a:cubicBezTo>
                <a:lnTo>
                  <a:pt x="5116" y="1752"/>
                </a:lnTo>
                <a:close/>
                <a:moveTo>
                  <a:pt x="6313" y="1752"/>
                </a:moveTo>
                <a:lnTo>
                  <a:pt x="6313" y="4940"/>
                </a:lnTo>
                <a:cubicBezTo>
                  <a:pt x="6313" y="5072"/>
                  <a:pt x="6212" y="5138"/>
                  <a:pt x="6112" y="5138"/>
                </a:cubicBezTo>
                <a:cubicBezTo>
                  <a:pt x="6011" y="5138"/>
                  <a:pt x="5910" y="5072"/>
                  <a:pt x="5910" y="4940"/>
                </a:cubicBezTo>
                <a:lnTo>
                  <a:pt x="5910" y="1752"/>
                </a:lnTo>
                <a:close/>
                <a:moveTo>
                  <a:pt x="5708" y="5381"/>
                </a:moveTo>
                <a:cubicBezTo>
                  <a:pt x="5822" y="5469"/>
                  <a:pt x="5960" y="5532"/>
                  <a:pt x="6112" y="5532"/>
                </a:cubicBezTo>
                <a:lnTo>
                  <a:pt x="6162" y="5532"/>
                </a:lnTo>
                <a:lnTo>
                  <a:pt x="5708" y="6263"/>
                </a:lnTo>
                <a:lnTo>
                  <a:pt x="5267" y="5532"/>
                </a:lnTo>
                <a:lnTo>
                  <a:pt x="5318" y="5532"/>
                </a:lnTo>
                <a:cubicBezTo>
                  <a:pt x="5456" y="5532"/>
                  <a:pt x="5607" y="5469"/>
                  <a:pt x="5708" y="5381"/>
                </a:cubicBezTo>
                <a:close/>
                <a:moveTo>
                  <a:pt x="4725" y="1122"/>
                </a:moveTo>
                <a:lnTo>
                  <a:pt x="4725" y="5406"/>
                </a:lnTo>
                <a:lnTo>
                  <a:pt x="5280" y="6313"/>
                </a:lnTo>
                <a:lnTo>
                  <a:pt x="945" y="6313"/>
                </a:lnTo>
                <a:cubicBezTo>
                  <a:pt x="252" y="6276"/>
                  <a:pt x="252" y="5255"/>
                  <a:pt x="945" y="5217"/>
                </a:cubicBezTo>
                <a:lnTo>
                  <a:pt x="1890" y="5217"/>
                </a:lnTo>
                <a:lnTo>
                  <a:pt x="1890" y="1122"/>
                </a:lnTo>
                <a:close/>
                <a:moveTo>
                  <a:pt x="945" y="0"/>
                </a:moveTo>
                <a:cubicBezTo>
                  <a:pt x="429" y="0"/>
                  <a:pt x="0" y="416"/>
                  <a:pt x="0" y="945"/>
                </a:cubicBezTo>
                <a:lnTo>
                  <a:pt x="0" y="5772"/>
                </a:lnTo>
                <a:cubicBezTo>
                  <a:pt x="0" y="6288"/>
                  <a:pt x="429" y="6717"/>
                  <a:pt x="945" y="6717"/>
                </a:cubicBezTo>
                <a:lnTo>
                  <a:pt x="5910" y="6717"/>
                </a:lnTo>
                <a:lnTo>
                  <a:pt x="6716" y="5406"/>
                </a:lnTo>
                <a:lnTo>
                  <a:pt x="6716" y="429"/>
                </a:lnTo>
                <a:lnTo>
                  <a:pt x="6275" y="0"/>
                </a:lnTo>
                <a:lnTo>
                  <a:pt x="5166" y="0"/>
                </a:lnTo>
                <a:lnTo>
                  <a:pt x="4725" y="429"/>
                </a:lnTo>
                <a:lnTo>
                  <a:pt x="4725" y="719"/>
                </a:lnTo>
                <a:lnTo>
                  <a:pt x="1890" y="719"/>
                </a:lnTo>
                <a:lnTo>
                  <a:pt x="18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3" name="Google Shape;1663;p73"/>
          <p:cNvGrpSpPr/>
          <p:nvPr/>
        </p:nvGrpSpPr>
        <p:grpSpPr>
          <a:xfrm>
            <a:off x="5811021" y="1815987"/>
            <a:ext cx="324243" cy="348936"/>
            <a:chOff x="3800432" y="3510157"/>
            <a:chExt cx="485030" cy="521969"/>
          </a:xfrm>
        </p:grpSpPr>
        <p:sp>
          <p:nvSpPr>
            <p:cNvPr id="1664" name="Google Shape;1664;p73"/>
            <p:cNvSpPr/>
            <p:nvPr/>
          </p:nvSpPr>
          <p:spPr>
            <a:xfrm>
              <a:off x="3887594" y="3510157"/>
              <a:ext cx="293992" cy="521969"/>
            </a:xfrm>
            <a:custGeom>
              <a:avLst/>
              <a:gdLst/>
              <a:ahLst/>
              <a:cxnLst/>
              <a:rect l="l" t="t" r="r" b="b"/>
              <a:pathLst>
                <a:path w="3781" h="6713" extrusionOk="0">
                  <a:moveTo>
                    <a:pt x="2004" y="399"/>
                  </a:moveTo>
                  <a:cubicBezTo>
                    <a:pt x="3289" y="399"/>
                    <a:pt x="3781" y="2075"/>
                    <a:pt x="2684" y="2768"/>
                  </a:cubicBezTo>
                  <a:lnTo>
                    <a:pt x="2193" y="2768"/>
                  </a:lnTo>
                  <a:lnTo>
                    <a:pt x="2193" y="2062"/>
                  </a:lnTo>
                  <a:lnTo>
                    <a:pt x="2508" y="2062"/>
                  </a:lnTo>
                  <a:lnTo>
                    <a:pt x="2508" y="1672"/>
                  </a:lnTo>
                  <a:lnTo>
                    <a:pt x="1487" y="1672"/>
                  </a:lnTo>
                  <a:lnTo>
                    <a:pt x="1487" y="2062"/>
                  </a:lnTo>
                  <a:lnTo>
                    <a:pt x="1802" y="2062"/>
                  </a:lnTo>
                  <a:lnTo>
                    <a:pt x="1802" y="2768"/>
                  </a:lnTo>
                  <a:lnTo>
                    <a:pt x="1324" y="2768"/>
                  </a:lnTo>
                  <a:cubicBezTo>
                    <a:pt x="227" y="2075"/>
                    <a:pt x="719" y="399"/>
                    <a:pt x="2004" y="399"/>
                  </a:cubicBezTo>
                  <a:close/>
                  <a:moveTo>
                    <a:pt x="2596" y="3159"/>
                  </a:moveTo>
                  <a:lnTo>
                    <a:pt x="2596" y="3562"/>
                  </a:lnTo>
                  <a:lnTo>
                    <a:pt x="1412" y="3562"/>
                  </a:lnTo>
                  <a:lnTo>
                    <a:pt x="1412" y="3159"/>
                  </a:lnTo>
                  <a:close/>
                  <a:moveTo>
                    <a:pt x="2596" y="3965"/>
                  </a:moveTo>
                  <a:lnTo>
                    <a:pt x="2596" y="4973"/>
                  </a:lnTo>
                  <a:cubicBezTo>
                    <a:pt x="2596" y="5105"/>
                    <a:pt x="2495" y="5172"/>
                    <a:pt x="2395" y="5172"/>
                  </a:cubicBezTo>
                  <a:cubicBezTo>
                    <a:pt x="2294" y="5172"/>
                    <a:pt x="2193" y="5105"/>
                    <a:pt x="2193" y="4973"/>
                  </a:cubicBezTo>
                  <a:lnTo>
                    <a:pt x="2193" y="3965"/>
                  </a:lnTo>
                  <a:close/>
                  <a:moveTo>
                    <a:pt x="1802" y="3965"/>
                  </a:moveTo>
                  <a:lnTo>
                    <a:pt x="1802" y="4986"/>
                  </a:lnTo>
                  <a:cubicBezTo>
                    <a:pt x="1802" y="5112"/>
                    <a:pt x="1705" y="5175"/>
                    <a:pt x="1607" y="5175"/>
                  </a:cubicBezTo>
                  <a:cubicBezTo>
                    <a:pt x="1509" y="5175"/>
                    <a:pt x="1412" y="5112"/>
                    <a:pt x="1412" y="4986"/>
                  </a:cubicBezTo>
                  <a:lnTo>
                    <a:pt x="1412" y="4973"/>
                  </a:lnTo>
                  <a:lnTo>
                    <a:pt x="1412" y="3965"/>
                  </a:lnTo>
                  <a:close/>
                  <a:moveTo>
                    <a:pt x="1999" y="5414"/>
                  </a:moveTo>
                  <a:cubicBezTo>
                    <a:pt x="2139" y="5414"/>
                    <a:pt x="2281" y="5465"/>
                    <a:pt x="2395" y="5565"/>
                  </a:cubicBezTo>
                  <a:lnTo>
                    <a:pt x="2432" y="5565"/>
                  </a:lnTo>
                  <a:lnTo>
                    <a:pt x="2004" y="6271"/>
                  </a:lnTo>
                  <a:lnTo>
                    <a:pt x="1563" y="5565"/>
                  </a:lnTo>
                  <a:lnTo>
                    <a:pt x="1613" y="5565"/>
                  </a:lnTo>
                  <a:cubicBezTo>
                    <a:pt x="1720" y="5465"/>
                    <a:pt x="1859" y="5414"/>
                    <a:pt x="1999" y="5414"/>
                  </a:cubicBezTo>
                  <a:close/>
                  <a:moveTo>
                    <a:pt x="1999" y="0"/>
                  </a:moveTo>
                  <a:cubicBezTo>
                    <a:pt x="1746" y="0"/>
                    <a:pt x="1486" y="58"/>
                    <a:pt x="1235" y="185"/>
                  </a:cubicBezTo>
                  <a:cubicBezTo>
                    <a:pt x="126" y="752"/>
                    <a:pt x="0" y="2302"/>
                    <a:pt x="1021" y="3033"/>
                  </a:cubicBezTo>
                  <a:lnTo>
                    <a:pt x="1021" y="5427"/>
                  </a:lnTo>
                  <a:lnTo>
                    <a:pt x="1802" y="6712"/>
                  </a:lnTo>
                  <a:lnTo>
                    <a:pt x="2193" y="6712"/>
                  </a:lnTo>
                  <a:lnTo>
                    <a:pt x="2974" y="5427"/>
                  </a:lnTo>
                  <a:lnTo>
                    <a:pt x="2974" y="3033"/>
                  </a:lnTo>
                  <a:cubicBezTo>
                    <a:pt x="3415" y="2718"/>
                    <a:pt x="3667" y="2214"/>
                    <a:pt x="3680" y="1684"/>
                  </a:cubicBezTo>
                  <a:cubicBezTo>
                    <a:pt x="3680" y="705"/>
                    <a:pt x="2881" y="0"/>
                    <a:pt x="19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73"/>
            <p:cNvSpPr/>
            <p:nvPr/>
          </p:nvSpPr>
          <p:spPr>
            <a:xfrm>
              <a:off x="4226602" y="3625388"/>
              <a:ext cx="58861" cy="30480"/>
            </a:xfrm>
            <a:custGeom>
              <a:avLst/>
              <a:gdLst/>
              <a:ahLst/>
              <a:cxnLst/>
              <a:rect l="l" t="t" r="r" b="b"/>
              <a:pathLst>
                <a:path w="757" h="392" extrusionOk="0">
                  <a:moveTo>
                    <a:pt x="0" y="1"/>
                  </a:moveTo>
                  <a:lnTo>
                    <a:pt x="0" y="391"/>
                  </a:lnTo>
                  <a:lnTo>
                    <a:pt x="756" y="391"/>
                  </a:lnTo>
                  <a:lnTo>
                    <a:pt x="7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73"/>
            <p:cNvSpPr/>
            <p:nvPr/>
          </p:nvSpPr>
          <p:spPr>
            <a:xfrm>
              <a:off x="4203042" y="3524464"/>
              <a:ext cx="66714" cy="52018"/>
            </a:xfrm>
            <a:custGeom>
              <a:avLst/>
              <a:gdLst/>
              <a:ahLst/>
              <a:cxnLst/>
              <a:rect l="l" t="t" r="r" b="b"/>
              <a:pathLst>
                <a:path w="858" h="669" extrusionOk="0">
                  <a:moveTo>
                    <a:pt x="681" y="1"/>
                  </a:moveTo>
                  <a:lnTo>
                    <a:pt x="1" y="316"/>
                  </a:lnTo>
                  <a:lnTo>
                    <a:pt x="165" y="669"/>
                  </a:lnTo>
                  <a:lnTo>
                    <a:pt x="858" y="354"/>
                  </a:lnTo>
                  <a:lnTo>
                    <a:pt x="6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73"/>
            <p:cNvSpPr/>
            <p:nvPr/>
          </p:nvSpPr>
          <p:spPr>
            <a:xfrm>
              <a:off x="4203042" y="3704775"/>
              <a:ext cx="65781" cy="52018"/>
            </a:xfrm>
            <a:custGeom>
              <a:avLst/>
              <a:gdLst/>
              <a:ahLst/>
              <a:cxnLst/>
              <a:rect l="l" t="t" r="r" b="b"/>
              <a:pathLst>
                <a:path w="846" h="669" extrusionOk="0">
                  <a:moveTo>
                    <a:pt x="165" y="0"/>
                  </a:moveTo>
                  <a:lnTo>
                    <a:pt x="1" y="366"/>
                  </a:lnTo>
                  <a:lnTo>
                    <a:pt x="681" y="668"/>
                  </a:lnTo>
                  <a:lnTo>
                    <a:pt x="845" y="315"/>
                  </a:lnTo>
                  <a:lnTo>
                    <a:pt x="16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73"/>
            <p:cNvSpPr/>
            <p:nvPr/>
          </p:nvSpPr>
          <p:spPr>
            <a:xfrm>
              <a:off x="3800432" y="3625388"/>
              <a:ext cx="58861" cy="30480"/>
            </a:xfrm>
            <a:custGeom>
              <a:avLst/>
              <a:gdLst/>
              <a:ahLst/>
              <a:cxnLst/>
              <a:rect l="l" t="t" r="r" b="b"/>
              <a:pathLst>
                <a:path w="757" h="392" extrusionOk="0">
                  <a:moveTo>
                    <a:pt x="0" y="1"/>
                  </a:moveTo>
                  <a:lnTo>
                    <a:pt x="0" y="391"/>
                  </a:lnTo>
                  <a:lnTo>
                    <a:pt x="756" y="391"/>
                  </a:lnTo>
                  <a:lnTo>
                    <a:pt x="7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73"/>
            <p:cNvSpPr/>
            <p:nvPr/>
          </p:nvSpPr>
          <p:spPr>
            <a:xfrm>
              <a:off x="3817071" y="3524464"/>
              <a:ext cx="65703" cy="52018"/>
            </a:xfrm>
            <a:custGeom>
              <a:avLst/>
              <a:gdLst/>
              <a:ahLst/>
              <a:cxnLst/>
              <a:rect l="l" t="t" r="r" b="b"/>
              <a:pathLst>
                <a:path w="845" h="669" extrusionOk="0">
                  <a:moveTo>
                    <a:pt x="164" y="1"/>
                  </a:moveTo>
                  <a:lnTo>
                    <a:pt x="0" y="354"/>
                  </a:lnTo>
                  <a:lnTo>
                    <a:pt x="681" y="669"/>
                  </a:lnTo>
                  <a:lnTo>
                    <a:pt x="844" y="316"/>
                  </a:lnTo>
                  <a:lnTo>
                    <a:pt x="16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73"/>
            <p:cNvSpPr/>
            <p:nvPr/>
          </p:nvSpPr>
          <p:spPr>
            <a:xfrm>
              <a:off x="3817071" y="3704775"/>
              <a:ext cx="66714" cy="52018"/>
            </a:xfrm>
            <a:custGeom>
              <a:avLst/>
              <a:gdLst/>
              <a:ahLst/>
              <a:cxnLst/>
              <a:rect l="l" t="t" r="r" b="b"/>
              <a:pathLst>
                <a:path w="858" h="669" extrusionOk="0">
                  <a:moveTo>
                    <a:pt x="681" y="0"/>
                  </a:moveTo>
                  <a:lnTo>
                    <a:pt x="0" y="315"/>
                  </a:lnTo>
                  <a:lnTo>
                    <a:pt x="164" y="668"/>
                  </a:lnTo>
                  <a:lnTo>
                    <a:pt x="857" y="353"/>
                  </a:lnTo>
                  <a:lnTo>
                    <a:pt x="68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1" name="Google Shape;1671;p73"/>
          <p:cNvSpPr/>
          <p:nvPr/>
        </p:nvSpPr>
        <p:spPr>
          <a:xfrm>
            <a:off x="1169997" y="1816380"/>
            <a:ext cx="348543" cy="348543"/>
          </a:xfrm>
          <a:custGeom>
            <a:avLst/>
            <a:gdLst/>
            <a:ahLst/>
            <a:cxnLst/>
            <a:rect l="l" t="t" r="r" b="b"/>
            <a:pathLst>
              <a:path w="6705" h="6705" extrusionOk="0">
                <a:moveTo>
                  <a:pt x="6301" y="404"/>
                </a:moveTo>
                <a:lnTo>
                  <a:pt x="6301" y="1588"/>
                </a:lnTo>
                <a:lnTo>
                  <a:pt x="3541" y="1588"/>
                </a:lnTo>
                <a:lnTo>
                  <a:pt x="3541" y="404"/>
                </a:lnTo>
                <a:close/>
                <a:moveTo>
                  <a:pt x="3151" y="391"/>
                </a:moveTo>
                <a:lnTo>
                  <a:pt x="3151" y="3163"/>
                </a:lnTo>
                <a:lnTo>
                  <a:pt x="391" y="3163"/>
                </a:lnTo>
                <a:lnTo>
                  <a:pt x="391" y="391"/>
                </a:lnTo>
                <a:close/>
                <a:moveTo>
                  <a:pt x="4713" y="1979"/>
                </a:moveTo>
                <a:lnTo>
                  <a:pt x="4713" y="3163"/>
                </a:lnTo>
                <a:lnTo>
                  <a:pt x="3541" y="3163"/>
                </a:lnTo>
                <a:lnTo>
                  <a:pt x="3541" y="1979"/>
                </a:lnTo>
                <a:close/>
                <a:moveTo>
                  <a:pt x="6301" y="1979"/>
                </a:moveTo>
                <a:lnTo>
                  <a:pt x="6301" y="3163"/>
                </a:lnTo>
                <a:lnTo>
                  <a:pt x="5104" y="3163"/>
                </a:lnTo>
                <a:lnTo>
                  <a:pt x="5104" y="1979"/>
                </a:lnTo>
                <a:close/>
                <a:moveTo>
                  <a:pt x="4713" y="3554"/>
                </a:moveTo>
                <a:lnTo>
                  <a:pt x="4713" y="4738"/>
                </a:lnTo>
                <a:lnTo>
                  <a:pt x="3541" y="4738"/>
                </a:lnTo>
                <a:lnTo>
                  <a:pt x="3541" y="3554"/>
                </a:lnTo>
                <a:close/>
                <a:moveTo>
                  <a:pt x="6301" y="3554"/>
                </a:moveTo>
                <a:lnTo>
                  <a:pt x="6301" y="4738"/>
                </a:lnTo>
                <a:lnTo>
                  <a:pt x="5104" y="4738"/>
                </a:lnTo>
                <a:lnTo>
                  <a:pt x="5104" y="3554"/>
                </a:lnTo>
                <a:close/>
                <a:moveTo>
                  <a:pt x="1576" y="3541"/>
                </a:moveTo>
                <a:lnTo>
                  <a:pt x="1576" y="6313"/>
                </a:lnTo>
                <a:lnTo>
                  <a:pt x="391" y="6313"/>
                </a:lnTo>
                <a:lnTo>
                  <a:pt x="391" y="3541"/>
                </a:lnTo>
                <a:close/>
                <a:moveTo>
                  <a:pt x="3151" y="3541"/>
                </a:moveTo>
                <a:lnTo>
                  <a:pt x="3151" y="6313"/>
                </a:lnTo>
                <a:lnTo>
                  <a:pt x="1966" y="6313"/>
                </a:lnTo>
                <a:lnTo>
                  <a:pt x="1966" y="3541"/>
                </a:lnTo>
                <a:close/>
                <a:moveTo>
                  <a:pt x="3919" y="5129"/>
                </a:moveTo>
                <a:lnTo>
                  <a:pt x="3919" y="6313"/>
                </a:lnTo>
                <a:lnTo>
                  <a:pt x="3541" y="6313"/>
                </a:lnTo>
                <a:lnTo>
                  <a:pt x="3541" y="5129"/>
                </a:lnTo>
                <a:close/>
                <a:moveTo>
                  <a:pt x="4713" y="5129"/>
                </a:moveTo>
                <a:lnTo>
                  <a:pt x="4713" y="6313"/>
                </a:lnTo>
                <a:lnTo>
                  <a:pt x="4310" y="6313"/>
                </a:lnTo>
                <a:lnTo>
                  <a:pt x="4310" y="5129"/>
                </a:lnTo>
                <a:close/>
                <a:moveTo>
                  <a:pt x="5507" y="5129"/>
                </a:moveTo>
                <a:lnTo>
                  <a:pt x="5507" y="6313"/>
                </a:lnTo>
                <a:lnTo>
                  <a:pt x="5104" y="6313"/>
                </a:lnTo>
                <a:lnTo>
                  <a:pt x="5104" y="5129"/>
                </a:lnTo>
                <a:close/>
                <a:moveTo>
                  <a:pt x="6301" y="5129"/>
                </a:moveTo>
                <a:lnTo>
                  <a:pt x="6301" y="6313"/>
                </a:lnTo>
                <a:lnTo>
                  <a:pt x="5898" y="6313"/>
                </a:lnTo>
                <a:lnTo>
                  <a:pt x="5898" y="5129"/>
                </a:lnTo>
                <a:close/>
                <a:moveTo>
                  <a:pt x="0" y="0"/>
                </a:moveTo>
                <a:lnTo>
                  <a:pt x="0" y="6704"/>
                </a:lnTo>
                <a:lnTo>
                  <a:pt x="6704" y="6704"/>
                </a:lnTo>
                <a:lnTo>
                  <a:pt x="670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72" name="Google Shape;1672;p73"/>
          <p:cNvGrpSpPr/>
          <p:nvPr/>
        </p:nvGrpSpPr>
        <p:grpSpPr>
          <a:xfrm>
            <a:off x="6706620" y="1813805"/>
            <a:ext cx="329496" cy="351118"/>
            <a:chOff x="4267733" y="3510779"/>
            <a:chExt cx="492889" cy="525233"/>
          </a:xfrm>
        </p:grpSpPr>
        <p:sp>
          <p:nvSpPr>
            <p:cNvPr id="1673" name="Google Shape;1673;p73"/>
            <p:cNvSpPr/>
            <p:nvPr/>
          </p:nvSpPr>
          <p:spPr>
            <a:xfrm>
              <a:off x="4272632" y="3660689"/>
              <a:ext cx="487990" cy="375323"/>
            </a:xfrm>
            <a:custGeom>
              <a:avLst/>
              <a:gdLst/>
              <a:ahLst/>
              <a:cxnLst/>
              <a:rect l="l" t="t" r="r" b="b"/>
              <a:pathLst>
                <a:path w="6276" h="4827" extrusionOk="0">
                  <a:moveTo>
                    <a:pt x="3138" y="769"/>
                  </a:moveTo>
                  <a:cubicBezTo>
                    <a:pt x="3541" y="769"/>
                    <a:pt x="3756" y="1260"/>
                    <a:pt x="3478" y="1563"/>
                  </a:cubicBezTo>
                  <a:cubicBezTo>
                    <a:pt x="3365" y="1538"/>
                    <a:pt x="3252" y="1538"/>
                    <a:pt x="3138" y="1538"/>
                  </a:cubicBezTo>
                  <a:cubicBezTo>
                    <a:pt x="3104" y="1534"/>
                    <a:pt x="3072" y="1533"/>
                    <a:pt x="3039" y="1533"/>
                  </a:cubicBezTo>
                  <a:cubicBezTo>
                    <a:pt x="2951" y="1533"/>
                    <a:pt x="2868" y="1544"/>
                    <a:pt x="2785" y="1563"/>
                  </a:cubicBezTo>
                  <a:cubicBezTo>
                    <a:pt x="2508" y="1260"/>
                    <a:pt x="2722" y="769"/>
                    <a:pt x="3138" y="769"/>
                  </a:cubicBezTo>
                  <a:close/>
                  <a:moveTo>
                    <a:pt x="3138" y="1928"/>
                  </a:moveTo>
                  <a:cubicBezTo>
                    <a:pt x="3239" y="1928"/>
                    <a:pt x="3340" y="1941"/>
                    <a:pt x="3428" y="1966"/>
                  </a:cubicBezTo>
                  <a:cubicBezTo>
                    <a:pt x="3378" y="2155"/>
                    <a:pt x="3277" y="2331"/>
                    <a:pt x="3138" y="2483"/>
                  </a:cubicBezTo>
                  <a:cubicBezTo>
                    <a:pt x="2987" y="2331"/>
                    <a:pt x="2886" y="2155"/>
                    <a:pt x="2836" y="1966"/>
                  </a:cubicBezTo>
                  <a:cubicBezTo>
                    <a:pt x="2937" y="1941"/>
                    <a:pt x="3037" y="1928"/>
                    <a:pt x="3138" y="1928"/>
                  </a:cubicBezTo>
                  <a:close/>
                  <a:moveTo>
                    <a:pt x="2248" y="389"/>
                  </a:moveTo>
                  <a:cubicBezTo>
                    <a:pt x="2435" y="389"/>
                    <a:pt x="2626" y="433"/>
                    <a:pt x="2811" y="530"/>
                  </a:cubicBezTo>
                  <a:cubicBezTo>
                    <a:pt x="2546" y="832"/>
                    <a:pt x="2395" y="1223"/>
                    <a:pt x="2395" y="1626"/>
                  </a:cubicBezTo>
                  <a:lnTo>
                    <a:pt x="2395" y="1714"/>
                  </a:lnTo>
                  <a:cubicBezTo>
                    <a:pt x="2004" y="1903"/>
                    <a:pt x="1714" y="2243"/>
                    <a:pt x="1588" y="2659"/>
                  </a:cubicBezTo>
                  <a:cubicBezTo>
                    <a:pt x="1237" y="2433"/>
                    <a:pt x="1023" y="2045"/>
                    <a:pt x="1021" y="1619"/>
                  </a:cubicBezTo>
                  <a:lnTo>
                    <a:pt x="1021" y="1619"/>
                  </a:lnTo>
                  <a:cubicBezTo>
                    <a:pt x="1025" y="910"/>
                    <a:pt x="1606" y="389"/>
                    <a:pt x="2248" y="389"/>
                  </a:cubicBezTo>
                  <a:close/>
                  <a:moveTo>
                    <a:pt x="4023" y="402"/>
                  </a:moveTo>
                  <a:cubicBezTo>
                    <a:pt x="4445" y="402"/>
                    <a:pt x="4854" y="619"/>
                    <a:pt x="5079" y="1008"/>
                  </a:cubicBezTo>
                  <a:cubicBezTo>
                    <a:pt x="5406" y="1588"/>
                    <a:pt x="5230" y="2306"/>
                    <a:pt x="4676" y="2659"/>
                  </a:cubicBezTo>
                  <a:cubicBezTo>
                    <a:pt x="4537" y="2243"/>
                    <a:pt x="4247" y="1903"/>
                    <a:pt x="3869" y="1714"/>
                  </a:cubicBezTo>
                  <a:lnTo>
                    <a:pt x="3869" y="1626"/>
                  </a:lnTo>
                  <a:cubicBezTo>
                    <a:pt x="3869" y="1223"/>
                    <a:pt x="3718" y="832"/>
                    <a:pt x="3453" y="542"/>
                  </a:cubicBezTo>
                  <a:cubicBezTo>
                    <a:pt x="3635" y="447"/>
                    <a:pt x="3830" y="402"/>
                    <a:pt x="4023" y="402"/>
                  </a:cubicBezTo>
                  <a:close/>
                  <a:moveTo>
                    <a:pt x="2470" y="2117"/>
                  </a:moveTo>
                  <a:cubicBezTo>
                    <a:pt x="2546" y="2344"/>
                    <a:pt x="2659" y="2546"/>
                    <a:pt x="2823" y="2709"/>
                  </a:cubicBezTo>
                  <a:cubicBezTo>
                    <a:pt x="2647" y="2798"/>
                    <a:pt x="2445" y="2848"/>
                    <a:pt x="2256" y="2848"/>
                  </a:cubicBezTo>
                  <a:cubicBezTo>
                    <a:pt x="2155" y="2848"/>
                    <a:pt x="2055" y="2835"/>
                    <a:pt x="1954" y="2810"/>
                  </a:cubicBezTo>
                  <a:cubicBezTo>
                    <a:pt x="2029" y="2533"/>
                    <a:pt x="2218" y="2281"/>
                    <a:pt x="2470" y="2117"/>
                  </a:cubicBezTo>
                  <a:close/>
                  <a:moveTo>
                    <a:pt x="3793" y="2117"/>
                  </a:moveTo>
                  <a:cubicBezTo>
                    <a:pt x="4046" y="2281"/>
                    <a:pt x="4235" y="2533"/>
                    <a:pt x="4310" y="2810"/>
                  </a:cubicBezTo>
                  <a:cubicBezTo>
                    <a:pt x="4212" y="2836"/>
                    <a:pt x="4112" y="2849"/>
                    <a:pt x="4012" y="2849"/>
                  </a:cubicBezTo>
                  <a:cubicBezTo>
                    <a:pt x="3819" y="2849"/>
                    <a:pt x="3628" y="2801"/>
                    <a:pt x="3453" y="2709"/>
                  </a:cubicBezTo>
                  <a:cubicBezTo>
                    <a:pt x="3604" y="2546"/>
                    <a:pt x="3730" y="2344"/>
                    <a:pt x="3793" y="2117"/>
                  </a:cubicBezTo>
                  <a:close/>
                  <a:moveTo>
                    <a:pt x="3134" y="2987"/>
                  </a:moveTo>
                  <a:cubicBezTo>
                    <a:pt x="3441" y="2987"/>
                    <a:pt x="3749" y="3075"/>
                    <a:pt x="4020" y="3251"/>
                  </a:cubicBezTo>
                  <a:cubicBezTo>
                    <a:pt x="4134" y="3251"/>
                    <a:pt x="4247" y="3239"/>
                    <a:pt x="4361" y="3214"/>
                  </a:cubicBezTo>
                  <a:lnTo>
                    <a:pt x="4361" y="3214"/>
                  </a:lnTo>
                  <a:cubicBezTo>
                    <a:pt x="4335" y="3869"/>
                    <a:pt x="3793" y="4385"/>
                    <a:pt x="3138" y="4385"/>
                  </a:cubicBezTo>
                  <a:cubicBezTo>
                    <a:pt x="2470" y="4385"/>
                    <a:pt x="1941" y="3869"/>
                    <a:pt x="1903" y="3214"/>
                  </a:cubicBezTo>
                  <a:lnTo>
                    <a:pt x="1903" y="3214"/>
                  </a:lnTo>
                  <a:cubicBezTo>
                    <a:pt x="2017" y="3239"/>
                    <a:pt x="2130" y="3251"/>
                    <a:pt x="2256" y="3251"/>
                  </a:cubicBezTo>
                  <a:cubicBezTo>
                    <a:pt x="2521" y="3075"/>
                    <a:pt x="2826" y="2987"/>
                    <a:pt x="3134" y="2987"/>
                  </a:cubicBezTo>
                  <a:close/>
                  <a:moveTo>
                    <a:pt x="2256" y="0"/>
                  </a:moveTo>
                  <a:cubicBezTo>
                    <a:pt x="542" y="0"/>
                    <a:pt x="1" y="2294"/>
                    <a:pt x="1513" y="3062"/>
                  </a:cubicBezTo>
                  <a:lnTo>
                    <a:pt x="1513" y="3151"/>
                  </a:lnTo>
                  <a:cubicBezTo>
                    <a:pt x="1488" y="4070"/>
                    <a:pt x="2218" y="4826"/>
                    <a:pt x="3138" y="4826"/>
                  </a:cubicBezTo>
                  <a:cubicBezTo>
                    <a:pt x="4046" y="4826"/>
                    <a:pt x="4789" y="4070"/>
                    <a:pt x="4764" y="3151"/>
                  </a:cubicBezTo>
                  <a:lnTo>
                    <a:pt x="4764" y="3062"/>
                  </a:lnTo>
                  <a:cubicBezTo>
                    <a:pt x="6276" y="2294"/>
                    <a:pt x="5721" y="0"/>
                    <a:pt x="4020" y="0"/>
                  </a:cubicBezTo>
                  <a:cubicBezTo>
                    <a:pt x="3749" y="177"/>
                    <a:pt x="3441" y="265"/>
                    <a:pt x="3134" y="265"/>
                  </a:cubicBezTo>
                  <a:cubicBezTo>
                    <a:pt x="2826" y="265"/>
                    <a:pt x="2521" y="177"/>
                    <a:pt x="2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73"/>
            <p:cNvSpPr/>
            <p:nvPr/>
          </p:nvSpPr>
          <p:spPr>
            <a:xfrm>
              <a:off x="4267733" y="3510779"/>
              <a:ext cx="485113" cy="132339"/>
            </a:xfrm>
            <a:custGeom>
              <a:avLst/>
              <a:gdLst/>
              <a:ahLst/>
              <a:cxnLst/>
              <a:rect l="l" t="t" r="r" b="b"/>
              <a:pathLst>
                <a:path w="6239" h="1702" extrusionOk="0">
                  <a:moveTo>
                    <a:pt x="2344" y="580"/>
                  </a:moveTo>
                  <a:lnTo>
                    <a:pt x="2344" y="1122"/>
                  </a:lnTo>
                  <a:lnTo>
                    <a:pt x="920" y="1122"/>
                  </a:lnTo>
                  <a:cubicBezTo>
                    <a:pt x="769" y="1122"/>
                    <a:pt x="643" y="996"/>
                    <a:pt x="643" y="845"/>
                  </a:cubicBezTo>
                  <a:cubicBezTo>
                    <a:pt x="643" y="693"/>
                    <a:pt x="769" y="580"/>
                    <a:pt x="920" y="580"/>
                  </a:cubicBezTo>
                  <a:close/>
                  <a:moveTo>
                    <a:pt x="3151" y="580"/>
                  </a:moveTo>
                  <a:lnTo>
                    <a:pt x="3151" y="1122"/>
                  </a:lnTo>
                  <a:lnTo>
                    <a:pt x="2735" y="1122"/>
                  </a:lnTo>
                  <a:lnTo>
                    <a:pt x="2735" y="580"/>
                  </a:lnTo>
                  <a:close/>
                  <a:moveTo>
                    <a:pt x="5356" y="567"/>
                  </a:moveTo>
                  <a:lnTo>
                    <a:pt x="5658" y="845"/>
                  </a:lnTo>
                  <a:lnTo>
                    <a:pt x="5356" y="1122"/>
                  </a:lnTo>
                  <a:lnTo>
                    <a:pt x="3541" y="1122"/>
                  </a:lnTo>
                  <a:lnTo>
                    <a:pt x="3541" y="580"/>
                  </a:lnTo>
                  <a:lnTo>
                    <a:pt x="5356" y="567"/>
                  </a:lnTo>
                  <a:close/>
                  <a:moveTo>
                    <a:pt x="3151" y="0"/>
                  </a:moveTo>
                  <a:lnTo>
                    <a:pt x="3151" y="177"/>
                  </a:lnTo>
                  <a:lnTo>
                    <a:pt x="920" y="177"/>
                  </a:lnTo>
                  <a:cubicBezTo>
                    <a:pt x="904" y="176"/>
                    <a:pt x="888" y="175"/>
                    <a:pt x="873" y="175"/>
                  </a:cubicBezTo>
                  <a:cubicBezTo>
                    <a:pt x="0" y="175"/>
                    <a:pt x="4" y="1513"/>
                    <a:pt x="884" y="1513"/>
                  </a:cubicBezTo>
                  <a:cubicBezTo>
                    <a:pt x="896" y="1513"/>
                    <a:pt x="908" y="1513"/>
                    <a:pt x="920" y="1512"/>
                  </a:cubicBezTo>
                  <a:lnTo>
                    <a:pt x="3151" y="1512"/>
                  </a:lnTo>
                  <a:lnTo>
                    <a:pt x="3151" y="1701"/>
                  </a:lnTo>
                  <a:lnTo>
                    <a:pt x="3541" y="1701"/>
                  </a:lnTo>
                  <a:lnTo>
                    <a:pt x="3541" y="1512"/>
                  </a:lnTo>
                  <a:lnTo>
                    <a:pt x="5520" y="1512"/>
                  </a:lnTo>
                  <a:lnTo>
                    <a:pt x="6238" y="845"/>
                  </a:lnTo>
                  <a:lnTo>
                    <a:pt x="5520" y="177"/>
                  </a:lnTo>
                  <a:lnTo>
                    <a:pt x="3541" y="177"/>
                  </a:lnTo>
                  <a:lnTo>
                    <a:pt x="35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5" name="Google Shape;1675;p73"/>
          <p:cNvSpPr/>
          <p:nvPr/>
        </p:nvSpPr>
        <p:spPr>
          <a:xfrm>
            <a:off x="4905280" y="1816225"/>
            <a:ext cx="359043" cy="348699"/>
          </a:xfrm>
          <a:custGeom>
            <a:avLst/>
            <a:gdLst/>
            <a:ahLst/>
            <a:cxnLst/>
            <a:rect l="l" t="t" r="r" b="b"/>
            <a:pathLst>
              <a:path w="6907" h="6708" extrusionOk="0">
                <a:moveTo>
                  <a:pt x="4525" y="668"/>
                </a:moveTo>
                <a:lnTo>
                  <a:pt x="5167" y="1311"/>
                </a:lnTo>
                <a:lnTo>
                  <a:pt x="4525" y="1311"/>
                </a:lnTo>
                <a:lnTo>
                  <a:pt x="4525" y="668"/>
                </a:lnTo>
                <a:close/>
                <a:moveTo>
                  <a:pt x="4134" y="391"/>
                </a:moveTo>
                <a:lnTo>
                  <a:pt x="4134" y="1714"/>
                </a:lnTo>
                <a:lnTo>
                  <a:pt x="5445" y="1714"/>
                </a:lnTo>
                <a:lnTo>
                  <a:pt x="5445" y="3881"/>
                </a:lnTo>
                <a:cubicBezTo>
                  <a:pt x="5356" y="3642"/>
                  <a:pt x="5205" y="3415"/>
                  <a:pt x="5029" y="3239"/>
                </a:cubicBezTo>
                <a:cubicBezTo>
                  <a:pt x="4676" y="2873"/>
                  <a:pt x="4197" y="2672"/>
                  <a:pt x="3693" y="2659"/>
                </a:cubicBezTo>
                <a:cubicBezTo>
                  <a:pt x="2798" y="2659"/>
                  <a:pt x="2030" y="3264"/>
                  <a:pt x="1828" y="4133"/>
                </a:cubicBezTo>
                <a:lnTo>
                  <a:pt x="1790" y="4133"/>
                </a:lnTo>
                <a:lnTo>
                  <a:pt x="1790" y="391"/>
                </a:lnTo>
                <a:close/>
                <a:moveTo>
                  <a:pt x="3693" y="3062"/>
                </a:moveTo>
                <a:cubicBezTo>
                  <a:pt x="4525" y="3075"/>
                  <a:pt x="5192" y="3755"/>
                  <a:pt x="5192" y="4587"/>
                </a:cubicBezTo>
                <a:lnTo>
                  <a:pt x="5192" y="4877"/>
                </a:lnTo>
                <a:lnTo>
                  <a:pt x="5646" y="4877"/>
                </a:lnTo>
                <a:cubicBezTo>
                  <a:pt x="6591" y="4877"/>
                  <a:pt x="6591" y="6313"/>
                  <a:pt x="5646" y="6313"/>
                </a:cubicBezTo>
                <a:lnTo>
                  <a:pt x="1778" y="6313"/>
                </a:lnTo>
                <a:cubicBezTo>
                  <a:pt x="1286" y="6313"/>
                  <a:pt x="896" y="5910"/>
                  <a:pt x="896" y="5419"/>
                </a:cubicBezTo>
                <a:cubicBezTo>
                  <a:pt x="896" y="4927"/>
                  <a:pt x="1286" y="4524"/>
                  <a:pt x="1778" y="4524"/>
                </a:cubicBezTo>
                <a:lnTo>
                  <a:pt x="2168" y="4524"/>
                </a:lnTo>
                <a:lnTo>
                  <a:pt x="2193" y="4360"/>
                </a:lnTo>
                <a:cubicBezTo>
                  <a:pt x="2294" y="3617"/>
                  <a:pt x="2924" y="3062"/>
                  <a:pt x="3680" y="3062"/>
                </a:cubicBezTo>
                <a:close/>
                <a:moveTo>
                  <a:pt x="1400" y="0"/>
                </a:moveTo>
                <a:lnTo>
                  <a:pt x="1400" y="4196"/>
                </a:lnTo>
                <a:cubicBezTo>
                  <a:pt x="1" y="4625"/>
                  <a:pt x="316" y="6691"/>
                  <a:pt x="1778" y="6704"/>
                </a:cubicBezTo>
                <a:lnTo>
                  <a:pt x="5646" y="6704"/>
                </a:lnTo>
                <a:cubicBezTo>
                  <a:pt x="5678" y="6707"/>
                  <a:pt x="5709" y="6708"/>
                  <a:pt x="5740" y="6708"/>
                </a:cubicBezTo>
                <a:cubicBezTo>
                  <a:pt x="6306" y="6708"/>
                  <a:pt x="6795" y="6281"/>
                  <a:pt x="6843" y="5696"/>
                </a:cubicBezTo>
                <a:cubicBezTo>
                  <a:pt x="6906" y="5091"/>
                  <a:pt x="6453" y="4549"/>
                  <a:pt x="5848" y="4499"/>
                </a:cubicBezTo>
                <a:lnTo>
                  <a:pt x="5848" y="1437"/>
                </a:lnTo>
                <a:lnTo>
                  <a:pt x="44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73"/>
          <p:cNvSpPr/>
          <p:nvPr/>
        </p:nvSpPr>
        <p:spPr>
          <a:xfrm>
            <a:off x="6760308" y="3860712"/>
            <a:ext cx="222121" cy="348491"/>
          </a:xfrm>
          <a:custGeom>
            <a:avLst/>
            <a:gdLst/>
            <a:ahLst/>
            <a:cxnLst/>
            <a:rect l="l" t="t" r="r" b="b"/>
            <a:pathLst>
              <a:path w="4273" h="6704" extrusionOk="0">
                <a:moveTo>
                  <a:pt x="2092" y="391"/>
                </a:moveTo>
                <a:lnTo>
                  <a:pt x="2092" y="1046"/>
                </a:lnTo>
                <a:cubicBezTo>
                  <a:pt x="2004" y="1027"/>
                  <a:pt x="1916" y="1018"/>
                  <a:pt x="1829" y="1018"/>
                </a:cubicBezTo>
                <a:cubicBezTo>
                  <a:pt x="1742" y="1018"/>
                  <a:pt x="1657" y="1027"/>
                  <a:pt x="1575" y="1046"/>
                </a:cubicBezTo>
                <a:lnTo>
                  <a:pt x="1575" y="391"/>
                </a:lnTo>
                <a:close/>
                <a:moveTo>
                  <a:pt x="1829" y="1406"/>
                </a:moveTo>
                <a:cubicBezTo>
                  <a:pt x="2020" y="1406"/>
                  <a:pt x="2213" y="1478"/>
                  <a:pt x="2369" y="1638"/>
                </a:cubicBezTo>
                <a:cubicBezTo>
                  <a:pt x="2861" y="2117"/>
                  <a:pt x="2521" y="2949"/>
                  <a:pt x="1828" y="2949"/>
                </a:cubicBezTo>
                <a:cubicBezTo>
                  <a:pt x="1412" y="2949"/>
                  <a:pt x="1059" y="2596"/>
                  <a:pt x="1059" y="2180"/>
                </a:cubicBezTo>
                <a:cubicBezTo>
                  <a:pt x="1059" y="1713"/>
                  <a:pt x="1437" y="1406"/>
                  <a:pt x="1829" y="1406"/>
                </a:cubicBezTo>
                <a:close/>
                <a:moveTo>
                  <a:pt x="1185" y="0"/>
                </a:moveTo>
                <a:lnTo>
                  <a:pt x="1185" y="1210"/>
                </a:lnTo>
                <a:cubicBezTo>
                  <a:pt x="630" y="1588"/>
                  <a:pt x="504" y="2344"/>
                  <a:pt x="908" y="2873"/>
                </a:cubicBezTo>
                <a:lnTo>
                  <a:pt x="0" y="5898"/>
                </a:lnTo>
                <a:lnTo>
                  <a:pt x="0" y="6704"/>
                </a:lnTo>
                <a:lnTo>
                  <a:pt x="391" y="6704"/>
                </a:lnTo>
                <a:lnTo>
                  <a:pt x="391" y="5961"/>
                </a:lnTo>
                <a:lnTo>
                  <a:pt x="643" y="5104"/>
                </a:lnTo>
                <a:lnTo>
                  <a:pt x="1273" y="5104"/>
                </a:lnTo>
                <a:lnTo>
                  <a:pt x="1273" y="4713"/>
                </a:lnTo>
                <a:lnTo>
                  <a:pt x="769" y="4713"/>
                </a:lnTo>
                <a:lnTo>
                  <a:pt x="1235" y="3176"/>
                </a:lnTo>
                <a:cubicBezTo>
                  <a:pt x="1418" y="3289"/>
                  <a:pt x="1626" y="3346"/>
                  <a:pt x="1835" y="3346"/>
                </a:cubicBezTo>
                <a:cubicBezTo>
                  <a:pt x="2045" y="3346"/>
                  <a:pt x="2256" y="3289"/>
                  <a:pt x="2445" y="3176"/>
                </a:cubicBezTo>
                <a:lnTo>
                  <a:pt x="3277" y="5961"/>
                </a:lnTo>
                <a:lnTo>
                  <a:pt x="3277" y="6704"/>
                </a:lnTo>
                <a:lnTo>
                  <a:pt x="3667" y="6704"/>
                </a:lnTo>
                <a:lnTo>
                  <a:pt x="3667" y="5898"/>
                </a:lnTo>
                <a:lnTo>
                  <a:pt x="3314" y="4713"/>
                </a:lnTo>
                <a:lnTo>
                  <a:pt x="3881" y="4713"/>
                </a:lnTo>
                <a:lnTo>
                  <a:pt x="3881" y="5015"/>
                </a:lnTo>
                <a:lnTo>
                  <a:pt x="4272" y="5015"/>
                </a:lnTo>
                <a:lnTo>
                  <a:pt x="4272" y="4020"/>
                </a:lnTo>
                <a:lnTo>
                  <a:pt x="3869" y="4020"/>
                </a:lnTo>
                <a:lnTo>
                  <a:pt x="3869" y="4322"/>
                </a:lnTo>
                <a:lnTo>
                  <a:pt x="3188" y="4322"/>
                </a:lnTo>
                <a:lnTo>
                  <a:pt x="2760" y="2873"/>
                </a:lnTo>
                <a:cubicBezTo>
                  <a:pt x="3163" y="2344"/>
                  <a:pt x="3037" y="1588"/>
                  <a:pt x="2483" y="1210"/>
                </a:cubicBezTo>
                <a:lnTo>
                  <a:pt x="248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73"/>
          <p:cNvSpPr/>
          <p:nvPr/>
        </p:nvSpPr>
        <p:spPr>
          <a:xfrm>
            <a:off x="5860445" y="3860712"/>
            <a:ext cx="225396" cy="348491"/>
          </a:xfrm>
          <a:custGeom>
            <a:avLst/>
            <a:gdLst/>
            <a:ahLst/>
            <a:cxnLst/>
            <a:rect l="l" t="t" r="r" b="b"/>
            <a:pathLst>
              <a:path w="4336" h="6704" extrusionOk="0">
                <a:moveTo>
                  <a:pt x="2156" y="441"/>
                </a:moveTo>
                <a:lnTo>
                  <a:pt x="2748" y="744"/>
                </a:lnTo>
                <a:lnTo>
                  <a:pt x="2156" y="1046"/>
                </a:lnTo>
                <a:lnTo>
                  <a:pt x="1576" y="744"/>
                </a:lnTo>
                <a:lnTo>
                  <a:pt x="2156" y="441"/>
                </a:lnTo>
                <a:close/>
                <a:moveTo>
                  <a:pt x="1337" y="1071"/>
                </a:moveTo>
                <a:lnTo>
                  <a:pt x="1967" y="1386"/>
                </a:lnTo>
                <a:lnTo>
                  <a:pt x="1967" y="2168"/>
                </a:lnTo>
                <a:lnTo>
                  <a:pt x="1337" y="1853"/>
                </a:lnTo>
                <a:lnTo>
                  <a:pt x="1337" y="1071"/>
                </a:lnTo>
                <a:close/>
                <a:moveTo>
                  <a:pt x="2987" y="1071"/>
                </a:moveTo>
                <a:lnTo>
                  <a:pt x="2987" y="1853"/>
                </a:lnTo>
                <a:lnTo>
                  <a:pt x="2357" y="2168"/>
                </a:lnTo>
                <a:lnTo>
                  <a:pt x="2357" y="1386"/>
                </a:lnTo>
                <a:lnTo>
                  <a:pt x="2987" y="1071"/>
                </a:lnTo>
                <a:close/>
                <a:moveTo>
                  <a:pt x="959" y="1588"/>
                </a:moveTo>
                <a:lnTo>
                  <a:pt x="959" y="2105"/>
                </a:lnTo>
                <a:lnTo>
                  <a:pt x="2168" y="2735"/>
                </a:lnTo>
                <a:lnTo>
                  <a:pt x="3378" y="2105"/>
                </a:lnTo>
                <a:lnTo>
                  <a:pt x="3378" y="1764"/>
                </a:lnTo>
                <a:cubicBezTo>
                  <a:pt x="3630" y="2054"/>
                  <a:pt x="3769" y="2445"/>
                  <a:pt x="3769" y="2836"/>
                </a:cubicBezTo>
                <a:lnTo>
                  <a:pt x="3769" y="3151"/>
                </a:lnTo>
                <a:lnTo>
                  <a:pt x="3907" y="4196"/>
                </a:lnTo>
                <a:lnTo>
                  <a:pt x="3403" y="4196"/>
                </a:lnTo>
                <a:lnTo>
                  <a:pt x="3403" y="5116"/>
                </a:lnTo>
                <a:lnTo>
                  <a:pt x="2471" y="5116"/>
                </a:lnTo>
                <a:cubicBezTo>
                  <a:pt x="2105" y="5104"/>
                  <a:pt x="1803" y="4801"/>
                  <a:pt x="1815" y="4436"/>
                </a:cubicBezTo>
                <a:lnTo>
                  <a:pt x="1815" y="4070"/>
                </a:lnTo>
                <a:lnTo>
                  <a:pt x="1412" y="4070"/>
                </a:lnTo>
                <a:lnTo>
                  <a:pt x="1412" y="4436"/>
                </a:lnTo>
                <a:cubicBezTo>
                  <a:pt x="1412" y="5028"/>
                  <a:pt x="1891" y="5507"/>
                  <a:pt x="2483" y="5507"/>
                </a:cubicBezTo>
                <a:lnTo>
                  <a:pt x="2571" y="5507"/>
                </a:lnTo>
                <a:lnTo>
                  <a:pt x="2571" y="6313"/>
                </a:lnTo>
                <a:lnTo>
                  <a:pt x="984" y="6313"/>
                </a:lnTo>
                <a:lnTo>
                  <a:pt x="984" y="5784"/>
                </a:lnTo>
                <a:lnTo>
                  <a:pt x="757" y="5318"/>
                </a:lnTo>
                <a:cubicBezTo>
                  <a:pt x="518" y="4852"/>
                  <a:pt x="404" y="4348"/>
                  <a:pt x="404" y="3831"/>
                </a:cubicBezTo>
                <a:lnTo>
                  <a:pt x="404" y="2836"/>
                </a:lnTo>
                <a:cubicBezTo>
                  <a:pt x="404" y="2357"/>
                  <a:pt x="606" y="1916"/>
                  <a:pt x="959" y="1588"/>
                </a:cubicBezTo>
                <a:close/>
                <a:moveTo>
                  <a:pt x="2156" y="0"/>
                </a:moveTo>
                <a:lnTo>
                  <a:pt x="946" y="630"/>
                </a:lnTo>
                <a:lnTo>
                  <a:pt x="946" y="1097"/>
                </a:lnTo>
                <a:cubicBezTo>
                  <a:pt x="354" y="1487"/>
                  <a:pt x="1" y="2130"/>
                  <a:pt x="1" y="2836"/>
                </a:cubicBezTo>
                <a:lnTo>
                  <a:pt x="1" y="3831"/>
                </a:lnTo>
                <a:cubicBezTo>
                  <a:pt x="1" y="4411"/>
                  <a:pt x="127" y="4978"/>
                  <a:pt x="379" y="5482"/>
                </a:cubicBezTo>
                <a:lnTo>
                  <a:pt x="581" y="5885"/>
                </a:lnTo>
                <a:lnTo>
                  <a:pt x="581" y="6704"/>
                </a:lnTo>
                <a:lnTo>
                  <a:pt x="2949" y="6704"/>
                </a:lnTo>
                <a:lnTo>
                  <a:pt x="2949" y="5507"/>
                </a:lnTo>
                <a:lnTo>
                  <a:pt x="3781" y="5507"/>
                </a:lnTo>
                <a:lnTo>
                  <a:pt x="3781" y="4600"/>
                </a:lnTo>
                <a:lnTo>
                  <a:pt x="4336" y="4600"/>
                </a:lnTo>
                <a:lnTo>
                  <a:pt x="4147" y="3113"/>
                </a:lnTo>
                <a:lnTo>
                  <a:pt x="4147" y="2836"/>
                </a:lnTo>
                <a:cubicBezTo>
                  <a:pt x="4147" y="2205"/>
                  <a:pt x="3857" y="1601"/>
                  <a:pt x="3365" y="1210"/>
                </a:cubicBezTo>
                <a:lnTo>
                  <a:pt x="3365" y="630"/>
                </a:lnTo>
                <a:lnTo>
                  <a:pt x="21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73"/>
          <p:cNvSpPr/>
          <p:nvPr/>
        </p:nvSpPr>
        <p:spPr>
          <a:xfrm>
            <a:off x="4972104" y="3862583"/>
            <a:ext cx="225396" cy="346619"/>
          </a:xfrm>
          <a:custGeom>
            <a:avLst/>
            <a:gdLst/>
            <a:ahLst/>
            <a:cxnLst/>
            <a:rect l="l" t="t" r="r" b="b"/>
            <a:pathLst>
              <a:path w="4336" h="6668" extrusionOk="0">
                <a:moveTo>
                  <a:pt x="2156" y="355"/>
                </a:moveTo>
                <a:cubicBezTo>
                  <a:pt x="3101" y="355"/>
                  <a:pt x="3466" y="1602"/>
                  <a:pt x="2672" y="2119"/>
                </a:cubicBezTo>
                <a:lnTo>
                  <a:pt x="2357" y="2119"/>
                </a:lnTo>
                <a:lnTo>
                  <a:pt x="2357" y="1640"/>
                </a:lnTo>
                <a:lnTo>
                  <a:pt x="2584" y="1640"/>
                </a:lnTo>
                <a:lnTo>
                  <a:pt x="2584" y="1250"/>
                </a:lnTo>
                <a:lnTo>
                  <a:pt x="1727" y="1250"/>
                </a:lnTo>
                <a:lnTo>
                  <a:pt x="1727" y="1640"/>
                </a:lnTo>
                <a:lnTo>
                  <a:pt x="1967" y="1640"/>
                </a:lnTo>
                <a:lnTo>
                  <a:pt x="1967" y="2119"/>
                </a:lnTo>
                <a:lnTo>
                  <a:pt x="1652" y="2119"/>
                </a:lnTo>
                <a:cubicBezTo>
                  <a:pt x="845" y="1602"/>
                  <a:pt x="1223" y="368"/>
                  <a:pt x="2168" y="368"/>
                </a:cubicBezTo>
                <a:lnTo>
                  <a:pt x="2156" y="355"/>
                </a:lnTo>
                <a:close/>
                <a:moveTo>
                  <a:pt x="2534" y="2510"/>
                </a:moveTo>
                <a:lnTo>
                  <a:pt x="2534" y="2661"/>
                </a:lnTo>
                <a:lnTo>
                  <a:pt x="2446" y="2900"/>
                </a:lnTo>
                <a:lnTo>
                  <a:pt x="1853" y="2900"/>
                </a:lnTo>
                <a:lnTo>
                  <a:pt x="1778" y="2661"/>
                </a:lnTo>
                <a:lnTo>
                  <a:pt x="1778" y="2510"/>
                </a:lnTo>
                <a:close/>
                <a:moveTo>
                  <a:pt x="845" y="1653"/>
                </a:moveTo>
                <a:cubicBezTo>
                  <a:pt x="921" y="1955"/>
                  <a:pt x="1110" y="2232"/>
                  <a:pt x="1374" y="2422"/>
                </a:cubicBezTo>
                <a:lnTo>
                  <a:pt x="1374" y="2737"/>
                </a:lnTo>
                <a:lnTo>
                  <a:pt x="1576" y="3291"/>
                </a:lnTo>
                <a:lnTo>
                  <a:pt x="2723" y="3291"/>
                </a:lnTo>
                <a:lnTo>
                  <a:pt x="2924" y="2737"/>
                </a:lnTo>
                <a:lnTo>
                  <a:pt x="2924" y="2422"/>
                </a:lnTo>
                <a:cubicBezTo>
                  <a:pt x="3139" y="2258"/>
                  <a:pt x="3315" y="2043"/>
                  <a:pt x="3403" y="1791"/>
                </a:cubicBezTo>
                <a:cubicBezTo>
                  <a:pt x="3630" y="2081"/>
                  <a:pt x="3743" y="2434"/>
                  <a:pt x="3743" y="2800"/>
                </a:cubicBezTo>
                <a:lnTo>
                  <a:pt x="3743" y="3102"/>
                </a:lnTo>
                <a:lnTo>
                  <a:pt x="3882" y="4160"/>
                </a:lnTo>
                <a:lnTo>
                  <a:pt x="3391" y="4160"/>
                </a:lnTo>
                <a:lnTo>
                  <a:pt x="3391" y="5080"/>
                </a:lnTo>
                <a:lnTo>
                  <a:pt x="2471" y="5080"/>
                </a:lnTo>
                <a:cubicBezTo>
                  <a:pt x="2093" y="5080"/>
                  <a:pt x="1790" y="4778"/>
                  <a:pt x="1790" y="4412"/>
                </a:cubicBezTo>
                <a:lnTo>
                  <a:pt x="1790" y="4047"/>
                </a:lnTo>
                <a:lnTo>
                  <a:pt x="1400" y="4047"/>
                </a:lnTo>
                <a:lnTo>
                  <a:pt x="1400" y="4400"/>
                </a:lnTo>
                <a:cubicBezTo>
                  <a:pt x="1400" y="4992"/>
                  <a:pt x="1879" y="5471"/>
                  <a:pt x="2471" y="5471"/>
                </a:cubicBezTo>
                <a:lnTo>
                  <a:pt x="2559" y="5471"/>
                </a:lnTo>
                <a:lnTo>
                  <a:pt x="2559" y="6277"/>
                </a:lnTo>
                <a:lnTo>
                  <a:pt x="971" y="6277"/>
                </a:lnTo>
                <a:lnTo>
                  <a:pt x="971" y="5748"/>
                </a:lnTo>
                <a:lnTo>
                  <a:pt x="732" y="5282"/>
                </a:lnTo>
                <a:cubicBezTo>
                  <a:pt x="505" y="4816"/>
                  <a:pt x="379" y="4312"/>
                  <a:pt x="379" y="3795"/>
                </a:cubicBezTo>
                <a:lnTo>
                  <a:pt x="379" y="2800"/>
                </a:lnTo>
                <a:cubicBezTo>
                  <a:pt x="379" y="2371"/>
                  <a:pt x="543" y="1955"/>
                  <a:pt x="845" y="1653"/>
                </a:cubicBezTo>
                <a:close/>
                <a:moveTo>
                  <a:pt x="2157" y="0"/>
                </a:moveTo>
                <a:cubicBezTo>
                  <a:pt x="1494" y="0"/>
                  <a:pt x="917" y="481"/>
                  <a:pt x="820" y="1149"/>
                </a:cubicBezTo>
                <a:cubicBezTo>
                  <a:pt x="303" y="1539"/>
                  <a:pt x="1" y="2157"/>
                  <a:pt x="1" y="2800"/>
                </a:cubicBezTo>
                <a:lnTo>
                  <a:pt x="1" y="3795"/>
                </a:lnTo>
                <a:cubicBezTo>
                  <a:pt x="1" y="4375"/>
                  <a:pt x="140" y="4942"/>
                  <a:pt x="392" y="5458"/>
                </a:cubicBezTo>
                <a:lnTo>
                  <a:pt x="593" y="5849"/>
                </a:lnTo>
                <a:lnTo>
                  <a:pt x="593" y="6668"/>
                </a:lnTo>
                <a:lnTo>
                  <a:pt x="2950" y="6668"/>
                </a:lnTo>
                <a:lnTo>
                  <a:pt x="2950" y="5471"/>
                </a:lnTo>
                <a:lnTo>
                  <a:pt x="3781" y="5471"/>
                </a:lnTo>
                <a:lnTo>
                  <a:pt x="3781" y="4564"/>
                </a:lnTo>
                <a:lnTo>
                  <a:pt x="4336" y="4564"/>
                </a:lnTo>
                <a:lnTo>
                  <a:pt x="4147" y="3077"/>
                </a:lnTo>
                <a:lnTo>
                  <a:pt x="4147" y="2800"/>
                </a:lnTo>
                <a:cubicBezTo>
                  <a:pt x="4147" y="2232"/>
                  <a:pt x="3907" y="1691"/>
                  <a:pt x="3504" y="1300"/>
                </a:cubicBezTo>
                <a:cubicBezTo>
                  <a:pt x="3466" y="607"/>
                  <a:pt x="2924" y="40"/>
                  <a:pt x="2231" y="2"/>
                </a:cubicBezTo>
                <a:cubicBezTo>
                  <a:pt x="2206" y="1"/>
                  <a:pt x="2181" y="0"/>
                  <a:pt x="2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73"/>
          <p:cNvSpPr/>
          <p:nvPr/>
        </p:nvSpPr>
        <p:spPr>
          <a:xfrm>
            <a:off x="7625148" y="3897359"/>
            <a:ext cx="349166" cy="311843"/>
          </a:xfrm>
          <a:custGeom>
            <a:avLst/>
            <a:gdLst/>
            <a:ahLst/>
            <a:cxnLst/>
            <a:rect l="l" t="t" r="r" b="b"/>
            <a:pathLst>
              <a:path w="6717" h="5999" extrusionOk="0">
                <a:moveTo>
                  <a:pt x="4322" y="807"/>
                </a:moveTo>
                <a:lnTo>
                  <a:pt x="5003" y="1348"/>
                </a:lnTo>
                <a:lnTo>
                  <a:pt x="4322" y="1890"/>
                </a:lnTo>
                <a:lnTo>
                  <a:pt x="4322" y="1613"/>
                </a:lnTo>
                <a:lnTo>
                  <a:pt x="2785" y="1613"/>
                </a:lnTo>
                <a:lnTo>
                  <a:pt x="2785" y="1071"/>
                </a:lnTo>
                <a:lnTo>
                  <a:pt x="4322" y="1071"/>
                </a:lnTo>
                <a:lnTo>
                  <a:pt x="4322" y="807"/>
                </a:lnTo>
                <a:close/>
                <a:moveTo>
                  <a:pt x="2394" y="1739"/>
                </a:moveTo>
                <a:lnTo>
                  <a:pt x="2394" y="2004"/>
                </a:lnTo>
                <a:lnTo>
                  <a:pt x="3932" y="2004"/>
                </a:lnTo>
                <a:lnTo>
                  <a:pt x="3932" y="2546"/>
                </a:lnTo>
                <a:lnTo>
                  <a:pt x="2394" y="2546"/>
                </a:lnTo>
                <a:lnTo>
                  <a:pt x="2394" y="2823"/>
                </a:lnTo>
                <a:lnTo>
                  <a:pt x="1714" y="2281"/>
                </a:lnTo>
                <a:lnTo>
                  <a:pt x="2394" y="1739"/>
                </a:lnTo>
                <a:close/>
                <a:moveTo>
                  <a:pt x="1890" y="1500"/>
                </a:moveTo>
                <a:cubicBezTo>
                  <a:pt x="1941" y="1500"/>
                  <a:pt x="1991" y="1500"/>
                  <a:pt x="2054" y="1512"/>
                </a:cubicBezTo>
                <a:lnTo>
                  <a:pt x="1071" y="2281"/>
                </a:lnTo>
                <a:lnTo>
                  <a:pt x="2785" y="3629"/>
                </a:lnTo>
                <a:lnTo>
                  <a:pt x="2785" y="2936"/>
                </a:lnTo>
                <a:lnTo>
                  <a:pt x="3213" y="2936"/>
                </a:lnTo>
                <a:lnTo>
                  <a:pt x="3213" y="3629"/>
                </a:lnTo>
                <a:cubicBezTo>
                  <a:pt x="3213" y="4045"/>
                  <a:pt x="3112" y="4448"/>
                  <a:pt x="2936" y="4814"/>
                </a:cubicBezTo>
                <a:lnTo>
                  <a:pt x="2936" y="4826"/>
                </a:lnTo>
                <a:lnTo>
                  <a:pt x="2734" y="5217"/>
                </a:lnTo>
                <a:lnTo>
                  <a:pt x="2734" y="5608"/>
                </a:lnTo>
                <a:lnTo>
                  <a:pt x="1525" y="5608"/>
                </a:lnTo>
                <a:lnTo>
                  <a:pt x="1525" y="5028"/>
                </a:lnTo>
                <a:lnTo>
                  <a:pt x="1563" y="5028"/>
                </a:lnTo>
                <a:cubicBezTo>
                  <a:pt x="2054" y="5028"/>
                  <a:pt x="2457" y="4625"/>
                  <a:pt x="2457" y="4133"/>
                </a:cubicBezTo>
                <a:lnTo>
                  <a:pt x="2457" y="3831"/>
                </a:lnTo>
                <a:lnTo>
                  <a:pt x="2067" y="3831"/>
                </a:lnTo>
                <a:lnTo>
                  <a:pt x="2067" y="4133"/>
                </a:lnTo>
                <a:cubicBezTo>
                  <a:pt x="2067" y="4410"/>
                  <a:pt x="1840" y="4637"/>
                  <a:pt x="1563" y="4637"/>
                </a:cubicBezTo>
                <a:lnTo>
                  <a:pt x="844" y="4637"/>
                </a:lnTo>
                <a:lnTo>
                  <a:pt x="844" y="3894"/>
                </a:lnTo>
                <a:lnTo>
                  <a:pt x="454" y="3894"/>
                </a:lnTo>
                <a:lnTo>
                  <a:pt x="555" y="3075"/>
                </a:lnTo>
                <a:lnTo>
                  <a:pt x="555" y="2823"/>
                </a:lnTo>
                <a:cubicBezTo>
                  <a:pt x="555" y="2092"/>
                  <a:pt x="1147" y="1500"/>
                  <a:pt x="1890" y="1500"/>
                </a:cubicBezTo>
                <a:close/>
                <a:moveTo>
                  <a:pt x="5318" y="1600"/>
                </a:moveTo>
                <a:cubicBezTo>
                  <a:pt x="5544" y="1689"/>
                  <a:pt x="5746" y="1840"/>
                  <a:pt x="5897" y="2042"/>
                </a:cubicBezTo>
                <a:cubicBezTo>
                  <a:pt x="6061" y="2268"/>
                  <a:pt x="6162" y="2546"/>
                  <a:pt x="6162" y="2823"/>
                </a:cubicBezTo>
                <a:lnTo>
                  <a:pt x="6162" y="3075"/>
                </a:lnTo>
                <a:lnTo>
                  <a:pt x="6263" y="3881"/>
                </a:lnTo>
                <a:lnTo>
                  <a:pt x="5872" y="3894"/>
                </a:lnTo>
                <a:lnTo>
                  <a:pt x="5872" y="4637"/>
                </a:lnTo>
                <a:lnTo>
                  <a:pt x="5154" y="4637"/>
                </a:lnTo>
                <a:cubicBezTo>
                  <a:pt x="4877" y="4637"/>
                  <a:pt x="4650" y="4410"/>
                  <a:pt x="4650" y="4133"/>
                </a:cubicBezTo>
                <a:lnTo>
                  <a:pt x="4650" y="3831"/>
                </a:lnTo>
                <a:lnTo>
                  <a:pt x="4259" y="3831"/>
                </a:lnTo>
                <a:lnTo>
                  <a:pt x="4259" y="4133"/>
                </a:lnTo>
                <a:cubicBezTo>
                  <a:pt x="4259" y="4625"/>
                  <a:pt x="4662" y="5028"/>
                  <a:pt x="5154" y="5028"/>
                </a:cubicBezTo>
                <a:lnTo>
                  <a:pt x="5192" y="5028"/>
                </a:lnTo>
                <a:lnTo>
                  <a:pt x="5192" y="5608"/>
                </a:lnTo>
                <a:lnTo>
                  <a:pt x="3982" y="5608"/>
                </a:lnTo>
                <a:lnTo>
                  <a:pt x="3982" y="5217"/>
                </a:lnTo>
                <a:lnTo>
                  <a:pt x="3780" y="4826"/>
                </a:lnTo>
                <a:cubicBezTo>
                  <a:pt x="3680" y="4612"/>
                  <a:pt x="3604" y="4385"/>
                  <a:pt x="3554" y="4158"/>
                </a:cubicBezTo>
                <a:cubicBezTo>
                  <a:pt x="3591" y="3982"/>
                  <a:pt x="3604" y="3806"/>
                  <a:pt x="3604" y="3642"/>
                </a:cubicBezTo>
                <a:lnTo>
                  <a:pt x="3604" y="2949"/>
                </a:lnTo>
                <a:lnTo>
                  <a:pt x="4322" y="2949"/>
                </a:lnTo>
                <a:lnTo>
                  <a:pt x="4322" y="2382"/>
                </a:lnTo>
                <a:lnTo>
                  <a:pt x="5318" y="1600"/>
                </a:lnTo>
                <a:close/>
                <a:moveTo>
                  <a:pt x="3932" y="0"/>
                </a:moveTo>
                <a:lnTo>
                  <a:pt x="3932" y="681"/>
                </a:lnTo>
                <a:lnTo>
                  <a:pt x="2394" y="681"/>
                </a:lnTo>
                <a:lnTo>
                  <a:pt x="2394" y="1185"/>
                </a:lnTo>
                <a:cubicBezTo>
                  <a:pt x="2224" y="1132"/>
                  <a:pt x="2053" y="1108"/>
                  <a:pt x="1886" y="1108"/>
                </a:cubicBezTo>
                <a:cubicBezTo>
                  <a:pt x="967" y="1108"/>
                  <a:pt x="164" y="1854"/>
                  <a:pt x="164" y="2835"/>
                </a:cubicBezTo>
                <a:lnTo>
                  <a:pt x="164" y="3050"/>
                </a:lnTo>
                <a:lnTo>
                  <a:pt x="0" y="4284"/>
                </a:lnTo>
                <a:lnTo>
                  <a:pt x="454" y="4284"/>
                </a:lnTo>
                <a:lnTo>
                  <a:pt x="454" y="5028"/>
                </a:lnTo>
                <a:lnTo>
                  <a:pt x="1134" y="5028"/>
                </a:lnTo>
                <a:lnTo>
                  <a:pt x="1134" y="5998"/>
                </a:lnTo>
                <a:lnTo>
                  <a:pt x="3125" y="5998"/>
                </a:lnTo>
                <a:lnTo>
                  <a:pt x="3125" y="5305"/>
                </a:lnTo>
                <a:lnTo>
                  <a:pt x="3289" y="4990"/>
                </a:lnTo>
                <a:cubicBezTo>
                  <a:pt x="3314" y="4940"/>
                  <a:pt x="3339" y="4889"/>
                  <a:pt x="3365" y="4839"/>
                </a:cubicBezTo>
                <a:cubicBezTo>
                  <a:pt x="3390" y="4889"/>
                  <a:pt x="3415" y="4940"/>
                  <a:pt x="3440" y="4990"/>
                </a:cubicBezTo>
                <a:lnTo>
                  <a:pt x="3591" y="5305"/>
                </a:lnTo>
                <a:lnTo>
                  <a:pt x="3591" y="5998"/>
                </a:lnTo>
                <a:lnTo>
                  <a:pt x="5595" y="5998"/>
                </a:lnTo>
                <a:lnTo>
                  <a:pt x="5595" y="5028"/>
                </a:lnTo>
                <a:lnTo>
                  <a:pt x="6263" y="5028"/>
                </a:lnTo>
                <a:lnTo>
                  <a:pt x="6263" y="4284"/>
                </a:lnTo>
                <a:lnTo>
                  <a:pt x="6716" y="4284"/>
                </a:lnTo>
                <a:lnTo>
                  <a:pt x="6553" y="3050"/>
                </a:lnTo>
                <a:lnTo>
                  <a:pt x="6553" y="2835"/>
                </a:lnTo>
                <a:cubicBezTo>
                  <a:pt x="6553" y="2457"/>
                  <a:pt x="6439" y="2105"/>
                  <a:pt x="6212" y="1802"/>
                </a:cubicBezTo>
                <a:cubicBezTo>
                  <a:pt x="6036" y="1563"/>
                  <a:pt x="5796" y="1374"/>
                  <a:pt x="5532" y="1260"/>
                </a:cubicBezTo>
                <a:lnTo>
                  <a:pt x="39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0" name="Google Shape;1680;p73"/>
          <p:cNvGrpSpPr/>
          <p:nvPr/>
        </p:nvGrpSpPr>
        <p:grpSpPr>
          <a:xfrm>
            <a:off x="3978973" y="3861513"/>
            <a:ext cx="348520" cy="347689"/>
            <a:chOff x="185027" y="3511012"/>
            <a:chExt cx="521346" cy="520103"/>
          </a:xfrm>
        </p:grpSpPr>
        <p:sp>
          <p:nvSpPr>
            <p:cNvPr id="1681" name="Google Shape;1681;p73"/>
            <p:cNvSpPr/>
            <p:nvPr/>
          </p:nvSpPr>
          <p:spPr>
            <a:xfrm>
              <a:off x="185027" y="3511012"/>
              <a:ext cx="149056" cy="520103"/>
            </a:xfrm>
            <a:custGeom>
              <a:avLst/>
              <a:gdLst/>
              <a:ahLst/>
              <a:cxnLst/>
              <a:rect l="l" t="t" r="r" b="b"/>
              <a:pathLst>
                <a:path w="1917" h="6689" extrusionOk="0">
                  <a:moveTo>
                    <a:pt x="958" y="401"/>
                  </a:moveTo>
                  <a:cubicBezTo>
                    <a:pt x="1147" y="401"/>
                    <a:pt x="1286" y="552"/>
                    <a:pt x="1286" y="728"/>
                  </a:cubicBezTo>
                  <a:lnTo>
                    <a:pt x="1286" y="2366"/>
                  </a:lnTo>
                  <a:lnTo>
                    <a:pt x="618" y="2366"/>
                  </a:lnTo>
                  <a:lnTo>
                    <a:pt x="618" y="728"/>
                  </a:lnTo>
                  <a:cubicBezTo>
                    <a:pt x="618" y="552"/>
                    <a:pt x="769" y="401"/>
                    <a:pt x="958" y="401"/>
                  </a:cubicBezTo>
                  <a:close/>
                  <a:moveTo>
                    <a:pt x="1286" y="2757"/>
                  </a:moveTo>
                  <a:lnTo>
                    <a:pt x="1286" y="3173"/>
                  </a:lnTo>
                  <a:lnTo>
                    <a:pt x="618" y="3173"/>
                  </a:lnTo>
                  <a:lnTo>
                    <a:pt x="618" y="2757"/>
                  </a:lnTo>
                  <a:close/>
                  <a:moveTo>
                    <a:pt x="1286" y="3551"/>
                  </a:moveTo>
                  <a:lnTo>
                    <a:pt x="1286" y="5756"/>
                  </a:lnTo>
                  <a:lnTo>
                    <a:pt x="958" y="6109"/>
                  </a:lnTo>
                  <a:lnTo>
                    <a:pt x="618" y="5756"/>
                  </a:lnTo>
                  <a:lnTo>
                    <a:pt x="618" y="3551"/>
                  </a:lnTo>
                  <a:close/>
                  <a:moveTo>
                    <a:pt x="958" y="1"/>
                  </a:moveTo>
                  <a:cubicBezTo>
                    <a:pt x="593" y="1"/>
                    <a:pt x="228" y="243"/>
                    <a:pt x="228" y="728"/>
                  </a:cubicBezTo>
                  <a:lnTo>
                    <a:pt x="228" y="3173"/>
                  </a:lnTo>
                  <a:lnTo>
                    <a:pt x="1" y="3173"/>
                  </a:lnTo>
                  <a:lnTo>
                    <a:pt x="1" y="3563"/>
                  </a:lnTo>
                  <a:lnTo>
                    <a:pt x="228" y="3563"/>
                  </a:lnTo>
                  <a:lnTo>
                    <a:pt x="228" y="5907"/>
                  </a:lnTo>
                  <a:lnTo>
                    <a:pt x="958" y="6688"/>
                  </a:lnTo>
                  <a:lnTo>
                    <a:pt x="1689" y="5907"/>
                  </a:lnTo>
                  <a:lnTo>
                    <a:pt x="1689" y="3563"/>
                  </a:lnTo>
                  <a:lnTo>
                    <a:pt x="1916" y="3563"/>
                  </a:lnTo>
                  <a:lnTo>
                    <a:pt x="1916" y="3173"/>
                  </a:lnTo>
                  <a:lnTo>
                    <a:pt x="1689" y="3173"/>
                  </a:lnTo>
                  <a:lnTo>
                    <a:pt x="1689" y="728"/>
                  </a:lnTo>
                  <a:cubicBezTo>
                    <a:pt x="1689" y="243"/>
                    <a:pt x="1324" y="1"/>
                    <a:pt x="9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73"/>
            <p:cNvSpPr/>
            <p:nvPr/>
          </p:nvSpPr>
          <p:spPr>
            <a:xfrm>
              <a:off x="296759" y="3597008"/>
              <a:ext cx="409613" cy="350753"/>
            </a:xfrm>
            <a:custGeom>
              <a:avLst/>
              <a:gdLst/>
              <a:ahLst/>
              <a:cxnLst/>
              <a:rect l="l" t="t" r="r" b="b"/>
              <a:pathLst>
                <a:path w="5268" h="4511" extrusionOk="0">
                  <a:moveTo>
                    <a:pt x="2810" y="1197"/>
                  </a:moveTo>
                  <a:lnTo>
                    <a:pt x="2810" y="1601"/>
                  </a:lnTo>
                  <a:cubicBezTo>
                    <a:pt x="2596" y="1664"/>
                    <a:pt x="2420" y="1840"/>
                    <a:pt x="2357" y="2054"/>
                  </a:cubicBezTo>
                  <a:lnTo>
                    <a:pt x="1953" y="2054"/>
                  </a:lnTo>
                  <a:cubicBezTo>
                    <a:pt x="2042" y="1626"/>
                    <a:pt x="2382" y="1273"/>
                    <a:pt x="2810" y="1197"/>
                  </a:cubicBezTo>
                  <a:close/>
                  <a:moveTo>
                    <a:pt x="3201" y="1197"/>
                  </a:moveTo>
                  <a:cubicBezTo>
                    <a:pt x="3642" y="1273"/>
                    <a:pt x="3982" y="1613"/>
                    <a:pt x="4070" y="2054"/>
                  </a:cubicBezTo>
                  <a:lnTo>
                    <a:pt x="3667" y="2054"/>
                  </a:lnTo>
                  <a:cubicBezTo>
                    <a:pt x="3604" y="1840"/>
                    <a:pt x="3428" y="1664"/>
                    <a:pt x="3201" y="1601"/>
                  </a:cubicBezTo>
                  <a:lnTo>
                    <a:pt x="3201" y="1197"/>
                  </a:lnTo>
                  <a:close/>
                  <a:moveTo>
                    <a:pt x="2810" y="403"/>
                  </a:moveTo>
                  <a:lnTo>
                    <a:pt x="2810" y="807"/>
                  </a:lnTo>
                  <a:cubicBezTo>
                    <a:pt x="2155" y="895"/>
                    <a:pt x="1638" y="1399"/>
                    <a:pt x="1550" y="2067"/>
                  </a:cubicBezTo>
                  <a:lnTo>
                    <a:pt x="1160" y="2067"/>
                  </a:lnTo>
                  <a:cubicBezTo>
                    <a:pt x="1248" y="1185"/>
                    <a:pt x="1941" y="504"/>
                    <a:pt x="2810" y="403"/>
                  </a:cubicBezTo>
                  <a:close/>
                  <a:moveTo>
                    <a:pt x="3201" y="403"/>
                  </a:moveTo>
                  <a:cubicBezTo>
                    <a:pt x="4083" y="492"/>
                    <a:pt x="4763" y="1185"/>
                    <a:pt x="4864" y="2067"/>
                  </a:cubicBezTo>
                  <a:lnTo>
                    <a:pt x="4461" y="2067"/>
                  </a:lnTo>
                  <a:cubicBezTo>
                    <a:pt x="4373" y="1399"/>
                    <a:pt x="3856" y="882"/>
                    <a:pt x="3201" y="807"/>
                  </a:cubicBezTo>
                  <a:lnTo>
                    <a:pt x="3201" y="403"/>
                  </a:lnTo>
                  <a:close/>
                  <a:moveTo>
                    <a:pt x="3009" y="1966"/>
                  </a:moveTo>
                  <a:cubicBezTo>
                    <a:pt x="3157" y="1966"/>
                    <a:pt x="3302" y="2085"/>
                    <a:pt x="3302" y="2256"/>
                  </a:cubicBezTo>
                  <a:cubicBezTo>
                    <a:pt x="3302" y="2420"/>
                    <a:pt x="3176" y="2546"/>
                    <a:pt x="3012" y="2546"/>
                  </a:cubicBezTo>
                  <a:cubicBezTo>
                    <a:pt x="2747" y="2546"/>
                    <a:pt x="2621" y="2231"/>
                    <a:pt x="2810" y="2054"/>
                  </a:cubicBezTo>
                  <a:cubicBezTo>
                    <a:pt x="2867" y="1993"/>
                    <a:pt x="2938" y="1966"/>
                    <a:pt x="3009" y="1966"/>
                  </a:cubicBezTo>
                  <a:close/>
                  <a:moveTo>
                    <a:pt x="2357" y="2445"/>
                  </a:moveTo>
                  <a:cubicBezTo>
                    <a:pt x="2420" y="2672"/>
                    <a:pt x="2596" y="2835"/>
                    <a:pt x="2810" y="2911"/>
                  </a:cubicBezTo>
                  <a:lnTo>
                    <a:pt x="2810" y="3314"/>
                  </a:lnTo>
                  <a:cubicBezTo>
                    <a:pt x="2382" y="3226"/>
                    <a:pt x="2042" y="2886"/>
                    <a:pt x="1953" y="2445"/>
                  </a:cubicBezTo>
                  <a:close/>
                  <a:moveTo>
                    <a:pt x="4070" y="2445"/>
                  </a:moveTo>
                  <a:cubicBezTo>
                    <a:pt x="3982" y="2886"/>
                    <a:pt x="3642" y="3226"/>
                    <a:pt x="3201" y="3314"/>
                  </a:cubicBezTo>
                  <a:lnTo>
                    <a:pt x="3201" y="2911"/>
                  </a:lnTo>
                  <a:cubicBezTo>
                    <a:pt x="3428" y="2835"/>
                    <a:pt x="3604" y="2672"/>
                    <a:pt x="3667" y="2445"/>
                  </a:cubicBezTo>
                  <a:close/>
                  <a:moveTo>
                    <a:pt x="1550" y="2445"/>
                  </a:moveTo>
                  <a:cubicBezTo>
                    <a:pt x="1638" y="3100"/>
                    <a:pt x="2155" y="3617"/>
                    <a:pt x="2810" y="3705"/>
                  </a:cubicBezTo>
                  <a:lnTo>
                    <a:pt x="2810" y="4108"/>
                  </a:lnTo>
                  <a:cubicBezTo>
                    <a:pt x="1941" y="4020"/>
                    <a:pt x="1248" y="3327"/>
                    <a:pt x="1160" y="2457"/>
                  </a:cubicBezTo>
                  <a:lnTo>
                    <a:pt x="1160" y="2445"/>
                  </a:lnTo>
                  <a:close/>
                  <a:moveTo>
                    <a:pt x="4864" y="2445"/>
                  </a:moveTo>
                  <a:cubicBezTo>
                    <a:pt x="4776" y="3327"/>
                    <a:pt x="4083" y="4020"/>
                    <a:pt x="3201" y="4108"/>
                  </a:cubicBezTo>
                  <a:lnTo>
                    <a:pt x="3201" y="3705"/>
                  </a:lnTo>
                  <a:cubicBezTo>
                    <a:pt x="3869" y="3617"/>
                    <a:pt x="4385" y="3100"/>
                    <a:pt x="4461" y="2445"/>
                  </a:cubicBezTo>
                  <a:close/>
                  <a:moveTo>
                    <a:pt x="3012" y="0"/>
                  </a:moveTo>
                  <a:cubicBezTo>
                    <a:pt x="996" y="0"/>
                    <a:pt x="0" y="2432"/>
                    <a:pt x="1412" y="3844"/>
                  </a:cubicBezTo>
                  <a:cubicBezTo>
                    <a:pt x="1872" y="4304"/>
                    <a:pt x="2439" y="4511"/>
                    <a:pt x="2994" y="4511"/>
                  </a:cubicBezTo>
                  <a:cubicBezTo>
                    <a:pt x="4155" y="4511"/>
                    <a:pt x="5267" y="3611"/>
                    <a:pt x="5267" y="2256"/>
                  </a:cubicBezTo>
                  <a:cubicBezTo>
                    <a:pt x="5267" y="1008"/>
                    <a:pt x="4259" y="0"/>
                    <a:pt x="3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3" name="Google Shape;1683;p73"/>
          <p:cNvGrpSpPr/>
          <p:nvPr/>
        </p:nvGrpSpPr>
        <p:grpSpPr>
          <a:xfrm>
            <a:off x="1170008" y="3860006"/>
            <a:ext cx="348521" cy="349196"/>
            <a:chOff x="121346" y="2714188"/>
            <a:chExt cx="521347" cy="522358"/>
          </a:xfrm>
        </p:grpSpPr>
        <p:sp>
          <p:nvSpPr>
            <p:cNvPr id="1684" name="Google Shape;1684;p73"/>
            <p:cNvSpPr/>
            <p:nvPr/>
          </p:nvSpPr>
          <p:spPr>
            <a:xfrm>
              <a:off x="121346" y="2714188"/>
              <a:ext cx="521347" cy="522358"/>
            </a:xfrm>
            <a:custGeom>
              <a:avLst/>
              <a:gdLst/>
              <a:ahLst/>
              <a:cxnLst/>
              <a:rect l="l" t="t" r="r" b="b"/>
              <a:pathLst>
                <a:path w="6705" h="6718" extrusionOk="0">
                  <a:moveTo>
                    <a:pt x="1" y="1"/>
                  </a:moveTo>
                  <a:lnTo>
                    <a:pt x="1" y="6717"/>
                  </a:lnTo>
                  <a:lnTo>
                    <a:pt x="6704" y="6717"/>
                  </a:lnTo>
                  <a:lnTo>
                    <a:pt x="6704" y="6314"/>
                  </a:lnTo>
                  <a:lnTo>
                    <a:pt x="6112" y="6314"/>
                  </a:lnTo>
                  <a:lnTo>
                    <a:pt x="6112" y="5734"/>
                  </a:lnTo>
                  <a:lnTo>
                    <a:pt x="5722" y="5734"/>
                  </a:lnTo>
                  <a:lnTo>
                    <a:pt x="5722" y="6314"/>
                  </a:lnTo>
                  <a:lnTo>
                    <a:pt x="5028" y="6314"/>
                  </a:lnTo>
                  <a:lnTo>
                    <a:pt x="5028" y="5457"/>
                  </a:lnTo>
                  <a:lnTo>
                    <a:pt x="4638" y="5457"/>
                  </a:lnTo>
                  <a:lnTo>
                    <a:pt x="4638" y="6314"/>
                  </a:lnTo>
                  <a:lnTo>
                    <a:pt x="3945" y="6314"/>
                  </a:lnTo>
                  <a:lnTo>
                    <a:pt x="3945" y="5734"/>
                  </a:lnTo>
                  <a:lnTo>
                    <a:pt x="3542" y="5734"/>
                  </a:lnTo>
                  <a:lnTo>
                    <a:pt x="3542" y="6314"/>
                  </a:lnTo>
                  <a:lnTo>
                    <a:pt x="2861" y="6314"/>
                  </a:lnTo>
                  <a:lnTo>
                    <a:pt x="2861" y="5457"/>
                  </a:lnTo>
                  <a:lnTo>
                    <a:pt x="2458" y="5457"/>
                  </a:lnTo>
                  <a:lnTo>
                    <a:pt x="2458" y="6314"/>
                  </a:lnTo>
                  <a:lnTo>
                    <a:pt x="1765" y="6314"/>
                  </a:lnTo>
                  <a:lnTo>
                    <a:pt x="1765" y="5734"/>
                  </a:lnTo>
                  <a:lnTo>
                    <a:pt x="1374" y="5734"/>
                  </a:lnTo>
                  <a:lnTo>
                    <a:pt x="1374" y="6314"/>
                  </a:lnTo>
                  <a:lnTo>
                    <a:pt x="391" y="6314"/>
                  </a:lnTo>
                  <a:lnTo>
                    <a:pt x="391" y="5230"/>
                  </a:lnTo>
                  <a:lnTo>
                    <a:pt x="971" y="5230"/>
                  </a:lnTo>
                  <a:lnTo>
                    <a:pt x="971" y="4827"/>
                  </a:lnTo>
                  <a:lnTo>
                    <a:pt x="391" y="4827"/>
                  </a:lnTo>
                  <a:lnTo>
                    <a:pt x="391" y="4134"/>
                  </a:lnTo>
                  <a:lnTo>
                    <a:pt x="1248" y="4134"/>
                  </a:lnTo>
                  <a:lnTo>
                    <a:pt x="1248" y="3743"/>
                  </a:lnTo>
                  <a:lnTo>
                    <a:pt x="391" y="3743"/>
                  </a:lnTo>
                  <a:lnTo>
                    <a:pt x="391" y="3050"/>
                  </a:lnTo>
                  <a:lnTo>
                    <a:pt x="971" y="3050"/>
                  </a:lnTo>
                  <a:lnTo>
                    <a:pt x="971" y="2660"/>
                  </a:lnTo>
                  <a:lnTo>
                    <a:pt x="391" y="2660"/>
                  </a:lnTo>
                  <a:lnTo>
                    <a:pt x="391" y="1967"/>
                  </a:lnTo>
                  <a:lnTo>
                    <a:pt x="1248" y="1967"/>
                  </a:lnTo>
                  <a:lnTo>
                    <a:pt x="1248" y="1576"/>
                  </a:lnTo>
                  <a:lnTo>
                    <a:pt x="391" y="1576"/>
                  </a:lnTo>
                  <a:lnTo>
                    <a:pt x="391" y="883"/>
                  </a:lnTo>
                  <a:lnTo>
                    <a:pt x="971" y="883"/>
                  </a:lnTo>
                  <a:lnTo>
                    <a:pt x="971" y="505"/>
                  </a:lnTo>
                  <a:lnTo>
                    <a:pt x="391" y="505"/>
                  </a:lnTo>
                  <a:lnTo>
                    <a:pt x="3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73"/>
            <p:cNvSpPr/>
            <p:nvPr/>
          </p:nvSpPr>
          <p:spPr>
            <a:xfrm>
              <a:off x="312388" y="2753376"/>
              <a:ext cx="284272" cy="283261"/>
            </a:xfrm>
            <a:custGeom>
              <a:avLst/>
              <a:gdLst/>
              <a:ahLst/>
              <a:cxnLst/>
              <a:rect l="l" t="t" r="r" b="b"/>
              <a:pathLst>
                <a:path w="3656" h="3643" extrusionOk="0">
                  <a:moveTo>
                    <a:pt x="1639" y="392"/>
                  </a:moveTo>
                  <a:lnTo>
                    <a:pt x="1639" y="1626"/>
                  </a:lnTo>
                  <a:lnTo>
                    <a:pt x="404" y="1626"/>
                  </a:lnTo>
                  <a:lnTo>
                    <a:pt x="404" y="392"/>
                  </a:lnTo>
                  <a:close/>
                  <a:moveTo>
                    <a:pt x="3265" y="392"/>
                  </a:moveTo>
                  <a:lnTo>
                    <a:pt x="3265" y="1626"/>
                  </a:lnTo>
                  <a:lnTo>
                    <a:pt x="2030" y="1626"/>
                  </a:lnTo>
                  <a:lnTo>
                    <a:pt x="2030" y="392"/>
                  </a:lnTo>
                  <a:close/>
                  <a:moveTo>
                    <a:pt x="1639" y="2017"/>
                  </a:moveTo>
                  <a:lnTo>
                    <a:pt x="1639" y="3252"/>
                  </a:lnTo>
                  <a:lnTo>
                    <a:pt x="404" y="3252"/>
                  </a:lnTo>
                  <a:lnTo>
                    <a:pt x="404" y="2017"/>
                  </a:lnTo>
                  <a:close/>
                  <a:moveTo>
                    <a:pt x="3265" y="2017"/>
                  </a:moveTo>
                  <a:lnTo>
                    <a:pt x="3265" y="3252"/>
                  </a:lnTo>
                  <a:lnTo>
                    <a:pt x="2030" y="3252"/>
                  </a:lnTo>
                  <a:lnTo>
                    <a:pt x="2030" y="2017"/>
                  </a:lnTo>
                  <a:close/>
                  <a:moveTo>
                    <a:pt x="1" y="1"/>
                  </a:moveTo>
                  <a:lnTo>
                    <a:pt x="1" y="3643"/>
                  </a:lnTo>
                  <a:lnTo>
                    <a:pt x="3655" y="3643"/>
                  </a:lnTo>
                  <a:lnTo>
                    <a:pt x="36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6" name="Google Shape;1686;p73"/>
          <p:cNvSpPr/>
          <p:nvPr/>
        </p:nvSpPr>
        <p:spPr>
          <a:xfrm>
            <a:off x="3041802" y="3860712"/>
            <a:ext cx="346567" cy="348491"/>
          </a:xfrm>
          <a:custGeom>
            <a:avLst/>
            <a:gdLst/>
            <a:ahLst/>
            <a:cxnLst/>
            <a:rect l="l" t="t" r="r" b="b"/>
            <a:pathLst>
              <a:path w="6667" h="6704" extrusionOk="0">
                <a:moveTo>
                  <a:pt x="4021" y="391"/>
                </a:moveTo>
                <a:lnTo>
                  <a:pt x="4021" y="895"/>
                </a:lnTo>
                <a:lnTo>
                  <a:pt x="2697" y="895"/>
                </a:lnTo>
                <a:lnTo>
                  <a:pt x="2697" y="391"/>
                </a:lnTo>
                <a:close/>
                <a:moveTo>
                  <a:pt x="4512" y="1298"/>
                </a:moveTo>
                <a:lnTo>
                  <a:pt x="4512" y="1840"/>
                </a:lnTo>
                <a:lnTo>
                  <a:pt x="2206" y="1840"/>
                </a:lnTo>
                <a:lnTo>
                  <a:pt x="2206" y="1298"/>
                </a:lnTo>
                <a:close/>
                <a:moveTo>
                  <a:pt x="3932" y="2243"/>
                </a:moveTo>
                <a:lnTo>
                  <a:pt x="3617" y="3024"/>
                </a:lnTo>
                <a:lnTo>
                  <a:pt x="3101" y="3024"/>
                </a:lnTo>
                <a:lnTo>
                  <a:pt x="2786" y="2243"/>
                </a:lnTo>
                <a:close/>
                <a:moveTo>
                  <a:pt x="3567" y="3427"/>
                </a:moveTo>
                <a:lnTo>
                  <a:pt x="3567" y="3755"/>
                </a:lnTo>
                <a:cubicBezTo>
                  <a:pt x="3567" y="4083"/>
                  <a:pt x="3832" y="4347"/>
                  <a:pt x="4147" y="4347"/>
                </a:cubicBezTo>
                <a:lnTo>
                  <a:pt x="5344" y="4347"/>
                </a:lnTo>
                <a:cubicBezTo>
                  <a:pt x="5358" y="4347"/>
                  <a:pt x="5373" y="4346"/>
                  <a:pt x="5388" y="4346"/>
                </a:cubicBezTo>
                <a:cubicBezTo>
                  <a:pt x="5923" y="4346"/>
                  <a:pt x="6364" y="4790"/>
                  <a:pt x="6364" y="5330"/>
                </a:cubicBezTo>
                <a:cubicBezTo>
                  <a:pt x="6364" y="5870"/>
                  <a:pt x="5923" y="6314"/>
                  <a:pt x="5388" y="6314"/>
                </a:cubicBezTo>
                <a:cubicBezTo>
                  <a:pt x="5373" y="6314"/>
                  <a:pt x="5358" y="6314"/>
                  <a:pt x="5344" y="6313"/>
                </a:cubicBezTo>
                <a:lnTo>
                  <a:pt x="404" y="6313"/>
                </a:lnTo>
                <a:lnTo>
                  <a:pt x="404" y="5922"/>
                </a:lnTo>
                <a:lnTo>
                  <a:pt x="5344" y="5922"/>
                </a:lnTo>
                <a:cubicBezTo>
                  <a:pt x="6087" y="5885"/>
                  <a:pt x="6087" y="4776"/>
                  <a:pt x="5344" y="4738"/>
                </a:cubicBezTo>
                <a:lnTo>
                  <a:pt x="4147" y="4738"/>
                </a:lnTo>
                <a:cubicBezTo>
                  <a:pt x="3605" y="4738"/>
                  <a:pt x="3164" y="4297"/>
                  <a:pt x="3164" y="3755"/>
                </a:cubicBezTo>
                <a:lnTo>
                  <a:pt x="3164" y="3427"/>
                </a:lnTo>
                <a:close/>
                <a:moveTo>
                  <a:pt x="2307" y="0"/>
                </a:moveTo>
                <a:lnTo>
                  <a:pt x="2307" y="907"/>
                </a:lnTo>
                <a:lnTo>
                  <a:pt x="1803" y="907"/>
                </a:lnTo>
                <a:lnTo>
                  <a:pt x="1803" y="2243"/>
                </a:lnTo>
                <a:lnTo>
                  <a:pt x="2370" y="2243"/>
                </a:lnTo>
                <a:lnTo>
                  <a:pt x="2761" y="3264"/>
                </a:lnTo>
                <a:lnTo>
                  <a:pt x="2761" y="3755"/>
                </a:lnTo>
                <a:cubicBezTo>
                  <a:pt x="2773" y="4524"/>
                  <a:pt x="3378" y="5129"/>
                  <a:pt x="4147" y="5141"/>
                </a:cubicBezTo>
                <a:lnTo>
                  <a:pt x="5331" y="5141"/>
                </a:lnTo>
                <a:cubicBezTo>
                  <a:pt x="5339" y="5140"/>
                  <a:pt x="5347" y="5140"/>
                  <a:pt x="5355" y="5140"/>
                </a:cubicBezTo>
                <a:cubicBezTo>
                  <a:pt x="5613" y="5140"/>
                  <a:pt x="5613" y="5533"/>
                  <a:pt x="5355" y="5533"/>
                </a:cubicBezTo>
                <a:cubicBezTo>
                  <a:pt x="5347" y="5533"/>
                  <a:pt x="5339" y="5532"/>
                  <a:pt x="5331" y="5532"/>
                </a:cubicBezTo>
                <a:lnTo>
                  <a:pt x="1" y="5532"/>
                </a:lnTo>
                <a:lnTo>
                  <a:pt x="1" y="6704"/>
                </a:lnTo>
                <a:lnTo>
                  <a:pt x="5331" y="6704"/>
                </a:lnTo>
                <a:cubicBezTo>
                  <a:pt x="6075" y="6678"/>
                  <a:pt x="6667" y="6074"/>
                  <a:pt x="6667" y="5330"/>
                </a:cubicBezTo>
                <a:cubicBezTo>
                  <a:pt x="6667" y="4587"/>
                  <a:pt x="6075" y="3982"/>
                  <a:pt x="5331" y="3957"/>
                </a:cubicBezTo>
                <a:lnTo>
                  <a:pt x="4147" y="3957"/>
                </a:lnTo>
                <a:cubicBezTo>
                  <a:pt x="4033" y="3957"/>
                  <a:pt x="3945" y="3868"/>
                  <a:pt x="3945" y="3755"/>
                </a:cubicBezTo>
                <a:lnTo>
                  <a:pt x="3945" y="3264"/>
                </a:lnTo>
                <a:lnTo>
                  <a:pt x="4348" y="2243"/>
                </a:lnTo>
                <a:lnTo>
                  <a:pt x="4903" y="2243"/>
                </a:lnTo>
                <a:lnTo>
                  <a:pt x="4903" y="907"/>
                </a:lnTo>
                <a:lnTo>
                  <a:pt x="4411" y="907"/>
                </a:lnTo>
                <a:lnTo>
                  <a:pt x="44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73"/>
          <p:cNvSpPr/>
          <p:nvPr/>
        </p:nvSpPr>
        <p:spPr>
          <a:xfrm>
            <a:off x="2100744" y="3860036"/>
            <a:ext cx="357692" cy="349166"/>
          </a:xfrm>
          <a:custGeom>
            <a:avLst/>
            <a:gdLst/>
            <a:ahLst/>
            <a:cxnLst/>
            <a:rect l="l" t="t" r="r" b="b"/>
            <a:pathLst>
              <a:path w="6881" h="6717" extrusionOk="0">
                <a:moveTo>
                  <a:pt x="5935" y="404"/>
                </a:moveTo>
                <a:lnTo>
                  <a:pt x="5935" y="630"/>
                </a:lnTo>
                <a:lnTo>
                  <a:pt x="3352" y="2029"/>
                </a:lnTo>
                <a:lnTo>
                  <a:pt x="782" y="630"/>
                </a:lnTo>
                <a:lnTo>
                  <a:pt x="782" y="404"/>
                </a:lnTo>
                <a:close/>
                <a:moveTo>
                  <a:pt x="769" y="1084"/>
                </a:moveTo>
                <a:lnTo>
                  <a:pt x="2583" y="2054"/>
                </a:lnTo>
                <a:lnTo>
                  <a:pt x="769" y="3025"/>
                </a:lnTo>
                <a:lnTo>
                  <a:pt x="769" y="1084"/>
                </a:lnTo>
                <a:close/>
                <a:moveTo>
                  <a:pt x="5935" y="1084"/>
                </a:moveTo>
                <a:lnTo>
                  <a:pt x="5935" y="3025"/>
                </a:lnTo>
                <a:lnTo>
                  <a:pt x="4133" y="2054"/>
                </a:lnTo>
                <a:lnTo>
                  <a:pt x="5935" y="1084"/>
                </a:lnTo>
                <a:close/>
                <a:moveTo>
                  <a:pt x="3718" y="2269"/>
                </a:moveTo>
                <a:lnTo>
                  <a:pt x="5935" y="3466"/>
                </a:lnTo>
                <a:lnTo>
                  <a:pt x="5935" y="3705"/>
                </a:lnTo>
                <a:lnTo>
                  <a:pt x="782" y="3705"/>
                </a:lnTo>
                <a:lnTo>
                  <a:pt x="782" y="3466"/>
                </a:lnTo>
                <a:lnTo>
                  <a:pt x="2999" y="2269"/>
                </a:lnTo>
                <a:lnTo>
                  <a:pt x="3352" y="2470"/>
                </a:lnTo>
                <a:lnTo>
                  <a:pt x="3718" y="2269"/>
                </a:lnTo>
                <a:close/>
                <a:moveTo>
                  <a:pt x="593" y="5133"/>
                </a:moveTo>
                <a:cubicBezTo>
                  <a:pt x="695" y="5133"/>
                  <a:pt x="794" y="5215"/>
                  <a:pt x="794" y="5343"/>
                </a:cubicBezTo>
                <a:cubicBezTo>
                  <a:pt x="794" y="5457"/>
                  <a:pt x="706" y="5545"/>
                  <a:pt x="592" y="5545"/>
                </a:cubicBezTo>
                <a:cubicBezTo>
                  <a:pt x="416" y="5545"/>
                  <a:pt x="328" y="5318"/>
                  <a:pt x="454" y="5192"/>
                </a:cubicBezTo>
                <a:cubicBezTo>
                  <a:pt x="494" y="5151"/>
                  <a:pt x="544" y="5133"/>
                  <a:pt x="593" y="5133"/>
                </a:cubicBezTo>
                <a:close/>
                <a:moveTo>
                  <a:pt x="6102" y="5136"/>
                </a:moveTo>
                <a:cubicBezTo>
                  <a:pt x="6211" y="5136"/>
                  <a:pt x="6313" y="5221"/>
                  <a:pt x="6313" y="5343"/>
                </a:cubicBezTo>
                <a:cubicBezTo>
                  <a:pt x="6313" y="5457"/>
                  <a:pt x="6225" y="5545"/>
                  <a:pt x="6112" y="5545"/>
                </a:cubicBezTo>
                <a:cubicBezTo>
                  <a:pt x="5923" y="5545"/>
                  <a:pt x="5834" y="5331"/>
                  <a:pt x="5960" y="5192"/>
                </a:cubicBezTo>
                <a:cubicBezTo>
                  <a:pt x="6003" y="5153"/>
                  <a:pt x="6054" y="5136"/>
                  <a:pt x="6102" y="5136"/>
                </a:cubicBezTo>
                <a:close/>
                <a:moveTo>
                  <a:pt x="3554" y="5910"/>
                </a:moveTo>
                <a:lnTo>
                  <a:pt x="3554" y="6326"/>
                </a:lnTo>
                <a:lnTo>
                  <a:pt x="3150" y="6326"/>
                </a:lnTo>
                <a:lnTo>
                  <a:pt x="3150" y="5910"/>
                </a:lnTo>
                <a:close/>
                <a:moveTo>
                  <a:pt x="378" y="0"/>
                </a:moveTo>
                <a:lnTo>
                  <a:pt x="378" y="4096"/>
                </a:lnTo>
                <a:lnTo>
                  <a:pt x="1689" y="4096"/>
                </a:lnTo>
                <a:lnTo>
                  <a:pt x="1689" y="5142"/>
                </a:lnTo>
                <a:lnTo>
                  <a:pt x="1160" y="5142"/>
                </a:lnTo>
                <a:cubicBezTo>
                  <a:pt x="1061" y="4868"/>
                  <a:pt x="830" y="4742"/>
                  <a:pt x="600" y="4742"/>
                </a:cubicBezTo>
                <a:cubicBezTo>
                  <a:pt x="299" y="4742"/>
                  <a:pt x="0" y="4958"/>
                  <a:pt x="0" y="5343"/>
                </a:cubicBezTo>
                <a:cubicBezTo>
                  <a:pt x="0" y="5720"/>
                  <a:pt x="298" y="5933"/>
                  <a:pt x="597" y="5933"/>
                </a:cubicBezTo>
                <a:cubicBezTo>
                  <a:pt x="828" y="5933"/>
                  <a:pt x="1061" y="5806"/>
                  <a:pt x="1160" y="5532"/>
                </a:cubicBezTo>
                <a:lnTo>
                  <a:pt x="2079" y="5532"/>
                </a:lnTo>
                <a:lnTo>
                  <a:pt x="2079" y="4096"/>
                </a:lnTo>
                <a:lnTo>
                  <a:pt x="3150" y="4096"/>
                </a:lnTo>
                <a:lnTo>
                  <a:pt x="3150" y="5520"/>
                </a:lnTo>
                <a:lnTo>
                  <a:pt x="2747" y="5520"/>
                </a:lnTo>
                <a:lnTo>
                  <a:pt x="2747" y="6717"/>
                </a:lnTo>
                <a:lnTo>
                  <a:pt x="3944" y="6717"/>
                </a:lnTo>
                <a:lnTo>
                  <a:pt x="3944" y="5520"/>
                </a:lnTo>
                <a:lnTo>
                  <a:pt x="3541" y="5520"/>
                </a:lnTo>
                <a:lnTo>
                  <a:pt x="3541" y="4096"/>
                </a:lnTo>
                <a:lnTo>
                  <a:pt x="4625" y="4096"/>
                </a:lnTo>
                <a:lnTo>
                  <a:pt x="4625" y="5532"/>
                </a:lnTo>
                <a:lnTo>
                  <a:pt x="5545" y="5532"/>
                </a:lnTo>
                <a:cubicBezTo>
                  <a:pt x="5631" y="5799"/>
                  <a:pt x="5871" y="5942"/>
                  <a:pt x="6112" y="5942"/>
                </a:cubicBezTo>
                <a:cubicBezTo>
                  <a:pt x="6292" y="5942"/>
                  <a:pt x="6472" y="5863"/>
                  <a:pt x="6591" y="5696"/>
                </a:cubicBezTo>
                <a:cubicBezTo>
                  <a:pt x="6880" y="5293"/>
                  <a:pt x="6591" y="4751"/>
                  <a:pt x="6099" y="4751"/>
                </a:cubicBezTo>
                <a:lnTo>
                  <a:pt x="6112" y="4738"/>
                </a:lnTo>
                <a:cubicBezTo>
                  <a:pt x="5860" y="4738"/>
                  <a:pt x="5633" y="4902"/>
                  <a:pt x="5545" y="5142"/>
                </a:cubicBezTo>
                <a:lnTo>
                  <a:pt x="5015" y="5142"/>
                </a:lnTo>
                <a:lnTo>
                  <a:pt x="5015" y="4096"/>
                </a:lnTo>
                <a:lnTo>
                  <a:pt x="6326" y="4096"/>
                </a:lnTo>
                <a:lnTo>
                  <a:pt x="63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691"/>
        <p:cNvGrpSpPr/>
        <p:nvPr/>
      </p:nvGrpSpPr>
      <p:grpSpPr>
        <a:xfrm>
          <a:off x="0" y="0"/>
          <a:ext cx="0" cy="0"/>
          <a:chOff x="0" y="0"/>
          <a:chExt cx="0" cy="0"/>
        </a:xfrm>
      </p:grpSpPr>
      <p:sp>
        <p:nvSpPr>
          <p:cNvPr id="1692" name="Google Shape;1692;p74"/>
          <p:cNvSpPr txBox="1">
            <a:spLocks noGrp="1"/>
          </p:cNvSpPr>
          <p:nvPr>
            <p:ph type="title"/>
          </p:nvPr>
        </p:nvSpPr>
        <p:spPr>
          <a:xfrm>
            <a:off x="720000" y="367700"/>
            <a:ext cx="7704000" cy="60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Design thinking icon pack</a:t>
            </a:r>
            <a:endParaRPr/>
          </a:p>
        </p:txBody>
      </p:sp>
      <p:sp>
        <p:nvSpPr>
          <p:cNvPr id="1693" name="Google Shape;1693;p74"/>
          <p:cNvSpPr/>
          <p:nvPr/>
        </p:nvSpPr>
        <p:spPr>
          <a:xfrm>
            <a:off x="6740637" y="1829859"/>
            <a:ext cx="285139" cy="342960"/>
          </a:xfrm>
          <a:custGeom>
            <a:avLst/>
            <a:gdLst/>
            <a:ahLst/>
            <a:cxnLst/>
            <a:rect l="l" t="t" r="r" b="b"/>
            <a:pathLst>
              <a:path w="6465" h="7776" extrusionOk="0">
                <a:moveTo>
                  <a:pt x="2722" y="467"/>
                </a:moveTo>
                <a:lnTo>
                  <a:pt x="2722" y="467"/>
                </a:lnTo>
                <a:cubicBezTo>
                  <a:pt x="2533" y="769"/>
                  <a:pt x="2533" y="1160"/>
                  <a:pt x="2722" y="1462"/>
                </a:cubicBezTo>
                <a:lnTo>
                  <a:pt x="946" y="1462"/>
                </a:lnTo>
                <a:cubicBezTo>
                  <a:pt x="1021" y="1362"/>
                  <a:pt x="1097" y="1273"/>
                  <a:pt x="1185" y="1198"/>
                </a:cubicBezTo>
                <a:lnTo>
                  <a:pt x="2193" y="1198"/>
                </a:lnTo>
                <a:lnTo>
                  <a:pt x="2193" y="731"/>
                </a:lnTo>
                <a:lnTo>
                  <a:pt x="1828" y="731"/>
                </a:lnTo>
                <a:cubicBezTo>
                  <a:pt x="2105" y="593"/>
                  <a:pt x="2407" y="505"/>
                  <a:pt x="2722" y="467"/>
                </a:cubicBezTo>
                <a:close/>
                <a:moveTo>
                  <a:pt x="3541" y="467"/>
                </a:moveTo>
                <a:cubicBezTo>
                  <a:pt x="3919" y="467"/>
                  <a:pt x="4297" y="555"/>
                  <a:pt x="4638" y="731"/>
                </a:cubicBezTo>
                <a:lnTo>
                  <a:pt x="3579" y="731"/>
                </a:lnTo>
                <a:lnTo>
                  <a:pt x="3579" y="1198"/>
                </a:lnTo>
                <a:lnTo>
                  <a:pt x="5280" y="1198"/>
                </a:lnTo>
                <a:cubicBezTo>
                  <a:pt x="5369" y="1273"/>
                  <a:pt x="5444" y="1362"/>
                  <a:pt x="5507" y="1462"/>
                </a:cubicBezTo>
                <a:lnTo>
                  <a:pt x="3541" y="1462"/>
                </a:lnTo>
                <a:cubicBezTo>
                  <a:pt x="2911" y="1425"/>
                  <a:pt x="2899" y="505"/>
                  <a:pt x="3541" y="467"/>
                </a:cubicBezTo>
                <a:close/>
                <a:moveTo>
                  <a:pt x="3844" y="1929"/>
                </a:moveTo>
                <a:cubicBezTo>
                  <a:pt x="4512" y="1929"/>
                  <a:pt x="4512" y="2924"/>
                  <a:pt x="3844" y="2924"/>
                </a:cubicBezTo>
                <a:lnTo>
                  <a:pt x="467" y="2924"/>
                </a:lnTo>
                <a:cubicBezTo>
                  <a:pt x="467" y="2836"/>
                  <a:pt x="467" y="2748"/>
                  <a:pt x="479" y="2659"/>
                </a:cubicBezTo>
                <a:lnTo>
                  <a:pt x="3806" y="2659"/>
                </a:lnTo>
                <a:lnTo>
                  <a:pt x="3806" y="2193"/>
                </a:lnTo>
                <a:lnTo>
                  <a:pt x="580" y="2193"/>
                </a:lnTo>
                <a:cubicBezTo>
                  <a:pt x="605" y="2105"/>
                  <a:pt x="643" y="2004"/>
                  <a:pt x="681" y="1929"/>
                </a:cubicBezTo>
                <a:close/>
                <a:moveTo>
                  <a:pt x="5784" y="1929"/>
                </a:moveTo>
                <a:cubicBezTo>
                  <a:pt x="5822" y="2004"/>
                  <a:pt x="5860" y="2105"/>
                  <a:pt x="5885" y="2193"/>
                </a:cubicBezTo>
                <a:lnTo>
                  <a:pt x="5192" y="2193"/>
                </a:lnTo>
                <a:lnTo>
                  <a:pt x="5192" y="2659"/>
                </a:lnTo>
                <a:lnTo>
                  <a:pt x="5986" y="2659"/>
                </a:lnTo>
                <a:cubicBezTo>
                  <a:pt x="5999" y="2748"/>
                  <a:pt x="5999" y="2836"/>
                  <a:pt x="5999" y="2924"/>
                </a:cubicBezTo>
                <a:lnTo>
                  <a:pt x="4663" y="2924"/>
                </a:lnTo>
                <a:cubicBezTo>
                  <a:pt x="4852" y="2622"/>
                  <a:pt x="4852" y="2231"/>
                  <a:pt x="4663" y="1929"/>
                </a:cubicBezTo>
                <a:close/>
                <a:moveTo>
                  <a:pt x="1487" y="3390"/>
                </a:moveTo>
                <a:cubicBezTo>
                  <a:pt x="1298" y="3693"/>
                  <a:pt x="1298" y="4083"/>
                  <a:pt x="1487" y="4386"/>
                </a:cubicBezTo>
                <a:lnTo>
                  <a:pt x="454" y="4386"/>
                </a:lnTo>
                <a:lnTo>
                  <a:pt x="454" y="4121"/>
                </a:lnTo>
                <a:lnTo>
                  <a:pt x="971" y="4121"/>
                </a:lnTo>
                <a:lnTo>
                  <a:pt x="971" y="3655"/>
                </a:lnTo>
                <a:lnTo>
                  <a:pt x="454" y="3655"/>
                </a:lnTo>
                <a:lnTo>
                  <a:pt x="454" y="3390"/>
                </a:lnTo>
                <a:close/>
                <a:moveTo>
                  <a:pt x="6011" y="3390"/>
                </a:moveTo>
                <a:lnTo>
                  <a:pt x="6011" y="3655"/>
                </a:lnTo>
                <a:lnTo>
                  <a:pt x="2357" y="3655"/>
                </a:lnTo>
                <a:lnTo>
                  <a:pt x="2357" y="4121"/>
                </a:lnTo>
                <a:lnTo>
                  <a:pt x="6011" y="4121"/>
                </a:lnTo>
                <a:lnTo>
                  <a:pt x="6011" y="4386"/>
                </a:lnTo>
                <a:lnTo>
                  <a:pt x="2307" y="4386"/>
                </a:lnTo>
                <a:cubicBezTo>
                  <a:pt x="1676" y="4348"/>
                  <a:pt x="1676" y="3415"/>
                  <a:pt x="2307" y="3390"/>
                </a:cubicBezTo>
                <a:close/>
                <a:moveTo>
                  <a:pt x="6011" y="4852"/>
                </a:moveTo>
                <a:cubicBezTo>
                  <a:pt x="5999" y="4940"/>
                  <a:pt x="5999" y="5028"/>
                  <a:pt x="5986" y="5117"/>
                </a:cubicBezTo>
                <a:lnTo>
                  <a:pt x="5192" y="5117"/>
                </a:lnTo>
                <a:lnTo>
                  <a:pt x="5192" y="5583"/>
                </a:lnTo>
                <a:lnTo>
                  <a:pt x="5885" y="5583"/>
                </a:lnTo>
                <a:cubicBezTo>
                  <a:pt x="5860" y="5671"/>
                  <a:pt x="5822" y="5759"/>
                  <a:pt x="5784" y="5847"/>
                </a:cubicBezTo>
                <a:lnTo>
                  <a:pt x="4663" y="5847"/>
                </a:lnTo>
                <a:cubicBezTo>
                  <a:pt x="4852" y="5545"/>
                  <a:pt x="4852" y="5154"/>
                  <a:pt x="4663" y="4852"/>
                </a:cubicBezTo>
                <a:close/>
                <a:moveTo>
                  <a:pt x="3891" y="4850"/>
                </a:moveTo>
                <a:cubicBezTo>
                  <a:pt x="4538" y="4850"/>
                  <a:pt x="4534" y="5848"/>
                  <a:pt x="3880" y="5848"/>
                </a:cubicBezTo>
                <a:cubicBezTo>
                  <a:pt x="3868" y="5848"/>
                  <a:pt x="3856" y="5848"/>
                  <a:pt x="3844" y="5847"/>
                </a:cubicBezTo>
                <a:lnTo>
                  <a:pt x="681" y="5847"/>
                </a:lnTo>
                <a:cubicBezTo>
                  <a:pt x="643" y="5759"/>
                  <a:pt x="605" y="5671"/>
                  <a:pt x="580" y="5583"/>
                </a:cubicBezTo>
                <a:lnTo>
                  <a:pt x="3806" y="5583"/>
                </a:lnTo>
                <a:lnTo>
                  <a:pt x="3806" y="5117"/>
                </a:lnTo>
                <a:lnTo>
                  <a:pt x="479" y="5117"/>
                </a:lnTo>
                <a:cubicBezTo>
                  <a:pt x="467" y="5028"/>
                  <a:pt x="467" y="4940"/>
                  <a:pt x="467" y="4852"/>
                </a:cubicBezTo>
                <a:lnTo>
                  <a:pt x="3844" y="4852"/>
                </a:lnTo>
                <a:cubicBezTo>
                  <a:pt x="3860" y="4851"/>
                  <a:pt x="3876" y="4850"/>
                  <a:pt x="3891" y="4850"/>
                </a:cubicBezTo>
                <a:close/>
                <a:moveTo>
                  <a:pt x="2722" y="6314"/>
                </a:moveTo>
                <a:cubicBezTo>
                  <a:pt x="2533" y="6616"/>
                  <a:pt x="2533" y="6994"/>
                  <a:pt x="2722" y="7297"/>
                </a:cubicBezTo>
                <a:cubicBezTo>
                  <a:pt x="2407" y="7271"/>
                  <a:pt x="2105" y="7183"/>
                  <a:pt x="1828" y="7044"/>
                </a:cubicBezTo>
                <a:lnTo>
                  <a:pt x="2206" y="7044"/>
                </a:lnTo>
                <a:lnTo>
                  <a:pt x="2206" y="6578"/>
                </a:lnTo>
                <a:lnTo>
                  <a:pt x="1185" y="6578"/>
                </a:lnTo>
                <a:cubicBezTo>
                  <a:pt x="1097" y="6490"/>
                  <a:pt x="1021" y="6402"/>
                  <a:pt x="958" y="6314"/>
                </a:cubicBezTo>
                <a:close/>
                <a:moveTo>
                  <a:pt x="5520" y="6314"/>
                </a:moveTo>
                <a:cubicBezTo>
                  <a:pt x="5444" y="6402"/>
                  <a:pt x="5369" y="6490"/>
                  <a:pt x="5280" y="6578"/>
                </a:cubicBezTo>
                <a:lnTo>
                  <a:pt x="3579" y="6578"/>
                </a:lnTo>
                <a:lnTo>
                  <a:pt x="3579" y="7044"/>
                </a:lnTo>
                <a:lnTo>
                  <a:pt x="4650" y="7044"/>
                </a:lnTo>
                <a:cubicBezTo>
                  <a:pt x="4297" y="7221"/>
                  <a:pt x="3919" y="7309"/>
                  <a:pt x="3541" y="7309"/>
                </a:cubicBezTo>
                <a:cubicBezTo>
                  <a:pt x="2911" y="7271"/>
                  <a:pt x="2924" y="6339"/>
                  <a:pt x="3554" y="6314"/>
                </a:cubicBezTo>
                <a:close/>
                <a:moveTo>
                  <a:pt x="2949" y="1"/>
                </a:moveTo>
                <a:cubicBezTo>
                  <a:pt x="1324" y="1"/>
                  <a:pt x="1" y="1324"/>
                  <a:pt x="1" y="2949"/>
                </a:cubicBezTo>
                <a:lnTo>
                  <a:pt x="1" y="4827"/>
                </a:lnTo>
                <a:cubicBezTo>
                  <a:pt x="1" y="6452"/>
                  <a:pt x="1324" y="7775"/>
                  <a:pt x="2949" y="7775"/>
                </a:cubicBezTo>
                <a:lnTo>
                  <a:pt x="3541" y="7775"/>
                </a:lnTo>
                <a:cubicBezTo>
                  <a:pt x="5167" y="7763"/>
                  <a:pt x="6465" y="6440"/>
                  <a:pt x="6465" y="4827"/>
                </a:cubicBezTo>
                <a:lnTo>
                  <a:pt x="6465" y="2949"/>
                </a:lnTo>
                <a:cubicBezTo>
                  <a:pt x="6465" y="1324"/>
                  <a:pt x="5167" y="13"/>
                  <a:pt x="35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4" name="Google Shape;1694;p74"/>
          <p:cNvGrpSpPr/>
          <p:nvPr/>
        </p:nvGrpSpPr>
        <p:grpSpPr>
          <a:xfrm>
            <a:off x="4850611" y="3346849"/>
            <a:ext cx="342920" cy="343006"/>
            <a:chOff x="6256042" y="3874437"/>
            <a:chExt cx="604584" cy="604735"/>
          </a:xfrm>
        </p:grpSpPr>
        <p:sp>
          <p:nvSpPr>
            <p:cNvPr id="1695" name="Google Shape;1695;p74"/>
            <p:cNvSpPr/>
            <p:nvPr/>
          </p:nvSpPr>
          <p:spPr>
            <a:xfrm>
              <a:off x="6256042" y="4196047"/>
              <a:ext cx="604584" cy="283124"/>
            </a:xfrm>
            <a:custGeom>
              <a:avLst/>
              <a:gdLst/>
              <a:ahLst/>
              <a:cxnLst/>
              <a:rect l="l" t="t" r="r" b="b"/>
              <a:pathLst>
                <a:path w="7775" h="3641" extrusionOk="0">
                  <a:moveTo>
                    <a:pt x="3884" y="490"/>
                  </a:moveTo>
                  <a:cubicBezTo>
                    <a:pt x="3879" y="490"/>
                    <a:pt x="3874" y="490"/>
                    <a:pt x="3868" y="490"/>
                  </a:cubicBezTo>
                  <a:lnTo>
                    <a:pt x="3900" y="490"/>
                  </a:lnTo>
                  <a:cubicBezTo>
                    <a:pt x="3895" y="490"/>
                    <a:pt x="3890" y="490"/>
                    <a:pt x="3884" y="490"/>
                  </a:cubicBezTo>
                  <a:close/>
                  <a:moveTo>
                    <a:pt x="1474" y="478"/>
                  </a:moveTo>
                  <a:lnTo>
                    <a:pt x="1424" y="490"/>
                  </a:lnTo>
                  <a:cubicBezTo>
                    <a:pt x="1689" y="490"/>
                    <a:pt x="1890" y="704"/>
                    <a:pt x="1903" y="969"/>
                  </a:cubicBezTo>
                  <a:cubicBezTo>
                    <a:pt x="1903" y="1070"/>
                    <a:pt x="1865" y="1171"/>
                    <a:pt x="1802" y="1246"/>
                  </a:cubicBezTo>
                  <a:cubicBezTo>
                    <a:pt x="1802" y="1246"/>
                    <a:pt x="1802" y="1259"/>
                    <a:pt x="1802" y="1259"/>
                  </a:cubicBezTo>
                  <a:lnTo>
                    <a:pt x="1789" y="1259"/>
                  </a:lnTo>
                  <a:lnTo>
                    <a:pt x="1777" y="1284"/>
                  </a:lnTo>
                  <a:cubicBezTo>
                    <a:pt x="1777" y="1284"/>
                    <a:pt x="1777" y="1284"/>
                    <a:pt x="1764" y="1297"/>
                  </a:cubicBezTo>
                  <a:lnTo>
                    <a:pt x="1752" y="1309"/>
                  </a:lnTo>
                  <a:cubicBezTo>
                    <a:pt x="1689" y="1360"/>
                    <a:pt x="1613" y="1397"/>
                    <a:pt x="1525" y="1410"/>
                  </a:cubicBezTo>
                  <a:lnTo>
                    <a:pt x="1374" y="1410"/>
                  </a:lnTo>
                  <a:cubicBezTo>
                    <a:pt x="1285" y="1397"/>
                    <a:pt x="1210" y="1360"/>
                    <a:pt x="1147" y="1309"/>
                  </a:cubicBezTo>
                  <a:lnTo>
                    <a:pt x="1122" y="1297"/>
                  </a:lnTo>
                  <a:lnTo>
                    <a:pt x="1122" y="1284"/>
                  </a:lnTo>
                  <a:lnTo>
                    <a:pt x="1096" y="1259"/>
                  </a:lnTo>
                  <a:lnTo>
                    <a:pt x="1096" y="1246"/>
                  </a:lnTo>
                  <a:cubicBezTo>
                    <a:pt x="844" y="931"/>
                    <a:pt x="1071" y="478"/>
                    <a:pt x="1474" y="478"/>
                  </a:cubicBezTo>
                  <a:close/>
                  <a:moveTo>
                    <a:pt x="3888" y="489"/>
                  </a:moveTo>
                  <a:cubicBezTo>
                    <a:pt x="3898" y="489"/>
                    <a:pt x="3908" y="489"/>
                    <a:pt x="3919" y="490"/>
                  </a:cubicBezTo>
                  <a:lnTo>
                    <a:pt x="3900" y="490"/>
                  </a:lnTo>
                  <a:cubicBezTo>
                    <a:pt x="4272" y="502"/>
                    <a:pt x="4492" y="940"/>
                    <a:pt x="4247" y="1246"/>
                  </a:cubicBezTo>
                  <a:lnTo>
                    <a:pt x="4234" y="1259"/>
                  </a:lnTo>
                  <a:lnTo>
                    <a:pt x="4221" y="1284"/>
                  </a:lnTo>
                  <a:lnTo>
                    <a:pt x="4209" y="1297"/>
                  </a:lnTo>
                  <a:lnTo>
                    <a:pt x="4196" y="1309"/>
                  </a:lnTo>
                  <a:cubicBezTo>
                    <a:pt x="4133" y="1360"/>
                    <a:pt x="4045" y="1397"/>
                    <a:pt x="3969" y="1410"/>
                  </a:cubicBezTo>
                  <a:lnTo>
                    <a:pt x="3805" y="1410"/>
                  </a:lnTo>
                  <a:cubicBezTo>
                    <a:pt x="3730" y="1397"/>
                    <a:pt x="3642" y="1360"/>
                    <a:pt x="3579" y="1309"/>
                  </a:cubicBezTo>
                  <a:lnTo>
                    <a:pt x="3566" y="1297"/>
                  </a:lnTo>
                  <a:cubicBezTo>
                    <a:pt x="3566" y="1284"/>
                    <a:pt x="3553" y="1284"/>
                    <a:pt x="3553" y="1284"/>
                  </a:cubicBezTo>
                  <a:lnTo>
                    <a:pt x="3541" y="1259"/>
                  </a:lnTo>
                  <a:lnTo>
                    <a:pt x="3528" y="1246"/>
                  </a:lnTo>
                  <a:cubicBezTo>
                    <a:pt x="3283" y="939"/>
                    <a:pt x="3504" y="489"/>
                    <a:pt x="3888" y="489"/>
                  </a:cubicBezTo>
                  <a:close/>
                  <a:moveTo>
                    <a:pt x="6319" y="490"/>
                  </a:moveTo>
                  <a:cubicBezTo>
                    <a:pt x="6575" y="500"/>
                    <a:pt x="6767" y="711"/>
                    <a:pt x="6767" y="969"/>
                  </a:cubicBezTo>
                  <a:cubicBezTo>
                    <a:pt x="6767" y="1070"/>
                    <a:pt x="6741" y="1171"/>
                    <a:pt x="6678" y="1246"/>
                  </a:cubicBezTo>
                  <a:lnTo>
                    <a:pt x="6666" y="1259"/>
                  </a:lnTo>
                  <a:lnTo>
                    <a:pt x="6653" y="1284"/>
                  </a:lnTo>
                  <a:lnTo>
                    <a:pt x="6641" y="1297"/>
                  </a:lnTo>
                  <a:lnTo>
                    <a:pt x="6628" y="1309"/>
                  </a:lnTo>
                  <a:cubicBezTo>
                    <a:pt x="6565" y="1360"/>
                    <a:pt x="6477" y="1397"/>
                    <a:pt x="6401" y="1410"/>
                  </a:cubicBezTo>
                  <a:lnTo>
                    <a:pt x="6237" y="1410"/>
                  </a:lnTo>
                  <a:cubicBezTo>
                    <a:pt x="6149" y="1397"/>
                    <a:pt x="6074" y="1360"/>
                    <a:pt x="6011" y="1309"/>
                  </a:cubicBezTo>
                  <a:lnTo>
                    <a:pt x="5998" y="1297"/>
                  </a:lnTo>
                  <a:lnTo>
                    <a:pt x="5985" y="1284"/>
                  </a:lnTo>
                  <a:lnTo>
                    <a:pt x="5973" y="1259"/>
                  </a:lnTo>
                  <a:lnTo>
                    <a:pt x="5960" y="1246"/>
                  </a:lnTo>
                  <a:cubicBezTo>
                    <a:pt x="5897" y="1171"/>
                    <a:pt x="5872" y="1070"/>
                    <a:pt x="5872" y="969"/>
                  </a:cubicBezTo>
                  <a:cubicBezTo>
                    <a:pt x="5872" y="711"/>
                    <a:pt x="6064" y="500"/>
                    <a:pt x="6319" y="490"/>
                  </a:cubicBezTo>
                  <a:close/>
                  <a:moveTo>
                    <a:pt x="2067" y="1637"/>
                  </a:moveTo>
                  <a:cubicBezTo>
                    <a:pt x="2268" y="1725"/>
                    <a:pt x="2394" y="1927"/>
                    <a:pt x="2394" y="2153"/>
                  </a:cubicBezTo>
                  <a:lnTo>
                    <a:pt x="2394" y="3174"/>
                  </a:lnTo>
                  <a:lnTo>
                    <a:pt x="441" y="3174"/>
                  </a:lnTo>
                  <a:lnTo>
                    <a:pt x="441" y="2153"/>
                  </a:lnTo>
                  <a:cubicBezTo>
                    <a:pt x="441" y="1927"/>
                    <a:pt x="567" y="1725"/>
                    <a:pt x="769" y="1637"/>
                  </a:cubicBezTo>
                  <a:lnTo>
                    <a:pt x="781" y="1649"/>
                  </a:lnTo>
                  <a:lnTo>
                    <a:pt x="794" y="1662"/>
                  </a:lnTo>
                  <a:lnTo>
                    <a:pt x="819" y="1687"/>
                  </a:lnTo>
                  <a:cubicBezTo>
                    <a:pt x="819" y="1687"/>
                    <a:pt x="832" y="1687"/>
                    <a:pt x="832" y="1700"/>
                  </a:cubicBezTo>
                  <a:lnTo>
                    <a:pt x="844" y="1712"/>
                  </a:lnTo>
                  <a:lnTo>
                    <a:pt x="869" y="1725"/>
                  </a:lnTo>
                  <a:lnTo>
                    <a:pt x="882" y="1738"/>
                  </a:lnTo>
                  <a:lnTo>
                    <a:pt x="907" y="1750"/>
                  </a:lnTo>
                  <a:cubicBezTo>
                    <a:pt x="1033" y="1838"/>
                    <a:pt x="1172" y="1876"/>
                    <a:pt x="1323" y="1901"/>
                  </a:cubicBezTo>
                  <a:lnTo>
                    <a:pt x="1512" y="1901"/>
                  </a:lnTo>
                  <a:cubicBezTo>
                    <a:pt x="1651" y="1876"/>
                    <a:pt x="1802" y="1838"/>
                    <a:pt x="1928" y="1750"/>
                  </a:cubicBezTo>
                  <a:lnTo>
                    <a:pt x="1953" y="1738"/>
                  </a:lnTo>
                  <a:cubicBezTo>
                    <a:pt x="1953" y="1725"/>
                    <a:pt x="1966" y="1725"/>
                    <a:pt x="1966" y="1725"/>
                  </a:cubicBezTo>
                  <a:lnTo>
                    <a:pt x="1991" y="1712"/>
                  </a:lnTo>
                  <a:lnTo>
                    <a:pt x="2004" y="1700"/>
                  </a:lnTo>
                  <a:lnTo>
                    <a:pt x="2016" y="1687"/>
                  </a:lnTo>
                  <a:lnTo>
                    <a:pt x="2041" y="1662"/>
                  </a:lnTo>
                  <a:lnTo>
                    <a:pt x="2054" y="1649"/>
                  </a:lnTo>
                  <a:lnTo>
                    <a:pt x="2067" y="1637"/>
                  </a:lnTo>
                  <a:close/>
                  <a:moveTo>
                    <a:pt x="4499" y="1637"/>
                  </a:moveTo>
                  <a:cubicBezTo>
                    <a:pt x="4700" y="1725"/>
                    <a:pt x="4839" y="1927"/>
                    <a:pt x="4839" y="2153"/>
                  </a:cubicBezTo>
                  <a:lnTo>
                    <a:pt x="4839" y="3174"/>
                  </a:lnTo>
                  <a:lnTo>
                    <a:pt x="2873" y="3174"/>
                  </a:lnTo>
                  <a:lnTo>
                    <a:pt x="2873" y="2153"/>
                  </a:lnTo>
                  <a:cubicBezTo>
                    <a:pt x="2873" y="1927"/>
                    <a:pt x="2999" y="1725"/>
                    <a:pt x="3213" y="1637"/>
                  </a:cubicBezTo>
                  <a:lnTo>
                    <a:pt x="3226" y="1649"/>
                  </a:lnTo>
                  <a:lnTo>
                    <a:pt x="3238" y="1662"/>
                  </a:lnTo>
                  <a:lnTo>
                    <a:pt x="3251" y="1687"/>
                  </a:lnTo>
                  <a:lnTo>
                    <a:pt x="3264" y="1700"/>
                  </a:lnTo>
                  <a:lnTo>
                    <a:pt x="3289" y="1712"/>
                  </a:lnTo>
                  <a:lnTo>
                    <a:pt x="3301" y="1725"/>
                  </a:lnTo>
                  <a:lnTo>
                    <a:pt x="3314" y="1738"/>
                  </a:lnTo>
                  <a:lnTo>
                    <a:pt x="3352" y="1750"/>
                  </a:lnTo>
                  <a:cubicBezTo>
                    <a:pt x="3478" y="1838"/>
                    <a:pt x="3616" y="1876"/>
                    <a:pt x="3768" y="1901"/>
                  </a:cubicBezTo>
                  <a:lnTo>
                    <a:pt x="3944" y="1901"/>
                  </a:lnTo>
                  <a:cubicBezTo>
                    <a:pt x="4095" y="1876"/>
                    <a:pt x="4234" y="1838"/>
                    <a:pt x="4360" y="1750"/>
                  </a:cubicBezTo>
                  <a:lnTo>
                    <a:pt x="4398" y="1738"/>
                  </a:lnTo>
                  <a:lnTo>
                    <a:pt x="4398" y="1725"/>
                  </a:lnTo>
                  <a:lnTo>
                    <a:pt x="4423" y="1712"/>
                  </a:lnTo>
                  <a:lnTo>
                    <a:pt x="4436" y="1700"/>
                  </a:lnTo>
                  <a:lnTo>
                    <a:pt x="4461" y="1687"/>
                  </a:lnTo>
                  <a:lnTo>
                    <a:pt x="4473" y="1662"/>
                  </a:lnTo>
                  <a:lnTo>
                    <a:pt x="4486" y="1649"/>
                  </a:lnTo>
                  <a:lnTo>
                    <a:pt x="4499" y="1637"/>
                  </a:lnTo>
                  <a:close/>
                  <a:moveTo>
                    <a:pt x="6943" y="1637"/>
                  </a:moveTo>
                  <a:cubicBezTo>
                    <a:pt x="7145" y="1725"/>
                    <a:pt x="7271" y="1927"/>
                    <a:pt x="7271" y="2153"/>
                  </a:cubicBezTo>
                  <a:lnTo>
                    <a:pt x="7271" y="3174"/>
                  </a:lnTo>
                  <a:lnTo>
                    <a:pt x="5305" y="3174"/>
                  </a:lnTo>
                  <a:lnTo>
                    <a:pt x="5305" y="2153"/>
                  </a:lnTo>
                  <a:cubicBezTo>
                    <a:pt x="5305" y="1927"/>
                    <a:pt x="5444" y="1725"/>
                    <a:pt x="5645" y="1637"/>
                  </a:cubicBezTo>
                  <a:lnTo>
                    <a:pt x="5658" y="1649"/>
                  </a:lnTo>
                  <a:lnTo>
                    <a:pt x="5670" y="1662"/>
                  </a:lnTo>
                  <a:lnTo>
                    <a:pt x="5696" y="1687"/>
                  </a:lnTo>
                  <a:lnTo>
                    <a:pt x="5708" y="1700"/>
                  </a:lnTo>
                  <a:lnTo>
                    <a:pt x="5721" y="1712"/>
                  </a:lnTo>
                  <a:lnTo>
                    <a:pt x="5746" y="1725"/>
                  </a:lnTo>
                  <a:lnTo>
                    <a:pt x="5759" y="1738"/>
                  </a:lnTo>
                  <a:lnTo>
                    <a:pt x="5784" y="1750"/>
                  </a:lnTo>
                  <a:cubicBezTo>
                    <a:pt x="5910" y="1838"/>
                    <a:pt x="6048" y="1876"/>
                    <a:pt x="6200" y="1901"/>
                  </a:cubicBezTo>
                  <a:lnTo>
                    <a:pt x="6389" y="1901"/>
                  </a:lnTo>
                  <a:cubicBezTo>
                    <a:pt x="6527" y="1876"/>
                    <a:pt x="6678" y="1838"/>
                    <a:pt x="6804" y="1750"/>
                  </a:cubicBezTo>
                  <a:lnTo>
                    <a:pt x="6830" y="1738"/>
                  </a:lnTo>
                  <a:lnTo>
                    <a:pt x="6842" y="1725"/>
                  </a:lnTo>
                  <a:lnTo>
                    <a:pt x="6868" y="1712"/>
                  </a:lnTo>
                  <a:lnTo>
                    <a:pt x="6880" y="1700"/>
                  </a:lnTo>
                  <a:lnTo>
                    <a:pt x="6893" y="1687"/>
                  </a:lnTo>
                  <a:lnTo>
                    <a:pt x="6918" y="1662"/>
                  </a:lnTo>
                  <a:lnTo>
                    <a:pt x="6931" y="1649"/>
                  </a:lnTo>
                  <a:lnTo>
                    <a:pt x="6943" y="1637"/>
                  </a:lnTo>
                  <a:close/>
                  <a:moveTo>
                    <a:pt x="3874" y="0"/>
                  </a:moveTo>
                  <a:cubicBezTo>
                    <a:pt x="3827" y="0"/>
                    <a:pt x="3779" y="4"/>
                    <a:pt x="3730" y="11"/>
                  </a:cubicBezTo>
                  <a:cubicBezTo>
                    <a:pt x="3150" y="99"/>
                    <a:pt x="2785" y="692"/>
                    <a:pt x="2974" y="1246"/>
                  </a:cubicBezTo>
                  <a:cubicBezTo>
                    <a:pt x="2860" y="1309"/>
                    <a:pt x="2747" y="1397"/>
                    <a:pt x="2659" y="1511"/>
                  </a:cubicBezTo>
                  <a:cubicBezTo>
                    <a:pt x="2571" y="1397"/>
                    <a:pt x="2470" y="1309"/>
                    <a:pt x="2344" y="1246"/>
                  </a:cubicBezTo>
                  <a:cubicBezTo>
                    <a:pt x="2545" y="641"/>
                    <a:pt x="2092" y="11"/>
                    <a:pt x="1449" y="11"/>
                  </a:cubicBezTo>
                  <a:cubicBezTo>
                    <a:pt x="806" y="11"/>
                    <a:pt x="353" y="641"/>
                    <a:pt x="554" y="1246"/>
                  </a:cubicBezTo>
                  <a:cubicBezTo>
                    <a:pt x="214" y="1423"/>
                    <a:pt x="0" y="1775"/>
                    <a:pt x="0" y="2153"/>
                  </a:cubicBezTo>
                  <a:lnTo>
                    <a:pt x="0" y="3640"/>
                  </a:lnTo>
                  <a:lnTo>
                    <a:pt x="7775" y="3640"/>
                  </a:lnTo>
                  <a:lnTo>
                    <a:pt x="7775" y="2153"/>
                  </a:lnTo>
                  <a:cubicBezTo>
                    <a:pt x="7775" y="1775"/>
                    <a:pt x="7561" y="1423"/>
                    <a:pt x="7220" y="1246"/>
                  </a:cubicBezTo>
                  <a:lnTo>
                    <a:pt x="7195" y="1246"/>
                  </a:lnTo>
                  <a:cubicBezTo>
                    <a:pt x="7397" y="641"/>
                    <a:pt x="6943" y="11"/>
                    <a:pt x="6300" y="11"/>
                  </a:cubicBezTo>
                  <a:cubicBezTo>
                    <a:pt x="5658" y="11"/>
                    <a:pt x="5204" y="641"/>
                    <a:pt x="5406" y="1246"/>
                  </a:cubicBezTo>
                  <a:cubicBezTo>
                    <a:pt x="5280" y="1309"/>
                    <a:pt x="5179" y="1397"/>
                    <a:pt x="5091" y="1511"/>
                  </a:cubicBezTo>
                  <a:cubicBezTo>
                    <a:pt x="5003" y="1397"/>
                    <a:pt x="4889" y="1309"/>
                    <a:pt x="4776" y="1246"/>
                  </a:cubicBezTo>
                  <a:cubicBezTo>
                    <a:pt x="4801" y="1158"/>
                    <a:pt x="4814" y="1057"/>
                    <a:pt x="4814" y="969"/>
                  </a:cubicBezTo>
                  <a:cubicBezTo>
                    <a:pt x="4825" y="426"/>
                    <a:pt x="4393" y="0"/>
                    <a:pt x="38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74"/>
            <p:cNvSpPr/>
            <p:nvPr/>
          </p:nvSpPr>
          <p:spPr>
            <a:xfrm>
              <a:off x="6382711" y="3874437"/>
              <a:ext cx="349609" cy="310807"/>
            </a:xfrm>
            <a:custGeom>
              <a:avLst/>
              <a:gdLst/>
              <a:ahLst/>
              <a:cxnLst/>
              <a:rect l="l" t="t" r="r" b="b"/>
              <a:pathLst>
                <a:path w="4496" h="3997" extrusionOk="0">
                  <a:moveTo>
                    <a:pt x="2542" y="462"/>
                  </a:moveTo>
                  <a:cubicBezTo>
                    <a:pt x="2842" y="462"/>
                    <a:pt x="3134" y="693"/>
                    <a:pt x="3134" y="1047"/>
                  </a:cubicBezTo>
                  <a:lnTo>
                    <a:pt x="3134" y="1274"/>
                  </a:lnTo>
                  <a:lnTo>
                    <a:pt x="3462" y="1274"/>
                  </a:lnTo>
                  <a:cubicBezTo>
                    <a:pt x="3827" y="1274"/>
                    <a:pt x="3827" y="1804"/>
                    <a:pt x="3462" y="1804"/>
                  </a:cubicBezTo>
                  <a:lnTo>
                    <a:pt x="967" y="1804"/>
                  </a:lnTo>
                  <a:cubicBezTo>
                    <a:pt x="614" y="1804"/>
                    <a:pt x="614" y="1274"/>
                    <a:pt x="967" y="1274"/>
                  </a:cubicBezTo>
                  <a:lnTo>
                    <a:pt x="1307" y="1274"/>
                  </a:lnTo>
                  <a:lnTo>
                    <a:pt x="1307" y="1047"/>
                  </a:lnTo>
                  <a:cubicBezTo>
                    <a:pt x="1307" y="846"/>
                    <a:pt x="1471" y="682"/>
                    <a:pt x="1672" y="682"/>
                  </a:cubicBezTo>
                  <a:cubicBezTo>
                    <a:pt x="1723" y="682"/>
                    <a:pt x="1786" y="695"/>
                    <a:pt x="1824" y="720"/>
                  </a:cubicBezTo>
                  <a:lnTo>
                    <a:pt x="1987" y="808"/>
                  </a:lnTo>
                  <a:lnTo>
                    <a:pt x="2101" y="669"/>
                  </a:lnTo>
                  <a:cubicBezTo>
                    <a:pt x="2223" y="526"/>
                    <a:pt x="2383" y="462"/>
                    <a:pt x="2542" y="462"/>
                  </a:cubicBezTo>
                  <a:close/>
                  <a:moveTo>
                    <a:pt x="2571" y="0"/>
                  </a:moveTo>
                  <a:cubicBezTo>
                    <a:pt x="2336" y="0"/>
                    <a:pt x="2098" y="80"/>
                    <a:pt x="1899" y="254"/>
                  </a:cubicBezTo>
                  <a:cubicBezTo>
                    <a:pt x="1824" y="228"/>
                    <a:pt x="1748" y="228"/>
                    <a:pt x="1685" y="228"/>
                  </a:cubicBezTo>
                  <a:cubicBezTo>
                    <a:pt x="1320" y="228"/>
                    <a:pt x="992" y="468"/>
                    <a:pt x="891" y="821"/>
                  </a:cubicBezTo>
                  <a:cubicBezTo>
                    <a:pt x="1" y="934"/>
                    <a:pt x="84" y="2270"/>
                    <a:pt x="979" y="2270"/>
                  </a:cubicBezTo>
                  <a:cubicBezTo>
                    <a:pt x="984" y="2270"/>
                    <a:pt x="988" y="2270"/>
                    <a:pt x="992" y="2270"/>
                  </a:cubicBezTo>
                  <a:lnTo>
                    <a:pt x="1219" y="2270"/>
                  </a:lnTo>
                  <a:lnTo>
                    <a:pt x="753" y="3089"/>
                  </a:lnTo>
                  <a:lnTo>
                    <a:pt x="1395" y="3089"/>
                  </a:lnTo>
                  <a:lnTo>
                    <a:pt x="1005" y="3769"/>
                  </a:lnTo>
                  <a:lnTo>
                    <a:pt x="1408" y="3996"/>
                  </a:lnTo>
                  <a:lnTo>
                    <a:pt x="2189" y="2623"/>
                  </a:lnTo>
                  <a:lnTo>
                    <a:pt x="1546" y="2623"/>
                  </a:lnTo>
                  <a:lnTo>
                    <a:pt x="1748" y="2270"/>
                  </a:lnTo>
                  <a:lnTo>
                    <a:pt x="2744" y="2270"/>
                  </a:lnTo>
                  <a:lnTo>
                    <a:pt x="2277" y="3089"/>
                  </a:lnTo>
                  <a:lnTo>
                    <a:pt x="2920" y="3089"/>
                  </a:lnTo>
                  <a:lnTo>
                    <a:pt x="2529" y="3769"/>
                  </a:lnTo>
                  <a:lnTo>
                    <a:pt x="2933" y="3996"/>
                  </a:lnTo>
                  <a:lnTo>
                    <a:pt x="3726" y="2623"/>
                  </a:lnTo>
                  <a:lnTo>
                    <a:pt x="3084" y="2623"/>
                  </a:lnTo>
                  <a:lnTo>
                    <a:pt x="3285" y="2270"/>
                  </a:lnTo>
                  <a:lnTo>
                    <a:pt x="3487" y="2270"/>
                  </a:lnTo>
                  <a:cubicBezTo>
                    <a:pt x="4394" y="2270"/>
                    <a:pt x="4495" y="959"/>
                    <a:pt x="3600" y="821"/>
                  </a:cubicBezTo>
                  <a:cubicBezTo>
                    <a:pt x="3483" y="311"/>
                    <a:pt x="3033" y="0"/>
                    <a:pt x="25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7" name="Google Shape;1697;p74"/>
          <p:cNvGrpSpPr/>
          <p:nvPr/>
        </p:nvGrpSpPr>
        <p:grpSpPr>
          <a:xfrm>
            <a:off x="4010335" y="2385915"/>
            <a:ext cx="342920" cy="284039"/>
            <a:chOff x="5041723" y="3980463"/>
            <a:chExt cx="604584" cy="500774"/>
          </a:xfrm>
        </p:grpSpPr>
        <p:sp>
          <p:nvSpPr>
            <p:cNvPr id="1698" name="Google Shape;1698;p74"/>
            <p:cNvSpPr/>
            <p:nvPr/>
          </p:nvSpPr>
          <p:spPr>
            <a:xfrm>
              <a:off x="5254315" y="4162730"/>
              <a:ext cx="316561" cy="36314"/>
            </a:xfrm>
            <a:custGeom>
              <a:avLst/>
              <a:gdLst/>
              <a:ahLst/>
              <a:cxnLst/>
              <a:rect l="l" t="t" r="r" b="b"/>
              <a:pathLst>
                <a:path w="4071" h="467" extrusionOk="0">
                  <a:moveTo>
                    <a:pt x="0" y="0"/>
                  </a:moveTo>
                  <a:lnTo>
                    <a:pt x="0" y="466"/>
                  </a:lnTo>
                  <a:lnTo>
                    <a:pt x="4071" y="466"/>
                  </a:lnTo>
                  <a:lnTo>
                    <a:pt x="40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74"/>
            <p:cNvSpPr/>
            <p:nvPr/>
          </p:nvSpPr>
          <p:spPr>
            <a:xfrm>
              <a:off x="5041723" y="3980463"/>
              <a:ext cx="604584" cy="500774"/>
            </a:xfrm>
            <a:custGeom>
              <a:avLst/>
              <a:gdLst/>
              <a:ahLst/>
              <a:cxnLst/>
              <a:rect l="l" t="t" r="r" b="b"/>
              <a:pathLst>
                <a:path w="7775" h="6440" extrusionOk="0">
                  <a:moveTo>
                    <a:pt x="4423" y="467"/>
                  </a:moveTo>
                  <a:lnTo>
                    <a:pt x="4423" y="1172"/>
                  </a:lnTo>
                  <a:lnTo>
                    <a:pt x="970" y="1172"/>
                  </a:lnTo>
                  <a:lnTo>
                    <a:pt x="970" y="1626"/>
                  </a:lnTo>
                  <a:lnTo>
                    <a:pt x="1764" y="1626"/>
                  </a:lnTo>
                  <a:lnTo>
                    <a:pt x="1764" y="1966"/>
                  </a:lnTo>
                  <a:lnTo>
                    <a:pt x="970" y="1966"/>
                  </a:lnTo>
                  <a:lnTo>
                    <a:pt x="970" y="2432"/>
                  </a:lnTo>
                  <a:lnTo>
                    <a:pt x="1764" y="2432"/>
                  </a:lnTo>
                  <a:lnTo>
                    <a:pt x="1764" y="3138"/>
                  </a:lnTo>
                  <a:lnTo>
                    <a:pt x="1021" y="3138"/>
                  </a:lnTo>
                  <a:lnTo>
                    <a:pt x="466" y="3491"/>
                  </a:lnTo>
                  <a:lnTo>
                    <a:pt x="466" y="467"/>
                  </a:lnTo>
                  <a:close/>
                  <a:moveTo>
                    <a:pt x="7309" y="1638"/>
                  </a:moveTo>
                  <a:lnTo>
                    <a:pt x="7309" y="5608"/>
                  </a:lnTo>
                  <a:lnTo>
                    <a:pt x="6527" y="5116"/>
                  </a:lnTo>
                  <a:lnTo>
                    <a:pt x="2230" y="5116"/>
                  </a:lnTo>
                  <a:lnTo>
                    <a:pt x="2230" y="1638"/>
                  </a:lnTo>
                  <a:close/>
                  <a:moveTo>
                    <a:pt x="0" y="0"/>
                  </a:moveTo>
                  <a:lnTo>
                    <a:pt x="0" y="4335"/>
                  </a:lnTo>
                  <a:lnTo>
                    <a:pt x="1159" y="3604"/>
                  </a:lnTo>
                  <a:lnTo>
                    <a:pt x="1764" y="3604"/>
                  </a:lnTo>
                  <a:lnTo>
                    <a:pt x="1764" y="5582"/>
                  </a:lnTo>
                  <a:lnTo>
                    <a:pt x="6401" y="5582"/>
                  </a:lnTo>
                  <a:lnTo>
                    <a:pt x="7775" y="6439"/>
                  </a:lnTo>
                  <a:lnTo>
                    <a:pt x="7775" y="1172"/>
                  </a:lnTo>
                  <a:lnTo>
                    <a:pt x="4889" y="1172"/>
                  </a:lnTo>
                  <a:lnTo>
                    <a:pt x="48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0" name="Google Shape;1700;p74"/>
          <p:cNvGrpSpPr/>
          <p:nvPr/>
        </p:nvGrpSpPr>
        <p:grpSpPr>
          <a:xfrm>
            <a:off x="3982028" y="2812581"/>
            <a:ext cx="360739" cy="342920"/>
            <a:chOff x="3643811" y="3876344"/>
            <a:chExt cx="635999" cy="604584"/>
          </a:xfrm>
        </p:grpSpPr>
        <p:sp>
          <p:nvSpPr>
            <p:cNvPr id="1701" name="Google Shape;1701;p74"/>
            <p:cNvSpPr/>
            <p:nvPr/>
          </p:nvSpPr>
          <p:spPr>
            <a:xfrm>
              <a:off x="3739843" y="4066697"/>
              <a:ext cx="55909" cy="50000"/>
            </a:xfrm>
            <a:custGeom>
              <a:avLst/>
              <a:gdLst/>
              <a:ahLst/>
              <a:cxnLst/>
              <a:rect l="l" t="t" r="r" b="b"/>
              <a:pathLst>
                <a:path w="719" h="643" extrusionOk="0">
                  <a:moveTo>
                    <a:pt x="176" y="0"/>
                  </a:moveTo>
                  <a:lnTo>
                    <a:pt x="0" y="429"/>
                  </a:lnTo>
                  <a:lnTo>
                    <a:pt x="542" y="643"/>
                  </a:lnTo>
                  <a:lnTo>
                    <a:pt x="718" y="227"/>
                  </a:lnTo>
                  <a:lnTo>
                    <a:pt x="1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2" name="Google Shape;1702;p74"/>
            <p:cNvGrpSpPr/>
            <p:nvPr/>
          </p:nvGrpSpPr>
          <p:grpSpPr>
            <a:xfrm>
              <a:off x="3643811" y="3876344"/>
              <a:ext cx="635999" cy="604584"/>
              <a:chOff x="3643811" y="3876344"/>
              <a:chExt cx="635999" cy="604584"/>
            </a:xfrm>
          </p:grpSpPr>
          <p:sp>
            <p:nvSpPr>
              <p:cNvPr id="1703" name="Google Shape;1703;p74"/>
              <p:cNvSpPr/>
              <p:nvPr/>
            </p:nvSpPr>
            <p:spPr>
              <a:xfrm>
                <a:off x="3643811" y="3876344"/>
                <a:ext cx="635999" cy="604584"/>
              </a:xfrm>
              <a:custGeom>
                <a:avLst/>
                <a:gdLst/>
                <a:ahLst/>
                <a:cxnLst/>
                <a:rect l="l" t="t" r="r" b="b"/>
                <a:pathLst>
                  <a:path w="8179" h="7775" extrusionOk="0">
                    <a:moveTo>
                      <a:pt x="4297" y="468"/>
                    </a:moveTo>
                    <a:cubicBezTo>
                      <a:pt x="4518" y="468"/>
                      <a:pt x="4741" y="489"/>
                      <a:pt x="4965" y="533"/>
                    </a:cubicBezTo>
                    <a:cubicBezTo>
                      <a:pt x="6565" y="848"/>
                      <a:pt x="7712" y="2259"/>
                      <a:pt x="7712" y="3885"/>
                    </a:cubicBezTo>
                    <a:cubicBezTo>
                      <a:pt x="7724" y="4792"/>
                      <a:pt x="7359" y="5674"/>
                      <a:pt x="6716" y="6317"/>
                    </a:cubicBezTo>
                    <a:cubicBezTo>
                      <a:pt x="6054" y="6972"/>
                      <a:pt x="5176" y="7311"/>
                      <a:pt x="4295" y="7311"/>
                    </a:cubicBezTo>
                    <a:cubicBezTo>
                      <a:pt x="3634" y="7311"/>
                      <a:pt x="2972" y="7121"/>
                      <a:pt x="2394" y="6732"/>
                    </a:cubicBezTo>
                    <a:cubicBezTo>
                      <a:pt x="1033" y="5825"/>
                      <a:pt x="504" y="4086"/>
                      <a:pt x="1134" y="2574"/>
                    </a:cubicBezTo>
                    <a:cubicBezTo>
                      <a:pt x="1666" y="1283"/>
                      <a:pt x="2927" y="468"/>
                      <a:pt x="4297" y="468"/>
                    </a:cubicBezTo>
                    <a:close/>
                    <a:moveTo>
                      <a:pt x="4297" y="1"/>
                    </a:moveTo>
                    <a:cubicBezTo>
                      <a:pt x="3548" y="1"/>
                      <a:pt x="2793" y="217"/>
                      <a:pt x="2130" y="659"/>
                    </a:cubicBezTo>
                    <a:cubicBezTo>
                      <a:pt x="592" y="1692"/>
                      <a:pt x="0" y="3658"/>
                      <a:pt x="706" y="5372"/>
                    </a:cubicBezTo>
                    <a:cubicBezTo>
                      <a:pt x="1314" y="6850"/>
                      <a:pt x="2757" y="7775"/>
                      <a:pt x="4307" y="7775"/>
                    </a:cubicBezTo>
                    <a:cubicBezTo>
                      <a:pt x="4554" y="7775"/>
                      <a:pt x="4804" y="7751"/>
                      <a:pt x="5053" y="7703"/>
                    </a:cubicBezTo>
                    <a:cubicBezTo>
                      <a:pt x="6868" y="7337"/>
                      <a:pt x="8178" y="5737"/>
                      <a:pt x="8178" y="3885"/>
                    </a:cubicBezTo>
                    <a:cubicBezTo>
                      <a:pt x="8178" y="2851"/>
                      <a:pt x="7775" y="1869"/>
                      <a:pt x="7044" y="1138"/>
                    </a:cubicBezTo>
                    <a:cubicBezTo>
                      <a:pt x="6294" y="388"/>
                      <a:pt x="5301" y="1"/>
                      <a:pt x="42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74"/>
              <p:cNvSpPr/>
              <p:nvPr/>
            </p:nvSpPr>
            <p:spPr>
              <a:xfrm>
                <a:off x="3959278" y="3929531"/>
                <a:ext cx="36314" cy="68662"/>
              </a:xfrm>
              <a:custGeom>
                <a:avLst/>
                <a:gdLst/>
                <a:ahLst/>
                <a:cxnLst/>
                <a:rect l="l" t="t" r="r" b="b"/>
                <a:pathLst>
                  <a:path w="467" h="883" extrusionOk="0">
                    <a:moveTo>
                      <a:pt x="1" y="0"/>
                    </a:moveTo>
                    <a:lnTo>
                      <a:pt x="1" y="882"/>
                    </a:lnTo>
                    <a:lnTo>
                      <a:pt x="467" y="882"/>
                    </a:lnTo>
                    <a:lnTo>
                      <a:pt x="46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74"/>
              <p:cNvSpPr/>
              <p:nvPr/>
            </p:nvSpPr>
            <p:spPr>
              <a:xfrm>
                <a:off x="3865190" y="3941272"/>
                <a:ext cx="51088" cy="54899"/>
              </a:xfrm>
              <a:custGeom>
                <a:avLst/>
                <a:gdLst/>
                <a:ahLst/>
                <a:cxnLst/>
                <a:rect l="l" t="t" r="r" b="b"/>
                <a:pathLst>
                  <a:path w="657" h="706" extrusionOk="0">
                    <a:moveTo>
                      <a:pt x="429" y="0"/>
                    </a:moveTo>
                    <a:lnTo>
                      <a:pt x="1" y="177"/>
                    </a:lnTo>
                    <a:lnTo>
                      <a:pt x="228" y="706"/>
                    </a:lnTo>
                    <a:lnTo>
                      <a:pt x="656" y="530"/>
                    </a:lnTo>
                    <a:lnTo>
                      <a:pt x="4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74"/>
              <p:cNvSpPr/>
              <p:nvPr/>
            </p:nvSpPr>
            <p:spPr>
              <a:xfrm>
                <a:off x="4039603" y="3941272"/>
                <a:ext cx="50077" cy="54899"/>
              </a:xfrm>
              <a:custGeom>
                <a:avLst/>
                <a:gdLst/>
                <a:ahLst/>
                <a:cxnLst/>
                <a:rect l="l" t="t" r="r" b="b"/>
                <a:pathLst>
                  <a:path w="644" h="706" extrusionOk="0">
                    <a:moveTo>
                      <a:pt x="215" y="0"/>
                    </a:moveTo>
                    <a:lnTo>
                      <a:pt x="1" y="530"/>
                    </a:lnTo>
                    <a:lnTo>
                      <a:pt x="417" y="706"/>
                    </a:lnTo>
                    <a:lnTo>
                      <a:pt x="644" y="177"/>
                    </a:lnTo>
                    <a:lnTo>
                      <a:pt x="2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74"/>
              <p:cNvSpPr/>
              <p:nvPr/>
            </p:nvSpPr>
            <p:spPr>
              <a:xfrm>
                <a:off x="4159196" y="4066697"/>
                <a:ext cx="55909" cy="50000"/>
              </a:xfrm>
              <a:custGeom>
                <a:avLst/>
                <a:gdLst/>
                <a:ahLst/>
                <a:cxnLst/>
                <a:rect l="l" t="t" r="r" b="b"/>
                <a:pathLst>
                  <a:path w="719" h="643" extrusionOk="0">
                    <a:moveTo>
                      <a:pt x="542" y="0"/>
                    </a:moveTo>
                    <a:lnTo>
                      <a:pt x="0" y="227"/>
                    </a:lnTo>
                    <a:lnTo>
                      <a:pt x="189" y="643"/>
                    </a:lnTo>
                    <a:lnTo>
                      <a:pt x="718" y="429"/>
                    </a:lnTo>
                    <a:lnTo>
                      <a:pt x="5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74"/>
              <p:cNvSpPr/>
              <p:nvPr/>
            </p:nvSpPr>
            <p:spPr>
              <a:xfrm>
                <a:off x="3788831" y="3989250"/>
                <a:ext cx="73561" cy="74572"/>
              </a:xfrm>
              <a:custGeom>
                <a:avLst/>
                <a:gdLst/>
                <a:ahLst/>
                <a:cxnLst/>
                <a:rect l="l" t="t" r="r" b="b"/>
                <a:pathLst>
                  <a:path w="946" h="959" extrusionOk="0">
                    <a:moveTo>
                      <a:pt x="328" y="1"/>
                    </a:moveTo>
                    <a:lnTo>
                      <a:pt x="0" y="328"/>
                    </a:lnTo>
                    <a:lnTo>
                      <a:pt x="617" y="958"/>
                    </a:lnTo>
                    <a:lnTo>
                      <a:pt x="945" y="631"/>
                    </a:lnTo>
                    <a:lnTo>
                      <a:pt x="32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74"/>
              <p:cNvSpPr/>
              <p:nvPr/>
            </p:nvSpPr>
            <p:spPr>
              <a:xfrm>
                <a:off x="3728024" y="4160708"/>
                <a:ext cx="68662" cy="36392"/>
              </a:xfrm>
              <a:custGeom>
                <a:avLst/>
                <a:gdLst/>
                <a:ahLst/>
                <a:cxnLst/>
                <a:rect l="l" t="t" r="r" b="b"/>
                <a:pathLst>
                  <a:path w="883" h="468" extrusionOk="0">
                    <a:moveTo>
                      <a:pt x="1" y="1"/>
                    </a:moveTo>
                    <a:lnTo>
                      <a:pt x="1" y="467"/>
                    </a:lnTo>
                    <a:lnTo>
                      <a:pt x="883" y="467"/>
                    </a:lnTo>
                    <a:lnTo>
                      <a:pt x="88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74"/>
              <p:cNvSpPr/>
              <p:nvPr/>
            </p:nvSpPr>
            <p:spPr>
              <a:xfrm>
                <a:off x="4158185" y="4160708"/>
                <a:ext cx="68662" cy="36392"/>
              </a:xfrm>
              <a:custGeom>
                <a:avLst/>
                <a:gdLst/>
                <a:ahLst/>
                <a:cxnLst/>
                <a:rect l="l" t="t" r="r" b="b"/>
                <a:pathLst>
                  <a:path w="883" h="468" extrusionOk="0">
                    <a:moveTo>
                      <a:pt x="1" y="1"/>
                    </a:moveTo>
                    <a:lnTo>
                      <a:pt x="1" y="467"/>
                    </a:lnTo>
                    <a:lnTo>
                      <a:pt x="883" y="467"/>
                    </a:lnTo>
                    <a:lnTo>
                      <a:pt x="88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74"/>
              <p:cNvSpPr/>
              <p:nvPr/>
            </p:nvSpPr>
            <p:spPr>
              <a:xfrm>
                <a:off x="4092557" y="3989250"/>
                <a:ext cx="74494" cy="74572"/>
              </a:xfrm>
              <a:custGeom>
                <a:avLst/>
                <a:gdLst/>
                <a:ahLst/>
                <a:cxnLst/>
                <a:rect l="l" t="t" r="r" b="b"/>
                <a:pathLst>
                  <a:path w="958" h="959" extrusionOk="0">
                    <a:moveTo>
                      <a:pt x="630" y="1"/>
                    </a:moveTo>
                    <a:lnTo>
                      <a:pt x="0" y="631"/>
                    </a:lnTo>
                    <a:lnTo>
                      <a:pt x="328" y="958"/>
                    </a:lnTo>
                    <a:lnTo>
                      <a:pt x="958" y="328"/>
                    </a:lnTo>
                    <a:lnTo>
                      <a:pt x="63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74"/>
              <p:cNvSpPr/>
              <p:nvPr/>
            </p:nvSpPr>
            <p:spPr>
              <a:xfrm>
                <a:off x="3923976" y="4010789"/>
                <a:ext cx="220605" cy="221538"/>
              </a:xfrm>
              <a:custGeom>
                <a:avLst/>
                <a:gdLst/>
                <a:ahLst/>
                <a:cxnLst/>
                <a:rect l="l" t="t" r="r" b="b"/>
                <a:pathLst>
                  <a:path w="2837" h="2849" extrusionOk="0">
                    <a:moveTo>
                      <a:pt x="688" y="2061"/>
                    </a:moveTo>
                    <a:cubicBezTo>
                      <a:pt x="735" y="2061"/>
                      <a:pt x="782" y="2093"/>
                      <a:pt x="782" y="2156"/>
                    </a:cubicBezTo>
                    <a:cubicBezTo>
                      <a:pt x="782" y="2219"/>
                      <a:pt x="744" y="2256"/>
                      <a:pt x="694" y="2256"/>
                    </a:cubicBezTo>
                    <a:cubicBezTo>
                      <a:pt x="631" y="2256"/>
                      <a:pt x="593" y="2219"/>
                      <a:pt x="593" y="2156"/>
                    </a:cubicBezTo>
                    <a:cubicBezTo>
                      <a:pt x="593" y="2093"/>
                      <a:pt x="640" y="2061"/>
                      <a:pt x="688" y="2061"/>
                    </a:cubicBezTo>
                    <a:close/>
                    <a:moveTo>
                      <a:pt x="681" y="1"/>
                    </a:moveTo>
                    <a:lnTo>
                      <a:pt x="1" y="530"/>
                    </a:lnTo>
                    <a:lnTo>
                      <a:pt x="278" y="896"/>
                    </a:lnTo>
                    <a:lnTo>
                      <a:pt x="455" y="770"/>
                    </a:lnTo>
                    <a:lnTo>
                      <a:pt x="455" y="1652"/>
                    </a:lnTo>
                    <a:cubicBezTo>
                      <a:pt x="102" y="1803"/>
                      <a:pt x="14" y="2282"/>
                      <a:pt x="291" y="2559"/>
                    </a:cubicBezTo>
                    <a:cubicBezTo>
                      <a:pt x="401" y="2669"/>
                      <a:pt x="542" y="2722"/>
                      <a:pt x="681" y="2722"/>
                    </a:cubicBezTo>
                    <a:cubicBezTo>
                      <a:pt x="892" y="2722"/>
                      <a:pt x="1100" y="2602"/>
                      <a:pt x="1198" y="2382"/>
                    </a:cubicBezTo>
                    <a:lnTo>
                      <a:pt x="2080" y="2395"/>
                    </a:lnTo>
                    <a:lnTo>
                      <a:pt x="1942" y="2572"/>
                    </a:lnTo>
                    <a:lnTo>
                      <a:pt x="2320" y="2849"/>
                    </a:lnTo>
                    <a:lnTo>
                      <a:pt x="2836" y="2156"/>
                    </a:lnTo>
                    <a:lnTo>
                      <a:pt x="2320" y="1475"/>
                    </a:lnTo>
                    <a:lnTo>
                      <a:pt x="1942" y="1752"/>
                    </a:lnTo>
                    <a:lnTo>
                      <a:pt x="2080" y="1929"/>
                    </a:lnTo>
                    <a:lnTo>
                      <a:pt x="1198" y="1929"/>
                    </a:lnTo>
                    <a:cubicBezTo>
                      <a:pt x="1148" y="1803"/>
                      <a:pt x="1047" y="1702"/>
                      <a:pt x="921" y="1652"/>
                    </a:cubicBezTo>
                    <a:lnTo>
                      <a:pt x="921" y="770"/>
                    </a:lnTo>
                    <a:lnTo>
                      <a:pt x="1097" y="896"/>
                    </a:lnTo>
                    <a:lnTo>
                      <a:pt x="1374" y="530"/>
                    </a:lnTo>
                    <a:lnTo>
                      <a:pt x="6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13" name="Google Shape;1713;p74"/>
          <p:cNvGrpSpPr/>
          <p:nvPr/>
        </p:nvGrpSpPr>
        <p:grpSpPr>
          <a:xfrm>
            <a:off x="3855442" y="3346361"/>
            <a:ext cx="400610" cy="343493"/>
            <a:chOff x="2995380" y="3874011"/>
            <a:chExt cx="706294" cy="605595"/>
          </a:xfrm>
        </p:grpSpPr>
        <p:sp>
          <p:nvSpPr>
            <p:cNvPr id="1714" name="Google Shape;1714;p74"/>
            <p:cNvSpPr/>
            <p:nvPr/>
          </p:nvSpPr>
          <p:spPr>
            <a:xfrm>
              <a:off x="2995380" y="3874011"/>
              <a:ext cx="706294" cy="605595"/>
            </a:xfrm>
            <a:custGeom>
              <a:avLst/>
              <a:gdLst/>
              <a:ahLst/>
              <a:cxnLst/>
              <a:rect l="l" t="t" r="r" b="b"/>
              <a:pathLst>
                <a:path w="9083" h="7788" extrusionOk="0">
                  <a:moveTo>
                    <a:pt x="6714" y="1067"/>
                  </a:moveTo>
                  <a:cubicBezTo>
                    <a:pt x="6852" y="1155"/>
                    <a:pt x="6978" y="1256"/>
                    <a:pt x="7104" y="1357"/>
                  </a:cubicBezTo>
                  <a:lnTo>
                    <a:pt x="7167" y="1407"/>
                  </a:lnTo>
                  <a:lnTo>
                    <a:pt x="7180" y="1420"/>
                  </a:lnTo>
                  <a:lnTo>
                    <a:pt x="7230" y="1470"/>
                  </a:lnTo>
                  <a:lnTo>
                    <a:pt x="7255" y="1483"/>
                  </a:lnTo>
                  <a:lnTo>
                    <a:pt x="7306" y="1533"/>
                  </a:lnTo>
                  <a:lnTo>
                    <a:pt x="7318" y="1546"/>
                  </a:lnTo>
                  <a:cubicBezTo>
                    <a:pt x="7318" y="1558"/>
                    <a:pt x="7331" y="1558"/>
                    <a:pt x="7331" y="1571"/>
                  </a:cubicBezTo>
                  <a:lnTo>
                    <a:pt x="7381" y="1609"/>
                  </a:lnTo>
                  <a:lnTo>
                    <a:pt x="7407" y="1634"/>
                  </a:lnTo>
                  <a:lnTo>
                    <a:pt x="7444" y="1684"/>
                  </a:lnTo>
                  <a:lnTo>
                    <a:pt x="7457" y="1697"/>
                  </a:lnTo>
                  <a:lnTo>
                    <a:pt x="7520" y="1760"/>
                  </a:lnTo>
                  <a:cubicBezTo>
                    <a:pt x="7621" y="1886"/>
                    <a:pt x="7709" y="2012"/>
                    <a:pt x="7797" y="2151"/>
                  </a:cubicBezTo>
                  <a:lnTo>
                    <a:pt x="7759" y="2113"/>
                  </a:lnTo>
                  <a:lnTo>
                    <a:pt x="6399" y="3474"/>
                  </a:lnTo>
                  <a:cubicBezTo>
                    <a:pt x="6399" y="3461"/>
                    <a:pt x="6386" y="3448"/>
                    <a:pt x="6386" y="3436"/>
                  </a:cubicBezTo>
                  <a:lnTo>
                    <a:pt x="6386" y="3423"/>
                  </a:lnTo>
                  <a:cubicBezTo>
                    <a:pt x="6386" y="3411"/>
                    <a:pt x="6386" y="3398"/>
                    <a:pt x="6373" y="3385"/>
                  </a:cubicBezTo>
                  <a:lnTo>
                    <a:pt x="6373" y="3373"/>
                  </a:lnTo>
                  <a:lnTo>
                    <a:pt x="6361" y="3335"/>
                  </a:lnTo>
                  <a:lnTo>
                    <a:pt x="6348" y="3297"/>
                  </a:lnTo>
                  <a:lnTo>
                    <a:pt x="6348" y="3285"/>
                  </a:lnTo>
                  <a:lnTo>
                    <a:pt x="6336" y="3259"/>
                  </a:lnTo>
                  <a:lnTo>
                    <a:pt x="6336" y="3247"/>
                  </a:lnTo>
                  <a:lnTo>
                    <a:pt x="6310" y="3209"/>
                  </a:lnTo>
                  <a:lnTo>
                    <a:pt x="6298" y="3171"/>
                  </a:lnTo>
                  <a:cubicBezTo>
                    <a:pt x="6285" y="3171"/>
                    <a:pt x="6285" y="3159"/>
                    <a:pt x="6285" y="3159"/>
                  </a:cubicBezTo>
                  <a:lnTo>
                    <a:pt x="6273" y="3133"/>
                  </a:lnTo>
                  <a:cubicBezTo>
                    <a:pt x="6273" y="3121"/>
                    <a:pt x="6260" y="3121"/>
                    <a:pt x="6260" y="3108"/>
                  </a:cubicBezTo>
                  <a:cubicBezTo>
                    <a:pt x="6260" y="3108"/>
                    <a:pt x="6247" y="3096"/>
                    <a:pt x="6247" y="3083"/>
                  </a:cubicBezTo>
                  <a:lnTo>
                    <a:pt x="6247" y="3070"/>
                  </a:lnTo>
                  <a:lnTo>
                    <a:pt x="6222" y="3033"/>
                  </a:lnTo>
                  <a:cubicBezTo>
                    <a:pt x="6222" y="3033"/>
                    <a:pt x="6222" y="3033"/>
                    <a:pt x="6210" y="3020"/>
                  </a:cubicBezTo>
                  <a:lnTo>
                    <a:pt x="6197" y="3007"/>
                  </a:lnTo>
                  <a:lnTo>
                    <a:pt x="6184" y="2982"/>
                  </a:lnTo>
                  <a:lnTo>
                    <a:pt x="6172" y="2970"/>
                  </a:lnTo>
                  <a:lnTo>
                    <a:pt x="6159" y="2944"/>
                  </a:lnTo>
                  <a:lnTo>
                    <a:pt x="6134" y="2919"/>
                  </a:lnTo>
                  <a:cubicBezTo>
                    <a:pt x="6134" y="2919"/>
                    <a:pt x="6134" y="2907"/>
                    <a:pt x="6134" y="2907"/>
                  </a:cubicBezTo>
                  <a:lnTo>
                    <a:pt x="6109" y="2881"/>
                  </a:lnTo>
                  <a:lnTo>
                    <a:pt x="6096" y="2869"/>
                  </a:lnTo>
                  <a:lnTo>
                    <a:pt x="6084" y="2844"/>
                  </a:lnTo>
                  <a:lnTo>
                    <a:pt x="6071" y="2831"/>
                  </a:lnTo>
                  <a:cubicBezTo>
                    <a:pt x="6071" y="2831"/>
                    <a:pt x="6046" y="2818"/>
                    <a:pt x="6046" y="2806"/>
                  </a:cubicBezTo>
                  <a:lnTo>
                    <a:pt x="6033" y="2793"/>
                  </a:lnTo>
                  <a:lnTo>
                    <a:pt x="6008" y="2768"/>
                  </a:lnTo>
                  <a:cubicBezTo>
                    <a:pt x="5995" y="2768"/>
                    <a:pt x="5995" y="2768"/>
                    <a:pt x="5995" y="2755"/>
                  </a:cubicBezTo>
                  <a:lnTo>
                    <a:pt x="5970" y="2743"/>
                  </a:lnTo>
                  <a:lnTo>
                    <a:pt x="5958" y="2730"/>
                  </a:lnTo>
                  <a:lnTo>
                    <a:pt x="5932" y="2705"/>
                  </a:lnTo>
                  <a:lnTo>
                    <a:pt x="5920" y="2705"/>
                  </a:lnTo>
                  <a:lnTo>
                    <a:pt x="5895" y="2680"/>
                  </a:lnTo>
                  <a:lnTo>
                    <a:pt x="5869" y="2667"/>
                  </a:lnTo>
                  <a:lnTo>
                    <a:pt x="5857" y="2642"/>
                  </a:lnTo>
                  <a:lnTo>
                    <a:pt x="5832" y="2642"/>
                  </a:lnTo>
                  <a:lnTo>
                    <a:pt x="5819" y="2617"/>
                  </a:lnTo>
                  <a:lnTo>
                    <a:pt x="5806" y="2604"/>
                  </a:lnTo>
                  <a:lnTo>
                    <a:pt x="5769" y="2592"/>
                  </a:lnTo>
                  <a:lnTo>
                    <a:pt x="5756" y="2592"/>
                  </a:lnTo>
                  <a:lnTo>
                    <a:pt x="5731" y="2566"/>
                  </a:lnTo>
                  <a:lnTo>
                    <a:pt x="5706" y="2566"/>
                  </a:lnTo>
                  <a:lnTo>
                    <a:pt x="5680" y="2541"/>
                  </a:lnTo>
                  <a:lnTo>
                    <a:pt x="5668" y="2541"/>
                  </a:lnTo>
                  <a:lnTo>
                    <a:pt x="5630" y="2516"/>
                  </a:lnTo>
                  <a:lnTo>
                    <a:pt x="5592" y="2503"/>
                  </a:lnTo>
                  <a:lnTo>
                    <a:pt x="5580" y="2491"/>
                  </a:lnTo>
                  <a:lnTo>
                    <a:pt x="5554" y="2478"/>
                  </a:lnTo>
                  <a:lnTo>
                    <a:pt x="5529" y="2478"/>
                  </a:lnTo>
                  <a:lnTo>
                    <a:pt x="5504" y="2466"/>
                  </a:lnTo>
                  <a:lnTo>
                    <a:pt x="5491" y="2466"/>
                  </a:lnTo>
                  <a:lnTo>
                    <a:pt x="5454" y="2453"/>
                  </a:lnTo>
                  <a:lnTo>
                    <a:pt x="5428" y="2453"/>
                  </a:lnTo>
                  <a:lnTo>
                    <a:pt x="5403" y="2440"/>
                  </a:lnTo>
                  <a:lnTo>
                    <a:pt x="5353" y="2440"/>
                  </a:lnTo>
                  <a:lnTo>
                    <a:pt x="6714" y="1067"/>
                  </a:lnTo>
                  <a:close/>
                  <a:moveTo>
                    <a:pt x="4843" y="2772"/>
                  </a:moveTo>
                  <a:cubicBezTo>
                    <a:pt x="5370" y="2772"/>
                    <a:pt x="5887" y="3138"/>
                    <a:pt x="5983" y="3751"/>
                  </a:cubicBezTo>
                  <a:cubicBezTo>
                    <a:pt x="5995" y="3801"/>
                    <a:pt x="5995" y="3864"/>
                    <a:pt x="5995" y="3915"/>
                  </a:cubicBezTo>
                  <a:cubicBezTo>
                    <a:pt x="5995" y="4545"/>
                    <a:pt x="5491" y="5061"/>
                    <a:pt x="4861" y="5061"/>
                  </a:cubicBezTo>
                  <a:cubicBezTo>
                    <a:pt x="3878" y="5061"/>
                    <a:pt x="3349" y="3915"/>
                    <a:pt x="3992" y="3171"/>
                  </a:cubicBezTo>
                  <a:cubicBezTo>
                    <a:pt x="4224" y="2897"/>
                    <a:pt x="4535" y="2772"/>
                    <a:pt x="4843" y="2772"/>
                  </a:cubicBezTo>
                  <a:close/>
                  <a:moveTo>
                    <a:pt x="4939" y="499"/>
                  </a:moveTo>
                  <a:cubicBezTo>
                    <a:pt x="5381" y="499"/>
                    <a:pt x="5831" y="599"/>
                    <a:pt x="6247" y="790"/>
                  </a:cubicBezTo>
                  <a:lnTo>
                    <a:pt x="4710" y="2327"/>
                  </a:lnTo>
                  <a:cubicBezTo>
                    <a:pt x="3941" y="2390"/>
                    <a:pt x="3337" y="2995"/>
                    <a:pt x="3261" y="3763"/>
                  </a:cubicBezTo>
                  <a:lnTo>
                    <a:pt x="1724" y="5301"/>
                  </a:lnTo>
                  <a:cubicBezTo>
                    <a:pt x="1535" y="4872"/>
                    <a:pt x="1434" y="4394"/>
                    <a:pt x="1434" y="3915"/>
                  </a:cubicBezTo>
                  <a:cubicBezTo>
                    <a:pt x="1434" y="2032"/>
                    <a:pt x="2959" y="500"/>
                    <a:pt x="4838" y="500"/>
                  </a:cubicBezTo>
                  <a:cubicBezTo>
                    <a:pt x="4846" y="500"/>
                    <a:pt x="4854" y="500"/>
                    <a:pt x="4861" y="500"/>
                  </a:cubicBezTo>
                  <a:cubicBezTo>
                    <a:pt x="4887" y="499"/>
                    <a:pt x="4913" y="499"/>
                    <a:pt x="4939" y="499"/>
                  </a:cubicBezTo>
                  <a:close/>
                  <a:moveTo>
                    <a:pt x="3324" y="4368"/>
                  </a:moveTo>
                  <a:lnTo>
                    <a:pt x="3324" y="4381"/>
                  </a:lnTo>
                  <a:lnTo>
                    <a:pt x="3337" y="4419"/>
                  </a:lnTo>
                  <a:lnTo>
                    <a:pt x="3337" y="4431"/>
                  </a:lnTo>
                  <a:cubicBezTo>
                    <a:pt x="3337" y="4444"/>
                    <a:pt x="3337" y="4457"/>
                    <a:pt x="3337" y="4457"/>
                  </a:cubicBezTo>
                  <a:lnTo>
                    <a:pt x="3337" y="4469"/>
                  </a:lnTo>
                  <a:cubicBezTo>
                    <a:pt x="3337" y="4494"/>
                    <a:pt x="3349" y="4507"/>
                    <a:pt x="3362" y="4520"/>
                  </a:cubicBezTo>
                  <a:lnTo>
                    <a:pt x="3374" y="4557"/>
                  </a:lnTo>
                  <a:lnTo>
                    <a:pt x="3374" y="4570"/>
                  </a:lnTo>
                  <a:cubicBezTo>
                    <a:pt x="3374" y="4583"/>
                    <a:pt x="3374" y="4583"/>
                    <a:pt x="3387" y="4595"/>
                  </a:cubicBezTo>
                  <a:lnTo>
                    <a:pt x="3387" y="4608"/>
                  </a:lnTo>
                  <a:lnTo>
                    <a:pt x="3400" y="4646"/>
                  </a:lnTo>
                  <a:cubicBezTo>
                    <a:pt x="3400" y="4658"/>
                    <a:pt x="3412" y="4671"/>
                    <a:pt x="3425" y="4683"/>
                  </a:cubicBezTo>
                  <a:cubicBezTo>
                    <a:pt x="3425" y="4683"/>
                    <a:pt x="3425" y="4696"/>
                    <a:pt x="3425" y="4696"/>
                  </a:cubicBezTo>
                  <a:cubicBezTo>
                    <a:pt x="3425" y="4709"/>
                    <a:pt x="3437" y="4709"/>
                    <a:pt x="3437" y="4721"/>
                  </a:cubicBezTo>
                  <a:lnTo>
                    <a:pt x="3437" y="4734"/>
                  </a:lnTo>
                  <a:lnTo>
                    <a:pt x="3463" y="4772"/>
                  </a:lnTo>
                  <a:lnTo>
                    <a:pt x="3488" y="4809"/>
                  </a:lnTo>
                  <a:cubicBezTo>
                    <a:pt x="3488" y="4822"/>
                    <a:pt x="3488" y="4822"/>
                    <a:pt x="3488" y="4822"/>
                  </a:cubicBezTo>
                  <a:lnTo>
                    <a:pt x="3500" y="4847"/>
                  </a:lnTo>
                  <a:lnTo>
                    <a:pt x="3513" y="4860"/>
                  </a:lnTo>
                  <a:lnTo>
                    <a:pt x="3526" y="4885"/>
                  </a:lnTo>
                  <a:lnTo>
                    <a:pt x="3538" y="4898"/>
                  </a:lnTo>
                  <a:lnTo>
                    <a:pt x="3563" y="4935"/>
                  </a:lnTo>
                  <a:lnTo>
                    <a:pt x="3576" y="4948"/>
                  </a:lnTo>
                  <a:lnTo>
                    <a:pt x="3589" y="4973"/>
                  </a:lnTo>
                  <a:lnTo>
                    <a:pt x="3601" y="4986"/>
                  </a:lnTo>
                  <a:lnTo>
                    <a:pt x="3626" y="4998"/>
                  </a:lnTo>
                  <a:lnTo>
                    <a:pt x="3639" y="5011"/>
                  </a:lnTo>
                  <a:lnTo>
                    <a:pt x="3664" y="5049"/>
                  </a:lnTo>
                  <a:lnTo>
                    <a:pt x="3677" y="5049"/>
                  </a:lnTo>
                  <a:lnTo>
                    <a:pt x="3702" y="5074"/>
                  </a:lnTo>
                  <a:lnTo>
                    <a:pt x="3715" y="5087"/>
                  </a:lnTo>
                  <a:lnTo>
                    <a:pt x="3740" y="5112"/>
                  </a:lnTo>
                  <a:lnTo>
                    <a:pt x="3752" y="5124"/>
                  </a:lnTo>
                  <a:lnTo>
                    <a:pt x="3765" y="5137"/>
                  </a:lnTo>
                  <a:lnTo>
                    <a:pt x="3778" y="5150"/>
                  </a:lnTo>
                  <a:lnTo>
                    <a:pt x="3815" y="5175"/>
                  </a:lnTo>
                  <a:lnTo>
                    <a:pt x="3828" y="5187"/>
                  </a:lnTo>
                  <a:lnTo>
                    <a:pt x="3853" y="5200"/>
                  </a:lnTo>
                  <a:lnTo>
                    <a:pt x="3866" y="5213"/>
                  </a:lnTo>
                  <a:lnTo>
                    <a:pt x="3891" y="5238"/>
                  </a:lnTo>
                  <a:lnTo>
                    <a:pt x="3904" y="5238"/>
                  </a:lnTo>
                  <a:lnTo>
                    <a:pt x="3941" y="5263"/>
                  </a:lnTo>
                  <a:lnTo>
                    <a:pt x="3954" y="5263"/>
                  </a:lnTo>
                  <a:lnTo>
                    <a:pt x="3979" y="5288"/>
                  </a:lnTo>
                  <a:lnTo>
                    <a:pt x="3992" y="5288"/>
                  </a:lnTo>
                  <a:cubicBezTo>
                    <a:pt x="4004" y="5288"/>
                    <a:pt x="4017" y="5301"/>
                    <a:pt x="4017" y="5301"/>
                  </a:cubicBezTo>
                  <a:lnTo>
                    <a:pt x="4030" y="5313"/>
                  </a:lnTo>
                  <a:lnTo>
                    <a:pt x="4067" y="5326"/>
                  </a:lnTo>
                  <a:lnTo>
                    <a:pt x="4105" y="5351"/>
                  </a:lnTo>
                  <a:lnTo>
                    <a:pt x="4118" y="5351"/>
                  </a:lnTo>
                  <a:lnTo>
                    <a:pt x="4156" y="5364"/>
                  </a:lnTo>
                  <a:lnTo>
                    <a:pt x="4168" y="5364"/>
                  </a:lnTo>
                  <a:lnTo>
                    <a:pt x="4193" y="5376"/>
                  </a:lnTo>
                  <a:lnTo>
                    <a:pt x="4206" y="5376"/>
                  </a:lnTo>
                  <a:lnTo>
                    <a:pt x="4256" y="5389"/>
                  </a:lnTo>
                  <a:lnTo>
                    <a:pt x="4269" y="5389"/>
                  </a:lnTo>
                  <a:lnTo>
                    <a:pt x="4294" y="5402"/>
                  </a:lnTo>
                  <a:lnTo>
                    <a:pt x="4307" y="5402"/>
                  </a:lnTo>
                  <a:lnTo>
                    <a:pt x="4345" y="5414"/>
                  </a:lnTo>
                  <a:lnTo>
                    <a:pt x="4357" y="5414"/>
                  </a:lnTo>
                  <a:lnTo>
                    <a:pt x="4408" y="5465"/>
                  </a:lnTo>
                  <a:lnTo>
                    <a:pt x="3047" y="6825"/>
                  </a:lnTo>
                  <a:cubicBezTo>
                    <a:pt x="2908" y="6737"/>
                    <a:pt x="2782" y="6649"/>
                    <a:pt x="2656" y="6536"/>
                  </a:cubicBezTo>
                  <a:lnTo>
                    <a:pt x="2593" y="6485"/>
                  </a:lnTo>
                  <a:lnTo>
                    <a:pt x="2581" y="6473"/>
                  </a:lnTo>
                  <a:lnTo>
                    <a:pt x="2530" y="6422"/>
                  </a:lnTo>
                  <a:lnTo>
                    <a:pt x="2505" y="6410"/>
                  </a:lnTo>
                  <a:cubicBezTo>
                    <a:pt x="2492" y="6397"/>
                    <a:pt x="2467" y="6372"/>
                    <a:pt x="2455" y="6359"/>
                  </a:cubicBezTo>
                  <a:lnTo>
                    <a:pt x="2442" y="6347"/>
                  </a:lnTo>
                  <a:lnTo>
                    <a:pt x="2429" y="6334"/>
                  </a:lnTo>
                  <a:lnTo>
                    <a:pt x="2379" y="6284"/>
                  </a:lnTo>
                  <a:lnTo>
                    <a:pt x="2354" y="6258"/>
                  </a:lnTo>
                  <a:lnTo>
                    <a:pt x="2303" y="6208"/>
                  </a:lnTo>
                  <a:lnTo>
                    <a:pt x="2291" y="6195"/>
                  </a:lnTo>
                  <a:lnTo>
                    <a:pt x="2240" y="6132"/>
                  </a:lnTo>
                  <a:cubicBezTo>
                    <a:pt x="2139" y="6006"/>
                    <a:pt x="2039" y="5880"/>
                    <a:pt x="1950" y="5742"/>
                  </a:cubicBezTo>
                  <a:lnTo>
                    <a:pt x="3324" y="4368"/>
                  </a:lnTo>
                  <a:close/>
                  <a:moveTo>
                    <a:pt x="7986" y="2529"/>
                  </a:moveTo>
                  <a:cubicBezTo>
                    <a:pt x="8553" y="3826"/>
                    <a:pt x="8276" y="5339"/>
                    <a:pt x="7281" y="6347"/>
                  </a:cubicBezTo>
                  <a:cubicBezTo>
                    <a:pt x="6620" y="6999"/>
                    <a:pt x="5743" y="7343"/>
                    <a:pt x="4855" y="7343"/>
                  </a:cubicBezTo>
                  <a:cubicBezTo>
                    <a:pt x="4388" y="7343"/>
                    <a:pt x="3918" y="7248"/>
                    <a:pt x="3475" y="7052"/>
                  </a:cubicBezTo>
                  <a:lnTo>
                    <a:pt x="5012" y="5515"/>
                  </a:lnTo>
                  <a:cubicBezTo>
                    <a:pt x="5769" y="5439"/>
                    <a:pt x="6386" y="4835"/>
                    <a:pt x="6449" y="4066"/>
                  </a:cubicBezTo>
                  <a:lnTo>
                    <a:pt x="7986" y="2529"/>
                  </a:lnTo>
                  <a:close/>
                  <a:moveTo>
                    <a:pt x="4836" y="0"/>
                  </a:moveTo>
                  <a:cubicBezTo>
                    <a:pt x="2164" y="0"/>
                    <a:pt x="0" y="2889"/>
                    <a:pt x="1371" y="5641"/>
                  </a:cubicBezTo>
                  <a:lnTo>
                    <a:pt x="1409" y="5704"/>
                  </a:lnTo>
                  <a:cubicBezTo>
                    <a:pt x="1547" y="5956"/>
                    <a:pt x="1698" y="6183"/>
                    <a:pt x="1887" y="6397"/>
                  </a:cubicBezTo>
                  <a:lnTo>
                    <a:pt x="1887" y="6410"/>
                  </a:lnTo>
                  <a:lnTo>
                    <a:pt x="1925" y="6447"/>
                  </a:lnTo>
                  <a:cubicBezTo>
                    <a:pt x="1938" y="6473"/>
                    <a:pt x="1963" y="6485"/>
                    <a:pt x="1976" y="6510"/>
                  </a:cubicBezTo>
                  <a:lnTo>
                    <a:pt x="1988" y="6523"/>
                  </a:lnTo>
                  <a:cubicBezTo>
                    <a:pt x="2001" y="6536"/>
                    <a:pt x="2026" y="6561"/>
                    <a:pt x="2039" y="6573"/>
                  </a:cubicBezTo>
                  <a:lnTo>
                    <a:pt x="2051" y="6586"/>
                  </a:lnTo>
                  <a:cubicBezTo>
                    <a:pt x="2089" y="6624"/>
                    <a:pt x="2139" y="6674"/>
                    <a:pt x="2177" y="6712"/>
                  </a:cubicBezTo>
                  <a:lnTo>
                    <a:pt x="2190" y="6725"/>
                  </a:lnTo>
                  <a:lnTo>
                    <a:pt x="2240" y="6775"/>
                  </a:lnTo>
                  <a:lnTo>
                    <a:pt x="2253" y="6788"/>
                  </a:lnTo>
                  <a:lnTo>
                    <a:pt x="2316" y="6838"/>
                  </a:lnTo>
                  <a:lnTo>
                    <a:pt x="2354" y="6876"/>
                  </a:lnTo>
                  <a:lnTo>
                    <a:pt x="2366" y="6876"/>
                  </a:lnTo>
                  <a:cubicBezTo>
                    <a:pt x="2581" y="7052"/>
                    <a:pt x="2807" y="7216"/>
                    <a:pt x="3059" y="7342"/>
                  </a:cubicBezTo>
                  <a:lnTo>
                    <a:pt x="3135" y="7380"/>
                  </a:lnTo>
                  <a:cubicBezTo>
                    <a:pt x="3683" y="7654"/>
                    <a:pt x="4275" y="7788"/>
                    <a:pt x="4862" y="7788"/>
                  </a:cubicBezTo>
                  <a:cubicBezTo>
                    <a:pt x="5867" y="7788"/>
                    <a:pt x="6861" y="7397"/>
                    <a:pt x="7608" y="6649"/>
                  </a:cubicBezTo>
                  <a:cubicBezTo>
                    <a:pt x="8793" y="5465"/>
                    <a:pt x="9083" y="3663"/>
                    <a:pt x="8339" y="2176"/>
                  </a:cubicBezTo>
                  <a:lnTo>
                    <a:pt x="8339" y="2176"/>
                  </a:lnTo>
                  <a:lnTo>
                    <a:pt x="8339" y="2188"/>
                  </a:lnTo>
                  <a:lnTo>
                    <a:pt x="8301" y="2113"/>
                  </a:lnTo>
                  <a:cubicBezTo>
                    <a:pt x="8175" y="1873"/>
                    <a:pt x="8011" y="1634"/>
                    <a:pt x="7835" y="1420"/>
                  </a:cubicBezTo>
                  <a:lnTo>
                    <a:pt x="7822" y="1407"/>
                  </a:lnTo>
                  <a:lnTo>
                    <a:pt x="7785" y="1369"/>
                  </a:lnTo>
                  <a:lnTo>
                    <a:pt x="7747" y="1319"/>
                  </a:lnTo>
                  <a:lnTo>
                    <a:pt x="7722" y="1294"/>
                  </a:lnTo>
                  <a:lnTo>
                    <a:pt x="7684" y="1243"/>
                  </a:lnTo>
                  <a:lnTo>
                    <a:pt x="7671" y="1231"/>
                  </a:lnTo>
                  <a:lnTo>
                    <a:pt x="7545" y="1105"/>
                  </a:lnTo>
                  <a:lnTo>
                    <a:pt x="7533" y="1092"/>
                  </a:lnTo>
                  <a:lnTo>
                    <a:pt x="7470" y="1042"/>
                  </a:lnTo>
                  <a:lnTo>
                    <a:pt x="7457" y="1029"/>
                  </a:lnTo>
                  <a:lnTo>
                    <a:pt x="7394" y="979"/>
                  </a:lnTo>
                  <a:lnTo>
                    <a:pt x="7356" y="941"/>
                  </a:lnTo>
                  <a:lnTo>
                    <a:pt x="7344" y="928"/>
                  </a:lnTo>
                  <a:cubicBezTo>
                    <a:pt x="7129" y="752"/>
                    <a:pt x="6903" y="588"/>
                    <a:pt x="6651" y="462"/>
                  </a:cubicBezTo>
                  <a:lnTo>
                    <a:pt x="6588" y="424"/>
                  </a:lnTo>
                  <a:cubicBezTo>
                    <a:pt x="6000" y="132"/>
                    <a:pt x="5407" y="0"/>
                    <a:pt x="48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74"/>
            <p:cNvSpPr/>
            <p:nvPr/>
          </p:nvSpPr>
          <p:spPr>
            <a:xfrm>
              <a:off x="3130369" y="3936374"/>
              <a:ext cx="243078" cy="242067"/>
            </a:xfrm>
            <a:custGeom>
              <a:avLst/>
              <a:gdLst/>
              <a:ahLst/>
              <a:cxnLst/>
              <a:rect l="l" t="t" r="r" b="b"/>
              <a:pathLst>
                <a:path w="3126" h="3113" extrusionOk="0">
                  <a:moveTo>
                    <a:pt x="3125" y="0"/>
                  </a:moveTo>
                  <a:cubicBezTo>
                    <a:pt x="1399" y="0"/>
                    <a:pt x="0" y="1399"/>
                    <a:pt x="0" y="3113"/>
                  </a:cubicBezTo>
                  <a:lnTo>
                    <a:pt x="466" y="3113"/>
                  </a:lnTo>
                  <a:cubicBezTo>
                    <a:pt x="466" y="1651"/>
                    <a:pt x="1651" y="467"/>
                    <a:pt x="3125" y="467"/>
                  </a:cubicBezTo>
                  <a:lnTo>
                    <a:pt x="31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74"/>
            <p:cNvSpPr/>
            <p:nvPr/>
          </p:nvSpPr>
          <p:spPr>
            <a:xfrm>
              <a:off x="3373365" y="4178359"/>
              <a:ext cx="242067" cy="243078"/>
            </a:xfrm>
            <a:custGeom>
              <a:avLst/>
              <a:gdLst/>
              <a:ahLst/>
              <a:cxnLst/>
              <a:rect l="l" t="t" r="r" b="b"/>
              <a:pathLst>
                <a:path w="3113" h="3126" extrusionOk="0">
                  <a:moveTo>
                    <a:pt x="2646" y="1"/>
                  </a:moveTo>
                  <a:cubicBezTo>
                    <a:pt x="2646" y="1475"/>
                    <a:pt x="1462" y="2659"/>
                    <a:pt x="0" y="2659"/>
                  </a:cubicBezTo>
                  <a:lnTo>
                    <a:pt x="0" y="3126"/>
                  </a:lnTo>
                  <a:cubicBezTo>
                    <a:pt x="1714" y="3113"/>
                    <a:pt x="3113" y="1727"/>
                    <a:pt x="3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74"/>
            <p:cNvSpPr/>
            <p:nvPr/>
          </p:nvSpPr>
          <p:spPr>
            <a:xfrm>
              <a:off x="3312636" y="4133337"/>
              <a:ext cx="105831" cy="90668"/>
            </a:xfrm>
            <a:custGeom>
              <a:avLst/>
              <a:gdLst/>
              <a:ahLst/>
              <a:cxnLst/>
              <a:rect l="l" t="t" r="r" b="b"/>
              <a:pathLst>
                <a:path w="1361" h="1166" extrusionOk="0">
                  <a:moveTo>
                    <a:pt x="775" y="457"/>
                  </a:moveTo>
                  <a:cubicBezTo>
                    <a:pt x="835" y="457"/>
                    <a:pt x="895" y="498"/>
                    <a:pt x="895" y="580"/>
                  </a:cubicBezTo>
                  <a:cubicBezTo>
                    <a:pt x="895" y="643"/>
                    <a:pt x="844" y="693"/>
                    <a:pt x="781" y="706"/>
                  </a:cubicBezTo>
                  <a:cubicBezTo>
                    <a:pt x="706" y="693"/>
                    <a:pt x="655" y="643"/>
                    <a:pt x="655" y="580"/>
                  </a:cubicBezTo>
                  <a:cubicBezTo>
                    <a:pt x="655" y="498"/>
                    <a:pt x="715" y="457"/>
                    <a:pt x="775" y="457"/>
                  </a:cubicBezTo>
                  <a:close/>
                  <a:moveTo>
                    <a:pt x="781" y="0"/>
                  </a:moveTo>
                  <a:cubicBezTo>
                    <a:pt x="252" y="0"/>
                    <a:pt x="0" y="630"/>
                    <a:pt x="365" y="996"/>
                  </a:cubicBezTo>
                  <a:cubicBezTo>
                    <a:pt x="483" y="1113"/>
                    <a:pt x="627" y="1165"/>
                    <a:pt x="769" y="1165"/>
                  </a:cubicBezTo>
                  <a:cubicBezTo>
                    <a:pt x="1070" y="1165"/>
                    <a:pt x="1361" y="931"/>
                    <a:pt x="1361" y="580"/>
                  </a:cubicBezTo>
                  <a:cubicBezTo>
                    <a:pt x="1361" y="252"/>
                    <a:pt x="1096" y="0"/>
                    <a:pt x="7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 name="Google Shape;1718;p74"/>
          <p:cNvGrpSpPr/>
          <p:nvPr/>
        </p:nvGrpSpPr>
        <p:grpSpPr>
          <a:xfrm>
            <a:off x="3042606" y="2812537"/>
            <a:ext cx="342964" cy="342964"/>
            <a:chOff x="2465997" y="3876577"/>
            <a:chExt cx="604662" cy="604662"/>
          </a:xfrm>
        </p:grpSpPr>
        <p:sp>
          <p:nvSpPr>
            <p:cNvPr id="1719" name="Google Shape;1719;p74"/>
            <p:cNvSpPr/>
            <p:nvPr/>
          </p:nvSpPr>
          <p:spPr>
            <a:xfrm>
              <a:off x="2851137" y="3993060"/>
              <a:ext cx="120995" cy="86858"/>
            </a:xfrm>
            <a:custGeom>
              <a:avLst/>
              <a:gdLst/>
              <a:ahLst/>
              <a:cxnLst/>
              <a:rect l="l" t="t" r="r" b="b"/>
              <a:pathLst>
                <a:path w="1556" h="1117" extrusionOk="0">
                  <a:moveTo>
                    <a:pt x="768" y="448"/>
                  </a:moveTo>
                  <a:cubicBezTo>
                    <a:pt x="851" y="448"/>
                    <a:pt x="922" y="555"/>
                    <a:pt x="844" y="632"/>
                  </a:cubicBezTo>
                  <a:cubicBezTo>
                    <a:pt x="822" y="652"/>
                    <a:pt x="797" y="660"/>
                    <a:pt x="774" y="660"/>
                  </a:cubicBezTo>
                  <a:cubicBezTo>
                    <a:pt x="693" y="660"/>
                    <a:pt x="625" y="559"/>
                    <a:pt x="693" y="481"/>
                  </a:cubicBezTo>
                  <a:cubicBezTo>
                    <a:pt x="716" y="458"/>
                    <a:pt x="743" y="448"/>
                    <a:pt x="768" y="448"/>
                  </a:cubicBezTo>
                  <a:close/>
                  <a:moveTo>
                    <a:pt x="807" y="1"/>
                  </a:moveTo>
                  <a:cubicBezTo>
                    <a:pt x="794" y="1"/>
                    <a:pt x="782" y="1"/>
                    <a:pt x="769" y="2"/>
                  </a:cubicBezTo>
                  <a:cubicBezTo>
                    <a:pt x="164" y="2"/>
                    <a:pt x="0" y="846"/>
                    <a:pt x="580" y="1073"/>
                  </a:cubicBezTo>
                  <a:cubicBezTo>
                    <a:pt x="654" y="1103"/>
                    <a:pt x="727" y="1116"/>
                    <a:pt x="796" y="1116"/>
                  </a:cubicBezTo>
                  <a:cubicBezTo>
                    <a:pt x="1253" y="1116"/>
                    <a:pt x="1555" y="526"/>
                    <a:pt x="1172" y="153"/>
                  </a:cubicBezTo>
                  <a:cubicBezTo>
                    <a:pt x="1068" y="61"/>
                    <a:pt x="943" y="1"/>
                    <a:pt x="8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74"/>
            <p:cNvSpPr/>
            <p:nvPr/>
          </p:nvSpPr>
          <p:spPr>
            <a:xfrm>
              <a:off x="2465997" y="3876577"/>
              <a:ext cx="604662" cy="604662"/>
            </a:xfrm>
            <a:custGeom>
              <a:avLst/>
              <a:gdLst/>
              <a:ahLst/>
              <a:cxnLst/>
              <a:rect l="l" t="t" r="r" b="b"/>
              <a:pathLst>
                <a:path w="7776" h="7776" extrusionOk="0">
                  <a:moveTo>
                    <a:pt x="7045" y="656"/>
                  </a:moveTo>
                  <a:lnTo>
                    <a:pt x="7120" y="731"/>
                  </a:lnTo>
                  <a:lnTo>
                    <a:pt x="6755" y="1097"/>
                  </a:lnTo>
                  <a:lnTo>
                    <a:pt x="6717" y="1059"/>
                  </a:lnTo>
                  <a:lnTo>
                    <a:pt x="6679" y="1021"/>
                  </a:lnTo>
                  <a:lnTo>
                    <a:pt x="6667" y="1021"/>
                  </a:lnTo>
                  <a:lnTo>
                    <a:pt x="7045" y="656"/>
                  </a:lnTo>
                  <a:close/>
                  <a:moveTo>
                    <a:pt x="5781" y="1171"/>
                  </a:moveTo>
                  <a:cubicBezTo>
                    <a:pt x="5953" y="1171"/>
                    <a:pt x="6125" y="1217"/>
                    <a:pt x="6276" y="1311"/>
                  </a:cubicBezTo>
                  <a:lnTo>
                    <a:pt x="6301" y="1324"/>
                  </a:lnTo>
                  <a:lnTo>
                    <a:pt x="6327" y="1336"/>
                  </a:lnTo>
                  <a:lnTo>
                    <a:pt x="6352" y="1362"/>
                  </a:lnTo>
                  <a:lnTo>
                    <a:pt x="6364" y="1374"/>
                  </a:lnTo>
                  <a:lnTo>
                    <a:pt x="6402" y="1399"/>
                  </a:lnTo>
                  <a:lnTo>
                    <a:pt x="6415" y="1412"/>
                  </a:lnTo>
                  <a:lnTo>
                    <a:pt x="6453" y="1450"/>
                  </a:lnTo>
                  <a:lnTo>
                    <a:pt x="6490" y="1488"/>
                  </a:lnTo>
                  <a:lnTo>
                    <a:pt x="6503" y="1500"/>
                  </a:lnTo>
                  <a:lnTo>
                    <a:pt x="6528" y="1525"/>
                  </a:lnTo>
                  <a:lnTo>
                    <a:pt x="6541" y="1538"/>
                  </a:lnTo>
                  <a:lnTo>
                    <a:pt x="6553" y="1576"/>
                  </a:lnTo>
                  <a:lnTo>
                    <a:pt x="6566" y="1588"/>
                  </a:lnTo>
                  <a:lnTo>
                    <a:pt x="6591" y="1614"/>
                  </a:lnTo>
                  <a:cubicBezTo>
                    <a:pt x="6818" y="1992"/>
                    <a:pt x="6755" y="2470"/>
                    <a:pt x="6453" y="2785"/>
                  </a:cubicBezTo>
                  <a:lnTo>
                    <a:pt x="6390" y="2722"/>
                  </a:lnTo>
                  <a:cubicBezTo>
                    <a:pt x="6238" y="2874"/>
                    <a:pt x="6037" y="2974"/>
                    <a:pt x="5810" y="2987"/>
                  </a:cubicBezTo>
                  <a:lnTo>
                    <a:pt x="5520" y="2987"/>
                  </a:lnTo>
                  <a:cubicBezTo>
                    <a:pt x="5495" y="2987"/>
                    <a:pt x="5457" y="2974"/>
                    <a:pt x="5432" y="2974"/>
                  </a:cubicBezTo>
                  <a:lnTo>
                    <a:pt x="5381" y="2974"/>
                  </a:lnTo>
                  <a:lnTo>
                    <a:pt x="5356" y="2962"/>
                  </a:lnTo>
                  <a:lnTo>
                    <a:pt x="5344" y="2949"/>
                  </a:lnTo>
                  <a:lnTo>
                    <a:pt x="5318" y="2949"/>
                  </a:lnTo>
                  <a:lnTo>
                    <a:pt x="5293" y="2924"/>
                  </a:lnTo>
                  <a:cubicBezTo>
                    <a:pt x="5205" y="2886"/>
                    <a:pt x="5129" y="2836"/>
                    <a:pt x="5066" y="2773"/>
                  </a:cubicBezTo>
                  <a:cubicBezTo>
                    <a:pt x="5003" y="2710"/>
                    <a:pt x="4966" y="2647"/>
                    <a:pt x="4915" y="2584"/>
                  </a:cubicBezTo>
                  <a:lnTo>
                    <a:pt x="4903" y="2546"/>
                  </a:lnTo>
                  <a:lnTo>
                    <a:pt x="4903" y="2533"/>
                  </a:lnTo>
                  <a:cubicBezTo>
                    <a:pt x="4903" y="2521"/>
                    <a:pt x="4890" y="2508"/>
                    <a:pt x="4890" y="2508"/>
                  </a:cubicBezTo>
                  <a:cubicBezTo>
                    <a:pt x="4890" y="2496"/>
                    <a:pt x="4890" y="2496"/>
                    <a:pt x="4890" y="2483"/>
                  </a:cubicBezTo>
                  <a:lnTo>
                    <a:pt x="4877" y="2470"/>
                  </a:lnTo>
                  <a:lnTo>
                    <a:pt x="4877" y="2445"/>
                  </a:lnTo>
                  <a:cubicBezTo>
                    <a:pt x="4877" y="2445"/>
                    <a:pt x="4877" y="2433"/>
                    <a:pt x="4877" y="2433"/>
                  </a:cubicBezTo>
                  <a:cubicBezTo>
                    <a:pt x="4877" y="2420"/>
                    <a:pt x="4877" y="2420"/>
                    <a:pt x="4865" y="2407"/>
                  </a:cubicBezTo>
                  <a:lnTo>
                    <a:pt x="4865" y="2395"/>
                  </a:lnTo>
                  <a:cubicBezTo>
                    <a:pt x="4865" y="2370"/>
                    <a:pt x="4852" y="2332"/>
                    <a:pt x="4840" y="2307"/>
                  </a:cubicBezTo>
                  <a:lnTo>
                    <a:pt x="4840" y="2269"/>
                  </a:lnTo>
                  <a:lnTo>
                    <a:pt x="4840" y="2256"/>
                  </a:lnTo>
                  <a:lnTo>
                    <a:pt x="4840" y="2231"/>
                  </a:lnTo>
                  <a:lnTo>
                    <a:pt x="4840" y="2218"/>
                  </a:lnTo>
                  <a:lnTo>
                    <a:pt x="4840" y="2193"/>
                  </a:lnTo>
                  <a:lnTo>
                    <a:pt x="4840" y="2155"/>
                  </a:lnTo>
                  <a:lnTo>
                    <a:pt x="4840" y="2067"/>
                  </a:lnTo>
                  <a:lnTo>
                    <a:pt x="4840" y="2017"/>
                  </a:lnTo>
                  <a:cubicBezTo>
                    <a:pt x="4865" y="1803"/>
                    <a:pt x="4953" y="1601"/>
                    <a:pt x="5117" y="1450"/>
                  </a:cubicBezTo>
                  <a:cubicBezTo>
                    <a:pt x="5294" y="1265"/>
                    <a:pt x="5537" y="1171"/>
                    <a:pt x="5781" y="1171"/>
                  </a:cubicBezTo>
                  <a:close/>
                  <a:moveTo>
                    <a:pt x="4373" y="2433"/>
                  </a:moveTo>
                  <a:cubicBezTo>
                    <a:pt x="4386" y="2483"/>
                    <a:pt x="4411" y="2533"/>
                    <a:pt x="4424" y="2584"/>
                  </a:cubicBezTo>
                  <a:lnTo>
                    <a:pt x="1437" y="5583"/>
                  </a:lnTo>
                  <a:lnTo>
                    <a:pt x="1425" y="5583"/>
                  </a:lnTo>
                  <a:lnTo>
                    <a:pt x="1274" y="5532"/>
                  </a:lnTo>
                  <a:lnTo>
                    <a:pt x="4373" y="2433"/>
                  </a:lnTo>
                  <a:close/>
                  <a:moveTo>
                    <a:pt x="5180" y="3352"/>
                  </a:moveTo>
                  <a:cubicBezTo>
                    <a:pt x="5230" y="3378"/>
                    <a:pt x="5281" y="3390"/>
                    <a:pt x="5331" y="3403"/>
                  </a:cubicBezTo>
                  <a:lnTo>
                    <a:pt x="2240" y="6494"/>
                  </a:lnTo>
                  <a:lnTo>
                    <a:pt x="2240" y="6494"/>
                  </a:lnTo>
                  <a:lnTo>
                    <a:pt x="2181" y="6339"/>
                  </a:lnTo>
                  <a:lnTo>
                    <a:pt x="5180" y="3352"/>
                  </a:lnTo>
                  <a:close/>
                  <a:moveTo>
                    <a:pt x="7032" y="1"/>
                  </a:moveTo>
                  <a:lnTo>
                    <a:pt x="6276" y="757"/>
                  </a:lnTo>
                  <a:cubicBezTo>
                    <a:pt x="6100" y="681"/>
                    <a:pt x="5913" y="645"/>
                    <a:pt x="5729" y="645"/>
                  </a:cubicBezTo>
                  <a:cubicBezTo>
                    <a:pt x="5359" y="645"/>
                    <a:pt x="4995" y="790"/>
                    <a:pt x="4726" y="1059"/>
                  </a:cubicBezTo>
                  <a:cubicBezTo>
                    <a:pt x="4512" y="1261"/>
                    <a:pt x="4386" y="1525"/>
                    <a:pt x="4336" y="1815"/>
                  </a:cubicBezTo>
                  <a:lnTo>
                    <a:pt x="417" y="5734"/>
                  </a:lnTo>
                  <a:lnTo>
                    <a:pt x="1" y="6150"/>
                  </a:lnTo>
                  <a:lnTo>
                    <a:pt x="328" y="6477"/>
                  </a:lnTo>
                  <a:lnTo>
                    <a:pt x="908" y="5898"/>
                  </a:lnTo>
                  <a:lnTo>
                    <a:pt x="1551" y="6112"/>
                  </a:lnTo>
                  <a:lnTo>
                    <a:pt x="4676" y="2987"/>
                  </a:lnTo>
                  <a:cubicBezTo>
                    <a:pt x="4701" y="3000"/>
                    <a:pt x="4714" y="3025"/>
                    <a:pt x="4726" y="3037"/>
                  </a:cubicBezTo>
                  <a:lnTo>
                    <a:pt x="4789" y="3088"/>
                  </a:lnTo>
                  <a:lnTo>
                    <a:pt x="1664" y="6225"/>
                  </a:lnTo>
                  <a:lnTo>
                    <a:pt x="1878" y="6868"/>
                  </a:lnTo>
                  <a:lnTo>
                    <a:pt x="1299" y="7448"/>
                  </a:lnTo>
                  <a:lnTo>
                    <a:pt x="1626" y="7775"/>
                  </a:lnTo>
                  <a:lnTo>
                    <a:pt x="2042" y="7360"/>
                  </a:lnTo>
                  <a:lnTo>
                    <a:pt x="3151" y="6251"/>
                  </a:lnTo>
                  <a:lnTo>
                    <a:pt x="3365" y="6465"/>
                  </a:lnTo>
                  <a:lnTo>
                    <a:pt x="3050" y="6780"/>
                  </a:lnTo>
                  <a:lnTo>
                    <a:pt x="3378" y="7107"/>
                  </a:lnTo>
                  <a:lnTo>
                    <a:pt x="4323" y="6162"/>
                  </a:lnTo>
                  <a:lnTo>
                    <a:pt x="4008" y="5835"/>
                  </a:lnTo>
                  <a:lnTo>
                    <a:pt x="3693" y="6150"/>
                  </a:lnTo>
                  <a:lnTo>
                    <a:pt x="3466" y="5936"/>
                  </a:lnTo>
                  <a:lnTo>
                    <a:pt x="5948" y="3453"/>
                  </a:lnTo>
                  <a:cubicBezTo>
                    <a:pt x="6843" y="3302"/>
                    <a:pt x="7360" y="2344"/>
                    <a:pt x="7007" y="1513"/>
                  </a:cubicBezTo>
                  <a:lnTo>
                    <a:pt x="7763" y="744"/>
                  </a:lnTo>
                  <a:lnTo>
                    <a:pt x="7776" y="744"/>
                  </a:lnTo>
                  <a:lnTo>
                    <a:pt x="70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1" name="Google Shape;1721;p74"/>
          <p:cNvGrpSpPr/>
          <p:nvPr/>
        </p:nvGrpSpPr>
        <p:grpSpPr>
          <a:xfrm>
            <a:off x="2107887" y="3378029"/>
            <a:ext cx="343493" cy="311826"/>
            <a:chOff x="1861500" y="3930464"/>
            <a:chExt cx="605595" cy="549763"/>
          </a:xfrm>
        </p:grpSpPr>
        <p:sp>
          <p:nvSpPr>
            <p:cNvPr id="1722" name="Google Shape;1722;p74"/>
            <p:cNvSpPr/>
            <p:nvPr/>
          </p:nvSpPr>
          <p:spPr>
            <a:xfrm>
              <a:off x="2227900" y="4052157"/>
              <a:ext cx="147044" cy="125349"/>
            </a:xfrm>
            <a:custGeom>
              <a:avLst/>
              <a:gdLst/>
              <a:ahLst/>
              <a:cxnLst/>
              <a:rect l="l" t="t" r="r" b="b"/>
              <a:pathLst>
                <a:path w="1891" h="1612" extrusionOk="0">
                  <a:moveTo>
                    <a:pt x="807" y="464"/>
                  </a:moveTo>
                  <a:cubicBezTo>
                    <a:pt x="1122" y="464"/>
                    <a:pt x="1274" y="830"/>
                    <a:pt x="1059" y="1057"/>
                  </a:cubicBezTo>
                  <a:cubicBezTo>
                    <a:pt x="986" y="1126"/>
                    <a:pt x="899" y="1157"/>
                    <a:pt x="814" y="1157"/>
                  </a:cubicBezTo>
                  <a:cubicBezTo>
                    <a:pt x="635" y="1157"/>
                    <a:pt x="467" y="1018"/>
                    <a:pt x="467" y="805"/>
                  </a:cubicBezTo>
                  <a:cubicBezTo>
                    <a:pt x="467" y="616"/>
                    <a:pt x="618" y="464"/>
                    <a:pt x="807" y="464"/>
                  </a:cubicBezTo>
                  <a:close/>
                  <a:moveTo>
                    <a:pt x="811" y="1"/>
                  </a:moveTo>
                  <a:cubicBezTo>
                    <a:pt x="398" y="1"/>
                    <a:pt x="1" y="319"/>
                    <a:pt x="1" y="805"/>
                  </a:cubicBezTo>
                  <a:cubicBezTo>
                    <a:pt x="1" y="1258"/>
                    <a:pt x="366" y="1611"/>
                    <a:pt x="807" y="1611"/>
                  </a:cubicBezTo>
                  <a:cubicBezTo>
                    <a:pt x="1526" y="1611"/>
                    <a:pt x="1891" y="742"/>
                    <a:pt x="1374" y="238"/>
                  </a:cubicBezTo>
                  <a:cubicBezTo>
                    <a:pt x="1211" y="74"/>
                    <a:pt x="1009" y="1"/>
                    <a:pt x="8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3" name="Google Shape;1723;p74"/>
            <p:cNvGrpSpPr/>
            <p:nvPr/>
          </p:nvGrpSpPr>
          <p:grpSpPr>
            <a:xfrm>
              <a:off x="1861500" y="3930464"/>
              <a:ext cx="605595" cy="549763"/>
              <a:chOff x="1861500" y="3930464"/>
              <a:chExt cx="605595" cy="549763"/>
            </a:xfrm>
          </p:grpSpPr>
          <p:sp>
            <p:nvSpPr>
              <p:cNvPr id="1724" name="Google Shape;1724;p74"/>
              <p:cNvSpPr/>
              <p:nvPr/>
            </p:nvSpPr>
            <p:spPr>
              <a:xfrm>
                <a:off x="1861500" y="3930464"/>
                <a:ext cx="605595" cy="549763"/>
              </a:xfrm>
              <a:custGeom>
                <a:avLst/>
                <a:gdLst/>
                <a:ahLst/>
                <a:cxnLst/>
                <a:rect l="l" t="t" r="r" b="b"/>
                <a:pathLst>
                  <a:path w="7788" h="7070" extrusionOk="0">
                    <a:moveTo>
                      <a:pt x="580" y="467"/>
                    </a:moveTo>
                    <a:lnTo>
                      <a:pt x="580" y="479"/>
                    </a:lnTo>
                    <a:lnTo>
                      <a:pt x="7208" y="479"/>
                    </a:lnTo>
                    <a:cubicBezTo>
                      <a:pt x="7271" y="479"/>
                      <a:pt x="7321" y="517"/>
                      <a:pt x="7321" y="580"/>
                    </a:cubicBezTo>
                    <a:lnTo>
                      <a:pt x="7321" y="4310"/>
                    </a:lnTo>
                    <a:lnTo>
                      <a:pt x="479" y="4310"/>
                    </a:lnTo>
                    <a:lnTo>
                      <a:pt x="479" y="580"/>
                    </a:lnTo>
                    <a:cubicBezTo>
                      <a:pt x="466" y="517"/>
                      <a:pt x="517" y="467"/>
                      <a:pt x="580" y="467"/>
                    </a:cubicBezTo>
                    <a:close/>
                    <a:moveTo>
                      <a:pt x="7321" y="4764"/>
                    </a:moveTo>
                    <a:lnTo>
                      <a:pt x="7321" y="5444"/>
                    </a:lnTo>
                    <a:cubicBezTo>
                      <a:pt x="7321" y="5507"/>
                      <a:pt x="7271" y="5558"/>
                      <a:pt x="7208" y="5558"/>
                    </a:cubicBezTo>
                    <a:lnTo>
                      <a:pt x="580" y="5558"/>
                    </a:lnTo>
                    <a:cubicBezTo>
                      <a:pt x="517" y="5558"/>
                      <a:pt x="466" y="5507"/>
                      <a:pt x="466" y="5444"/>
                    </a:cubicBezTo>
                    <a:lnTo>
                      <a:pt x="466" y="4764"/>
                    </a:lnTo>
                    <a:close/>
                    <a:moveTo>
                      <a:pt x="4700" y="6011"/>
                    </a:moveTo>
                    <a:lnTo>
                      <a:pt x="4788" y="6616"/>
                    </a:lnTo>
                    <a:lnTo>
                      <a:pt x="2999" y="6616"/>
                    </a:lnTo>
                    <a:lnTo>
                      <a:pt x="3075" y="6011"/>
                    </a:lnTo>
                    <a:close/>
                    <a:moveTo>
                      <a:pt x="580" y="1"/>
                    </a:moveTo>
                    <a:cubicBezTo>
                      <a:pt x="265" y="1"/>
                      <a:pt x="0" y="253"/>
                      <a:pt x="0" y="568"/>
                    </a:cubicBezTo>
                    <a:lnTo>
                      <a:pt x="0" y="5444"/>
                    </a:lnTo>
                    <a:cubicBezTo>
                      <a:pt x="0" y="5759"/>
                      <a:pt x="265" y="6011"/>
                      <a:pt x="580" y="6011"/>
                    </a:cubicBezTo>
                    <a:lnTo>
                      <a:pt x="2621" y="6011"/>
                    </a:lnTo>
                    <a:lnTo>
                      <a:pt x="2533" y="6616"/>
                    </a:lnTo>
                    <a:lnTo>
                      <a:pt x="2092" y="6616"/>
                    </a:lnTo>
                    <a:lnTo>
                      <a:pt x="2092" y="7070"/>
                    </a:lnTo>
                    <a:lnTo>
                      <a:pt x="5696" y="7070"/>
                    </a:lnTo>
                    <a:lnTo>
                      <a:pt x="5696" y="6616"/>
                    </a:lnTo>
                    <a:lnTo>
                      <a:pt x="5255" y="6616"/>
                    </a:lnTo>
                    <a:lnTo>
                      <a:pt x="5166" y="6011"/>
                    </a:lnTo>
                    <a:lnTo>
                      <a:pt x="7220" y="6011"/>
                    </a:lnTo>
                    <a:cubicBezTo>
                      <a:pt x="7535" y="6011"/>
                      <a:pt x="7787" y="5759"/>
                      <a:pt x="7787" y="5444"/>
                    </a:cubicBezTo>
                    <a:lnTo>
                      <a:pt x="7787" y="580"/>
                    </a:lnTo>
                    <a:cubicBezTo>
                      <a:pt x="7787" y="265"/>
                      <a:pt x="7535" y="1"/>
                      <a:pt x="7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74"/>
              <p:cNvSpPr/>
              <p:nvPr/>
            </p:nvSpPr>
            <p:spPr>
              <a:xfrm>
                <a:off x="1921219" y="3991194"/>
                <a:ext cx="485145" cy="249998"/>
              </a:xfrm>
              <a:custGeom>
                <a:avLst/>
                <a:gdLst/>
                <a:ahLst/>
                <a:cxnLst/>
                <a:rect l="l" t="t" r="r" b="b"/>
                <a:pathLst>
                  <a:path w="6239" h="3215" extrusionOk="0">
                    <a:moveTo>
                      <a:pt x="1904" y="1563"/>
                    </a:moveTo>
                    <a:lnTo>
                      <a:pt x="2634" y="2760"/>
                    </a:lnTo>
                    <a:lnTo>
                      <a:pt x="1173" y="2760"/>
                    </a:lnTo>
                    <a:lnTo>
                      <a:pt x="1904" y="1563"/>
                    </a:lnTo>
                    <a:close/>
                    <a:moveTo>
                      <a:pt x="3302" y="2093"/>
                    </a:moveTo>
                    <a:lnTo>
                      <a:pt x="3705" y="2760"/>
                    </a:lnTo>
                    <a:lnTo>
                      <a:pt x="3176" y="2760"/>
                    </a:lnTo>
                    <a:lnTo>
                      <a:pt x="3138" y="2710"/>
                    </a:lnTo>
                    <a:lnTo>
                      <a:pt x="3038" y="2534"/>
                    </a:lnTo>
                    <a:lnTo>
                      <a:pt x="3302" y="2093"/>
                    </a:lnTo>
                    <a:close/>
                    <a:moveTo>
                      <a:pt x="5785" y="455"/>
                    </a:moveTo>
                    <a:lnTo>
                      <a:pt x="5785" y="2760"/>
                    </a:lnTo>
                    <a:lnTo>
                      <a:pt x="4247" y="2760"/>
                    </a:lnTo>
                    <a:lnTo>
                      <a:pt x="3302" y="1198"/>
                    </a:lnTo>
                    <a:lnTo>
                      <a:pt x="2760" y="2093"/>
                    </a:lnTo>
                    <a:lnTo>
                      <a:pt x="1904" y="669"/>
                    </a:lnTo>
                    <a:lnTo>
                      <a:pt x="631" y="2748"/>
                    </a:lnTo>
                    <a:lnTo>
                      <a:pt x="480" y="2748"/>
                    </a:lnTo>
                    <a:lnTo>
                      <a:pt x="480" y="455"/>
                    </a:lnTo>
                    <a:close/>
                    <a:moveTo>
                      <a:pt x="1" y="1"/>
                    </a:moveTo>
                    <a:lnTo>
                      <a:pt x="1" y="3214"/>
                    </a:lnTo>
                    <a:lnTo>
                      <a:pt x="6238" y="3214"/>
                    </a:lnTo>
                    <a:lnTo>
                      <a:pt x="62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726" name="Google Shape;1726;p74"/>
          <p:cNvSpPr/>
          <p:nvPr/>
        </p:nvSpPr>
        <p:spPr>
          <a:xfrm>
            <a:off x="1219121" y="3347262"/>
            <a:ext cx="340138" cy="342740"/>
          </a:xfrm>
          <a:custGeom>
            <a:avLst/>
            <a:gdLst/>
            <a:ahLst/>
            <a:cxnLst/>
            <a:rect l="l" t="t" r="r" b="b"/>
            <a:pathLst>
              <a:path w="7712" h="7771" extrusionOk="0">
                <a:moveTo>
                  <a:pt x="4541" y="466"/>
                </a:moveTo>
                <a:cubicBezTo>
                  <a:pt x="5295" y="466"/>
                  <a:pt x="6028" y="1040"/>
                  <a:pt x="6036" y="1937"/>
                </a:cubicBezTo>
                <a:lnTo>
                  <a:pt x="6036" y="2163"/>
                </a:lnTo>
                <a:lnTo>
                  <a:pt x="6477" y="2163"/>
                </a:lnTo>
                <a:cubicBezTo>
                  <a:pt x="6485" y="2163"/>
                  <a:pt x="6493" y="2163"/>
                  <a:pt x="6500" y="2163"/>
                </a:cubicBezTo>
                <a:cubicBezTo>
                  <a:pt x="6956" y="2163"/>
                  <a:pt x="7321" y="2524"/>
                  <a:pt x="7321" y="2982"/>
                </a:cubicBezTo>
                <a:cubicBezTo>
                  <a:pt x="7321" y="3428"/>
                  <a:pt x="6956" y="3789"/>
                  <a:pt x="6500" y="3789"/>
                </a:cubicBezTo>
                <a:cubicBezTo>
                  <a:pt x="6493" y="3789"/>
                  <a:pt x="6485" y="3789"/>
                  <a:pt x="6477" y="3789"/>
                </a:cubicBezTo>
                <a:lnTo>
                  <a:pt x="6477" y="3801"/>
                </a:lnTo>
                <a:lnTo>
                  <a:pt x="5041" y="3801"/>
                </a:lnTo>
                <a:lnTo>
                  <a:pt x="3869" y="2126"/>
                </a:lnTo>
                <a:lnTo>
                  <a:pt x="2684" y="3801"/>
                </a:lnTo>
                <a:lnTo>
                  <a:pt x="1248" y="3801"/>
                </a:lnTo>
                <a:cubicBezTo>
                  <a:pt x="214" y="3751"/>
                  <a:pt x="214" y="2214"/>
                  <a:pt x="1248" y="2176"/>
                </a:cubicBezTo>
                <a:lnTo>
                  <a:pt x="1689" y="2176"/>
                </a:lnTo>
                <a:lnTo>
                  <a:pt x="1689" y="1949"/>
                </a:lnTo>
                <a:cubicBezTo>
                  <a:pt x="1689" y="1382"/>
                  <a:pt x="2142" y="941"/>
                  <a:pt x="2697" y="941"/>
                </a:cubicBezTo>
                <a:cubicBezTo>
                  <a:pt x="2848" y="941"/>
                  <a:pt x="3012" y="979"/>
                  <a:pt x="3150" y="1054"/>
                </a:cubicBezTo>
                <a:lnTo>
                  <a:pt x="3314" y="1130"/>
                </a:lnTo>
                <a:lnTo>
                  <a:pt x="3428" y="991"/>
                </a:lnTo>
                <a:cubicBezTo>
                  <a:pt x="3734" y="628"/>
                  <a:pt x="4141" y="466"/>
                  <a:pt x="4541" y="466"/>
                </a:cubicBezTo>
                <a:close/>
                <a:moveTo>
                  <a:pt x="3856" y="2932"/>
                </a:moveTo>
                <a:lnTo>
                  <a:pt x="4789" y="4255"/>
                </a:lnTo>
                <a:lnTo>
                  <a:pt x="5217" y="4860"/>
                </a:lnTo>
                <a:lnTo>
                  <a:pt x="4499" y="4860"/>
                </a:lnTo>
                <a:lnTo>
                  <a:pt x="4499" y="7317"/>
                </a:lnTo>
                <a:lnTo>
                  <a:pt x="3226" y="7317"/>
                </a:lnTo>
                <a:lnTo>
                  <a:pt x="3226" y="4860"/>
                </a:lnTo>
                <a:lnTo>
                  <a:pt x="2495" y="4860"/>
                </a:lnTo>
                <a:lnTo>
                  <a:pt x="2924" y="4255"/>
                </a:lnTo>
                <a:lnTo>
                  <a:pt x="3856" y="2932"/>
                </a:lnTo>
                <a:close/>
                <a:moveTo>
                  <a:pt x="4542" y="0"/>
                </a:moveTo>
                <a:cubicBezTo>
                  <a:pt x="4065" y="0"/>
                  <a:pt x="3579" y="176"/>
                  <a:pt x="3188" y="563"/>
                </a:cubicBezTo>
                <a:cubicBezTo>
                  <a:pt x="3017" y="498"/>
                  <a:pt x="2843" y="468"/>
                  <a:pt x="2672" y="468"/>
                </a:cubicBezTo>
                <a:cubicBezTo>
                  <a:pt x="1978" y="468"/>
                  <a:pt x="1346" y="971"/>
                  <a:pt x="1235" y="1710"/>
                </a:cubicBezTo>
                <a:cubicBezTo>
                  <a:pt x="542" y="1735"/>
                  <a:pt x="0" y="2289"/>
                  <a:pt x="0" y="2982"/>
                </a:cubicBezTo>
                <a:cubicBezTo>
                  <a:pt x="0" y="3663"/>
                  <a:pt x="542" y="4230"/>
                  <a:pt x="1235" y="4255"/>
                </a:cubicBezTo>
                <a:lnTo>
                  <a:pt x="2344" y="4255"/>
                </a:lnTo>
                <a:lnTo>
                  <a:pt x="1601" y="5314"/>
                </a:lnTo>
                <a:lnTo>
                  <a:pt x="2747" y="5314"/>
                </a:lnTo>
                <a:lnTo>
                  <a:pt x="2747" y="7771"/>
                </a:lnTo>
                <a:lnTo>
                  <a:pt x="4940" y="7771"/>
                </a:lnTo>
                <a:lnTo>
                  <a:pt x="4940" y="5326"/>
                </a:lnTo>
                <a:lnTo>
                  <a:pt x="6099" y="5326"/>
                </a:lnTo>
                <a:lnTo>
                  <a:pt x="5343" y="4255"/>
                </a:lnTo>
                <a:lnTo>
                  <a:pt x="6477" y="4255"/>
                </a:lnTo>
                <a:cubicBezTo>
                  <a:pt x="7157" y="4230"/>
                  <a:pt x="7712" y="3675"/>
                  <a:pt x="7712" y="2995"/>
                </a:cubicBezTo>
                <a:cubicBezTo>
                  <a:pt x="7712" y="2302"/>
                  <a:pt x="7170" y="1735"/>
                  <a:pt x="6490" y="1710"/>
                </a:cubicBezTo>
                <a:lnTo>
                  <a:pt x="6477" y="1710"/>
                </a:lnTo>
                <a:cubicBezTo>
                  <a:pt x="6353" y="655"/>
                  <a:pt x="5462" y="0"/>
                  <a:pt x="45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74"/>
          <p:cNvSpPr/>
          <p:nvPr/>
        </p:nvSpPr>
        <p:spPr>
          <a:xfrm>
            <a:off x="1230501" y="2850665"/>
            <a:ext cx="317380" cy="304986"/>
          </a:xfrm>
          <a:custGeom>
            <a:avLst/>
            <a:gdLst/>
            <a:ahLst/>
            <a:cxnLst/>
            <a:rect l="l" t="t" r="r" b="b"/>
            <a:pathLst>
              <a:path w="7196" h="6915" extrusionOk="0">
                <a:moveTo>
                  <a:pt x="5528" y="466"/>
                </a:moveTo>
                <a:cubicBezTo>
                  <a:pt x="5733" y="466"/>
                  <a:pt x="5937" y="537"/>
                  <a:pt x="6099" y="677"/>
                </a:cubicBezTo>
                <a:cubicBezTo>
                  <a:pt x="6112" y="690"/>
                  <a:pt x="6124" y="702"/>
                  <a:pt x="6137" y="715"/>
                </a:cubicBezTo>
                <a:cubicBezTo>
                  <a:pt x="6414" y="992"/>
                  <a:pt x="6464" y="1408"/>
                  <a:pt x="6275" y="1748"/>
                </a:cubicBezTo>
                <a:lnTo>
                  <a:pt x="5103" y="576"/>
                </a:lnTo>
                <a:cubicBezTo>
                  <a:pt x="5235" y="503"/>
                  <a:pt x="5381" y="466"/>
                  <a:pt x="5528" y="466"/>
                </a:cubicBezTo>
                <a:close/>
                <a:moveTo>
                  <a:pt x="4763" y="879"/>
                </a:moveTo>
                <a:lnTo>
                  <a:pt x="5028" y="1143"/>
                </a:lnTo>
                <a:lnTo>
                  <a:pt x="1928" y="4243"/>
                </a:lnTo>
                <a:lnTo>
                  <a:pt x="2256" y="4571"/>
                </a:lnTo>
                <a:lnTo>
                  <a:pt x="5355" y="1471"/>
                </a:lnTo>
                <a:lnTo>
                  <a:pt x="5948" y="2063"/>
                </a:lnTo>
                <a:cubicBezTo>
                  <a:pt x="5872" y="2101"/>
                  <a:pt x="5797" y="2139"/>
                  <a:pt x="5708" y="2151"/>
                </a:cubicBezTo>
                <a:lnTo>
                  <a:pt x="5721" y="2164"/>
                </a:lnTo>
                <a:cubicBezTo>
                  <a:pt x="5292" y="2252"/>
                  <a:pt x="4914" y="2454"/>
                  <a:pt x="4612" y="2756"/>
                </a:cubicBezTo>
                <a:lnTo>
                  <a:pt x="2004" y="5364"/>
                </a:lnTo>
                <a:lnTo>
                  <a:pt x="1336" y="5163"/>
                </a:lnTo>
                <a:lnTo>
                  <a:pt x="1134" y="4495"/>
                </a:lnTo>
                <a:lnTo>
                  <a:pt x="4763" y="879"/>
                </a:lnTo>
                <a:close/>
                <a:moveTo>
                  <a:pt x="882" y="5238"/>
                </a:moveTo>
                <a:lnTo>
                  <a:pt x="970" y="5541"/>
                </a:lnTo>
                <a:lnTo>
                  <a:pt x="1260" y="5629"/>
                </a:lnTo>
                <a:lnTo>
                  <a:pt x="819" y="6070"/>
                </a:lnTo>
                <a:lnTo>
                  <a:pt x="567" y="5553"/>
                </a:lnTo>
                <a:lnTo>
                  <a:pt x="882" y="5238"/>
                </a:lnTo>
                <a:close/>
                <a:moveTo>
                  <a:pt x="5531" y="0"/>
                </a:moveTo>
                <a:cubicBezTo>
                  <a:pt x="5193" y="0"/>
                  <a:pt x="4857" y="130"/>
                  <a:pt x="4599" y="387"/>
                </a:cubicBezTo>
                <a:lnTo>
                  <a:pt x="618" y="4369"/>
                </a:lnTo>
                <a:lnTo>
                  <a:pt x="731" y="4734"/>
                </a:lnTo>
                <a:lnTo>
                  <a:pt x="0" y="5465"/>
                </a:lnTo>
                <a:lnTo>
                  <a:pt x="517" y="6486"/>
                </a:lnTo>
                <a:lnTo>
                  <a:pt x="517" y="6914"/>
                </a:lnTo>
                <a:lnTo>
                  <a:pt x="1424" y="6914"/>
                </a:lnTo>
                <a:lnTo>
                  <a:pt x="1424" y="6448"/>
                </a:lnTo>
                <a:lnTo>
                  <a:pt x="1096" y="6448"/>
                </a:lnTo>
                <a:lnTo>
                  <a:pt x="1764" y="5780"/>
                </a:lnTo>
                <a:lnTo>
                  <a:pt x="2142" y="5881"/>
                </a:lnTo>
                <a:lnTo>
                  <a:pt x="4940" y="3084"/>
                </a:lnTo>
                <a:cubicBezTo>
                  <a:pt x="5179" y="2844"/>
                  <a:pt x="5481" y="2680"/>
                  <a:pt x="5822" y="2617"/>
                </a:cubicBezTo>
                <a:cubicBezTo>
                  <a:pt x="6830" y="2391"/>
                  <a:pt x="7195" y="1131"/>
                  <a:pt x="6464" y="387"/>
                </a:cubicBezTo>
                <a:lnTo>
                  <a:pt x="6401" y="324"/>
                </a:lnTo>
                <a:cubicBezTo>
                  <a:pt x="6149" y="108"/>
                  <a:pt x="5840" y="0"/>
                  <a:pt x="55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8" name="Google Shape;1728;p74"/>
          <p:cNvGrpSpPr/>
          <p:nvPr/>
        </p:nvGrpSpPr>
        <p:grpSpPr>
          <a:xfrm>
            <a:off x="6743536" y="2345745"/>
            <a:ext cx="324531" cy="324551"/>
            <a:chOff x="5444659" y="3654475"/>
            <a:chExt cx="194400" cy="194400"/>
          </a:xfrm>
        </p:grpSpPr>
        <p:sp>
          <p:nvSpPr>
            <p:cNvPr id="1729" name="Google Shape;1729;p74"/>
            <p:cNvSpPr/>
            <p:nvPr/>
          </p:nvSpPr>
          <p:spPr>
            <a:xfrm>
              <a:off x="5536034" y="3654475"/>
              <a:ext cx="11675" cy="23975"/>
            </a:xfrm>
            <a:custGeom>
              <a:avLst/>
              <a:gdLst/>
              <a:ahLst/>
              <a:cxnLst/>
              <a:rect l="l" t="t" r="r" b="b"/>
              <a:pathLst>
                <a:path w="467" h="959" extrusionOk="0">
                  <a:moveTo>
                    <a:pt x="0" y="1"/>
                  </a:moveTo>
                  <a:lnTo>
                    <a:pt x="0" y="958"/>
                  </a:lnTo>
                  <a:lnTo>
                    <a:pt x="466" y="958"/>
                  </a:lnTo>
                  <a:lnTo>
                    <a:pt x="4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74"/>
            <p:cNvSpPr/>
            <p:nvPr/>
          </p:nvSpPr>
          <p:spPr>
            <a:xfrm>
              <a:off x="5536034" y="3824900"/>
              <a:ext cx="11675" cy="23975"/>
            </a:xfrm>
            <a:custGeom>
              <a:avLst/>
              <a:gdLst/>
              <a:ahLst/>
              <a:cxnLst/>
              <a:rect l="l" t="t" r="r" b="b"/>
              <a:pathLst>
                <a:path w="467" h="959" extrusionOk="0">
                  <a:moveTo>
                    <a:pt x="0" y="1"/>
                  </a:moveTo>
                  <a:lnTo>
                    <a:pt x="0" y="958"/>
                  </a:lnTo>
                  <a:lnTo>
                    <a:pt x="466" y="958"/>
                  </a:lnTo>
                  <a:lnTo>
                    <a:pt x="4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74"/>
            <p:cNvSpPr/>
            <p:nvPr/>
          </p:nvSpPr>
          <p:spPr>
            <a:xfrm>
              <a:off x="5499484" y="3659525"/>
              <a:ext cx="19875" cy="26800"/>
            </a:xfrm>
            <a:custGeom>
              <a:avLst/>
              <a:gdLst/>
              <a:ahLst/>
              <a:cxnLst/>
              <a:rect l="l" t="t" r="r" b="b"/>
              <a:pathLst>
                <a:path w="795" h="1072" extrusionOk="0">
                  <a:moveTo>
                    <a:pt x="429" y="0"/>
                  </a:moveTo>
                  <a:lnTo>
                    <a:pt x="0" y="177"/>
                  </a:lnTo>
                  <a:lnTo>
                    <a:pt x="366" y="1071"/>
                  </a:lnTo>
                  <a:lnTo>
                    <a:pt x="794" y="895"/>
                  </a:lnTo>
                  <a:lnTo>
                    <a:pt x="4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74"/>
            <p:cNvSpPr/>
            <p:nvPr/>
          </p:nvSpPr>
          <p:spPr>
            <a:xfrm>
              <a:off x="5564684" y="3817025"/>
              <a:ext cx="19875" cy="26500"/>
            </a:xfrm>
            <a:custGeom>
              <a:avLst/>
              <a:gdLst/>
              <a:ahLst/>
              <a:cxnLst/>
              <a:rect l="l" t="t" r="r" b="b"/>
              <a:pathLst>
                <a:path w="795" h="1060" extrusionOk="0">
                  <a:moveTo>
                    <a:pt x="429" y="1"/>
                  </a:moveTo>
                  <a:lnTo>
                    <a:pt x="1" y="177"/>
                  </a:lnTo>
                  <a:lnTo>
                    <a:pt x="366" y="1059"/>
                  </a:lnTo>
                  <a:lnTo>
                    <a:pt x="795" y="883"/>
                  </a:lnTo>
                  <a:lnTo>
                    <a:pt x="4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74"/>
            <p:cNvSpPr/>
            <p:nvPr/>
          </p:nvSpPr>
          <p:spPr>
            <a:xfrm>
              <a:off x="5469234" y="3678725"/>
              <a:ext cx="24925" cy="25225"/>
            </a:xfrm>
            <a:custGeom>
              <a:avLst/>
              <a:gdLst/>
              <a:ahLst/>
              <a:cxnLst/>
              <a:rect l="l" t="t" r="r" b="b"/>
              <a:pathLst>
                <a:path w="997" h="1009" extrusionOk="0">
                  <a:moveTo>
                    <a:pt x="328" y="1"/>
                  </a:moveTo>
                  <a:lnTo>
                    <a:pt x="1" y="329"/>
                  </a:lnTo>
                  <a:lnTo>
                    <a:pt x="669" y="1009"/>
                  </a:lnTo>
                  <a:lnTo>
                    <a:pt x="996" y="681"/>
                  </a:lnTo>
                  <a:lnTo>
                    <a:pt x="32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74"/>
            <p:cNvSpPr/>
            <p:nvPr/>
          </p:nvSpPr>
          <p:spPr>
            <a:xfrm>
              <a:off x="5589584" y="3799400"/>
              <a:ext cx="25225" cy="24900"/>
            </a:xfrm>
            <a:custGeom>
              <a:avLst/>
              <a:gdLst/>
              <a:ahLst/>
              <a:cxnLst/>
              <a:rect l="l" t="t" r="r" b="b"/>
              <a:pathLst>
                <a:path w="1009" h="996" extrusionOk="0">
                  <a:moveTo>
                    <a:pt x="328" y="0"/>
                  </a:moveTo>
                  <a:lnTo>
                    <a:pt x="0" y="328"/>
                  </a:lnTo>
                  <a:lnTo>
                    <a:pt x="681" y="995"/>
                  </a:lnTo>
                  <a:lnTo>
                    <a:pt x="1008" y="668"/>
                  </a:lnTo>
                  <a:lnTo>
                    <a:pt x="3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74"/>
            <p:cNvSpPr/>
            <p:nvPr/>
          </p:nvSpPr>
          <p:spPr>
            <a:xfrm>
              <a:off x="5450034" y="3708975"/>
              <a:ext cx="26475" cy="19875"/>
            </a:xfrm>
            <a:custGeom>
              <a:avLst/>
              <a:gdLst/>
              <a:ahLst/>
              <a:cxnLst/>
              <a:rect l="l" t="t" r="r" b="b"/>
              <a:pathLst>
                <a:path w="1059" h="795" extrusionOk="0">
                  <a:moveTo>
                    <a:pt x="176" y="1"/>
                  </a:moveTo>
                  <a:lnTo>
                    <a:pt x="0" y="429"/>
                  </a:lnTo>
                  <a:lnTo>
                    <a:pt x="882" y="794"/>
                  </a:lnTo>
                  <a:lnTo>
                    <a:pt x="1059" y="366"/>
                  </a:lnTo>
                  <a:lnTo>
                    <a:pt x="17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74"/>
            <p:cNvSpPr/>
            <p:nvPr/>
          </p:nvSpPr>
          <p:spPr>
            <a:xfrm>
              <a:off x="5607534" y="3774175"/>
              <a:ext cx="26475" cy="19875"/>
            </a:xfrm>
            <a:custGeom>
              <a:avLst/>
              <a:gdLst/>
              <a:ahLst/>
              <a:cxnLst/>
              <a:rect l="l" t="t" r="r" b="b"/>
              <a:pathLst>
                <a:path w="1059" h="795" extrusionOk="0">
                  <a:moveTo>
                    <a:pt x="177" y="1"/>
                  </a:moveTo>
                  <a:lnTo>
                    <a:pt x="0" y="429"/>
                  </a:lnTo>
                  <a:lnTo>
                    <a:pt x="883" y="795"/>
                  </a:lnTo>
                  <a:lnTo>
                    <a:pt x="1059" y="366"/>
                  </a:lnTo>
                  <a:lnTo>
                    <a:pt x="17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74"/>
            <p:cNvSpPr/>
            <p:nvPr/>
          </p:nvSpPr>
          <p:spPr>
            <a:xfrm>
              <a:off x="5444659" y="3745825"/>
              <a:ext cx="23975" cy="11700"/>
            </a:xfrm>
            <a:custGeom>
              <a:avLst/>
              <a:gdLst/>
              <a:ahLst/>
              <a:cxnLst/>
              <a:rect l="l" t="t" r="r" b="b"/>
              <a:pathLst>
                <a:path w="959" h="468" extrusionOk="0">
                  <a:moveTo>
                    <a:pt x="1" y="1"/>
                  </a:moveTo>
                  <a:lnTo>
                    <a:pt x="1" y="467"/>
                  </a:lnTo>
                  <a:lnTo>
                    <a:pt x="958" y="467"/>
                  </a:lnTo>
                  <a:lnTo>
                    <a:pt x="95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74"/>
            <p:cNvSpPr/>
            <p:nvPr/>
          </p:nvSpPr>
          <p:spPr>
            <a:xfrm>
              <a:off x="5615084" y="3745825"/>
              <a:ext cx="23975" cy="11700"/>
            </a:xfrm>
            <a:custGeom>
              <a:avLst/>
              <a:gdLst/>
              <a:ahLst/>
              <a:cxnLst/>
              <a:rect l="l" t="t" r="r" b="b"/>
              <a:pathLst>
                <a:path w="959" h="468" extrusionOk="0">
                  <a:moveTo>
                    <a:pt x="1" y="1"/>
                  </a:moveTo>
                  <a:lnTo>
                    <a:pt x="1" y="467"/>
                  </a:lnTo>
                  <a:lnTo>
                    <a:pt x="959" y="467"/>
                  </a:lnTo>
                  <a:lnTo>
                    <a:pt x="9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74"/>
            <p:cNvSpPr/>
            <p:nvPr/>
          </p:nvSpPr>
          <p:spPr>
            <a:xfrm>
              <a:off x="5450034" y="3774175"/>
              <a:ext cx="26475" cy="19875"/>
            </a:xfrm>
            <a:custGeom>
              <a:avLst/>
              <a:gdLst/>
              <a:ahLst/>
              <a:cxnLst/>
              <a:rect l="l" t="t" r="r" b="b"/>
              <a:pathLst>
                <a:path w="1059" h="795" extrusionOk="0">
                  <a:moveTo>
                    <a:pt x="882" y="1"/>
                  </a:moveTo>
                  <a:lnTo>
                    <a:pt x="0" y="366"/>
                  </a:lnTo>
                  <a:lnTo>
                    <a:pt x="176" y="795"/>
                  </a:lnTo>
                  <a:lnTo>
                    <a:pt x="1059" y="429"/>
                  </a:lnTo>
                  <a:lnTo>
                    <a:pt x="88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74"/>
            <p:cNvSpPr/>
            <p:nvPr/>
          </p:nvSpPr>
          <p:spPr>
            <a:xfrm>
              <a:off x="5607534" y="3708975"/>
              <a:ext cx="26475" cy="19875"/>
            </a:xfrm>
            <a:custGeom>
              <a:avLst/>
              <a:gdLst/>
              <a:ahLst/>
              <a:cxnLst/>
              <a:rect l="l" t="t" r="r" b="b"/>
              <a:pathLst>
                <a:path w="1059" h="795" extrusionOk="0">
                  <a:moveTo>
                    <a:pt x="883" y="1"/>
                  </a:moveTo>
                  <a:lnTo>
                    <a:pt x="0" y="366"/>
                  </a:lnTo>
                  <a:lnTo>
                    <a:pt x="177" y="794"/>
                  </a:lnTo>
                  <a:lnTo>
                    <a:pt x="1059" y="429"/>
                  </a:lnTo>
                  <a:lnTo>
                    <a:pt x="88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74"/>
            <p:cNvSpPr/>
            <p:nvPr/>
          </p:nvSpPr>
          <p:spPr>
            <a:xfrm>
              <a:off x="5469234" y="3799400"/>
              <a:ext cx="24925" cy="24900"/>
            </a:xfrm>
            <a:custGeom>
              <a:avLst/>
              <a:gdLst/>
              <a:ahLst/>
              <a:cxnLst/>
              <a:rect l="l" t="t" r="r" b="b"/>
              <a:pathLst>
                <a:path w="997" h="996" extrusionOk="0">
                  <a:moveTo>
                    <a:pt x="669" y="0"/>
                  </a:moveTo>
                  <a:lnTo>
                    <a:pt x="1" y="668"/>
                  </a:lnTo>
                  <a:lnTo>
                    <a:pt x="328" y="995"/>
                  </a:lnTo>
                  <a:lnTo>
                    <a:pt x="996" y="328"/>
                  </a:lnTo>
                  <a:lnTo>
                    <a:pt x="6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74"/>
            <p:cNvSpPr/>
            <p:nvPr/>
          </p:nvSpPr>
          <p:spPr>
            <a:xfrm>
              <a:off x="5589584" y="3678725"/>
              <a:ext cx="25225" cy="25225"/>
            </a:xfrm>
            <a:custGeom>
              <a:avLst/>
              <a:gdLst/>
              <a:ahLst/>
              <a:cxnLst/>
              <a:rect l="l" t="t" r="r" b="b"/>
              <a:pathLst>
                <a:path w="1009" h="1009" extrusionOk="0">
                  <a:moveTo>
                    <a:pt x="681" y="1"/>
                  </a:moveTo>
                  <a:lnTo>
                    <a:pt x="0" y="681"/>
                  </a:lnTo>
                  <a:lnTo>
                    <a:pt x="328" y="1009"/>
                  </a:lnTo>
                  <a:lnTo>
                    <a:pt x="1008" y="329"/>
                  </a:lnTo>
                  <a:lnTo>
                    <a:pt x="6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74"/>
            <p:cNvSpPr/>
            <p:nvPr/>
          </p:nvSpPr>
          <p:spPr>
            <a:xfrm>
              <a:off x="5499484" y="3817025"/>
              <a:ext cx="19875" cy="26500"/>
            </a:xfrm>
            <a:custGeom>
              <a:avLst/>
              <a:gdLst/>
              <a:ahLst/>
              <a:cxnLst/>
              <a:rect l="l" t="t" r="r" b="b"/>
              <a:pathLst>
                <a:path w="795" h="1060" extrusionOk="0">
                  <a:moveTo>
                    <a:pt x="366" y="1"/>
                  </a:moveTo>
                  <a:lnTo>
                    <a:pt x="0" y="883"/>
                  </a:lnTo>
                  <a:lnTo>
                    <a:pt x="429" y="1059"/>
                  </a:lnTo>
                  <a:lnTo>
                    <a:pt x="794" y="177"/>
                  </a:lnTo>
                  <a:lnTo>
                    <a:pt x="3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74"/>
            <p:cNvSpPr/>
            <p:nvPr/>
          </p:nvSpPr>
          <p:spPr>
            <a:xfrm>
              <a:off x="5564684" y="3659525"/>
              <a:ext cx="19875" cy="26800"/>
            </a:xfrm>
            <a:custGeom>
              <a:avLst/>
              <a:gdLst/>
              <a:ahLst/>
              <a:cxnLst/>
              <a:rect l="l" t="t" r="r" b="b"/>
              <a:pathLst>
                <a:path w="795" h="1072" extrusionOk="0">
                  <a:moveTo>
                    <a:pt x="366" y="0"/>
                  </a:moveTo>
                  <a:lnTo>
                    <a:pt x="1" y="895"/>
                  </a:lnTo>
                  <a:lnTo>
                    <a:pt x="429" y="1071"/>
                  </a:lnTo>
                  <a:lnTo>
                    <a:pt x="795" y="177"/>
                  </a:lnTo>
                  <a:lnTo>
                    <a:pt x="3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74"/>
            <p:cNvSpPr/>
            <p:nvPr/>
          </p:nvSpPr>
          <p:spPr>
            <a:xfrm>
              <a:off x="5481834" y="3685675"/>
              <a:ext cx="120375" cy="131700"/>
            </a:xfrm>
            <a:custGeom>
              <a:avLst/>
              <a:gdLst/>
              <a:ahLst/>
              <a:cxnLst/>
              <a:rect l="l" t="t" r="r" b="b"/>
              <a:pathLst>
                <a:path w="4815" h="5268" extrusionOk="0">
                  <a:moveTo>
                    <a:pt x="2420" y="479"/>
                  </a:moveTo>
                  <a:cubicBezTo>
                    <a:pt x="3592" y="479"/>
                    <a:pt x="4197" y="1890"/>
                    <a:pt x="3378" y="2747"/>
                  </a:cubicBezTo>
                  <a:lnTo>
                    <a:pt x="3365" y="2734"/>
                  </a:lnTo>
                  <a:cubicBezTo>
                    <a:pt x="3189" y="2911"/>
                    <a:pt x="3050" y="3138"/>
                    <a:pt x="2975" y="3377"/>
                  </a:cubicBezTo>
                  <a:lnTo>
                    <a:pt x="2647" y="3377"/>
                  </a:lnTo>
                  <a:lnTo>
                    <a:pt x="2647" y="2508"/>
                  </a:lnTo>
                  <a:lnTo>
                    <a:pt x="3390" y="1764"/>
                  </a:lnTo>
                  <a:lnTo>
                    <a:pt x="3063" y="1437"/>
                  </a:lnTo>
                  <a:lnTo>
                    <a:pt x="2407" y="2092"/>
                  </a:lnTo>
                  <a:lnTo>
                    <a:pt x="1765" y="1437"/>
                  </a:lnTo>
                  <a:lnTo>
                    <a:pt x="1437" y="1764"/>
                  </a:lnTo>
                  <a:lnTo>
                    <a:pt x="2181" y="2508"/>
                  </a:lnTo>
                  <a:lnTo>
                    <a:pt x="2181" y="3390"/>
                  </a:lnTo>
                  <a:lnTo>
                    <a:pt x="1853" y="3390"/>
                  </a:lnTo>
                  <a:cubicBezTo>
                    <a:pt x="1777" y="3138"/>
                    <a:pt x="1639" y="2923"/>
                    <a:pt x="1462" y="2747"/>
                  </a:cubicBezTo>
                  <a:cubicBezTo>
                    <a:pt x="643" y="1890"/>
                    <a:pt x="1236" y="479"/>
                    <a:pt x="2420" y="479"/>
                  </a:cubicBezTo>
                  <a:close/>
                  <a:moveTo>
                    <a:pt x="3113" y="3843"/>
                  </a:moveTo>
                  <a:lnTo>
                    <a:pt x="3113" y="4209"/>
                  </a:lnTo>
                  <a:lnTo>
                    <a:pt x="1689" y="4209"/>
                  </a:lnTo>
                  <a:lnTo>
                    <a:pt x="1689" y="3843"/>
                  </a:lnTo>
                  <a:close/>
                  <a:moveTo>
                    <a:pt x="2773" y="4675"/>
                  </a:moveTo>
                  <a:cubicBezTo>
                    <a:pt x="2735" y="4751"/>
                    <a:pt x="2659" y="4801"/>
                    <a:pt x="2584" y="4801"/>
                  </a:cubicBezTo>
                  <a:lnTo>
                    <a:pt x="2218" y="4801"/>
                  </a:lnTo>
                  <a:cubicBezTo>
                    <a:pt x="2130" y="4801"/>
                    <a:pt x="2055" y="4751"/>
                    <a:pt x="2029" y="4675"/>
                  </a:cubicBezTo>
                  <a:close/>
                  <a:moveTo>
                    <a:pt x="2395" y="0"/>
                  </a:moveTo>
                  <a:cubicBezTo>
                    <a:pt x="807" y="0"/>
                    <a:pt x="1" y="1928"/>
                    <a:pt x="1122" y="3062"/>
                  </a:cubicBezTo>
                  <a:lnTo>
                    <a:pt x="1147" y="3087"/>
                  </a:lnTo>
                  <a:cubicBezTo>
                    <a:pt x="1248" y="3201"/>
                    <a:pt x="1324" y="3327"/>
                    <a:pt x="1387" y="3478"/>
                  </a:cubicBezTo>
                  <a:cubicBezTo>
                    <a:pt x="1286" y="3554"/>
                    <a:pt x="1223" y="3680"/>
                    <a:pt x="1223" y="3818"/>
                  </a:cubicBezTo>
                  <a:lnTo>
                    <a:pt x="1223" y="4234"/>
                  </a:lnTo>
                  <a:cubicBezTo>
                    <a:pt x="1223" y="4436"/>
                    <a:pt x="1362" y="4612"/>
                    <a:pt x="1563" y="4662"/>
                  </a:cubicBezTo>
                  <a:cubicBezTo>
                    <a:pt x="1588" y="5003"/>
                    <a:pt x="1878" y="5267"/>
                    <a:pt x="2218" y="5267"/>
                  </a:cubicBezTo>
                  <a:lnTo>
                    <a:pt x="2584" y="5267"/>
                  </a:lnTo>
                  <a:cubicBezTo>
                    <a:pt x="2924" y="5267"/>
                    <a:pt x="3214" y="5003"/>
                    <a:pt x="3252" y="4662"/>
                  </a:cubicBezTo>
                  <a:cubicBezTo>
                    <a:pt x="3441" y="4612"/>
                    <a:pt x="3579" y="4436"/>
                    <a:pt x="3579" y="4234"/>
                  </a:cubicBezTo>
                  <a:lnTo>
                    <a:pt x="3579" y="3818"/>
                  </a:lnTo>
                  <a:cubicBezTo>
                    <a:pt x="3579" y="3680"/>
                    <a:pt x="3529" y="3554"/>
                    <a:pt x="3416" y="3478"/>
                  </a:cubicBezTo>
                  <a:cubicBezTo>
                    <a:pt x="3479" y="3327"/>
                    <a:pt x="3554" y="3201"/>
                    <a:pt x="3668" y="3087"/>
                  </a:cubicBezTo>
                  <a:lnTo>
                    <a:pt x="3693" y="3062"/>
                  </a:lnTo>
                  <a:cubicBezTo>
                    <a:pt x="4814" y="1928"/>
                    <a:pt x="4008" y="0"/>
                    <a:pt x="2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6" name="Google Shape;1746;p74"/>
          <p:cNvGrpSpPr/>
          <p:nvPr/>
        </p:nvGrpSpPr>
        <p:grpSpPr>
          <a:xfrm>
            <a:off x="6735235" y="2813187"/>
            <a:ext cx="297929" cy="342391"/>
            <a:chOff x="6556639" y="1798394"/>
            <a:chExt cx="525262" cy="603651"/>
          </a:xfrm>
        </p:grpSpPr>
        <p:sp>
          <p:nvSpPr>
            <p:cNvPr id="1747" name="Google Shape;1747;p74"/>
            <p:cNvSpPr/>
            <p:nvPr/>
          </p:nvSpPr>
          <p:spPr>
            <a:xfrm>
              <a:off x="6556639" y="1798394"/>
              <a:ext cx="478224" cy="603651"/>
            </a:xfrm>
            <a:custGeom>
              <a:avLst/>
              <a:gdLst/>
              <a:ahLst/>
              <a:cxnLst/>
              <a:rect l="l" t="t" r="r" b="b"/>
              <a:pathLst>
                <a:path w="6150" h="7763" extrusionOk="0">
                  <a:moveTo>
                    <a:pt x="2975" y="643"/>
                  </a:moveTo>
                  <a:lnTo>
                    <a:pt x="3353" y="1021"/>
                  </a:lnTo>
                  <a:lnTo>
                    <a:pt x="3327" y="1046"/>
                  </a:lnTo>
                  <a:lnTo>
                    <a:pt x="3302" y="1059"/>
                  </a:lnTo>
                  <a:lnTo>
                    <a:pt x="3277" y="1084"/>
                  </a:lnTo>
                  <a:lnTo>
                    <a:pt x="3264" y="1097"/>
                  </a:lnTo>
                  <a:lnTo>
                    <a:pt x="3239" y="1122"/>
                  </a:lnTo>
                  <a:lnTo>
                    <a:pt x="3227" y="1134"/>
                  </a:lnTo>
                  <a:lnTo>
                    <a:pt x="3189" y="1172"/>
                  </a:lnTo>
                  <a:lnTo>
                    <a:pt x="3151" y="1210"/>
                  </a:lnTo>
                  <a:lnTo>
                    <a:pt x="3138" y="1223"/>
                  </a:lnTo>
                  <a:lnTo>
                    <a:pt x="3113" y="1248"/>
                  </a:lnTo>
                  <a:lnTo>
                    <a:pt x="3101" y="1260"/>
                  </a:lnTo>
                  <a:lnTo>
                    <a:pt x="3075" y="1286"/>
                  </a:lnTo>
                  <a:lnTo>
                    <a:pt x="3063" y="1311"/>
                  </a:lnTo>
                  <a:lnTo>
                    <a:pt x="3038" y="1336"/>
                  </a:lnTo>
                  <a:lnTo>
                    <a:pt x="2647" y="971"/>
                  </a:lnTo>
                  <a:lnTo>
                    <a:pt x="2975" y="643"/>
                  </a:lnTo>
                  <a:close/>
                  <a:moveTo>
                    <a:pt x="5066" y="2394"/>
                  </a:moveTo>
                  <a:lnTo>
                    <a:pt x="5066" y="2394"/>
                  </a:lnTo>
                  <a:cubicBezTo>
                    <a:pt x="5129" y="2583"/>
                    <a:pt x="5079" y="2798"/>
                    <a:pt x="4940" y="2936"/>
                  </a:cubicBezTo>
                  <a:cubicBezTo>
                    <a:pt x="4844" y="3041"/>
                    <a:pt x="4712" y="3091"/>
                    <a:pt x="4577" y="3091"/>
                  </a:cubicBezTo>
                  <a:cubicBezTo>
                    <a:pt x="4517" y="3091"/>
                    <a:pt x="4456" y="3082"/>
                    <a:pt x="4398" y="3062"/>
                  </a:cubicBezTo>
                  <a:lnTo>
                    <a:pt x="5066" y="2394"/>
                  </a:lnTo>
                  <a:close/>
                  <a:moveTo>
                    <a:pt x="4500" y="1115"/>
                  </a:moveTo>
                  <a:cubicBezTo>
                    <a:pt x="4819" y="1115"/>
                    <a:pt x="5136" y="1220"/>
                    <a:pt x="5394" y="1424"/>
                  </a:cubicBezTo>
                  <a:lnTo>
                    <a:pt x="5407" y="1411"/>
                  </a:lnTo>
                  <a:lnTo>
                    <a:pt x="5407" y="1411"/>
                  </a:lnTo>
                  <a:lnTo>
                    <a:pt x="5104" y="1714"/>
                  </a:lnTo>
                  <a:lnTo>
                    <a:pt x="3705" y="3100"/>
                  </a:lnTo>
                  <a:lnTo>
                    <a:pt x="3390" y="3415"/>
                  </a:lnTo>
                  <a:cubicBezTo>
                    <a:pt x="3012" y="2949"/>
                    <a:pt x="2975" y="2294"/>
                    <a:pt x="3290" y="1777"/>
                  </a:cubicBezTo>
                  <a:lnTo>
                    <a:pt x="3315" y="1727"/>
                  </a:lnTo>
                  <a:lnTo>
                    <a:pt x="3315" y="1714"/>
                  </a:lnTo>
                  <a:cubicBezTo>
                    <a:pt x="3340" y="1689"/>
                    <a:pt x="3365" y="1651"/>
                    <a:pt x="3390" y="1626"/>
                  </a:cubicBezTo>
                  <a:lnTo>
                    <a:pt x="3403" y="1601"/>
                  </a:lnTo>
                  <a:cubicBezTo>
                    <a:pt x="3416" y="1601"/>
                    <a:pt x="3428" y="1588"/>
                    <a:pt x="3428" y="1575"/>
                  </a:cubicBezTo>
                  <a:lnTo>
                    <a:pt x="3441" y="1563"/>
                  </a:lnTo>
                  <a:lnTo>
                    <a:pt x="3491" y="1512"/>
                  </a:lnTo>
                  <a:lnTo>
                    <a:pt x="3542" y="1475"/>
                  </a:lnTo>
                  <a:lnTo>
                    <a:pt x="3554" y="1462"/>
                  </a:lnTo>
                  <a:lnTo>
                    <a:pt x="3592" y="1424"/>
                  </a:lnTo>
                  <a:lnTo>
                    <a:pt x="3605" y="1424"/>
                  </a:lnTo>
                  <a:lnTo>
                    <a:pt x="3655" y="1386"/>
                  </a:lnTo>
                  <a:lnTo>
                    <a:pt x="3705" y="1349"/>
                  </a:lnTo>
                  <a:lnTo>
                    <a:pt x="3718" y="1349"/>
                  </a:lnTo>
                  <a:cubicBezTo>
                    <a:pt x="3956" y="1192"/>
                    <a:pt x="4229" y="1115"/>
                    <a:pt x="4500" y="1115"/>
                  </a:cubicBezTo>
                  <a:close/>
                  <a:moveTo>
                    <a:pt x="767" y="3570"/>
                  </a:moveTo>
                  <a:cubicBezTo>
                    <a:pt x="883" y="3570"/>
                    <a:pt x="996" y="3662"/>
                    <a:pt x="996" y="3806"/>
                  </a:cubicBezTo>
                  <a:cubicBezTo>
                    <a:pt x="996" y="3932"/>
                    <a:pt x="895" y="4033"/>
                    <a:pt x="769" y="4033"/>
                  </a:cubicBezTo>
                  <a:cubicBezTo>
                    <a:pt x="764" y="4033"/>
                    <a:pt x="760" y="4033"/>
                    <a:pt x="755" y="4033"/>
                  </a:cubicBezTo>
                  <a:cubicBezTo>
                    <a:pt x="551" y="4033"/>
                    <a:pt x="458" y="3777"/>
                    <a:pt x="606" y="3642"/>
                  </a:cubicBezTo>
                  <a:cubicBezTo>
                    <a:pt x="651" y="3592"/>
                    <a:pt x="709" y="3570"/>
                    <a:pt x="767" y="3570"/>
                  </a:cubicBezTo>
                  <a:close/>
                  <a:moveTo>
                    <a:pt x="5381" y="6868"/>
                  </a:moveTo>
                  <a:cubicBezTo>
                    <a:pt x="5545" y="6868"/>
                    <a:pt x="5696" y="7006"/>
                    <a:pt x="5696" y="7183"/>
                  </a:cubicBezTo>
                  <a:lnTo>
                    <a:pt x="5696" y="7296"/>
                  </a:lnTo>
                  <a:lnTo>
                    <a:pt x="2219" y="7296"/>
                  </a:lnTo>
                  <a:lnTo>
                    <a:pt x="2219" y="7183"/>
                  </a:lnTo>
                  <a:cubicBezTo>
                    <a:pt x="2219" y="7006"/>
                    <a:pt x="2357" y="6868"/>
                    <a:pt x="2534" y="6868"/>
                  </a:cubicBezTo>
                  <a:close/>
                  <a:moveTo>
                    <a:pt x="2975" y="0"/>
                  </a:moveTo>
                  <a:lnTo>
                    <a:pt x="1992" y="983"/>
                  </a:lnTo>
                  <a:lnTo>
                    <a:pt x="2382" y="1386"/>
                  </a:lnTo>
                  <a:lnTo>
                    <a:pt x="1034" y="3163"/>
                  </a:lnTo>
                  <a:cubicBezTo>
                    <a:pt x="947" y="3128"/>
                    <a:pt x="857" y="3111"/>
                    <a:pt x="769" y="3111"/>
                  </a:cubicBezTo>
                  <a:cubicBezTo>
                    <a:pt x="448" y="3111"/>
                    <a:pt x="148" y="3331"/>
                    <a:pt x="89" y="3667"/>
                  </a:cubicBezTo>
                  <a:cubicBezTo>
                    <a:pt x="1" y="4096"/>
                    <a:pt x="328" y="4499"/>
                    <a:pt x="769" y="4499"/>
                  </a:cubicBezTo>
                  <a:cubicBezTo>
                    <a:pt x="870" y="4499"/>
                    <a:pt x="971" y="4474"/>
                    <a:pt x="1072" y="4423"/>
                  </a:cubicBezTo>
                  <a:lnTo>
                    <a:pt x="3327" y="6401"/>
                  </a:lnTo>
                  <a:lnTo>
                    <a:pt x="2521" y="6401"/>
                  </a:lnTo>
                  <a:cubicBezTo>
                    <a:pt x="2093" y="6401"/>
                    <a:pt x="1752" y="6742"/>
                    <a:pt x="1752" y="7170"/>
                  </a:cubicBezTo>
                  <a:lnTo>
                    <a:pt x="1752" y="7762"/>
                  </a:lnTo>
                  <a:lnTo>
                    <a:pt x="6150" y="7762"/>
                  </a:lnTo>
                  <a:lnTo>
                    <a:pt x="6150" y="7170"/>
                  </a:lnTo>
                  <a:cubicBezTo>
                    <a:pt x="6150" y="6742"/>
                    <a:pt x="5797" y="6401"/>
                    <a:pt x="5369" y="6401"/>
                  </a:cubicBezTo>
                  <a:lnTo>
                    <a:pt x="4046" y="6401"/>
                  </a:lnTo>
                  <a:lnTo>
                    <a:pt x="1412" y="4096"/>
                  </a:lnTo>
                  <a:cubicBezTo>
                    <a:pt x="1450" y="4007"/>
                    <a:pt x="1475" y="3907"/>
                    <a:pt x="1475" y="3806"/>
                  </a:cubicBezTo>
                  <a:cubicBezTo>
                    <a:pt x="1475" y="3692"/>
                    <a:pt x="1437" y="3579"/>
                    <a:pt x="1387" y="3478"/>
                  </a:cubicBezTo>
                  <a:lnTo>
                    <a:pt x="2710" y="1714"/>
                  </a:lnTo>
                  <a:lnTo>
                    <a:pt x="2773" y="1777"/>
                  </a:lnTo>
                  <a:cubicBezTo>
                    <a:pt x="2471" y="2483"/>
                    <a:pt x="2622" y="3314"/>
                    <a:pt x="3176" y="3869"/>
                  </a:cubicBezTo>
                  <a:lnTo>
                    <a:pt x="3390" y="4083"/>
                  </a:lnTo>
                  <a:lnTo>
                    <a:pt x="4058" y="3415"/>
                  </a:lnTo>
                  <a:cubicBezTo>
                    <a:pt x="4209" y="3516"/>
                    <a:pt x="4386" y="3566"/>
                    <a:pt x="4562" y="3566"/>
                  </a:cubicBezTo>
                  <a:cubicBezTo>
                    <a:pt x="5331" y="3566"/>
                    <a:pt x="5810" y="2722"/>
                    <a:pt x="5407" y="2067"/>
                  </a:cubicBezTo>
                  <a:lnTo>
                    <a:pt x="6074" y="1399"/>
                  </a:lnTo>
                  <a:lnTo>
                    <a:pt x="5860" y="1185"/>
                  </a:lnTo>
                  <a:cubicBezTo>
                    <a:pt x="5494" y="819"/>
                    <a:pt x="5007" y="628"/>
                    <a:pt x="4515" y="628"/>
                  </a:cubicBezTo>
                  <a:cubicBezTo>
                    <a:pt x="4262" y="628"/>
                    <a:pt x="4008" y="679"/>
                    <a:pt x="3768" y="781"/>
                  </a:cubicBezTo>
                  <a:lnTo>
                    <a:pt x="29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74"/>
            <p:cNvSpPr/>
            <p:nvPr/>
          </p:nvSpPr>
          <p:spPr>
            <a:xfrm>
              <a:off x="6974048" y="2060986"/>
              <a:ext cx="70606" cy="70606"/>
            </a:xfrm>
            <a:custGeom>
              <a:avLst/>
              <a:gdLst/>
              <a:ahLst/>
              <a:cxnLst/>
              <a:rect l="l" t="t" r="r" b="b"/>
              <a:pathLst>
                <a:path w="908" h="908" extrusionOk="0">
                  <a:moveTo>
                    <a:pt x="328" y="0"/>
                  </a:moveTo>
                  <a:lnTo>
                    <a:pt x="1" y="328"/>
                  </a:lnTo>
                  <a:lnTo>
                    <a:pt x="580" y="908"/>
                  </a:lnTo>
                  <a:lnTo>
                    <a:pt x="908" y="580"/>
                  </a:lnTo>
                  <a:lnTo>
                    <a:pt x="3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74"/>
            <p:cNvSpPr/>
            <p:nvPr/>
          </p:nvSpPr>
          <p:spPr>
            <a:xfrm>
              <a:off x="7018138" y="1980661"/>
              <a:ext cx="63763" cy="35303"/>
            </a:xfrm>
            <a:custGeom>
              <a:avLst/>
              <a:gdLst/>
              <a:ahLst/>
              <a:cxnLst/>
              <a:rect l="l" t="t" r="r" b="b"/>
              <a:pathLst>
                <a:path w="820" h="454" extrusionOk="0">
                  <a:moveTo>
                    <a:pt x="1" y="0"/>
                  </a:moveTo>
                  <a:lnTo>
                    <a:pt x="1" y="454"/>
                  </a:lnTo>
                  <a:lnTo>
                    <a:pt x="820" y="454"/>
                  </a:lnTo>
                  <a:lnTo>
                    <a:pt x="8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74"/>
            <p:cNvSpPr/>
            <p:nvPr/>
          </p:nvSpPr>
          <p:spPr>
            <a:xfrm>
              <a:off x="6893724" y="2104064"/>
              <a:ext cx="35381" cy="64774"/>
            </a:xfrm>
            <a:custGeom>
              <a:avLst/>
              <a:gdLst/>
              <a:ahLst/>
              <a:cxnLst/>
              <a:rect l="l" t="t" r="r" b="b"/>
              <a:pathLst>
                <a:path w="455" h="833" extrusionOk="0">
                  <a:moveTo>
                    <a:pt x="0" y="1"/>
                  </a:moveTo>
                  <a:lnTo>
                    <a:pt x="0" y="832"/>
                  </a:lnTo>
                  <a:lnTo>
                    <a:pt x="454" y="832"/>
                  </a:lnTo>
                  <a:lnTo>
                    <a:pt x="45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1" name="Google Shape;1751;p74"/>
          <p:cNvGrpSpPr/>
          <p:nvPr/>
        </p:nvGrpSpPr>
        <p:grpSpPr>
          <a:xfrm>
            <a:off x="5864446" y="2327071"/>
            <a:ext cx="294976" cy="342964"/>
            <a:chOff x="6227373" y="1673709"/>
            <a:chExt cx="520056" cy="604662"/>
          </a:xfrm>
        </p:grpSpPr>
        <p:sp>
          <p:nvSpPr>
            <p:cNvPr id="1752" name="Google Shape;1752;p74"/>
            <p:cNvSpPr/>
            <p:nvPr/>
          </p:nvSpPr>
          <p:spPr>
            <a:xfrm>
              <a:off x="6660105" y="1913286"/>
              <a:ext cx="87324" cy="36314"/>
            </a:xfrm>
            <a:custGeom>
              <a:avLst/>
              <a:gdLst/>
              <a:ahLst/>
              <a:cxnLst/>
              <a:rect l="l" t="t" r="r" b="b"/>
              <a:pathLst>
                <a:path w="1123" h="467" extrusionOk="0">
                  <a:moveTo>
                    <a:pt x="1" y="0"/>
                  </a:moveTo>
                  <a:lnTo>
                    <a:pt x="1" y="466"/>
                  </a:lnTo>
                  <a:lnTo>
                    <a:pt x="1122" y="466"/>
                  </a:lnTo>
                  <a:lnTo>
                    <a:pt x="11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53" name="Google Shape;1753;p74"/>
            <p:cNvGrpSpPr/>
            <p:nvPr/>
          </p:nvGrpSpPr>
          <p:grpSpPr>
            <a:xfrm>
              <a:off x="6227373" y="1673709"/>
              <a:ext cx="493932" cy="604662"/>
              <a:chOff x="4750475" y="2986000"/>
              <a:chExt cx="158800" cy="194400"/>
            </a:xfrm>
          </p:grpSpPr>
          <p:sp>
            <p:nvSpPr>
              <p:cNvPr id="1754" name="Google Shape;1754;p74"/>
              <p:cNvSpPr/>
              <p:nvPr/>
            </p:nvSpPr>
            <p:spPr>
              <a:xfrm>
                <a:off x="4828925" y="2986000"/>
                <a:ext cx="11675" cy="27750"/>
              </a:xfrm>
              <a:custGeom>
                <a:avLst/>
                <a:gdLst/>
                <a:ahLst/>
                <a:cxnLst/>
                <a:rect l="l" t="t" r="r" b="b"/>
                <a:pathLst>
                  <a:path w="467" h="1110" extrusionOk="0">
                    <a:moveTo>
                      <a:pt x="1" y="1"/>
                    </a:moveTo>
                    <a:lnTo>
                      <a:pt x="1" y="1110"/>
                    </a:lnTo>
                    <a:lnTo>
                      <a:pt x="467" y="1110"/>
                    </a:lnTo>
                    <a:lnTo>
                      <a:pt x="4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74"/>
              <p:cNvSpPr/>
              <p:nvPr/>
            </p:nvSpPr>
            <p:spPr>
              <a:xfrm>
                <a:off x="4870500" y="3006475"/>
                <a:ext cx="27750" cy="28075"/>
              </a:xfrm>
              <a:custGeom>
                <a:avLst/>
                <a:gdLst/>
                <a:ahLst/>
                <a:cxnLst/>
                <a:rect l="l" t="t" r="r" b="b"/>
                <a:pathLst>
                  <a:path w="1110" h="1123" extrusionOk="0">
                    <a:moveTo>
                      <a:pt x="782" y="1"/>
                    </a:moveTo>
                    <a:lnTo>
                      <a:pt x="1" y="795"/>
                    </a:lnTo>
                    <a:lnTo>
                      <a:pt x="328" y="1122"/>
                    </a:lnTo>
                    <a:lnTo>
                      <a:pt x="1110" y="328"/>
                    </a:lnTo>
                    <a:lnTo>
                      <a:pt x="78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74"/>
              <p:cNvSpPr/>
              <p:nvPr/>
            </p:nvSpPr>
            <p:spPr>
              <a:xfrm>
                <a:off x="4750475" y="3064450"/>
                <a:ext cx="27750" cy="11675"/>
              </a:xfrm>
              <a:custGeom>
                <a:avLst/>
                <a:gdLst/>
                <a:ahLst/>
                <a:cxnLst/>
                <a:rect l="l" t="t" r="r" b="b"/>
                <a:pathLst>
                  <a:path w="1110" h="467" extrusionOk="0">
                    <a:moveTo>
                      <a:pt x="1" y="0"/>
                    </a:moveTo>
                    <a:lnTo>
                      <a:pt x="1" y="466"/>
                    </a:lnTo>
                    <a:lnTo>
                      <a:pt x="1110" y="466"/>
                    </a:lnTo>
                    <a:lnTo>
                      <a:pt x="11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74"/>
              <p:cNvSpPr/>
              <p:nvPr/>
            </p:nvSpPr>
            <p:spPr>
              <a:xfrm>
                <a:off x="4770950" y="3006475"/>
                <a:ext cx="28075" cy="28075"/>
              </a:xfrm>
              <a:custGeom>
                <a:avLst/>
                <a:gdLst/>
                <a:ahLst/>
                <a:cxnLst/>
                <a:rect l="l" t="t" r="r" b="b"/>
                <a:pathLst>
                  <a:path w="1123" h="1123" extrusionOk="0">
                    <a:moveTo>
                      <a:pt x="329" y="1"/>
                    </a:moveTo>
                    <a:lnTo>
                      <a:pt x="1" y="328"/>
                    </a:lnTo>
                    <a:lnTo>
                      <a:pt x="795" y="1122"/>
                    </a:lnTo>
                    <a:lnTo>
                      <a:pt x="1122" y="795"/>
                    </a:lnTo>
                    <a:lnTo>
                      <a:pt x="3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74"/>
              <p:cNvSpPr/>
              <p:nvPr/>
            </p:nvSpPr>
            <p:spPr>
              <a:xfrm>
                <a:off x="4759625" y="3026325"/>
                <a:ext cx="149650" cy="154075"/>
              </a:xfrm>
              <a:custGeom>
                <a:avLst/>
                <a:gdLst/>
                <a:ahLst/>
                <a:cxnLst/>
                <a:rect l="l" t="t" r="r" b="b"/>
                <a:pathLst>
                  <a:path w="5986" h="6163" extrusionOk="0">
                    <a:moveTo>
                      <a:pt x="2999" y="467"/>
                    </a:moveTo>
                    <a:cubicBezTo>
                      <a:pt x="3352" y="467"/>
                      <a:pt x="3692" y="605"/>
                      <a:pt x="3932" y="857"/>
                    </a:cubicBezTo>
                    <a:cubicBezTo>
                      <a:pt x="3673" y="1109"/>
                      <a:pt x="3340" y="1235"/>
                      <a:pt x="3004" y="1235"/>
                    </a:cubicBezTo>
                    <a:cubicBezTo>
                      <a:pt x="2669" y="1235"/>
                      <a:pt x="2332" y="1109"/>
                      <a:pt x="2067" y="857"/>
                    </a:cubicBezTo>
                    <a:cubicBezTo>
                      <a:pt x="2319" y="605"/>
                      <a:pt x="2647" y="467"/>
                      <a:pt x="2999" y="467"/>
                    </a:cubicBezTo>
                    <a:close/>
                    <a:moveTo>
                      <a:pt x="4196" y="1248"/>
                    </a:moveTo>
                    <a:cubicBezTo>
                      <a:pt x="4259" y="1399"/>
                      <a:pt x="4297" y="1576"/>
                      <a:pt x="4297" y="1752"/>
                    </a:cubicBezTo>
                    <a:lnTo>
                      <a:pt x="4297" y="2332"/>
                    </a:lnTo>
                    <a:cubicBezTo>
                      <a:pt x="4297" y="2924"/>
                      <a:pt x="3894" y="3441"/>
                      <a:pt x="3327" y="3592"/>
                    </a:cubicBezTo>
                    <a:lnTo>
                      <a:pt x="3314" y="3592"/>
                    </a:lnTo>
                    <a:cubicBezTo>
                      <a:pt x="3277" y="3604"/>
                      <a:pt x="3239" y="3604"/>
                      <a:pt x="3201" y="3617"/>
                    </a:cubicBezTo>
                    <a:lnTo>
                      <a:pt x="2798" y="3617"/>
                    </a:lnTo>
                    <a:cubicBezTo>
                      <a:pt x="2760" y="3604"/>
                      <a:pt x="2710" y="3604"/>
                      <a:pt x="2672" y="3592"/>
                    </a:cubicBezTo>
                    <a:cubicBezTo>
                      <a:pt x="2105" y="3441"/>
                      <a:pt x="1701" y="2924"/>
                      <a:pt x="1701" y="2332"/>
                    </a:cubicBezTo>
                    <a:lnTo>
                      <a:pt x="1701" y="1752"/>
                    </a:lnTo>
                    <a:cubicBezTo>
                      <a:pt x="1701" y="1576"/>
                      <a:pt x="1739" y="1399"/>
                      <a:pt x="1802" y="1248"/>
                    </a:cubicBezTo>
                    <a:cubicBezTo>
                      <a:pt x="2149" y="1544"/>
                      <a:pt x="2574" y="1692"/>
                      <a:pt x="2999" y="1692"/>
                    </a:cubicBezTo>
                    <a:cubicBezTo>
                      <a:pt x="3425" y="1692"/>
                      <a:pt x="3850" y="1544"/>
                      <a:pt x="4196" y="1248"/>
                    </a:cubicBezTo>
                    <a:close/>
                    <a:moveTo>
                      <a:pt x="4574" y="3088"/>
                    </a:moveTo>
                    <a:cubicBezTo>
                      <a:pt x="4814" y="3176"/>
                      <a:pt x="5028" y="3327"/>
                      <a:pt x="5205" y="3529"/>
                    </a:cubicBezTo>
                    <a:cubicBezTo>
                      <a:pt x="5406" y="3781"/>
                      <a:pt x="5520" y="4108"/>
                      <a:pt x="5520" y="4436"/>
                    </a:cubicBezTo>
                    <a:lnTo>
                      <a:pt x="5520" y="5696"/>
                    </a:lnTo>
                    <a:lnTo>
                      <a:pt x="2332" y="5696"/>
                    </a:lnTo>
                    <a:cubicBezTo>
                      <a:pt x="2029" y="5671"/>
                      <a:pt x="2029" y="5230"/>
                      <a:pt x="2332" y="5205"/>
                    </a:cubicBezTo>
                    <a:lnTo>
                      <a:pt x="5003" y="5205"/>
                    </a:lnTo>
                    <a:lnTo>
                      <a:pt x="5003" y="4310"/>
                    </a:lnTo>
                    <a:lnTo>
                      <a:pt x="4537" y="4310"/>
                    </a:lnTo>
                    <a:lnTo>
                      <a:pt x="4537" y="4751"/>
                    </a:lnTo>
                    <a:lnTo>
                      <a:pt x="1462" y="4751"/>
                    </a:lnTo>
                    <a:lnTo>
                      <a:pt x="1462" y="4310"/>
                    </a:lnTo>
                    <a:lnTo>
                      <a:pt x="1008" y="4310"/>
                    </a:lnTo>
                    <a:lnTo>
                      <a:pt x="1008" y="5205"/>
                    </a:lnTo>
                    <a:lnTo>
                      <a:pt x="1664" y="5205"/>
                    </a:lnTo>
                    <a:cubicBezTo>
                      <a:pt x="1638" y="5293"/>
                      <a:pt x="1626" y="5369"/>
                      <a:pt x="1626" y="5457"/>
                    </a:cubicBezTo>
                    <a:cubicBezTo>
                      <a:pt x="1613" y="5532"/>
                      <a:pt x="1638" y="5621"/>
                      <a:pt x="1664" y="5696"/>
                    </a:cubicBezTo>
                    <a:lnTo>
                      <a:pt x="467" y="5696"/>
                    </a:lnTo>
                    <a:lnTo>
                      <a:pt x="467" y="4436"/>
                    </a:lnTo>
                    <a:cubicBezTo>
                      <a:pt x="467" y="4108"/>
                      <a:pt x="567" y="3793"/>
                      <a:pt x="782" y="3529"/>
                    </a:cubicBezTo>
                    <a:cubicBezTo>
                      <a:pt x="945" y="3327"/>
                      <a:pt x="1160" y="3176"/>
                      <a:pt x="1412" y="3088"/>
                    </a:cubicBezTo>
                    <a:cubicBezTo>
                      <a:pt x="1638" y="3567"/>
                      <a:pt x="2079" y="3919"/>
                      <a:pt x="2596" y="4045"/>
                    </a:cubicBezTo>
                    <a:lnTo>
                      <a:pt x="3390" y="4045"/>
                    </a:lnTo>
                    <a:cubicBezTo>
                      <a:pt x="3907" y="3919"/>
                      <a:pt x="4335" y="3567"/>
                      <a:pt x="4574" y="3088"/>
                    </a:cubicBezTo>
                    <a:close/>
                    <a:moveTo>
                      <a:pt x="2999" y="1"/>
                    </a:moveTo>
                    <a:cubicBezTo>
                      <a:pt x="2029" y="1"/>
                      <a:pt x="1235" y="782"/>
                      <a:pt x="1235" y="1752"/>
                    </a:cubicBezTo>
                    <a:lnTo>
                      <a:pt x="1235" y="2332"/>
                    </a:lnTo>
                    <a:cubicBezTo>
                      <a:pt x="1235" y="2433"/>
                      <a:pt x="1248" y="2546"/>
                      <a:pt x="1260" y="2647"/>
                    </a:cubicBezTo>
                    <a:cubicBezTo>
                      <a:pt x="504" y="2911"/>
                      <a:pt x="0" y="3630"/>
                      <a:pt x="0" y="4436"/>
                    </a:cubicBezTo>
                    <a:lnTo>
                      <a:pt x="0" y="6162"/>
                    </a:lnTo>
                    <a:lnTo>
                      <a:pt x="5986" y="6162"/>
                    </a:lnTo>
                    <a:lnTo>
                      <a:pt x="5986" y="4449"/>
                    </a:lnTo>
                    <a:cubicBezTo>
                      <a:pt x="5986" y="3642"/>
                      <a:pt x="5482" y="2924"/>
                      <a:pt x="4726" y="2647"/>
                    </a:cubicBezTo>
                    <a:cubicBezTo>
                      <a:pt x="4738" y="2546"/>
                      <a:pt x="4751" y="2433"/>
                      <a:pt x="4751" y="2332"/>
                    </a:cubicBezTo>
                    <a:lnTo>
                      <a:pt x="4751" y="1752"/>
                    </a:lnTo>
                    <a:cubicBezTo>
                      <a:pt x="4751" y="782"/>
                      <a:pt x="3970" y="1"/>
                      <a:pt x="29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759" name="Google Shape;1759;p74"/>
          <p:cNvSpPr/>
          <p:nvPr/>
        </p:nvSpPr>
        <p:spPr>
          <a:xfrm>
            <a:off x="5796793" y="1828800"/>
            <a:ext cx="342916" cy="344019"/>
          </a:xfrm>
          <a:custGeom>
            <a:avLst/>
            <a:gdLst/>
            <a:ahLst/>
            <a:cxnLst/>
            <a:rect l="l" t="t" r="r" b="b"/>
            <a:pathLst>
              <a:path w="7775" h="7800" extrusionOk="0">
                <a:moveTo>
                  <a:pt x="3931" y="479"/>
                </a:moveTo>
                <a:lnTo>
                  <a:pt x="3931" y="479"/>
                </a:lnTo>
                <a:cubicBezTo>
                  <a:pt x="4695" y="499"/>
                  <a:pt x="5318" y="1134"/>
                  <a:pt x="5318" y="1915"/>
                </a:cubicBezTo>
                <a:lnTo>
                  <a:pt x="5318" y="1978"/>
                </a:lnTo>
                <a:lnTo>
                  <a:pt x="5318" y="2016"/>
                </a:lnTo>
                <a:lnTo>
                  <a:pt x="5318" y="2041"/>
                </a:lnTo>
                <a:lnTo>
                  <a:pt x="5318" y="2092"/>
                </a:lnTo>
                <a:lnTo>
                  <a:pt x="5318" y="2104"/>
                </a:lnTo>
                <a:lnTo>
                  <a:pt x="5318" y="2155"/>
                </a:lnTo>
                <a:lnTo>
                  <a:pt x="5318" y="2167"/>
                </a:lnTo>
                <a:cubicBezTo>
                  <a:pt x="5318" y="2180"/>
                  <a:pt x="5305" y="2205"/>
                  <a:pt x="5305" y="2230"/>
                </a:cubicBezTo>
                <a:cubicBezTo>
                  <a:pt x="5305" y="2243"/>
                  <a:pt x="5293" y="2268"/>
                  <a:pt x="5293" y="2281"/>
                </a:cubicBezTo>
                <a:cubicBezTo>
                  <a:pt x="5293" y="2306"/>
                  <a:pt x="5280" y="2331"/>
                  <a:pt x="5267" y="2344"/>
                </a:cubicBezTo>
                <a:cubicBezTo>
                  <a:pt x="5255" y="2407"/>
                  <a:pt x="5230" y="2470"/>
                  <a:pt x="5204" y="2520"/>
                </a:cubicBezTo>
                <a:lnTo>
                  <a:pt x="5179" y="2571"/>
                </a:lnTo>
                <a:lnTo>
                  <a:pt x="5167" y="2583"/>
                </a:lnTo>
                <a:lnTo>
                  <a:pt x="5141" y="2621"/>
                </a:lnTo>
                <a:lnTo>
                  <a:pt x="5141" y="2634"/>
                </a:lnTo>
                <a:lnTo>
                  <a:pt x="5116" y="2684"/>
                </a:lnTo>
                <a:lnTo>
                  <a:pt x="5116" y="2697"/>
                </a:lnTo>
                <a:lnTo>
                  <a:pt x="5078" y="2734"/>
                </a:lnTo>
                <a:cubicBezTo>
                  <a:pt x="5078" y="2734"/>
                  <a:pt x="5078" y="2747"/>
                  <a:pt x="5078" y="2747"/>
                </a:cubicBezTo>
                <a:lnTo>
                  <a:pt x="5053" y="2785"/>
                </a:lnTo>
                <a:lnTo>
                  <a:pt x="5041" y="2797"/>
                </a:lnTo>
                <a:lnTo>
                  <a:pt x="5028" y="2810"/>
                </a:lnTo>
                <a:lnTo>
                  <a:pt x="5015" y="2835"/>
                </a:lnTo>
                <a:lnTo>
                  <a:pt x="5003" y="2848"/>
                </a:lnTo>
                <a:lnTo>
                  <a:pt x="4952" y="2886"/>
                </a:lnTo>
                <a:cubicBezTo>
                  <a:pt x="4763" y="3075"/>
                  <a:pt x="4625" y="3314"/>
                  <a:pt x="4536" y="3566"/>
                </a:cubicBezTo>
                <a:lnTo>
                  <a:pt x="4171" y="3566"/>
                </a:lnTo>
                <a:lnTo>
                  <a:pt x="4171" y="2634"/>
                </a:lnTo>
                <a:lnTo>
                  <a:pt x="4952" y="1852"/>
                </a:lnTo>
                <a:lnTo>
                  <a:pt x="4625" y="1525"/>
                </a:lnTo>
                <a:lnTo>
                  <a:pt x="3932" y="2218"/>
                </a:lnTo>
                <a:lnTo>
                  <a:pt x="3239" y="1525"/>
                </a:lnTo>
                <a:lnTo>
                  <a:pt x="2911" y="1852"/>
                </a:lnTo>
                <a:lnTo>
                  <a:pt x="3692" y="2634"/>
                </a:lnTo>
                <a:lnTo>
                  <a:pt x="3692" y="3566"/>
                </a:lnTo>
                <a:lnTo>
                  <a:pt x="3327" y="3566"/>
                </a:lnTo>
                <a:cubicBezTo>
                  <a:pt x="3314" y="3541"/>
                  <a:pt x="3302" y="3503"/>
                  <a:pt x="3289" y="3478"/>
                </a:cubicBezTo>
                <a:cubicBezTo>
                  <a:pt x="3201" y="3251"/>
                  <a:pt x="3075" y="3049"/>
                  <a:pt x="2911" y="2886"/>
                </a:cubicBezTo>
                <a:lnTo>
                  <a:pt x="2861" y="2848"/>
                </a:lnTo>
                <a:lnTo>
                  <a:pt x="2848" y="2835"/>
                </a:lnTo>
                <a:lnTo>
                  <a:pt x="2835" y="2810"/>
                </a:lnTo>
                <a:lnTo>
                  <a:pt x="2823" y="2797"/>
                </a:lnTo>
                <a:lnTo>
                  <a:pt x="2810" y="2785"/>
                </a:lnTo>
                <a:lnTo>
                  <a:pt x="2785" y="2747"/>
                </a:lnTo>
                <a:cubicBezTo>
                  <a:pt x="2785" y="2747"/>
                  <a:pt x="2785" y="2734"/>
                  <a:pt x="2772" y="2734"/>
                </a:cubicBezTo>
                <a:lnTo>
                  <a:pt x="2747" y="2697"/>
                </a:lnTo>
                <a:lnTo>
                  <a:pt x="2747" y="2684"/>
                </a:lnTo>
                <a:lnTo>
                  <a:pt x="2722" y="2634"/>
                </a:lnTo>
                <a:cubicBezTo>
                  <a:pt x="2722" y="2634"/>
                  <a:pt x="2722" y="2621"/>
                  <a:pt x="2722" y="2621"/>
                </a:cubicBezTo>
                <a:cubicBezTo>
                  <a:pt x="2722" y="2608"/>
                  <a:pt x="2709" y="2596"/>
                  <a:pt x="2697" y="2583"/>
                </a:cubicBezTo>
                <a:lnTo>
                  <a:pt x="2684" y="2571"/>
                </a:lnTo>
                <a:cubicBezTo>
                  <a:pt x="2646" y="2495"/>
                  <a:pt x="2621" y="2419"/>
                  <a:pt x="2596" y="2344"/>
                </a:cubicBezTo>
                <a:lnTo>
                  <a:pt x="2571" y="2281"/>
                </a:lnTo>
                <a:cubicBezTo>
                  <a:pt x="2571" y="2256"/>
                  <a:pt x="2558" y="2243"/>
                  <a:pt x="2558" y="2218"/>
                </a:cubicBezTo>
                <a:cubicBezTo>
                  <a:pt x="2558" y="2205"/>
                  <a:pt x="2546" y="2180"/>
                  <a:pt x="2546" y="2167"/>
                </a:cubicBezTo>
                <a:lnTo>
                  <a:pt x="2546" y="2155"/>
                </a:lnTo>
                <a:lnTo>
                  <a:pt x="2533" y="2104"/>
                </a:lnTo>
                <a:cubicBezTo>
                  <a:pt x="2533" y="2092"/>
                  <a:pt x="2533" y="2092"/>
                  <a:pt x="2533" y="2079"/>
                </a:cubicBezTo>
                <a:lnTo>
                  <a:pt x="2533" y="2041"/>
                </a:lnTo>
                <a:lnTo>
                  <a:pt x="2533" y="2016"/>
                </a:lnTo>
                <a:lnTo>
                  <a:pt x="2533" y="1966"/>
                </a:lnTo>
                <a:lnTo>
                  <a:pt x="2533" y="1903"/>
                </a:lnTo>
                <a:cubicBezTo>
                  <a:pt x="2533" y="1122"/>
                  <a:pt x="3155" y="499"/>
                  <a:pt x="3931" y="479"/>
                </a:cubicBezTo>
                <a:close/>
                <a:moveTo>
                  <a:pt x="4662" y="4045"/>
                </a:moveTo>
                <a:lnTo>
                  <a:pt x="4662" y="4473"/>
                </a:lnTo>
                <a:lnTo>
                  <a:pt x="3125" y="4473"/>
                </a:lnTo>
                <a:lnTo>
                  <a:pt x="3125" y="4045"/>
                </a:lnTo>
                <a:close/>
                <a:moveTo>
                  <a:pt x="4310" y="4940"/>
                </a:moveTo>
                <a:cubicBezTo>
                  <a:pt x="4284" y="5028"/>
                  <a:pt x="4209" y="5091"/>
                  <a:pt x="4108" y="5091"/>
                </a:cubicBezTo>
                <a:lnTo>
                  <a:pt x="3667" y="5091"/>
                </a:lnTo>
                <a:cubicBezTo>
                  <a:pt x="3579" y="5091"/>
                  <a:pt x="3491" y="5028"/>
                  <a:pt x="3478" y="4940"/>
                </a:cubicBezTo>
                <a:close/>
                <a:moveTo>
                  <a:pt x="6162" y="2898"/>
                </a:moveTo>
                <a:lnTo>
                  <a:pt x="6162" y="5960"/>
                </a:lnTo>
                <a:lnTo>
                  <a:pt x="1374" y="5960"/>
                </a:lnTo>
                <a:lnTo>
                  <a:pt x="1374" y="2898"/>
                </a:lnTo>
                <a:lnTo>
                  <a:pt x="2155" y="2898"/>
                </a:lnTo>
                <a:cubicBezTo>
                  <a:pt x="2205" y="2974"/>
                  <a:pt x="2256" y="3037"/>
                  <a:pt x="2319" y="3112"/>
                </a:cubicBezTo>
                <a:lnTo>
                  <a:pt x="2432" y="3112"/>
                </a:lnTo>
                <a:cubicBezTo>
                  <a:pt x="2445" y="3125"/>
                  <a:pt x="2445" y="3138"/>
                  <a:pt x="2457" y="3138"/>
                </a:cubicBezTo>
                <a:lnTo>
                  <a:pt x="2457" y="3150"/>
                </a:lnTo>
                <a:lnTo>
                  <a:pt x="2483" y="3175"/>
                </a:lnTo>
                <a:lnTo>
                  <a:pt x="2495" y="3188"/>
                </a:lnTo>
                <a:lnTo>
                  <a:pt x="2520" y="3226"/>
                </a:lnTo>
                <a:lnTo>
                  <a:pt x="2546" y="3238"/>
                </a:lnTo>
                <a:cubicBezTo>
                  <a:pt x="2558" y="3264"/>
                  <a:pt x="2583" y="3289"/>
                  <a:pt x="2596" y="3301"/>
                </a:cubicBezTo>
                <a:lnTo>
                  <a:pt x="2621" y="3327"/>
                </a:lnTo>
                <a:lnTo>
                  <a:pt x="2646" y="3352"/>
                </a:lnTo>
                <a:lnTo>
                  <a:pt x="2646" y="3364"/>
                </a:lnTo>
                <a:lnTo>
                  <a:pt x="2646" y="3390"/>
                </a:lnTo>
                <a:lnTo>
                  <a:pt x="2659" y="3402"/>
                </a:lnTo>
                <a:lnTo>
                  <a:pt x="2672" y="3415"/>
                </a:lnTo>
                <a:lnTo>
                  <a:pt x="2684" y="3440"/>
                </a:lnTo>
                <a:lnTo>
                  <a:pt x="2697" y="3453"/>
                </a:lnTo>
                <a:cubicBezTo>
                  <a:pt x="2697" y="3465"/>
                  <a:pt x="2709" y="3465"/>
                  <a:pt x="2709" y="3478"/>
                </a:cubicBezTo>
                <a:cubicBezTo>
                  <a:pt x="2709" y="3478"/>
                  <a:pt x="2709" y="3490"/>
                  <a:pt x="2709" y="3490"/>
                </a:cubicBezTo>
                <a:lnTo>
                  <a:pt x="2722" y="3516"/>
                </a:lnTo>
                <a:lnTo>
                  <a:pt x="2722" y="3528"/>
                </a:lnTo>
                <a:cubicBezTo>
                  <a:pt x="2722" y="3528"/>
                  <a:pt x="2722" y="3541"/>
                  <a:pt x="2735" y="3553"/>
                </a:cubicBezTo>
                <a:cubicBezTo>
                  <a:pt x="2735" y="3553"/>
                  <a:pt x="2735" y="3566"/>
                  <a:pt x="2735" y="3566"/>
                </a:cubicBezTo>
                <a:lnTo>
                  <a:pt x="2747" y="3591"/>
                </a:lnTo>
                <a:cubicBezTo>
                  <a:pt x="2747" y="3591"/>
                  <a:pt x="2747" y="3604"/>
                  <a:pt x="2747" y="3604"/>
                </a:cubicBezTo>
                <a:cubicBezTo>
                  <a:pt x="2747" y="3616"/>
                  <a:pt x="2747" y="3629"/>
                  <a:pt x="2760" y="3629"/>
                </a:cubicBezTo>
                <a:lnTo>
                  <a:pt x="2760" y="3642"/>
                </a:lnTo>
                <a:cubicBezTo>
                  <a:pt x="2646" y="3730"/>
                  <a:pt x="2583" y="3856"/>
                  <a:pt x="2583" y="3995"/>
                </a:cubicBezTo>
                <a:lnTo>
                  <a:pt x="2583" y="4473"/>
                </a:lnTo>
                <a:cubicBezTo>
                  <a:pt x="2583" y="4675"/>
                  <a:pt x="2722" y="4851"/>
                  <a:pt x="2936" y="4902"/>
                </a:cubicBezTo>
                <a:cubicBezTo>
                  <a:pt x="2949" y="5255"/>
                  <a:pt x="3239" y="5519"/>
                  <a:pt x="3591" y="5532"/>
                </a:cubicBezTo>
                <a:lnTo>
                  <a:pt x="4032" y="5532"/>
                </a:lnTo>
                <a:cubicBezTo>
                  <a:pt x="4385" y="5519"/>
                  <a:pt x="4675" y="5242"/>
                  <a:pt x="4700" y="4902"/>
                </a:cubicBezTo>
                <a:cubicBezTo>
                  <a:pt x="4902" y="4851"/>
                  <a:pt x="5041" y="4675"/>
                  <a:pt x="5041" y="4473"/>
                </a:cubicBezTo>
                <a:lnTo>
                  <a:pt x="5041" y="3995"/>
                </a:lnTo>
                <a:cubicBezTo>
                  <a:pt x="5041" y="3856"/>
                  <a:pt x="4978" y="3730"/>
                  <a:pt x="4877" y="3642"/>
                </a:cubicBezTo>
                <a:lnTo>
                  <a:pt x="4877" y="3629"/>
                </a:lnTo>
                <a:lnTo>
                  <a:pt x="4877" y="3616"/>
                </a:lnTo>
                <a:cubicBezTo>
                  <a:pt x="4877" y="3604"/>
                  <a:pt x="4877" y="3591"/>
                  <a:pt x="4877" y="3591"/>
                </a:cubicBezTo>
                <a:lnTo>
                  <a:pt x="4889" y="3579"/>
                </a:lnTo>
                <a:cubicBezTo>
                  <a:pt x="4889" y="3566"/>
                  <a:pt x="4902" y="3553"/>
                  <a:pt x="4902" y="3553"/>
                </a:cubicBezTo>
                <a:cubicBezTo>
                  <a:pt x="4902" y="3541"/>
                  <a:pt x="4902" y="3541"/>
                  <a:pt x="4902" y="3528"/>
                </a:cubicBezTo>
                <a:lnTo>
                  <a:pt x="4915" y="3516"/>
                </a:lnTo>
                <a:cubicBezTo>
                  <a:pt x="4915" y="3503"/>
                  <a:pt x="4915" y="3503"/>
                  <a:pt x="4915" y="3503"/>
                </a:cubicBezTo>
                <a:lnTo>
                  <a:pt x="4927" y="3478"/>
                </a:lnTo>
                <a:lnTo>
                  <a:pt x="4927" y="3465"/>
                </a:lnTo>
                <a:lnTo>
                  <a:pt x="4952" y="3440"/>
                </a:lnTo>
                <a:lnTo>
                  <a:pt x="4952" y="3427"/>
                </a:lnTo>
                <a:cubicBezTo>
                  <a:pt x="4952" y="3415"/>
                  <a:pt x="4952" y="3402"/>
                  <a:pt x="4965" y="3402"/>
                </a:cubicBezTo>
                <a:lnTo>
                  <a:pt x="4978" y="3364"/>
                </a:lnTo>
                <a:cubicBezTo>
                  <a:pt x="5015" y="3327"/>
                  <a:pt x="5053" y="3276"/>
                  <a:pt x="5091" y="3238"/>
                </a:cubicBezTo>
                <a:lnTo>
                  <a:pt x="5116" y="3226"/>
                </a:lnTo>
                <a:lnTo>
                  <a:pt x="5141" y="3188"/>
                </a:lnTo>
                <a:lnTo>
                  <a:pt x="5154" y="3175"/>
                </a:lnTo>
                <a:lnTo>
                  <a:pt x="5154" y="3163"/>
                </a:lnTo>
                <a:lnTo>
                  <a:pt x="5179" y="3150"/>
                </a:lnTo>
                <a:lnTo>
                  <a:pt x="5179" y="3138"/>
                </a:lnTo>
                <a:lnTo>
                  <a:pt x="5217" y="3112"/>
                </a:lnTo>
                <a:cubicBezTo>
                  <a:pt x="5267" y="3037"/>
                  <a:pt x="5318" y="2961"/>
                  <a:pt x="5368" y="2898"/>
                </a:cubicBezTo>
                <a:close/>
                <a:moveTo>
                  <a:pt x="6931" y="2218"/>
                </a:moveTo>
                <a:cubicBezTo>
                  <a:pt x="6943" y="2218"/>
                  <a:pt x="6956" y="2230"/>
                  <a:pt x="6956" y="2243"/>
                </a:cubicBezTo>
                <a:lnTo>
                  <a:pt x="6956" y="6653"/>
                </a:lnTo>
                <a:lnTo>
                  <a:pt x="819" y="6653"/>
                </a:lnTo>
                <a:lnTo>
                  <a:pt x="819" y="2243"/>
                </a:lnTo>
                <a:cubicBezTo>
                  <a:pt x="819" y="2230"/>
                  <a:pt x="832" y="2218"/>
                  <a:pt x="844" y="2218"/>
                </a:cubicBezTo>
                <a:lnTo>
                  <a:pt x="2016" y="2218"/>
                </a:lnTo>
                <a:cubicBezTo>
                  <a:pt x="2029" y="2293"/>
                  <a:pt x="2054" y="2369"/>
                  <a:pt x="2067" y="2432"/>
                </a:cubicBezTo>
                <a:lnTo>
                  <a:pt x="1033" y="2432"/>
                </a:lnTo>
                <a:lnTo>
                  <a:pt x="1033" y="6439"/>
                </a:lnTo>
                <a:lnTo>
                  <a:pt x="6742" y="6439"/>
                </a:lnTo>
                <a:lnTo>
                  <a:pt x="6742" y="2432"/>
                </a:lnTo>
                <a:lnTo>
                  <a:pt x="5708" y="2432"/>
                </a:lnTo>
                <a:cubicBezTo>
                  <a:pt x="5721" y="2356"/>
                  <a:pt x="5746" y="2293"/>
                  <a:pt x="5759" y="2218"/>
                </a:cubicBezTo>
                <a:close/>
                <a:moveTo>
                  <a:pt x="7321" y="7107"/>
                </a:moveTo>
                <a:lnTo>
                  <a:pt x="7321" y="7309"/>
                </a:lnTo>
                <a:cubicBezTo>
                  <a:pt x="7321" y="7309"/>
                  <a:pt x="7309" y="7321"/>
                  <a:pt x="7296" y="7321"/>
                </a:cubicBezTo>
                <a:lnTo>
                  <a:pt x="492" y="7321"/>
                </a:lnTo>
                <a:cubicBezTo>
                  <a:pt x="479" y="7321"/>
                  <a:pt x="466" y="7309"/>
                  <a:pt x="466" y="7309"/>
                </a:cubicBezTo>
                <a:lnTo>
                  <a:pt x="466" y="7107"/>
                </a:lnTo>
                <a:close/>
                <a:moveTo>
                  <a:pt x="3894" y="0"/>
                </a:moveTo>
                <a:cubicBezTo>
                  <a:pt x="2898" y="0"/>
                  <a:pt x="2067" y="769"/>
                  <a:pt x="2004" y="1764"/>
                </a:cubicBezTo>
                <a:lnTo>
                  <a:pt x="844" y="1764"/>
                </a:lnTo>
                <a:cubicBezTo>
                  <a:pt x="567" y="1764"/>
                  <a:pt x="353" y="1978"/>
                  <a:pt x="353" y="2243"/>
                </a:cubicBezTo>
                <a:lnTo>
                  <a:pt x="353" y="6653"/>
                </a:lnTo>
                <a:lnTo>
                  <a:pt x="0" y="6653"/>
                </a:lnTo>
                <a:lnTo>
                  <a:pt x="0" y="7309"/>
                </a:lnTo>
                <a:cubicBezTo>
                  <a:pt x="0" y="7573"/>
                  <a:pt x="214" y="7800"/>
                  <a:pt x="479" y="7800"/>
                </a:cubicBezTo>
                <a:lnTo>
                  <a:pt x="7283" y="7800"/>
                </a:lnTo>
                <a:cubicBezTo>
                  <a:pt x="7561" y="7787"/>
                  <a:pt x="7775" y="7573"/>
                  <a:pt x="7775" y="7309"/>
                </a:cubicBezTo>
                <a:lnTo>
                  <a:pt x="7775" y="6653"/>
                </a:lnTo>
                <a:lnTo>
                  <a:pt x="7422" y="6653"/>
                </a:lnTo>
                <a:lnTo>
                  <a:pt x="7422" y="2243"/>
                </a:lnTo>
                <a:cubicBezTo>
                  <a:pt x="7422" y="1978"/>
                  <a:pt x="7208" y="1764"/>
                  <a:pt x="6931" y="1764"/>
                </a:cubicBezTo>
                <a:lnTo>
                  <a:pt x="5771" y="1764"/>
                </a:lnTo>
                <a:cubicBezTo>
                  <a:pt x="5708" y="769"/>
                  <a:pt x="4877" y="0"/>
                  <a:pt x="38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60" name="Google Shape;1760;p74"/>
          <p:cNvGrpSpPr/>
          <p:nvPr/>
        </p:nvGrpSpPr>
        <p:grpSpPr>
          <a:xfrm>
            <a:off x="4937368" y="2377655"/>
            <a:ext cx="342964" cy="292375"/>
            <a:chOff x="4448226" y="1886573"/>
            <a:chExt cx="604662" cy="515471"/>
          </a:xfrm>
        </p:grpSpPr>
        <p:sp>
          <p:nvSpPr>
            <p:cNvPr id="1761" name="Google Shape;1761;p74"/>
            <p:cNvSpPr/>
            <p:nvPr/>
          </p:nvSpPr>
          <p:spPr>
            <a:xfrm>
              <a:off x="4448226" y="1886573"/>
              <a:ext cx="604662" cy="515471"/>
            </a:xfrm>
            <a:custGeom>
              <a:avLst/>
              <a:gdLst/>
              <a:ahLst/>
              <a:cxnLst/>
              <a:rect l="l" t="t" r="r" b="b"/>
              <a:pathLst>
                <a:path w="7776" h="6629" extrusionOk="0">
                  <a:moveTo>
                    <a:pt x="7309" y="3730"/>
                  </a:moveTo>
                  <a:lnTo>
                    <a:pt x="7309" y="6162"/>
                  </a:lnTo>
                  <a:lnTo>
                    <a:pt x="467" y="6162"/>
                  </a:lnTo>
                  <a:lnTo>
                    <a:pt x="467" y="3730"/>
                  </a:lnTo>
                  <a:close/>
                  <a:moveTo>
                    <a:pt x="2546" y="0"/>
                  </a:moveTo>
                  <a:lnTo>
                    <a:pt x="2546" y="416"/>
                  </a:lnTo>
                  <a:cubicBezTo>
                    <a:pt x="2546" y="807"/>
                    <a:pt x="2861" y="1122"/>
                    <a:pt x="3264" y="1122"/>
                  </a:cubicBezTo>
                  <a:lnTo>
                    <a:pt x="5242" y="1122"/>
                  </a:lnTo>
                  <a:cubicBezTo>
                    <a:pt x="5557" y="1147"/>
                    <a:pt x="5557" y="1601"/>
                    <a:pt x="5242" y="1626"/>
                  </a:cubicBezTo>
                  <a:lnTo>
                    <a:pt x="1639" y="1626"/>
                  </a:lnTo>
                  <a:cubicBezTo>
                    <a:pt x="1611" y="1622"/>
                    <a:pt x="1584" y="1621"/>
                    <a:pt x="1557" y="1621"/>
                  </a:cubicBezTo>
                  <a:cubicBezTo>
                    <a:pt x="1176" y="1621"/>
                    <a:pt x="857" y="1943"/>
                    <a:pt x="857" y="2331"/>
                  </a:cubicBezTo>
                  <a:cubicBezTo>
                    <a:pt x="857" y="2725"/>
                    <a:pt x="1185" y="3040"/>
                    <a:pt x="1573" y="3040"/>
                  </a:cubicBezTo>
                  <a:cubicBezTo>
                    <a:pt x="1595" y="3040"/>
                    <a:pt x="1617" y="3039"/>
                    <a:pt x="1639" y="3037"/>
                  </a:cubicBezTo>
                  <a:lnTo>
                    <a:pt x="3403" y="3037"/>
                  </a:lnTo>
                  <a:cubicBezTo>
                    <a:pt x="3541" y="3037"/>
                    <a:pt x="3655" y="3138"/>
                    <a:pt x="3655" y="3277"/>
                  </a:cubicBezTo>
                  <a:lnTo>
                    <a:pt x="0" y="3277"/>
                  </a:lnTo>
                  <a:lnTo>
                    <a:pt x="0" y="6628"/>
                  </a:lnTo>
                  <a:lnTo>
                    <a:pt x="7775" y="6628"/>
                  </a:lnTo>
                  <a:lnTo>
                    <a:pt x="7775" y="3277"/>
                  </a:lnTo>
                  <a:lnTo>
                    <a:pt x="4121" y="3277"/>
                  </a:lnTo>
                  <a:cubicBezTo>
                    <a:pt x="4108" y="2886"/>
                    <a:pt x="3793" y="2583"/>
                    <a:pt x="3415" y="2571"/>
                  </a:cubicBezTo>
                  <a:lnTo>
                    <a:pt x="1639" y="2571"/>
                  </a:lnTo>
                  <a:cubicBezTo>
                    <a:pt x="1311" y="2571"/>
                    <a:pt x="1311" y="2079"/>
                    <a:pt x="1639" y="2079"/>
                  </a:cubicBezTo>
                  <a:lnTo>
                    <a:pt x="5242" y="2079"/>
                  </a:lnTo>
                  <a:cubicBezTo>
                    <a:pt x="5264" y="2081"/>
                    <a:pt x="5286" y="2082"/>
                    <a:pt x="5308" y="2082"/>
                  </a:cubicBezTo>
                  <a:cubicBezTo>
                    <a:pt x="5696" y="2082"/>
                    <a:pt x="6024" y="1768"/>
                    <a:pt x="6024" y="1374"/>
                  </a:cubicBezTo>
                  <a:cubicBezTo>
                    <a:pt x="6024" y="968"/>
                    <a:pt x="5696" y="653"/>
                    <a:pt x="5308" y="653"/>
                  </a:cubicBezTo>
                  <a:cubicBezTo>
                    <a:pt x="5286" y="653"/>
                    <a:pt x="5264" y="654"/>
                    <a:pt x="5242" y="656"/>
                  </a:cubicBezTo>
                  <a:lnTo>
                    <a:pt x="3264" y="656"/>
                  </a:lnTo>
                  <a:cubicBezTo>
                    <a:pt x="3125" y="656"/>
                    <a:pt x="3012" y="542"/>
                    <a:pt x="3012" y="416"/>
                  </a:cubicBezTo>
                  <a:lnTo>
                    <a:pt x="30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74"/>
            <p:cNvSpPr/>
            <p:nvPr/>
          </p:nvSpPr>
          <p:spPr>
            <a:xfrm>
              <a:off x="4505068" y="2197141"/>
              <a:ext cx="39269" cy="36392"/>
            </a:xfrm>
            <a:custGeom>
              <a:avLst/>
              <a:gdLst/>
              <a:ahLst/>
              <a:cxnLst/>
              <a:rect l="l" t="t" r="r" b="b"/>
              <a:pathLst>
                <a:path w="505" h="468" extrusionOk="0">
                  <a:moveTo>
                    <a:pt x="0" y="1"/>
                  </a:moveTo>
                  <a:lnTo>
                    <a:pt x="0" y="467"/>
                  </a:lnTo>
                  <a:lnTo>
                    <a:pt x="504" y="467"/>
                  </a:lnTo>
                  <a:lnTo>
                    <a:pt x="50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74"/>
            <p:cNvSpPr/>
            <p:nvPr/>
          </p:nvSpPr>
          <p:spPr>
            <a:xfrm>
              <a:off x="4569685" y="2197141"/>
              <a:ext cx="39269" cy="36392"/>
            </a:xfrm>
            <a:custGeom>
              <a:avLst/>
              <a:gdLst/>
              <a:ahLst/>
              <a:cxnLst/>
              <a:rect l="l" t="t" r="r" b="b"/>
              <a:pathLst>
                <a:path w="505" h="468" extrusionOk="0">
                  <a:moveTo>
                    <a:pt x="1" y="1"/>
                  </a:moveTo>
                  <a:lnTo>
                    <a:pt x="1" y="467"/>
                  </a:lnTo>
                  <a:lnTo>
                    <a:pt x="505" y="467"/>
                  </a:lnTo>
                  <a:lnTo>
                    <a:pt x="5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74"/>
            <p:cNvSpPr/>
            <p:nvPr/>
          </p:nvSpPr>
          <p:spPr>
            <a:xfrm>
              <a:off x="4634381" y="2197141"/>
              <a:ext cx="39269" cy="36392"/>
            </a:xfrm>
            <a:custGeom>
              <a:avLst/>
              <a:gdLst/>
              <a:ahLst/>
              <a:cxnLst/>
              <a:rect l="l" t="t" r="r" b="b"/>
              <a:pathLst>
                <a:path w="505" h="468" extrusionOk="0">
                  <a:moveTo>
                    <a:pt x="1" y="1"/>
                  </a:moveTo>
                  <a:lnTo>
                    <a:pt x="1" y="467"/>
                  </a:lnTo>
                  <a:lnTo>
                    <a:pt x="505" y="467"/>
                  </a:lnTo>
                  <a:lnTo>
                    <a:pt x="5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74"/>
            <p:cNvSpPr/>
            <p:nvPr/>
          </p:nvSpPr>
          <p:spPr>
            <a:xfrm>
              <a:off x="4699076" y="2197141"/>
              <a:ext cx="39269" cy="36392"/>
            </a:xfrm>
            <a:custGeom>
              <a:avLst/>
              <a:gdLst/>
              <a:ahLst/>
              <a:cxnLst/>
              <a:rect l="l" t="t" r="r" b="b"/>
              <a:pathLst>
                <a:path w="505" h="468" extrusionOk="0">
                  <a:moveTo>
                    <a:pt x="0" y="1"/>
                  </a:moveTo>
                  <a:lnTo>
                    <a:pt x="0" y="467"/>
                  </a:lnTo>
                  <a:lnTo>
                    <a:pt x="504" y="467"/>
                  </a:lnTo>
                  <a:lnTo>
                    <a:pt x="50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74"/>
            <p:cNvSpPr/>
            <p:nvPr/>
          </p:nvSpPr>
          <p:spPr>
            <a:xfrm>
              <a:off x="4763694" y="2197141"/>
              <a:ext cx="39269" cy="36392"/>
            </a:xfrm>
            <a:custGeom>
              <a:avLst/>
              <a:gdLst/>
              <a:ahLst/>
              <a:cxnLst/>
              <a:rect l="l" t="t" r="r" b="b"/>
              <a:pathLst>
                <a:path w="505" h="468" extrusionOk="0">
                  <a:moveTo>
                    <a:pt x="1" y="1"/>
                  </a:moveTo>
                  <a:lnTo>
                    <a:pt x="1" y="467"/>
                  </a:lnTo>
                  <a:lnTo>
                    <a:pt x="505" y="467"/>
                  </a:lnTo>
                  <a:lnTo>
                    <a:pt x="5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74"/>
            <p:cNvSpPr/>
            <p:nvPr/>
          </p:nvSpPr>
          <p:spPr>
            <a:xfrm>
              <a:off x="4827378" y="2197141"/>
              <a:ext cx="40280" cy="36392"/>
            </a:xfrm>
            <a:custGeom>
              <a:avLst/>
              <a:gdLst/>
              <a:ahLst/>
              <a:cxnLst/>
              <a:rect l="l" t="t" r="r" b="b"/>
              <a:pathLst>
                <a:path w="518" h="468" extrusionOk="0">
                  <a:moveTo>
                    <a:pt x="1" y="1"/>
                  </a:moveTo>
                  <a:lnTo>
                    <a:pt x="1" y="467"/>
                  </a:lnTo>
                  <a:lnTo>
                    <a:pt x="518" y="467"/>
                  </a:lnTo>
                  <a:lnTo>
                    <a:pt x="5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74"/>
            <p:cNvSpPr/>
            <p:nvPr/>
          </p:nvSpPr>
          <p:spPr>
            <a:xfrm>
              <a:off x="4892074" y="2197141"/>
              <a:ext cx="40280" cy="36392"/>
            </a:xfrm>
            <a:custGeom>
              <a:avLst/>
              <a:gdLst/>
              <a:ahLst/>
              <a:cxnLst/>
              <a:rect l="l" t="t" r="r" b="b"/>
              <a:pathLst>
                <a:path w="518" h="468" extrusionOk="0">
                  <a:moveTo>
                    <a:pt x="1" y="1"/>
                  </a:moveTo>
                  <a:lnTo>
                    <a:pt x="1" y="467"/>
                  </a:lnTo>
                  <a:lnTo>
                    <a:pt x="517" y="467"/>
                  </a:lnTo>
                  <a:lnTo>
                    <a:pt x="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74"/>
            <p:cNvSpPr/>
            <p:nvPr/>
          </p:nvSpPr>
          <p:spPr>
            <a:xfrm>
              <a:off x="4956769" y="2197141"/>
              <a:ext cx="39269" cy="36392"/>
            </a:xfrm>
            <a:custGeom>
              <a:avLst/>
              <a:gdLst/>
              <a:ahLst/>
              <a:cxnLst/>
              <a:rect l="l" t="t" r="r" b="b"/>
              <a:pathLst>
                <a:path w="505" h="468" extrusionOk="0">
                  <a:moveTo>
                    <a:pt x="0" y="1"/>
                  </a:moveTo>
                  <a:lnTo>
                    <a:pt x="0" y="467"/>
                  </a:lnTo>
                  <a:lnTo>
                    <a:pt x="504" y="467"/>
                  </a:lnTo>
                  <a:lnTo>
                    <a:pt x="50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74"/>
            <p:cNvSpPr/>
            <p:nvPr/>
          </p:nvSpPr>
          <p:spPr>
            <a:xfrm>
              <a:off x="4505068" y="2253983"/>
              <a:ext cx="39269" cy="35381"/>
            </a:xfrm>
            <a:custGeom>
              <a:avLst/>
              <a:gdLst/>
              <a:ahLst/>
              <a:cxnLst/>
              <a:rect l="l" t="t" r="r" b="b"/>
              <a:pathLst>
                <a:path w="505" h="455" extrusionOk="0">
                  <a:moveTo>
                    <a:pt x="0" y="1"/>
                  </a:moveTo>
                  <a:lnTo>
                    <a:pt x="0" y="454"/>
                  </a:lnTo>
                  <a:lnTo>
                    <a:pt x="504" y="454"/>
                  </a:lnTo>
                  <a:lnTo>
                    <a:pt x="50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74"/>
            <p:cNvSpPr/>
            <p:nvPr/>
          </p:nvSpPr>
          <p:spPr>
            <a:xfrm>
              <a:off x="4569685" y="2253983"/>
              <a:ext cx="39269" cy="35381"/>
            </a:xfrm>
            <a:custGeom>
              <a:avLst/>
              <a:gdLst/>
              <a:ahLst/>
              <a:cxnLst/>
              <a:rect l="l" t="t" r="r" b="b"/>
              <a:pathLst>
                <a:path w="505" h="455" extrusionOk="0">
                  <a:moveTo>
                    <a:pt x="1" y="1"/>
                  </a:moveTo>
                  <a:lnTo>
                    <a:pt x="1" y="454"/>
                  </a:lnTo>
                  <a:lnTo>
                    <a:pt x="505" y="454"/>
                  </a:lnTo>
                  <a:lnTo>
                    <a:pt x="5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74"/>
            <p:cNvSpPr/>
            <p:nvPr/>
          </p:nvSpPr>
          <p:spPr>
            <a:xfrm>
              <a:off x="4634381" y="2253983"/>
              <a:ext cx="39269" cy="35381"/>
            </a:xfrm>
            <a:custGeom>
              <a:avLst/>
              <a:gdLst/>
              <a:ahLst/>
              <a:cxnLst/>
              <a:rect l="l" t="t" r="r" b="b"/>
              <a:pathLst>
                <a:path w="505" h="455" extrusionOk="0">
                  <a:moveTo>
                    <a:pt x="1" y="1"/>
                  </a:moveTo>
                  <a:lnTo>
                    <a:pt x="1" y="454"/>
                  </a:lnTo>
                  <a:lnTo>
                    <a:pt x="505" y="454"/>
                  </a:lnTo>
                  <a:lnTo>
                    <a:pt x="5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74"/>
            <p:cNvSpPr/>
            <p:nvPr/>
          </p:nvSpPr>
          <p:spPr>
            <a:xfrm>
              <a:off x="4699076" y="2253983"/>
              <a:ext cx="39269" cy="35381"/>
            </a:xfrm>
            <a:custGeom>
              <a:avLst/>
              <a:gdLst/>
              <a:ahLst/>
              <a:cxnLst/>
              <a:rect l="l" t="t" r="r" b="b"/>
              <a:pathLst>
                <a:path w="505" h="455" extrusionOk="0">
                  <a:moveTo>
                    <a:pt x="0" y="1"/>
                  </a:moveTo>
                  <a:lnTo>
                    <a:pt x="0" y="454"/>
                  </a:lnTo>
                  <a:lnTo>
                    <a:pt x="504" y="454"/>
                  </a:lnTo>
                  <a:lnTo>
                    <a:pt x="50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74"/>
            <p:cNvSpPr/>
            <p:nvPr/>
          </p:nvSpPr>
          <p:spPr>
            <a:xfrm>
              <a:off x="4763694" y="2253983"/>
              <a:ext cx="39269" cy="35381"/>
            </a:xfrm>
            <a:custGeom>
              <a:avLst/>
              <a:gdLst/>
              <a:ahLst/>
              <a:cxnLst/>
              <a:rect l="l" t="t" r="r" b="b"/>
              <a:pathLst>
                <a:path w="505" h="455" extrusionOk="0">
                  <a:moveTo>
                    <a:pt x="1" y="1"/>
                  </a:moveTo>
                  <a:lnTo>
                    <a:pt x="1" y="454"/>
                  </a:lnTo>
                  <a:lnTo>
                    <a:pt x="505" y="454"/>
                  </a:lnTo>
                  <a:lnTo>
                    <a:pt x="5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74"/>
            <p:cNvSpPr/>
            <p:nvPr/>
          </p:nvSpPr>
          <p:spPr>
            <a:xfrm>
              <a:off x="4827378" y="2253983"/>
              <a:ext cx="40280" cy="35381"/>
            </a:xfrm>
            <a:custGeom>
              <a:avLst/>
              <a:gdLst/>
              <a:ahLst/>
              <a:cxnLst/>
              <a:rect l="l" t="t" r="r" b="b"/>
              <a:pathLst>
                <a:path w="518" h="455" extrusionOk="0">
                  <a:moveTo>
                    <a:pt x="1" y="1"/>
                  </a:moveTo>
                  <a:lnTo>
                    <a:pt x="1" y="454"/>
                  </a:lnTo>
                  <a:lnTo>
                    <a:pt x="518" y="454"/>
                  </a:lnTo>
                  <a:lnTo>
                    <a:pt x="5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74"/>
            <p:cNvSpPr/>
            <p:nvPr/>
          </p:nvSpPr>
          <p:spPr>
            <a:xfrm>
              <a:off x="4892074" y="2253983"/>
              <a:ext cx="40280" cy="35381"/>
            </a:xfrm>
            <a:custGeom>
              <a:avLst/>
              <a:gdLst/>
              <a:ahLst/>
              <a:cxnLst/>
              <a:rect l="l" t="t" r="r" b="b"/>
              <a:pathLst>
                <a:path w="518" h="455" extrusionOk="0">
                  <a:moveTo>
                    <a:pt x="1" y="1"/>
                  </a:moveTo>
                  <a:lnTo>
                    <a:pt x="1" y="454"/>
                  </a:lnTo>
                  <a:lnTo>
                    <a:pt x="517" y="454"/>
                  </a:lnTo>
                  <a:lnTo>
                    <a:pt x="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74"/>
            <p:cNvSpPr/>
            <p:nvPr/>
          </p:nvSpPr>
          <p:spPr>
            <a:xfrm>
              <a:off x="4956769" y="2253983"/>
              <a:ext cx="39269" cy="35381"/>
            </a:xfrm>
            <a:custGeom>
              <a:avLst/>
              <a:gdLst/>
              <a:ahLst/>
              <a:cxnLst/>
              <a:rect l="l" t="t" r="r" b="b"/>
              <a:pathLst>
                <a:path w="505" h="455" extrusionOk="0">
                  <a:moveTo>
                    <a:pt x="0" y="1"/>
                  </a:moveTo>
                  <a:lnTo>
                    <a:pt x="0" y="454"/>
                  </a:lnTo>
                  <a:lnTo>
                    <a:pt x="504" y="454"/>
                  </a:lnTo>
                  <a:lnTo>
                    <a:pt x="50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74"/>
            <p:cNvSpPr/>
            <p:nvPr/>
          </p:nvSpPr>
          <p:spPr>
            <a:xfrm>
              <a:off x="4505068" y="2309814"/>
              <a:ext cx="39269" cy="36392"/>
            </a:xfrm>
            <a:custGeom>
              <a:avLst/>
              <a:gdLst/>
              <a:ahLst/>
              <a:cxnLst/>
              <a:rect l="l" t="t" r="r" b="b"/>
              <a:pathLst>
                <a:path w="505" h="468" extrusionOk="0">
                  <a:moveTo>
                    <a:pt x="0" y="1"/>
                  </a:moveTo>
                  <a:lnTo>
                    <a:pt x="0" y="467"/>
                  </a:lnTo>
                  <a:lnTo>
                    <a:pt x="504" y="467"/>
                  </a:lnTo>
                  <a:lnTo>
                    <a:pt x="50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74"/>
            <p:cNvSpPr/>
            <p:nvPr/>
          </p:nvSpPr>
          <p:spPr>
            <a:xfrm>
              <a:off x="4569685" y="2309814"/>
              <a:ext cx="39269" cy="36392"/>
            </a:xfrm>
            <a:custGeom>
              <a:avLst/>
              <a:gdLst/>
              <a:ahLst/>
              <a:cxnLst/>
              <a:rect l="l" t="t" r="r" b="b"/>
              <a:pathLst>
                <a:path w="505" h="468" extrusionOk="0">
                  <a:moveTo>
                    <a:pt x="1" y="1"/>
                  </a:moveTo>
                  <a:lnTo>
                    <a:pt x="1" y="467"/>
                  </a:lnTo>
                  <a:lnTo>
                    <a:pt x="505" y="467"/>
                  </a:lnTo>
                  <a:lnTo>
                    <a:pt x="5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74"/>
            <p:cNvSpPr/>
            <p:nvPr/>
          </p:nvSpPr>
          <p:spPr>
            <a:xfrm>
              <a:off x="4634381" y="2309814"/>
              <a:ext cx="233280" cy="36392"/>
            </a:xfrm>
            <a:custGeom>
              <a:avLst/>
              <a:gdLst/>
              <a:ahLst/>
              <a:cxnLst/>
              <a:rect l="l" t="t" r="r" b="b"/>
              <a:pathLst>
                <a:path w="3000" h="468" extrusionOk="0">
                  <a:moveTo>
                    <a:pt x="1" y="1"/>
                  </a:moveTo>
                  <a:lnTo>
                    <a:pt x="1" y="467"/>
                  </a:lnTo>
                  <a:lnTo>
                    <a:pt x="3000" y="467"/>
                  </a:lnTo>
                  <a:lnTo>
                    <a:pt x="300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74"/>
            <p:cNvSpPr/>
            <p:nvPr/>
          </p:nvSpPr>
          <p:spPr>
            <a:xfrm>
              <a:off x="4892074" y="2309814"/>
              <a:ext cx="40280" cy="36392"/>
            </a:xfrm>
            <a:custGeom>
              <a:avLst/>
              <a:gdLst/>
              <a:ahLst/>
              <a:cxnLst/>
              <a:rect l="l" t="t" r="r" b="b"/>
              <a:pathLst>
                <a:path w="518" h="468" extrusionOk="0">
                  <a:moveTo>
                    <a:pt x="1" y="1"/>
                  </a:moveTo>
                  <a:lnTo>
                    <a:pt x="1" y="467"/>
                  </a:lnTo>
                  <a:lnTo>
                    <a:pt x="517" y="467"/>
                  </a:lnTo>
                  <a:lnTo>
                    <a:pt x="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74"/>
            <p:cNvSpPr/>
            <p:nvPr/>
          </p:nvSpPr>
          <p:spPr>
            <a:xfrm>
              <a:off x="4956769" y="2309814"/>
              <a:ext cx="39269" cy="36392"/>
            </a:xfrm>
            <a:custGeom>
              <a:avLst/>
              <a:gdLst/>
              <a:ahLst/>
              <a:cxnLst/>
              <a:rect l="l" t="t" r="r" b="b"/>
              <a:pathLst>
                <a:path w="505" h="468" extrusionOk="0">
                  <a:moveTo>
                    <a:pt x="0" y="1"/>
                  </a:moveTo>
                  <a:lnTo>
                    <a:pt x="0" y="467"/>
                  </a:lnTo>
                  <a:lnTo>
                    <a:pt x="504" y="467"/>
                  </a:lnTo>
                  <a:lnTo>
                    <a:pt x="50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3" name="Google Shape;1783;p74"/>
          <p:cNvGrpSpPr/>
          <p:nvPr/>
        </p:nvGrpSpPr>
        <p:grpSpPr>
          <a:xfrm>
            <a:off x="4852901" y="1905953"/>
            <a:ext cx="342964" cy="266794"/>
            <a:chOff x="3692262" y="1932606"/>
            <a:chExt cx="604662" cy="470370"/>
          </a:xfrm>
        </p:grpSpPr>
        <p:sp>
          <p:nvSpPr>
            <p:cNvPr id="1784" name="Google Shape;1784;p74"/>
            <p:cNvSpPr/>
            <p:nvPr/>
          </p:nvSpPr>
          <p:spPr>
            <a:xfrm>
              <a:off x="4035489" y="2044812"/>
              <a:ext cx="140901" cy="121072"/>
            </a:xfrm>
            <a:custGeom>
              <a:avLst/>
              <a:gdLst/>
              <a:ahLst/>
              <a:cxnLst/>
              <a:rect l="l" t="t" r="r" b="b"/>
              <a:pathLst>
                <a:path w="1812" h="1557" extrusionOk="0">
                  <a:moveTo>
                    <a:pt x="793" y="473"/>
                  </a:moveTo>
                  <a:cubicBezTo>
                    <a:pt x="1060" y="473"/>
                    <a:pt x="1190" y="791"/>
                    <a:pt x="1005" y="977"/>
                  </a:cubicBezTo>
                  <a:cubicBezTo>
                    <a:pt x="944" y="1046"/>
                    <a:pt x="865" y="1076"/>
                    <a:pt x="787" y="1076"/>
                  </a:cubicBezTo>
                  <a:cubicBezTo>
                    <a:pt x="636" y="1076"/>
                    <a:pt x="488" y="962"/>
                    <a:pt x="488" y="788"/>
                  </a:cubicBezTo>
                  <a:cubicBezTo>
                    <a:pt x="488" y="611"/>
                    <a:pt x="614" y="473"/>
                    <a:pt x="790" y="473"/>
                  </a:cubicBezTo>
                  <a:lnTo>
                    <a:pt x="778" y="473"/>
                  </a:lnTo>
                  <a:cubicBezTo>
                    <a:pt x="783" y="473"/>
                    <a:pt x="788" y="473"/>
                    <a:pt x="793" y="473"/>
                  </a:cubicBezTo>
                  <a:close/>
                  <a:moveTo>
                    <a:pt x="786" y="1"/>
                  </a:moveTo>
                  <a:cubicBezTo>
                    <a:pt x="385" y="1"/>
                    <a:pt x="1" y="315"/>
                    <a:pt x="9" y="788"/>
                  </a:cubicBezTo>
                  <a:cubicBezTo>
                    <a:pt x="9" y="1204"/>
                    <a:pt x="349" y="1544"/>
                    <a:pt x="778" y="1557"/>
                  </a:cubicBezTo>
                  <a:lnTo>
                    <a:pt x="778" y="1544"/>
                  </a:lnTo>
                  <a:cubicBezTo>
                    <a:pt x="1471" y="1544"/>
                    <a:pt x="1811" y="712"/>
                    <a:pt x="1320" y="221"/>
                  </a:cubicBezTo>
                  <a:cubicBezTo>
                    <a:pt x="1164" y="69"/>
                    <a:pt x="973" y="1"/>
                    <a:pt x="7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74"/>
            <p:cNvSpPr/>
            <p:nvPr/>
          </p:nvSpPr>
          <p:spPr>
            <a:xfrm>
              <a:off x="3771576" y="1985560"/>
              <a:ext cx="444010" cy="310651"/>
            </a:xfrm>
            <a:custGeom>
              <a:avLst/>
              <a:gdLst/>
              <a:ahLst/>
              <a:cxnLst/>
              <a:rect l="l" t="t" r="r" b="b"/>
              <a:pathLst>
                <a:path w="5710" h="3995" extrusionOk="0">
                  <a:moveTo>
                    <a:pt x="2937" y="2495"/>
                  </a:moveTo>
                  <a:lnTo>
                    <a:pt x="3428" y="3528"/>
                  </a:lnTo>
                  <a:lnTo>
                    <a:pt x="3000" y="3528"/>
                  </a:lnTo>
                  <a:lnTo>
                    <a:pt x="2798" y="3100"/>
                  </a:lnTo>
                  <a:lnTo>
                    <a:pt x="2723" y="2949"/>
                  </a:lnTo>
                  <a:lnTo>
                    <a:pt x="2937" y="2495"/>
                  </a:lnTo>
                  <a:close/>
                  <a:moveTo>
                    <a:pt x="1715" y="1890"/>
                  </a:moveTo>
                  <a:lnTo>
                    <a:pt x="2483" y="3541"/>
                  </a:lnTo>
                  <a:lnTo>
                    <a:pt x="933" y="3541"/>
                  </a:lnTo>
                  <a:lnTo>
                    <a:pt x="1715" y="1890"/>
                  </a:lnTo>
                  <a:close/>
                  <a:moveTo>
                    <a:pt x="5256" y="466"/>
                  </a:moveTo>
                  <a:lnTo>
                    <a:pt x="5256" y="3541"/>
                  </a:lnTo>
                  <a:lnTo>
                    <a:pt x="3945" y="3541"/>
                  </a:lnTo>
                  <a:lnTo>
                    <a:pt x="2937" y="1411"/>
                  </a:lnTo>
                  <a:lnTo>
                    <a:pt x="2471" y="2407"/>
                  </a:lnTo>
                  <a:lnTo>
                    <a:pt x="1715" y="806"/>
                  </a:lnTo>
                  <a:lnTo>
                    <a:pt x="467" y="3453"/>
                  </a:lnTo>
                  <a:lnTo>
                    <a:pt x="467" y="466"/>
                  </a:lnTo>
                  <a:close/>
                  <a:moveTo>
                    <a:pt x="1" y="0"/>
                  </a:moveTo>
                  <a:lnTo>
                    <a:pt x="1" y="3994"/>
                  </a:lnTo>
                  <a:lnTo>
                    <a:pt x="5709" y="3994"/>
                  </a:lnTo>
                  <a:lnTo>
                    <a:pt x="570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74"/>
            <p:cNvSpPr/>
            <p:nvPr/>
          </p:nvSpPr>
          <p:spPr>
            <a:xfrm>
              <a:off x="3692262" y="1932606"/>
              <a:ext cx="604662" cy="470370"/>
            </a:xfrm>
            <a:custGeom>
              <a:avLst/>
              <a:gdLst/>
              <a:ahLst/>
              <a:cxnLst/>
              <a:rect l="l" t="t" r="r" b="b"/>
              <a:pathLst>
                <a:path w="7776" h="6049" extrusionOk="0">
                  <a:moveTo>
                    <a:pt x="6918" y="467"/>
                  </a:moveTo>
                  <a:cubicBezTo>
                    <a:pt x="6931" y="467"/>
                    <a:pt x="6943" y="479"/>
                    <a:pt x="6943" y="492"/>
                  </a:cubicBezTo>
                  <a:lnTo>
                    <a:pt x="6943" y="4902"/>
                  </a:lnTo>
                  <a:lnTo>
                    <a:pt x="794" y="4902"/>
                  </a:lnTo>
                  <a:lnTo>
                    <a:pt x="794" y="492"/>
                  </a:lnTo>
                  <a:lnTo>
                    <a:pt x="807" y="492"/>
                  </a:lnTo>
                  <a:cubicBezTo>
                    <a:pt x="807" y="479"/>
                    <a:pt x="807" y="467"/>
                    <a:pt x="819" y="467"/>
                  </a:cubicBezTo>
                  <a:close/>
                  <a:moveTo>
                    <a:pt x="7296" y="5356"/>
                  </a:moveTo>
                  <a:lnTo>
                    <a:pt x="7309" y="5558"/>
                  </a:lnTo>
                  <a:cubicBezTo>
                    <a:pt x="7296" y="5558"/>
                    <a:pt x="7296" y="5570"/>
                    <a:pt x="7284" y="5570"/>
                  </a:cubicBezTo>
                  <a:lnTo>
                    <a:pt x="479" y="5570"/>
                  </a:lnTo>
                  <a:cubicBezTo>
                    <a:pt x="467" y="5570"/>
                    <a:pt x="454" y="5558"/>
                    <a:pt x="454" y="5558"/>
                  </a:cubicBezTo>
                  <a:lnTo>
                    <a:pt x="454" y="5356"/>
                  </a:lnTo>
                  <a:close/>
                  <a:moveTo>
                    <a:pt x="832" y="1"/>
                  </a:moveTo>
                  <a:cubicBezTo>
                    <a:pt x="567" y="13"/>
                    <a:pt x="353" y="227"/>
                    <a:pt x="353" y="492"/>
                  </a:cubicBezTo>
                  <a:lnTo>
                    <a:pt x="353" y="4902"/>
                  </a:lnTo>
                  <a:lnTo>
                    <a:pt x="0" y="4902"/>
                  </a:lnTo>
                  <a:lnTo>
                    <a:pt x="0" y="5558"/>
                  </a:lnTo>
                  <a:cubicBezTo>
                    <a:pt x="0" y="5822"/>
                    <a:pt x="215" y="6036"/>
                    <a:pt x="479" y="6049"/>
                  </a:cubicBezTo>
                  <a:lnTo>
                    <a:pt x="7284" y="6049"/>
                  </a:lnTo>
                  <a:cubicBezTo>
                    <a:pt x="7548" y="6049"/>
                    <a:pt x="7775" y="5822"/>
                    <a:pt x="7775" y="5558"/>
                  </a:cubicBezTo>
                  <a:lnTo>
                    <a:pt x="7775" y="4902"/>
                  </a:lnTo>
                  <a:lnTo>
                    <a:pt x="7422" y="4902"/>
                  </a:lnTo>
                  <a:lnTo>
                    <a:pt x="7422" y="492"/>
                  </a:lnTo>
                  <a:cubicBezTo>
                    <a:pt x="7422" y="227"/>
                    <a:pt x="7195" y="1"/>
                    <a:pt x="69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7" name="Google Shape;1787;p74"/>
          <p:cNvGrpSpPr/>
          <p:nvPr/>
        </p:nvGrpSpPr>
        <p:grpSpPr>
          <a:xfrm>
            <a:off x="6725615" y="3346792"/>
            <a:ext cx="303487" cy="342960"/>
            <a:chOff x="5465230" y="2973043"/>
            <a:chExt cx="172025" cy="194400"/>
          </a:xfrm>
        </p:grpSpPr>
        <p:sp>
          <p:nvSpPr>
            <p:cNvPr id="1788" name="Google Shape;1788;p74"/>
            <p:cNvSpPr/>
            <p:nvPr/>
          </p:nvSpPr>
          <p:spPr>
            <a:xfrm>
              <a:off x="5465230" y="2973043"/>
              <a:ext cx="172025" cy="194400"/>
            </a:xfrm>
            <a:custGeom>
              <a:avLst/>
              <a:gdLst/>
              <a:ahLst/>
              <a:cxnLst/>
              <a:rect l="l" t="t" r="r" b="b"/>
              <a:pathLst>
                <a:path w="6881" h="7776" extrusionOk="0">
                  <a:moveTo>
                    <a:pt x="3440" y="467"/>
                  </a:moveTo>
                  <a:cubicBezTo>
                    <a:pt x="5305" y="467"/>
                    <a:pt x="6263" y="2710"/>
                    <a:pt x="4965" y="4046"/>
                  </a:cubicBezTo>
                  <a:lnTo>
                    <a:pt x="4952" y="4046"/>
                  </a:lnTo>
                  <a:lnTo>
                    <a:pt x="4952" y="4058"/>
                  </a:lnTo>
                  <a:cubicBezTo>
                    <a:pt x="4675" y="4335"/>
                    <a:pt x="4461" y="4676"/>
                    <a:pt x="4360" y="5054"/>
                  </a:cubicBezTo>
                  <a:lnTo>
                    <a:pt x="3680" y="5054"/>
                  </a:lnTo>
                  <a:lnTo>
                    <a:pt x="3680" y="3138"/>
                  </a:lnTo>
                  <a:lnTo>
                    <a:pt x="4347" y="2470"/>
                  </a:lnTo>
                  <a:lnTo>
                    <a:pt x="4020" y="2143"/>
                  </a:lnTo>
                  <a:lnTo>
                    <a:pt x="3440" y="2710"/>
                  </a:lnTo>
                  <a:lnTo>
                    <a:pt x="2873" y="2143"/>
                  </a:lnTo>
                  <a:lnTo>
                    <a:pt x="2545" y="2470"/>
                  </a:lnTo>
                  <a:lnTo>
                    <a:pt x="3213" y="3138"/>
                  </a:lnTo>
                  <a:lnTo>
                    <a:pt x="3213" y="5054"/>
                  </a:lnTo>
                  <a:lnTo>
                    <a:pt x="2520" y="5054"/>
                  </a:lnTo>
                  <a:cubicBezTo>
                    <a:pt x="2419" y="4676"/>
                    <a:pt x="2205" y="4335"/>
                    <a:pt x="1928" y="4058"/>
                  </a:cubicBezTo>
                  <a:lnTo>
                    <a:pt x="1928" y="4046"/>
                  </a:lnTo>
                  <a:cubicBezTo>
                    <a:pt x="630" y="2710"/>
                    <a:pt x="1575" y="467"/>
                    <a:pt x="3440" y="467"/>
                  </a:cubicBezTo>
                  <a:close/>
                  <a:moveTo>
                    <a:pt x="4524" y="5507"/>
                  </a:moveTo>
                  <a:lnTo>
                    <a:pt x="4524" y="5734"/>
                  </a:lnTo>
                  <a:lnTo>
                    <a:pt x="2356" y="5734"/>
                  </a:lnTo>
                  <a:lnTo>
                    <a:pt x="2356" y="5507"/>
                  </a:lnTo>
                  <a:close/>
                  <a:moveTo>
                    <a:pt x="4524" y="6200"/>
                  </a:moveTo>
                  <a:lnTo>
                    <a:pt x="4524" y="6427"/>
                  </a:lnTo>
                  <a:lnTo>
                    <a:pt x="2356" y="6427"/>
                  </a:lnTo>
                  <a:lnTo>
                    <a:pt x="2356" y="6200"/>
                  </a:lnTo>
                  <a:close/>
                  <a:moveTo>
                    <a:pt x="4184" y="6881"/>
                  </a:moveTo>
                  <a:lnTo>
                    <a:pt x="4184" y="7057"/>
                  </a:lnTo>
                  <a:cubicBezTo>
                    <a:pt x="4184" y="7196"/>
                    <a:pt x="4070" y="7309"/>
                    <a:pt x="3932" y="7309"/>
                  </a:cubicBezTo>
                  <a:lnTo>
                    <a:pt x="2936" y="7309"/>
                  </a:lnTo>
                  <a:cubicBezTo>
                    <a:pt x="2797" y="7309"/>
                    <a:pt x="2697" y="7196"/>
                    <a:pt x="2697" y="7057"/>
                  </a:cubicBezTo>
                  <a:lnTo>
                    <a:pt x="2697" y="6881"/>
                  </a:lnTo>
                  <a:close/>
                  <a:moveTo>
                    <a:pt x="3440" y="1"/>
                  </a:moveTo>
                  <a:cubicBezTo>
                    <a:pt x="1159" y="1"/>
                    <a:pt x="0" y="2748"/>
                    <a:pt x="1600" y="4386"/>
                  </a:cubicBezTo>
                  <a:lnTo>
                    <a:pt x="1638" y="4424"/>
                  </a:lnTo>
                  <a:cubicBezTo>
                    <a:pt x="1827" y="4625"/>
                    <a:pt x="1978" y="4865"/>
                    <a:pt x="2067" y="5129"/>
                  </a:cubicBezTo>
                  <a:cubicBezTo>
                    <a:pt x="1953" y="5205"/>
                    <a:pt x="1890" y="5318"/>
                    <a:pt x="1890" y="5457"/>
                  </a:cubicBezTo>
                  <a:lnTo>
                    <a:pt x="1890" y="5784"/>
                  </a:lnTo>
                  <a:cubicBezTo>
                    <a:pt x="1890" y="5847"/>
                    <a:pt x="1903" y="5910"/>
                    <a:pt x="1941" y="5961"/>
                  </a:cubicBezTo>
                  <a:cubicBezTo>
                    <a:pt x="1903" y="6024"/>
                    <a:pt x="1890" y="6074"/>
                    <a:pt x="1890" y="6137"/>
                  </a:cubicBezTo>
                  <a:lnTo>
                    <a:pt x="1890" y="6490"/>
                  </a:lnTo>
                  <a:cubicBezTo>
                    <a:pt x="1890" y="6679"/>
                    <a:pt x="2029" y="6855"/>
                    <a:pt x="2230" y="6881"/>
                  </a:cubicBezTo>
                  <a:lnTo>
                    <a:pt x="2230" y="7070"/>
                  </a:lnTo>
                  <a:cubicBezTo>
                    <a:pt x="2230" y="7460"/>
                    <a:pt x="2545" y="7775"/>
                    <a:pt x="2936" y="7775"/>
                  </a:cubicBezTo>
                  <a:lnTo>
                    <a:pt x="3932" y="7775"/>
                  </a:lnTo>
                  <a:cubicBezTo>
                    <a:pt x="4322" y="7775"/>
                    <a:pt x="4650" y="7460"/>
                    <a:pt x="4650" y="7070"/>
                  </a:cubicBezTo>
                  <a:lnTo>
                    <a:pt x="4650" y="6881"/>
                  </a:lnTo>
                  <a:cubicBezTo>
                    <a:pt x="4839" y="6855"/>
                    <a:pt x="4977" y="6679"/>
                    <a:pt x="4977" y="6490"/>
                  </a:cubicBezTo>
                  <a:lnTo>
                    <a:pt x="4977" y="6150"/>
                  </a:lnTo>
                  <a:cubicBezTo>
                    <a:pt x="4977" y="6087"/>
                    <a:pt x="4965" y="6024"/>
                    <a:pt x="4940" y="5973"/>
                  </a:cubicBezTo>
                  <a:cubicBezTo>
                    <a:pt x="4965" y="5923"/>
                    <a:pt x="4977" y="5860"/>
                    <a:pt x="4977" y="5797"/>
                  </a:cubicBezTo>
                  <a:lnTo>
                    <a:pt x="4977" y="5469"/>
                  </a:lnTo>
                  <a:cubicBezTo>
                    <a:pt x="4977" y="5331"/>
                    <a:pt x="4914" y="5217"/>
                    <a:pt x="4814" y="5129"/>
                  </a:cubicBezTo>
                  <a:cubicBezTo>
                    <a:pt x="4902" y="4877"/>
                    <a:pt x="5040" y="4625"/>
                    <a:pt x="5229" y="4424"/>
                  </a:cubicBezTo>
                  <a:lnTo>
                    <a:pt x="5280" y="4386"/>
                  </a:lnTo>
                  <a:cubicBezTo>
                    <a:pt x="6880" y="2760"/>
                    <a:pt x="5721" y="13"/>
                    <a:pt x="34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74"/>
            <p:cNvSpPr/>
            <p:nvPr/>
          </p:nvSpPr>
          <p:spPr>
            <a:xfrm>
              <a:off x="5551230" y="2992268"/>
              <a:ext cx="45375" cy="45375"/>
            </a:xfrm>
            <a:custGeom>
              <a:avLst/>
              <a:gdLst/>
              <a:ahLst/>
              <a:cxnLst/>
              <a:rect l="l" t="t" r="r" b="b"/>
              <a:pathLst>
                <a:path w="1815" h="1815" extrusionOk="0">
                  <a:moveTo>
                    <a:pt x="0" y="0"/>
                  </a:moveTo>
                  <a:lnTo>
                    <a:pt x="0" y="467"/>
                  </a:lnTo>
                  <a:cubicBezTo>
                    <a:pt x="744" y="467"/>
                    <a:pt x="1336" y="1071"/>
                    <a:pt x="1336" y="1815"/>
                  </a:cubicBezTo>
                  <a:lnTo>
                    <a:pt x="1815" y="1815"/>
                  </a:lnTo>
                  <a:cubicBezTo>
                    <a:pt x="1815" y="807"/>
                    <a:pt x="996"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90" name="Google Shape;1790;p74"/>
          <p:cNvSpPr/>
          <p:nvPr/>
        </p:nvSpPr>
        <p:spPr>
          <a:xfrm>
            <a:off x="3091872" y="3347041"/>
            <a:ext cx="169010" cy="342960"/>
          </a:xfrm>
          <a:custGeom>
            <a:avLst/>
            <a:gdLst/>
            <a:ahLst/>
            <a:cxnLst/>
            <a:rect l="l" t="t" r="r" b="b"/>
            <a:pathLst>
              <a:path w="3832" h="7776" extrusionOk="0">
                <a:moveTo>
                  <a:pt x="1866" y="3730"/>
                </a:moveTo>
                <a:lnTo>
                  <a:pt x="1866" y="4764"/>
                </a:lnTo>
                <a:lnTo>
                  <a:pt x="833" y="4764"/>
                </a:lnTo>
                <a:lnTo>
                  <a:pt x="833" y="4197"/>
                </a:lnTo>
                <a:cubicBezTo>
                  <a:pt x="833" y="3945"/>
                  <a:pt x="1047" y="3743"/>
                  <a:pt x="1299" y="3730"/>
                </a:cubicBezTo>
                <a:close/>
                <a:moveTo>
                  <a:pt x="2899" y="3730"/>
                </a:moveTo>
                <a:cubicBezTo>
                  <a:pt x="3151" y="3743"/>
                  <a:pt x="3365" y="3945"/>
                  <a:pt x="3365" y="4197"/>
                </a:cubicBezTo>
                <a:lnTo>
                  <a:pt x="3365" y="4764"/>
                </a:lnTo>
                <a:lnTo>
                  <a:pt x="2332" y="4764"/>
                </a:lnTo>
                <a:lnTo>
                  <a:pt x="2332" y="3730"/>
                </a:lnTo>
                <a:close/>
                <a:moveTo>
                  <a:pt x="3353" y="5230"/>
                </a:moveTo>
                <a:lnTo>
                  <a:pt x="3353" y="6855"/>
                </a:lnTo>
                <a:cubicBezTo>
                  <a:pt x="3353" y="7108"/>
                  <a:pt x="3151" y="7309"/>
                  <a:pt x="2886" y="7309"/>
                </a:cubicBezTo>
                <a:lnTo>
                  <a:pt x="1299" y="7309"/>
                </a:lnTo>
                <a:cubicBezTo>
                  <a:pt x="1047" y="7309"/>
                  <a:pt x="833" y="7108"/>
                  <a:pt x="833" y="6843"/>
                </a:cubicBezTo>
                <a:lnTo>
                  <a:pt x="833" y="5230"/>
                </a:lnTo>
                <a:close/>
                <a:moveTo>
                  <a:pt x="757" y="1"/>
                </a:moveTo>
                <a:lnTo>
                  <a:pt x="757" y="416"/>
                </a:lnTo>
                <a:cubicBezTo>
                  <a:pt x="757" y="807"/>
                  <a:pt x="1072" y="1122"/>
                  <a:pt x="1475" y="1122"/>
                </a:cubicBezTo>
                <a:lnTo>
                  <a:pt x="2231" y="1122"/>
                </a:lnTo>
                <a:cubicBezTo>
                  <a:pt x="2559" y="1122"/>
                  <a:pt x="2559" y="1626"/>
                  <a:pt x="2231" y="1626"/>
                </a:cubicBezTo>
                <a:lnTo>
                  <a:pt x="770" y="1626"/>
                </a:lnTo>
                <a:cubicBezTo>
                  <a:pt x="742" y="1623"/>
                  <a:pt x="715" y="1621"/>
                  <a:pt x="688" y="1621"/>
                </a:cubicBezTo>
                <a:cubicBezTo>
                  <a:pt x="308" y="1621"/>
                  <a:pt x="1" y="1944"/>
                  <a:pt x="1" y="2332"/>
                </a:cubicBezTo>
                <a:cubicBezTo>
                  <a:pt x="1" y="2726"/>
                  <a:pt x="317" y="3040"/>
                  <a:pt x="704" y="3040"/>
                </a:cubicBezTo>
                <a:cubicBezTo>
                  <a:pt x="726" y="3040"/>
                  <a:pt x="748" y="3039"/>
                  <a:pt x="770" y="3037"/>
                </a:cubicBezTo>
                <a:lnTo>
                  <a:pt x="1626" y="3037"/>
                </a:lnTo>
                <a:cubicBezTo>
                  <a:pt x="1752" y="3037"/>
                  <a:pt x="1866" y="3138"/>
                  <a:pt x="1866" y="3277"/>
                </a:cubicBezTo>
                <a:lnTo>
                  <a:pt x="1299" y="3277"/>
                </a:lnTo>
                <a:cubicBezTo>
                  <a:pt x="795" y="3277"/>
                  <a:pt x="379" y="3693"/>
                  <a:pt x="379" y="4197"/>
                </a:cubicBezTo>
                <a:lnTo>
                  <a:pt x="379" y="6855"/>
                </a:lnTo>
                <a:cubicBezTo>
                  <a:pt x="379" y="7360"/>
                  <a:pt x="795" y="7775"/>
                  <a:pt x="1299" y="7775"/>
                </a:cubicBezTo>
                <a:lnTo>
                  <a:pt x="2899" y="7775"/>
                </a:lnTo>
                <a:cubicBezTo>
                  <a:pt x="3416" y="7775"/>
                  <a:pt x="3832" y="7360"/>
                  <a:pt x="3832" y="6855"/>
                </a:cubicBezTo>
                <a:lnTo>
                  <a:pt x="3832" y="4197"/>
                </a:lnTo>
                <a:cubicBezTo>
                  <a:pt x="3832" y="3693"/>
                  <a:pt x="3416" y="3277"/>
                  <a:pt x="2899" y="3277"/>
                </a:cubicBezTo>
                <a:lnTo>
                  <a:pt x="2332" y="3277"/>
                </a:lnTo>
                <a:cubicBezTo>
                  <a:pt x="2319" y="2886"/>
                  <a:pt x="2004" y="2584"/>
                  <a:pt x="1614" y="2584"/>
                </a:cubicBezTo>
                <a:lnTo>
                  <a:pt x="770" y="2584"/>
                </a:lnTo>
                <a:cubicBezTo>
                  <a:pt x="442" y="2584"/>
                  <a:pt x="442" y="2080"/>
                  <a:pt x="770" y="2080"/>
                </a:cubicBezTo>
                <a:lnTo>
                  <a:pt x="2231" y="2080"/>
                </a:lnTo>
                <a:cubicBezTo>
                  <a:pt x="3088" y="2004"/>
                  <a:pt x="3088" y="744"/>
                  <a:pt x="2231" y="668"/>
                </a:cubicBezTo>
                <a:lnTo>
                  <a:pt x="1475" y="668"/>
                </a:lnTo>
                <a:cubicBezTo>
                  <a:pt x="1337" y="656"/>
                  <a:pt x="1223" y="555"/>
                  <a:pt x="1223" y="416"/>
                </a:cubicBezTo>
                <a:lnTo>
                  <a:pt x="122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91" name="Google Shape;1791;p74"/>
          <p:cNvGrpSpPr/>
          <p:nvPr/>
        </p:nvGrpSpPr>
        <p:grpSpPr>
          <a:xfrm>
            <a:off x="3104095" y="1829783"/>
            <a:ext cx="345169" cy="342964"/>
            <a:chOff x="2546400" y="1797383"/>
            <a:chExt cx="608550" cy="604662"/>
          </a:xfrm>
        </p:grpSpPr>
        <p:sp>
          <p:nvSpPr>
            <p:cNvPr id="1792" name="Google Shape;1792;p74"/>
            <p:cNvSpPr/>
            <p:nvPr/>
          </p:nvSpPr>
          <p:spPr>
            <a:xfrm>
              <a:off x="2618871" y="1902202"/>
              <a:ext cx="313606" cy="36392"/>
            </a:xfrm>
            <a:custGeom>
              <a:avLst/>
              <a:gdLst/>
              <a:ahLst/>
              <a:cxnLst/>
              <a:rect l="l" t="t" r="r" b="b"/>
              <a:pathLst>
                <a:path w="4033" h="468" extrusionOk="0">
                  <a:moveTo>
                    <a:pt x="1" y="1"/>
                  </a:moveTo>
                  <a:lnTo>
                    <a:pt x="1" y="467"/>
                  </a:lnTo>
                  <a:lnTo>
                    <a:pt x="4033" y="467"/>
                  </a:lnTo>
                  <a:lnTo>
                    <a:pt x="40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74"/>
            <p:cNvSpPr/>
            <p:nvPr/>
          </p:nvSpPr>
          <p:spPr>
            <a:xfrm>
              <a:off x="2725712" y="1961999"/>
              <a:ext cx="206764" cy="36314"/>
            </a:xfrm>
            <a:custGeom>
              <a:avLst/>
              <a:gdLst/>
              <a:ahLst/>
              <a:cxnLst/>
              <a:rect l="l" t="t" r="r" b="b"/>
              <a:pathLst>
                <a:path w="2659" h="467" extrusionOk="0">
                  <a:moveTo>
                    <a:pt x="0" y="1"/>
                  </a:moveTo>
                  <a:lnTo>
                    <a:pt x="0" y="467"/>
                  </a:lnTo>
                  <a:lnTo>
                    <a:pt x="2659" y="467"/>
                  </a:lnTo>
                  <a:lnTo>
                    <a:pt x="26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74"/>
            <p:cNvSpPr/>
            <p:nvPr/>
          </p:nvSpPr>
          <p:spPr>
            <a:xfrm>
              <a:off x="2618871" y="2021795"/>
              <a:ext cx="313606" cy="36314"/>
            </a:xfrm>
            <a:custGeom>
              <a:avLst/>
              <a:gdLst/>
              <a:ahLst/>
              <a:cxnLst/>
              <a:rect l="l" t="t" r="r" b="b"/>
              <a:pathLst>
                <a:path w="4033" h="467" extrusionOk="0">
                  <a:moveTo>
                    <a:pt x="1" y="0"/>
                  </a:moveTo>
                  <a:lnTo>
                    <a:pt x="1" y="466"/>
                  </a:lnTo>
                  <a:lnTo>
                    <a:pt x="4033" y="466"/>
                  </a:lnTo>
                  <a:lnTo>
                    <a:pt x="40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74"/>
            <p:cNvSpPr/>
            <p:nvPr/>
          </p:nvSpPr>
          <p:spPr>
            <a:xfrm>
              <a:off x="2546400" y="1797383"/>
              <a:ext cx="608550" cy="604662"/>
            </a:xfrm>
            <a:custGeom>
              <a:avLst/>
              <a:gdLst/>
              <a:ahLst/>
              <a:cxnLst/>
              <a:rect l="l" t="t" r="r" b="b"/>
              <a:pathLst>
                <a:path w="7826" h="7776" extrusionOk="0">
                  <a:moveTo>
                    <a:pt x="7238" y="1916"/>
                  </a:moveTo>
                  <a:cubicBezTo>
                    <a:pt x="7297" y="1916"/>
                    <a:pt x="7344" y="1994"/>
                    <a:pt x="7296" y="2042"/>
                  </a:cubicBezTo>
                  <a:lnTo>
                    <a:pt x="7019" y="2307"/>
                  </a:lnTo>
                  <a:lnTo>
                    <a:pt x="6918" y="2206"/>
                  </a:lnTo>
                  <a:lnTo>
                    <a:pt x="7183" y="1941"/>
                  </a:lnTo>
                  <a:cubicBezTo>
                    <a:pt x="7200" y="1923"/>
                    <a:pt x="7220" y="1916"/>
                    <a:pt x="7238" y="1916"/>
                  </a:cubicBezTo>
                  <a:close/>
                  <a:moveTo>
                    <a:pt x="6603" y="2533"/>
                  </a:moveTo>
                  <a:lnTo>
                    <a:pt x="6704" y="2634"/>
                  </a:lnTo>
                  <a:lnTo>
                    <a:pt x="5910" y="3415"/>
                  </a:lnTo>
                  <a:lnTo>
                    <a:pt x="4146" y="5192"/>
                  </a:lnTo>
                  <a:lnTo>
                    <a:pt x="4032" y="5192"/>
                  </a:lnTo>
                  <a:lnTo>
                    <a:pt x="4032" y="5091"/>
                  </a:lnTo>
                  <a:lnTo>
                    <a:pt x="5910" y="3226"/>
                  </a:lnTo>
                  <a:lnTo>
                    <a:pt x="6603" y="2533"/>
                  </a:lnTo>
                  <a:close/>
                  <a:moveTo>
                    <a:pt x="5444" y="467"/>
                  </a:moveTo>
                  <a:lnTo>
                    <a:pt x="5444" y="3037"/>
                  </a:lnTo>
                  <a:lnTo>
                    <a:pt x="4814" y="3655"/>
                  </a:lnTo>
                  <a:lnTo>
                    <a:pt x="933" y="3655"/>
                  </a:lnTo>
                  <a:lnTo>
                    <a:pt x="933" y="4121"/>
                  </a:lnTo>
                  <a:lnTo>
                    <a:pt x="4360" y="4121"/>
                  </a:lnTo>
                  <a:lnTo>
                    <a:pt x="3566" y="4915"/>
                  </a:lnTo>
                  <a:lnTo>
                    <a:pt x="3566" y="5205"/>
                  </a:lnTo>
                  <a:lnTo>
                    <a:pt x="933" y="5205"/>
                  </a:lnTo>
                  <a:lnTo>
                    <a:pt x="933" y="5658"/>
                  </a:lnTo>
                  <a:lnTo>
                    <a:pt x="4322" y="5658"/>
                  </a:lnTo>
                  <a:lnTo>
                    <a:pt x="5444" y="4550"/>
                  </a:lnTo>
                  <a:lnTo>
                    <a:pt x="5444" y="7309"/>
                  </a:lnTo>
                  <a:lnTo>
                    <a:pt x="466" y="7309"/>
                  </a:lnTo>
                  <a:lnTo>
                    <a:pt x="466" y="467"/>
                  </a:lnTo>
                  <a:close/>
                  <a:moveTo>
                    <a:pt x="0" y="1"/>
                  </a:moveTo>
                  <a:lnTo>
                    <a:pt x="0" y="7775"/>
                  </a:lnTo>
                  <a:lnTo>
                    <a:pt x="5897" y="7775"/>
                  </a:lnTo>
                  <a:lnTo>
                    <a:pt x="5897" y="4083"/>
                  </a:lnTo>
                  <a:lnTo>
                    <a:pt x="7611" y="2370"/>
                  </a:lnTo>
                  <a:cubicBezTo>
                    <a:pt x="7825" y="2155"/>
                    <a:pt x="7825" y="1828"/>
                    <a:pt x="7611" y="1614"/>
                  </a:cubicBezTo>
                  <a:lnTo>
                    <a:pt x="7624" y="1614"/>
                  </a:lnTo>
                  <a:cubicBezTo>
                    <a:pt x="7517" y="1506"/>
                    <a:pt x="7378" y="1453"/>
                    <a:pt x="7241" y="1453"/>
                  </a:cubicBezTo>
                  <a:cubicBezTo>
                    <a:pt x="7104" y="1453"/>
                    <a:pt x="6968" y="1506"/>
                    <a:pt x="6868" y="1614"/>
                  </a:cubicBezTo>
                  <a:lnTo>
                    <a:pt x="5910" y="2571"/>
                  </a:lnTo>
                  <a:lnTo>
                    <a:pt x="591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74"/>
            <p:cNvSpPr/>
            <p:nvPr/>
          </p:nvSpPr>
          <p:spPr>
            <a:xfrm>
              <a:off x="2618871" y="2141311"/>
              <a:ext cx="179392" cy="36314"/>
            </a:xfrm>
            <a:custGeom>
              <a:avLst/>
              <a:gdLst/>
              <a:ahLst/>
              <a:cxnLst/>
              <a:rect l="l" t="t" r="r" b="b"/>
              <a:pathLst>
                <a:path w="2307" h="467" extrusionOk="0">
                  <a:moveTo>
                    <a:pt x="1" y="1"/>
                  </a:moveTo>
                  <a:lnTo>
                    <a:pt x="1" y="467"/>
                  </a:lnTo>
                  <a:lnTo>
                    <a:pt x="2307" y="467"/>
                  </a:lnTo>
                  <a:lnTo>
                    <a:pt x="23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7" name="Google Shape;1797;p74"/>
          <p:cNvGrpSpPr/>
          <p:nvPr/>
        </p:nvGrpSpPr>
        <p:grpSpPr>
          <a:xfrm>
            <a:off x="2108152" y="1829783"/>
            <a:ext cx="342964" cy="342964"/>
            <a:chOff x="1941825" y="1797383"/>
            <a:chExt cx="604662" cy="604662"/>
          </a:xfrm>
        </p:grpSpPr>
        <p:sp>
          <p:nvSpPr>
            <p:cNvPr id="1798" name="Google Shape;1798;p74"/>
            <p:cNvSpPr/>
            <p:nvPr/>
          </p:nvSpPr>
          <p:spPr>
            <a:xfrm>
              <a:off x="2362189" y="2233455"/>
              <a:ext cx="112752" cy="96578"/>
            </a:xfrm>
            <a:custGeom>
              <a:avLst/>
              <a:gdLst/>
              <a:ahLst/>
              <a:cxnLst/>
              <a:rect l="l" t="t" r="r" b="b"/>
              <a:pathLst>
                <a:path w="1450" h="1242" extrusionOk="0">
                  <a:moveTo>
                    <a:pt x="826" y="468"/>
                  </a:moveTo>
                  <a:cubicBezTo>
                    <a:pt x="905" y="468"/>
                    <a:pt x="983" y="529"/>
                    <a:pt x="983" y="630"/>
                  </a:cubicBezTo>
                  <a:cubicBezTo>
                    <a:pt x="983" y="706"/>
                    <a:pt x="907" y="781"/>
                    <a:pt x="819" y="781"/>
                  </a:cubicBezTo>
                  <a:cubicBezTo>
                    <a:pt x="681" y="781"/>
                    <a:pt x="618" y="617"/>
                    <a:pt x="718" y="517"/>
                  </a:cubicBezTo>
                  <a:cubicBezTo>
                    <a:pt x="748" y="483"/>
                    <a:pt x="787" y="468"/>
                    <a:pt x="826" y="468"/>
                  </a:cubicBezTo>
                  <a:close/>
                  <a:moveTo>
                    <a:pt x="819" y="0"/>
                  </a:moveTo>
                  <a:cubicBezTo>
                    <a:pt x="265" y="0"/>
                    <a:pt x="0" y="668"/>
                    <a:pt x="391" y="1058"/>
                  </a:cubicBezTo>
                  <a:cubicBezTo>
                    <a:pt x="517" y="1185"/>
                    <a:pt x="672" y="1241"/>
                    <a:pt x="824" y="1241"/>
                  </a:cubicBezTo>
                  <a:cubicBezTo>
                    <a:pt x="1143" y="1241"/>
                    <a:pt x="1449" y="993"/>
                    <a:pt x="1449" y="617"/>
                  </a:cubicBezTo>
                  <a:cubicBezTo>
                    <a:pt x="1449" y="277"/>
                    <a:pt x="1172" y="0"/>
                    <a:pt x="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74"/>
            <p:cNvSpPr/>
            <p:nvPr/>
          </p:nvSpPr>
          <p:spPr>
            <a:xfrm>
              <a:off x="1941825" y="1797383"/>
              <a:ext cx="604662" cy="604662"/>
            </a:xfrm>
            <a:custGeom>
              <a:avLst/>
              <a:gdLst/>
              <a:ahLst/>
              <a:cxnLst/>
              <a:rect l="l" t="t" r="r" b="b"/>
              <a:pathLst>
                <a:path w="7776" h="7776" extrusionOk="0">
                  <a:moveTo>
                    <a:pt x="6553" y="1236"/>
                  </a:moveTo>
                  <a:lnTo>
                    <a:pt x="6553" y="3680"/>
                  </a:lnTo>
                  <a:lnTo>
                    <a:pt x="5998" y="2735"/>
                  </a:lnTo>
                  <a:lnTo>
                    <a:pt x="5923" y="2609"/>
                  </a:lnTo>
                  <a:lnTo>
                    <a:pt x="5923" y="1236"/>
                  </a:lnTo>
                  <a:close/>
                  <a:moveTo>
                    <a:pt x="4007" y="1740"/>
                  </a:moveTo>
                  <a:lnTo>
                    <a:pt x="5230" y="3869"/>
                  </a:lnTo>
                  <a:lnTo>
                    <a:pt x="4146" y="3239"/>
                  </a:lnTo>
                  <a:lnTo>
                    <a:pt x="3471" y="2051"/>
                  </a:lnTo>
                  <a:lnTo>
                    <a:pt x="3471" y="2051"/>
                  </a:lnTo>
                  <a:lnTo>
                    <a:pt x="4007" y="1740"/>
                  </a:lnTo>
                  <a:close/>
                  <a:moveTo>
                    <a:pt x="4285" y="681"/>
                  </a:moveTo>
                  <a:lnTo>
                    <a:pt x="4285" y="694"/>
                  </a:lnTo>
                  <a:lnTo>
                    <a:pt x="6565" y="4625"/>
                  </a:lnTo>
                  <a:lnTo>
                    <a:pt x="6565" y="4625"/>
                  </a:lnTo>
                  <a:lnTo>
                    <a:pt x="6036" y="4323"/>
                  </a:lnTo>
                  <a:lnTo>
                    <a:pt x="4171" y="1110"/>
                  </a:lnTo>
                  <a:lnTo>
                    <a:pt x="2823" y="1891"/>
                  </a:lnTo>
                  <a:lnTo>
                    <a:pt x="3340" y="2785"/>
                  </a:lnTo>
                  <a:lnTo>
                    <a:pt x="3340" y="2785"/>
                  </a:lnTo>
                  <a:lnTo>
                    <a:pt x="2810" y="2470"/>
                  </a:lnTo>
                  <a:lnTo>
                    <a:pt x="2407" y="1765"/>
                  </a:lnTo>
                  <a:lnTo>
                    <a:pt x="4285" y="681"/>
                  </a:lnTo>
                  <a:close/>
                  <a:moveTo>
                    <a:pt x="1777" y="2407"/>
                  </a:moveTo>
                  <a:lnTo>
                    <a:pt x="2483" y="2811"/>
                  </a:lnTo>
                  <a:lnTo>
                    <a:pt x="4625" y="4046"/>
                  </a:lnTo>
                  <a:lnTo>
                    <a:pt x="5734" y="4676"/>
                  </a:lnTo>
                  <a:lnTo>
                    <a:pt x="5116" y="4676"/>
                  </a:lnTo>
                  <a:lnTo>
                    <a:pt x="1891" y="2823"/>
                  </a:lnTo>
                  <a:lnTo>
                    <a:pt x="1109" y="4172"/>
                  </a:lnTo>
                  <a:lnTo>
                    <a:pt x="2004" y="4688"/>
                  </a:lnTo>
                  <a:lnTo>
                    <a:pt x="1386" y="4688"/>
                  </a:lnTo>
                  <a:lnTo>
                    <a:pt x="706" y="4285"/>
                  </a:lnTo>
                  <a:lnTo>
                    <a:pt x="1777" y="2407"/>
                  </a:lnTo>
                  <a:close/>
                  <a:moveTo>
                    <a:pt x="2054" y="3466"/>
                  </a:moveTo>
                  <a:lnTo>
                    <a:pt x="4184" y="4688"/>
                  </a:lnTo>
                  <a:lnTo>
                    <a:pt x="2936" y="4688"/>
                  </a:lnTo>
                  <a:lnTo>
                    <a:pt x="1739" y="4008"/>
                  </a:lnTo>
                  <a:lnTo>
                    <a:pt x="2054" y="3466"/>
                  </a:lnTo>
                  <a:close/>
                  <a:moveTo>
                    <a:pt x="7322" y="467"/>
                  </a:moveTo>
                  <a:lnTo>
                    <a:pt x="7322" y="4688"/>
                  </a:lnTo>
                  <a:lnTo>
                    <a:pt x="7120" y="4688"/>
                  </a:lnTo>
                  <a:lnTo>
                    <a:pt x="7006" y="4487"/>
                  </a:lnTo>
                  <a:lnTo>
                    <a:pt x="7006" y="769"/>
                  </a:lnTo>
                  <a:lnTo>
                    <a:pt x="5457" y="769"/>
                  </a:lnTo>
                  <a:lnTo>
                    <a:pt x="5457" y="1803"/>
                  </a:lnTo>
                  <a:lnTo>
                    <a:pt x="5142" y="1273"/>
                  </a:lnTo>
                  <a:lnTo>
                    <a:pt x="5142" y="467"/>
                  </a:lnTo>
                  <a:close/>
                  <a:moveTo>
                    <a:pt x="7322" y="5154"/>
                  </a:moveTo>
                  <a:lnTo>
                    <a:pt x="7322" y="7309"/>
                  </a:lnTo>
                  <a:lnTo>
                    <a:pt x="467" y="7309"/>
                  </a:lnTo>
                  <a:lnTo>
                    <a:pt x="467" y="5154"/>
                  </a:lnTo>
                  <a:close/>
                  <a:moveTo>
                    <a:pt x="4688" y="1"/>
                  </a:moveTo>
                  <a:lnTo>
                    <a:pt x="4688" y="479"/>
                  </a:lnTo>
                  <a:lnTo>
                    <a:pt x="4461" y="64"/>
                  </a:lnTo>
                  <a:lnTo>
                    <a:pt x="1777" y="1614"/>
                  </a:lnTo>
                  <a:lnTo>
                    <a:pt x="2017" y="2017"/>
                  </a:lnTo>
                  <a:lnTo>
                    <a:pt x="2017" y="2017"/>
                  </a:lnTo>
                  <a:lnTo>
                    <a:pt x="1613" y="1777"/>
                  </a:lnTo>
                  <a:lnTo>
                    <a:pt x="63" y="4461"/>
                  </a:lnTo>
                  <a:lnTo>
                    <a:pt x="467" y="4688"/>
                  </a:lnTo>
                  <a:lnTo>
                    <a:pt x="0" y="4688"/>
                  </a:lnTo>
                  <a:lnTo>
                    <a:pt x="0" y="7775"/>
                  </a:lnTo>
                  <a:lnTo>
                    <a:pt x="7775" y="7775"/>
                  </a:lnTo>
                  <a:lnTo>
                    <a:pt x="7775" y="4688"/>
                  </a:lnTo>
                  <a:lnTo>
                    <a:pt x="77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00" name="Google Shape;1800;p74"/>
          <p:cNvSpPr/>
          <p:nvPr/>
        </p:nvSpPr>
        <p:spPr>
          <a:xfrm>
            <a:off x="1219126" y="1858631"/>
            <a:ext cx="340150" cy="314209"/>
          </a:xfrm>
          <a:custGeom>
            <a:avLst/>
            <a:gdLst/>
            <a:ahLst/>
            <a:cxnLst/>
            <a:rect l="l" t="t" r="r" b="b"/>
            <a:pathLst>
              <a:path w="8418" h="7776" extrusionOk="0">
                <a:moveTo>
                  <a:pt x="2428" y="462"/>
                </a:moveTo>
                <a:cubicBezTo>
                  <a:pt x="2527" y="462"/>
                  <a:pt x="2627" y="498"/>
                  <a:pt x="2709" y="580"/>
                </a:cubicBezTo>
                <a:cubicBezTo>
                  <a:pt x="2961" y="832"/>
                  <a:pt x="2785" y="1261"/>
                  <a:pt x="2432" y="1261"/>
                </a:cubicBezTo>
                <a:cubicBezTo>
                  <a:pt x="2205" y="1261"/>
                  <a:pt x="2029" y="1084"/>
                  <a:pt x="2029" y="858"/>
                </a:cubicBezTo>
                <a:cubicBezTo>
                  <a:pt x="2029" y="619"/>
                  <a:pt x="2224" y="462"/>
                  <a:pt x="2428" y="462"/>
                </a:cubicBezTo>
                <a:close/>
                <a:moveTo>
                  <a:pt x="7246" y="467"/>
                </a:moveTo>
                <a:cubicBezTo>
                  <a:pt x="7460" y="467"/>
                  <a:pt x="7636" y="643"/>
                  <a:pt x="7636" y="858"/>
                </a:cubicBezTo>
                <a:cubicBezTo>
                  <a:pt x="7636" y="1084"/>
                  <a:pt x="7460" y="1261"/>
                  <a:pt x="7246" y="1261"/>
                </a:cubicBezTo>
                <a:lnTo>
                  <a:pt x="3188" y="1261"/>
                </a:lnTo>
                <a:cubicBezTo>
                  <a:pt x="3264" y="1135"/>
                  <a:pt x="3289" y="1009"/>
                  <a:pt x="3289" y="858"/>
                </a:cubicBezTo>
                <a:cubicBezTo>
                  <a:pt x="3289" y="719"/>
                  <a:pt x="3264" y="593"/>
                  <a:pt x="3188" y="467"/>
                </a:cubicBezTo>
                <a:close/>
                <a:moveTo>
                  <a:pt x="1373" y="1721"/>
                </a:moveTo>
                <a:cubicBezTo>
                  <a:pt x="1541" y="1721"/>
                  <a:pt x="1711" y="1795"/>
                  <a:pt x="1827" y="1954"/>
                </a:cubicBezTo>
                <a:cubicBezTo>
                  <a:pt x="2104" y="2332"/>
                  <a:pt x="1840" y="2861"/>
                  <a:pt x="1374" y="2861"/>
                </a:cubicBezTo>
                <a:lnTo>
                  <a:pt x="1336" y="2861"/>
                </a:lnTo>
                <a:cubicBezTo>
                  <a:pt x="1033" y="2848"/>
                  <a:pt x="806" y="2596"/>
                  <a:pt x="806" y="2294"/>
                </a:cubicBezTo>
                <a:cubicBezTo>
                  <a:pt x="806" y="2231"/>
                  <a:pt x="806" y="2181"/>
                  <a:pt x="832" y="2130"/>
                </a:cubicBezTo>
                <a:lnTo>
                  <a:pt x="832" y="2118"/>
                </a:lnTo>
                <a:cubicBezTo>
                  <a:pt x="912" y="1862"/>
                  <a:pt x="1141" y="1721"/>
                  <a:pt x="1373" y="1721"/>
                </a:cubicBezTo>
                <a:close/>
                <a:moveTo>
                  <a:pt x="7069" y="1727"/>
                </a:moveTo>
                <a:cubicBezTo>
                  <a:pt x="7825" y="1727"/>
                  <a:pt x="7825" y="2861"/>
                  <a:pt x="7069" y="2861"/>
                </a:cubicBezTo>
                <a:lnTo>
                  <a:pt x="2230" y="2861"/>
                </a:lnTo>
                <a:cubicBezTo>
                  <a:pt x="2457" y="2521"/>
                  <a:pt x="2457" y="2067"/>
                  <a:pt x="2230" y="1727"/>
                </a:cubicBezTo>
                <a:close/>
                <a:moveTo>
                  <a:pt x="2125" y="3321"/>
                </a:moveTo>
                <a:cubicBezTo>
                  <a:pt x="2277" y="3321"/>
                  <a:pt x="2432" y="3378"/>
                  <a:pt x="2558" y="3504"/>
                </a:cubicBezTo>
                <a:cubicBezTo>
                  <a:pt x="2949" y="3894"/>
                  <a:pt x="2671" y="4562"/>
                  <a:pt x="2117" y="4562"/>
                </a:cubicBezTo>
                <a:cubicBezTo>
                  <a:pt x="1777" y="4562"/>
                  <a:pt x="1500" y="4285"/>
                  <a:pt x="1500" y="3945"/>
                </a:cubicBezTo>
                <a:cubicBezTo>
                  <a:pt x="1500" y="3569"/>
                  <a:pt x="1806" y="3321"/>
                  <a:pt x="2125" y="3321"/>
                </a:cubicBezTo>
                <a:close/>
                <a:moveTo>
                  <a:pt x="4108" y="6414"/>
                </a:moveTo>
                <a:lnTo>
                  <a:pt x="4108" y="6982"/>
                </a:lnTo>
                <a:lnTo>
                  <a:pt x="3528" y="6414"/>
                </a:lnTo>
                <a:close/>
                <a:moveTo>
                  <a:pt x="7019" y="3327"/>
                </a:moveTo>
                <a:cubicBezTo>
                  <a:pt x="7359" y="3327"/>
                  <a:pt x="7636" y="3604"/>
                  <a:pt x="7636" y="3945"/>
                </a:cubicBezTo>
                <a:lnTo>
                  <a:pt x="7636" y="7309"/>
                </a:lnTo>
                <a:lnTo>
                  <a:pt x="4562" y="7309"/>
                </a:lnTo>
                <a:lnTo>
                  <a:pt x="4562" y="5961"/>
                </a:lnTo>
                <a:lnTo>
                  <a:pt x="3201" y="5961"/>
                </a:lnTo>
                <a:lnTo>
                  <a:pt x="3201" y="3945"/>
                </a:lnTo>
                <a:cubicBezTo>
                  <a:pt x="3201" y="3718"/>
                  <a:pt x="3138" y="3504"/>
                  <a:pt x="3012" y="3327"/>
                </a:cubicBezTo>
                <a:close/>
                <a:moveTo>
                  <a:pt x="2432" y="1"/>
                </a:moveTo>
                <a:cubicBezTo>
                  <a:pt x="1953" y="1"/>
                  <a:pt x="1575" y="391"/>
                  <a:pt x="1575" y="870"/>
                </a:cubicBezTo>
                <a:cubicBezTo>
                  <a:pt x="1575" y="1009"/>
                  <a:pt x="1600" y="1135"/>
                  <a:pt x="1663" y="1261"/>
                </a:cubicBezTo>
                <a:lnTo>
                  <a:pt x="1374" y="1261"/>
                </a:lnTo>
                <a:cubicBezTo>
                  <a:pt x="113" y="1299"/>
                  <a:pt x="0" y="3113"/>
                  <a:pt x="1248" y="3315"/>
                </a:cubicBezTo>
                <a:cubicBezTo>
                  <a:pt x="731" y="4020"/>
                  <a:pt x="1248" y="5016"/>
                  <a:pt x="2130" y="5016"/>
                </a:cubicBezTo>
                <a:lnTo>
                  <a:pt x="2747" y="5016"/>
                </a:lnTo>
                <a:lnTo>
                  <a:pt x="2747" y="6276"/>
                </a:lnTo>
                <a:lnTo>
                  <a:pt x="4234" y="7775"/>
                </a:lnTo>
                <a:lnTo>
                  <a:pt x="8102" y="7775"/>
                </a:lnTo>
                <a:lnTo>
                  <a:pt x="8102" y="3945"/>
                </a:lnTo>
                <a:cubicBezTo>
                  <a:pt x="8102" y="3617"/>
                  <a:pt x="7951" y="3302"/>
                  <a:pt x="7699" y="3100"/>
                </a:cubicBezTo>
                <a:cubicBezTo>
                  <a:pt x="7951" y="2911"/>
                  <a:pt x="8102" y="2609"/>
                  <a:pt x="8102" y="2294"/>
                </a:cubicBezTo>
                <a:cubicBezTo>
                  <a:pt x="8102" y="2004"/>
                  <a:pt x="7989" y="1740"/>
                  <a:pt x="7775" y="1538"/>
                </a:cubicBezTo>
                <a:cubicBezTo>
                  <a:pt x="8417" y="1034"/>
                  <a:pt x="8065" y="1"/>
                  <a:pt x="72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01" name="Google Shape;1801;p74"/>
          <p:cNvGrpSpPr/>
          <p:nvPr/>
        </p:nvGrpSpPr>
        <p:grpSpPr>
          <a:xfrm>
            <a:off x="7652180" y="2327026"/>
            <a:ext cx="291843" cy="342964"/>
            <a:chOff x="7917667" y="2892296"/>
            <a:chExt cx="514533" cy="604662"/>
          </a:xfrm>
        </p:grpSpPr>
        <p:sp>
          <p:nvSpPr>
            <p:cNvPr id="1802" name="Google Shape;1802;p74"/>
            <p:cNvSpPr/>
            <p:nvPr/>
          </p:nvSpPr>
          <p:spPr>
            <a:xfrm>
              <a:off x="8223415" y="2991205"/>
              <a:ext cx="208786" cy="283280"/>
            </a:xfrm>
            <a:custGeom>
              <a:avLst/>
              <a:gdLst/>
              <a:ahLst/>
              <a:cxnLst/>
              <a:rect l="l" t="t" r="r" b="b"/>
              <a:pathLst>
                <a:path w="2685" h="3643" extrusionOk="0">
                  <a:moveTo>
                    <a:pt x="2050" y="466"/>
                  </a:moveTo>
                  <a:cubicBezTo>
                    <a:pt x="2152" y="466"/>
                    <a:pt x="2218" y="550"/>
                    <a:pt x="2218" y="644"/>
                  </a:cubicBezTo>
                  <a:lnTo>
                    <a:pt x="2218" y="2988"/>
                  </a:lnTo>
                  <a:cubicBezTo>
                    <a:pt x="2218" y="3089"/>
                    <a:pt x="2142" y="3177"/>
                    <a:pt x="2029" y="3177"/>
                  </a:cubicBezTo>
                  <a:lnTo>
                    <a:pt x="467" y="3177"/>
                  </a:lnTo>
                  <a:lnTo>
                    <a:pt x="467" y="468"/>
                  </a:lnTo>
                  <a:lnTo>
                    <a:pt x="2029" y="468"/>
                  </a:lnTo>
                  <a:cubicBezTo>
                    <a:pt x="2036" y="467"/>
                    <a:pt x="2043" y="466"/>
                    <a:pt x="2050" y="466"/>
                  </a:cubicBezTo>
                  <a:close/>
                  <a:moveTo>
                    <a:pt x="2051" y="1"/>
                  </a:moveTo>
                  <a:cubicBezTo>
                    <a:pt x="2044" y="1"/>
                    <a:pt x="2036" y="1"/>
                    <a:pt x="2029" y="1"/>
                  </a:cubicBezTo>
                  <a:lnTo>
                    <a:pt x="0" y="1"/>
                  </a:lnTo>
                  <a:lnTo>
                    <a:pt x="0" y="3643"/>
                  </a:lnTo>
                  <a:lnTo>
                    <a:pt x="2029" y="3643"/>
                  </a:lnTo>
                  <a:cubicBezTo>
                    <a:pt x="2394" y="3630"/>
                    <a:pt x="2684" y="3341"/>
                    <a:pt x="2684" y="2988"/>
                  </a:cubicBezTo>
                  <a:lnTo>
                    <a:pt x="2684" y="644"/>
                  </a:lnTo>
                  <a:cubicBezTo>
                    <a:pt x="2684" y="298"/>
                    <a:pt x="2406" y="1"/>
                    <a:pt x="20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74"/>
            <p:cNvSpPr/>
            <p:nvPr/>
          </p:nvSpPr>
          <p:spPr>
            <a:xfrm>
              <a:off x="7917667" y="2892296"/>
              <a:ext cx="282269" cy="604662"/>
            </a:xfrm>
            <a:custGeom>
              <a:avLst/>
              <a:gdLst/>
              <a:ahLst/>
              <a:cxnLst/>
              <a:rect l="l" t="t" r="r" b="b"/>
              <a:pathLst>
                <a:path w="3630" h="7776" extrusionOk="0">
                  <a:moveTo>
                    <a:pt x="2899" y="467"/>
                  </a:moveTo>
                  <a:lnTo>
                    <a:pt x="2899" y="1929"/>
                  </a:lnTo>
                  <a:lnTo>
                    <a:pt x="732" y="1929"/>
                  </a:lnTo>
                  <a:lnTo>
                    <a:pt x="732" y="467"/>
                  </a:lnTo>
                  <a:close/>
                  <a:moveTo>
                    <a:pt x="3164" y="2395"/>
                  </a:moveTo>
                  <a:lnTo>
                    <a:pt x="3164" y="3012"/>
                  </a:lnTo>
                  <a:lnTo>
                    <a:pt x="454" y="3012"/>
                  </a:lnTo>
                  <a:lnTo>
                    <a:pt x="454" y="2395"/>
                  </a:lnTo>
                  <a:close/>
                  <a:moveTo>
                    <a:pt x="3164" y="3478"/>
                  </a:moveTo>
                  <a:lnTo>
                    <a:pt x="3164" y="3793"/>
                  </a:lnTo>
                  <a:lnTo>
                    <a:pt x="454" y="3793"/>
                  </a:lnTo>
                  <a:lnTo>
                    <a:pt x="454" y="3478"/>
                  </a:lnTo>
                  <a:close/>
                  <a:moveTo>
                    <a:pt x="3164" y="4247"/>
                  </a:moveTo>
                  <a:lnTo>
                    <a:pt x="3164" y="7309"/>
                  </a:lnTo>
                  <a:lnTo>
                    <a:pt x="454" y="7309"/>
                  </a:lnTo>
                  <a:lnTo>
                    <a:pt x="454" y="4247"/>
                  </a:lnTo>
                  <a:close/>
                  <a:moveTo>
                    <a:pt x="278" y="1"/>
                  </a:moveTo>
                  <a:lnTo>
                    <a:pt x="278" y="1929"/>
                  </a:lnTo>
                  <a:lnTo>
                    <a:pt x="1" y="1929"/>
                  </a:lnTo>
                  <a:lnTo>
                    <a:pt x="1" y="7775"/>
                  </a:lnTo>
                  <a:lnTo>
                    <a:pt x="3630" y="7775"/>
                  </a:lnTo>
                  <a:lnTo>
                    <a:pt x="3630" y="1929"/>
                  </a:lnTo>
                  <a:lnTo>
                    <a:pt x="3365" y="1929"/>
                  </a:lnTo>
                  <a:lnTo>
                    <a:pt x="336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74"/>
            <p:cNvSpPr/>
            <p:nvPr/>
          </p:nvSpPr>
          <p:spPr>
            <a:xfrm>
              <a:off x="8000014" y="2955980"/>
              <a:ext cx="36314" cy="58864"/>
            </a:xfrm>
            <a:custGeom>
              <a:avLst/>
              <a:gdLst/>
              <a:ahLst/>
              <a:cxnLst/>
              <a:rect l="l" t="t" r="r" b="b"/>
              <a:pathLst>
                <a:path w="467" h="757" extrusionOk="0">
                  <a:moveTo>
                    <a:pt x="0" y="1"/>
                  </a:moveTo>
                  <a:lnTo>
                    <a:pt x="0" y="757"/>
                  </a:lnTo>
                  <a:lnTo>
                    <a:pt x="467" y="757"/>
                  </a:lnTo>
                  <a:lnTo>
                    <a:pt x="4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74"/>
            <p:cNvSpPr/>
            <p:nvPr/>
          </p:nvSpPr>
          <p:spPr>
            <a:xfrm>
              <a:off x="8081350" y="2955980"/>
              <a:ext cx="36314" cy="58864"/>
            </a:xfrm>
            <a:custGeom>
              <a:avLst/>
              <a:gdLst/>
              <a:ahLst/>
              <a:cxnLst/>
              <a:rect l="l" t="t" r="r" b="b"/>
              <a:pathLst>
                <a:path w="467" h="757" extrusionOk="0">
                  <a:moveTo>
                    <a:pt x="0" y="1"/>
                  </a:moveTo>
                  <a:lnTo>
                    <a:pt x="0" y="757"/>
                  </a:lnTo>
                  <a:lnTo>
                    <a:pt x="466" y="757"/>
                  </a:lnTo>
                  <a:lnTo>
                    <a:pt x="4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6" name="Google Shape;1806;p74"/>
          <p:cNvGrpSpPr/>
          <p:nvPr/>
        </p:nvGrpSpPr>
        <p:grpSpPr>
          <a:xfrm>
            <a:off x="7626703" y="1829784"/>
            <a:ext cx="342920" cy="342920"/>
            <a:chOff x="5989214" y="2979084"/>
            <a:chExt cx="604584" cy="604584"/>
          </a:xfrm>
        </p:grpSpPr>
        <p:sp>
          <p:nvSpPr>
            <p:cNvPr id="1807" name="Google Shape;1807;p74"/>
            <p:cNvSpPr/>
            <p:nvPr/>
          </p:nvSpPr>
          <p:spPr>
            <a:xfrm>
              <a:off x="6059741" y="3068196"/>
              <a:ext cx="465471" cy="343077"/>
            </a:xfrm>
            <a:custGeom>
              <a:avLst/>
              <a:gdLst/>
              <a:ahLst/>
              <a:cxnLst/>
              <a:rect l="l" t="t" r="r" b="b"/>
              <a:pathLst>
                <a:path w="5986" h="4412" extrusionOk="0">
                  <a:moveTo>
                    <a:pt x="5520" y="455"/>
                  </a:moveTo>
                  <a:lnTo>
                    <a:pt x="5520" y="3945"/>
                  </a:lnTo>
                  <a:lnTo>
                    <a:pt x="454" y="3945"/>
                  </a:lnTo>
                  <a:lnTo>
                    <a:pt x="454" y="455"/>
                  </a:lnTo>
                  <a:close/>
                  <a:moveTo>
                    <a:pt x="0" y="1"/>
                  </a:moveTo>
                  <a:lnTo>
                    <a:pt x="0" y="4411"/>
                  </a:lnTo>
                  <a:lnTo>
                    <a:pt x="5986" y="4411"/>
                  </a:lnTo>
                  <a:lnTo>
                    <a:pt x="59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74"/>
            <p:cNvSpPr/>
            <p:nvPr/>
          </p:nvSpPr>
          <p:spPr>
            <a:xfrm>
              <a:off x="5989214" y="2979084"/>
              <a:ext cx="604584" cy="604584"/>
            </a:xfrm>
            <a:custGeom>
              <a:avLst/>
              <a:gdLst/>
              <a:ahLst/>
              <a:cxnLst/>
              <a:rect l="l" t="t" r="r" b="b"/>
              <a:pathLst>
                <a:path w="7775" h="7775" extrusionOk="0">
                  <a:moveTo>
                    <a:pt x="7044" y="983"/>
                  </a:moveTo>
                  <a:lnTo>
                    <a:pt x="7044" y="5708"/>
                  </a:lnTo>
                  <a:lnTo>
                    <a:pt x="744" y="5708"/>
                  </a:lnTo>
                  <a:lnTo>
                    <a:pt x="744" y="983"/>
                  </a:lnTo>
                  <a:close/>
                  <a:moveTo>
                    <a:pt x="3654" y="6175"/>
                  </a:moveTo>
                  <a:lnTo>
                    <a:pt x="3654" y="6452"/>
                  </a:lnTo>
                  <a:lnTo>
                    <a:pt x="3087" y="6452"/>
                  </a:lnTo>
                  <a:lnTo>
                    <a:pt x="3201" y="6175"/>
                  </a:lnTo>
                  <a:close/>
                  <a:moveTo>
                    <a:pt x="4562" y="6175"/>
                  </a:moveTo>
                  <a:lnTo>
                    <a:pt x="4675" y="6452"/>
                  </a:lnTo>
                  <a:lnTo>
                    <a:pt x="4121" y="6452"/>
                  </a:lnTo>
                  <a:lnTo>
                    <a:pt x="4121" y="6175"/>
                  </a:lnTo>
                  <a:close/>
                  <a:moveTo>
                    <a:pt x="3654" y="0"/>
                  </a:moveTo>
                  <a:lnTo>
                    <a:pt x="3654" y="529"/>
                  </a:lnTo>
                  <a:lnTo>
                    <a:pt x="0" y="529"/>
                  </a:lnTo>
                  <a:lnTo>
                    <a:pt x="0" y="983"/>
                  </a:lnTo>
                  <a:lnTo>
                    <a:pt x="277" y="983"/>
                  </a:lnTo>
                  <a:lnTo>
                    <a:pt x="277" y="5708"/>
                  </a:lnTo>
                  <a:lnTo>
                    <a:pt x="0" y="5708"/>
                  </a:lnTo>
                  <a:lnTo>
                    <a:pt x="0" y="6175"/>
                  </a:lnTo>
                  <a:lnTo>
                    <a:pt x="2709" y="6175"/>
                  </a:lnTo>
                  <a:lnTo>
                    <a:pt x="2193" y="7422"/>
                  </a:lnTo>
                  <a:lnTo>
                    <a:pt x="2621" y="7599"/>
                  </a:lnTo>
                  <a:lnTo>
                    <a:pt x="2898" y="6918"/>
                  </a:lnTo>
                  <a:lnTo>
                    <a:pt x="3654" y="6918"/>
                  </a:lnTo>
                  <a:lnTo>
                    <a:pt x="3654" y="7775"/>
                  </a:lnTo>
                  <a:lnTo>
                    <a:pt x="4121" y="7775"/>
                  </a:lnTo>
                  <a:lnTo>
                    <a:pt x="4121" y="6918"/>
                  </a:lnTo>
                  <a:lnTo>
                    <a:pt x="4877" y="6918"/>
                  </a:lnTo>
                  <a:lnTo>
                    <a:pt x="5154" y="7599"/>
                  </a:lnTo>
                  <a:lnTo>
                    <a:pt x="5582" y="7422"/>
                  </a:lnTo>
                  <a:lnTo>
                    <a:pt x="5066" y="6175"/>
                  </a:lnTo>
                  <a:lnTo>
                    <a:pt x="7775" y="6175"/>
                  </a:lnTo>
                  <a:lnTo>
                    <a:pt x="7775" y="5708"/>
                  </a:lnTo>
                  <a:lnTo>
                    <a:pt x="7510" y="5708"/>
                  </a:lnTo>
                  <a:lnTo>
                    <a:pt x="7510" y="983"/>
                  </a:lnTo>
                  <a:lnTo>
                    <a:pt x="7775" y="983"/>
                  </a:lnTo>
                  <a:lnTo>
                    <a:pt x="7775" y="529"/>
                  </a:lnTo>
                  <a:lnTo>
                    <a:pt x="4121" y="529"/>
                  </a:lnTo>
                  <a:lnTo>
                    <a:pt x="41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74"/>
            <p:cNvSpPr/>
            <p:nvPr/>
          </p:nvSpPr>
          <p:spPr>
            <a:xfrm>
              <a:off x="6093022" y="3125349"/>
              <a:ext cx="396498" cy="229236"/>
            </a:xfrm>
            <a:custGeom>
              <a:avLst/>
              <a:gdLst/>
              <a:ahLst/>
              <a:cxnLst/>
              <a:rect l="l" t="t" r="r" b="b"/>
              <a:pathLst>
                <a:path w="5099" h="2948" extrusionOk="0">
                  <a:moveTo>
                    <a:pt x="1866" y="450"/>
                  </a:moveTo>
                  <a:cubicBezTo>
                    <a:pt x="1979" y="450"/>
                    <a:pt x="2042" y="589"/>
                    <a:pt x="1954" y="665"/>
                  </a:cubicBezTo>
                  <a:cubicBezTo>
                    <a:pt x="1929" y="694"/>
                    <a:pt x="1898" y="706"/>
                    <a:pt x="1867" y="706"/>
                  </a:cubicBezTo>
                  <a:cubicBezTo>
                    <a:pt x="1802" y="706"/>
                    <a:pt x="1740" y="653"/>
                    <a:pt x="1740" y="576"/>
                  </a:cubicBezTo>
                  <a:cubicBezTo>
                    <a:pt x="1740" y="501"/>
                    <a:pt x="1803" y="450"/>
                    <a:pt x="1866" y="450"/>
                  </a:cubicBezTo>
                  <a:close/>
                  <a:moveTo>
                    <a:pt x="4310" y="954"/>
                  </a:moveTo>
                  <a:cubicBezTo>
                    <a:pt x="4474" y="954"/>
                    <a:pt x="4474" y="1206"/>
                    <a:pt x="4310" y="1206"/>
                  </a:cubicBezTo>
                  <a:cubicBezTo>
                    <a:pt x="4147" y="1206"/>
                    <a:pt x="4147" y="954"/>
                    <a:pt x="4310" y="954"/>
                  </a:cubicBezTo>
                  <a:close/>
                  <a:moveTo>
                    <a:pt x="807" y="1773"/>
                  </a:moveTo>
                  <a:cubicBezTo>
                    <a:pt x="921" y="1773"/>
                    <a:pt x="971" y="1912"/>
                    <a:pt x="895" y="1988"/>
                  </a:cubicBezTo>
                  <a:cubicBezTo>
                    <a:pt x="867" y="2017"/>
                    <a:pt x="834" y="2029"/>
                    <a:pt x="802" y="2029"/>
                  </a:cubicBezTo>
                  <a:cubicBezTo>
                    <a:pt x="738" y="2029"/>
                    <a:pt x="681" y="1976"/>
                    <a:pt x="681" y="1900"/>
                  </a:cubicBezTo>
                  <a:cubicBezTo>
                    <a:pt x="681" y="1824"/>
                    <a:pt x="732" y="1773"/>
                    <a:pt x="807" y="1773"/>
                  </a:cubicBezTo>
                  <a:close/>
                  <a:moveTo>
                    <a:pt x="3088" y="2240"/>
                  </a:moveTo>
                  <a:cubicBezTo>
                    <a:pt x="3164" y="2240"/>
                    <a:pt x="3214" y="2290"/>
                    <a:pt x="3214" y="2366"/>
                  </a:cubicBezTo>
                  <a:cubicBezTo>
                    <a:pt x="3214" y="2442"/>
                    <a:pt x="3151" y="2490"/>
                    <a:pt x="3087" y="2490"/>
                  </a:cubicBezTo>
                  <a:cubicBezTo>
                    <a:pt x="3056" y="2490"/>
                    <a:pt x="3025" y="2479"/>
                    <a:pt x="3000" y="2454"/>
                  </a:cubicBezTo>
                  <a:cubicBezTo>
                    <a:pt x="2924" y="2366"/>
                    <a:pt x="2975" y="2240"/>
                    <a:pt x="3088" y="2240"/>
                  </a:cubicBezTo>
                  <a:close/>
                  <a:moveTo>
                    <a:pt x="1847" y="0"/>
                  </a:moveTo>
                  <a:cubicBezTo>
                    <a:pt x="1541" y="0"/>
                    <a:pt x="1272" y="242"/>
                    <a:pt x="1261" y="576"/>
                  </a:cubicBezTo>
                  <a:cubicBezTo>
                    <a:pt x="1261" y="652"/>
                    <a:pt x="1286" y="728"/>
                    <a:pt x="1311" y="791"/>
                  </a:cubicBezTo>
                  <a:lnTo>
                    <a:pt x="921" y="1320"/>
                  </a:lnTo>
                  <a:cubicBezTo>
                    <a:pt x="883" y="1320"/>
                    <a:pt x="832" y="1307"/>
                    <a:pt x="782" y="1307"/>
                  </a:cubicBezTo>
                  <a:cubicBezTo>
                    <a:pt x="1" y="1307"/>
                    <a:pt x="1" y="2492"/>
                    <a:pt x="782" y="2492"/>
                  </a:cubicBezTo>
                  <a:lnTo>
                    <a:pt x="807" y="2492"/>
                  </a:lnTo>
                  <a:cubicBezTo>
                    <a:pt x="1261" y="2492"/>
                    <a:pt x="1551" y="1988"/>
                    <a:pt x="1311" y="1597"/>
                  </a:cubicBezTo>
                  <a:lnTo>
                    <a:pt x="1652" y="1131"/>
                  </a:lnTo>
                  <a:cubicBezTo>
                    <a:pt x="1727" y="1156"/>
                    <a:pt x="1790" y="1169"/>
                    <a:pt x="1866" y="1169"/>
                  </a:cubicBezTo>
                  <a:cubicBezTo>
                    <a:pt x="1916" y="1169"/>
                    <a:pt x="1954" y="1156"/>
                    <a:pt x="2004" y="1156"/>
                  </a:cubicBezTo>
                  <a:lnTo>
                    <a:pt x="2597" y="2038"/>
                  </a:lnTo>
                  <a:cubicBezTo>
                    <a:pt x="2357" y="2416"/>
                    <a:pt x="2597" y="2908"/>
                    <a:pt x="3038" y="2945"/>
                  </a:cubicBezTo>
                  <a:cubicBezTo>
                    <a:pt x="3055" y="2947"/>
                    <a:pt x="3073" y="2948"/>
                    <a:pt x="3090" y="2948"/>
                  </a:cubicBezTo>
                  <a:cubicBezTo>
                    <a:pt x="3504" y="2948"/>
                    <a:pt x="3799" y="2526"/>
                    <a:pt x="3630" y="2139"/>
                  </a:cubicBezTo>
                  <a:lnTo>
                    <a:pt x="4109" y="1635"/>
                  </a:lnTo>
                  <a:cubicBezTo>
                    <a:pt x="4180" y="1661"/>
                    <a:pt x="4249" y="1672"/>
                    <a:pt x="4315" y="1672"/>
                  </a:cubicBezTo>
                  <a:cubicBezTo>
                    <a:pt x="4797" y="1672"/>
                    <a:pt x="5099" y="1042"/>
                    <a:pt x="4688" y="665"/>
                  </a:cubicBezTo>
                  <a:cubicBezTo>
                    <a:pt x="4570" y="553"/>
                    <a:pt x="4433" y="504"/>
                    <a:pt x="4301" y="504"/>
                  </a:cubicBezTo>
                  <a:cubicBezTo>
                    <a:pt x="3926" y="504"/>
                    <a:pt x="3582" y="892"/>
                    <a:pt x="3768" y="1320"/>
                  </a:cubicBezTo>
                  <a:lnTo>
                    <a:pt x="3290" y="1811"/>
                  </a:lnTo>
                  <a:cubicBezTo>
                    <a:pt x="3227" y="1786"/>
                    <a:pt x="3151" y="1773"/>
                    <a:pt x="3075" y="1773"/>
                  </a:cubicBezTo>
                  <a:cubicBezTo>
                    <a:pt x="3050" y="1773"/>
                    <a:pt x="3012" y="1773"/>
                    <a:pt x="2975" y="1786"/>
                  </a:cubicBezTo>
                  <a:lnTo>
                    <a:pt x="2370" y="879"/>
                  </a:lnTo>
                  <a:cubicBezTo>
                    <a:pt x="2559" y="539"/>
                    <a:pt x="2382" y="123"/>
                    <a:pt x="2004" y="22"/>
                  </a:cubicBezTo>
                  <a:cubicBezTo>
                    <a:pt x="1951" y="7"/>
                    <a:pt x="1899" y="0"/>
                    <a:pt x="1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0" name="Google Shape;1810;p74"/>
          <p:cNvGrpSpPr/>
          <p:nvPr/>
        </p:nvGrpSpPr>
        <p:grpSpPr>
          <a:xfrm>
            <a:off x="5788091" y="3346967"/>
            <a:ext cx="342964" cy="342920"/>
            <a:chOff x="5003639" y="2979084"/>
            <a:chExt cx="604662" cy="604584"/>
          </a:xfrm>
        </p:grpSpPr>
        <p:sp>
          <p:nvSpPr>
            <p:cNvPr id="1811" name="Google Shape;1811;p74"/>
            <p:cNvSpPr/>
            <p:nvPr/>
          </p:nvSpPr>
          <p:spPr>
            <a:xfrm>
              <a:off x="5003639" y="2979084"/>
              <a:ext cx="604662" cy="604584"/>
            </a:xfrm>
            <a:custGeom>
              <a:avLst/>
              <a:gdLst/>
              <a:ahLst/>
              <a:cxnLst/>
              <a:rect l="l" t="t" r="r" b="b"/>
              <a:pathLst>
                <a:path w="7776" h="7775" extrusionOk="0">
                  <a:moveTo>
                    <a:pt x="4348" y="441"/>
                  </a:moveTo>
                  <a:lnTo>
                    <a:pt x="4348" y="1059"/>
                  </a:lnTo>
                  <a:lnTo>
                    <a:pt x="4524" y="1109"/>
                  </a:lnTo>
                  <a:cubicBezTo>
                    <a:pt x="4839" y="1172"/>
                    <a:pt x="5142" y="1298"/>
                    <a:pt x="5406" y="1475"/>
                  </a:cubicBezTo>
                  <a:lnTo>
                    <a:pt x="5570" y="1575"/>
                  </a:lnTo>
                  <a:lnTo>
                    <a:pt x="6011" y="1134"/>
                  </a:lnTo>
                  <a:lnTo>
                    <a:pt x="6641" y="1764"/>
                  </a:lnTo>
                  <a:lnTo>
                    <a:pt x="6200" y="2205"/>
                  </a:lnTo>
                  <a:lnTo>
                    <a:pt x="6301" y="2357"/>
                  </a:lnTo>
                  <a:cubicBezTo>
                    <a:pt x="6465" y="2634"/>
                    <a:pt x="6591" y="2936"/>
                    <a:pt x="6666" y="3251"/>
                  </a:cubicBezTo>
                  <a:lnTo>
                    <a:pt x="6704" y="3428"/>
                  </a:lnTo>
                  <a:lnTo>
                    <a:pt x="7334" y="3428"/>
                  </a:lnTo>
                  <a:lnTo>
                    <a:pt x="7334" y="4310"/>
                  </a:lnTo>
                  <a:lnTo>
                    <a:pt x="6704" y="4310"/>
                  </a:lnTo>
                  <a:lnTo>
                    <a:pt x="6666" y="4499"/>
                  </a:lnTo>
                  <a:cubicBezTo>
                    <a:pt x="6591" y="4814"/>
                    <a:pt x="6465" y="5104"/>
                    <a:pt x="6301" y="5381"/>
                  </a:cubicBezTo>
                  <a:lnTo>
                    <a:pt x="6200" y="5545"/>
                  </a:lnTo>
                  <a:lnTo>
                    <a:pt x="6641" y="5986"/>
                  </a:lnTo>
                  <a:lnTo>
                    <a:pt x="6011" y="6616"/>
                  </a:lnTo>
                  <a:lnTo>
                    <a:pt x="5570" y="6175"/>
                  </a:lnTo>
                  <a:lnTo>
                    <a:pt x="5406" y="6275"/>
                  </a:lnTo>
                  <a:cubicBezTo>
                    <a:pt x="5142" y="6439"/>
                    <a:pt x="4839" y="6565"/>
                    <a:pt x="4524" y="6641"/>
                  </a:cubicBezTo>
                  <a:lnTo>
                    <a:pt x="4348" y="6679"/>
                  </a:lnTo>
                  <a:lnTo>
                    <a:pt x="4348" y="7309"/>
                  </a:lnTo>
                  <a:lnTo>
                    <a:pt x="3453" y="7309"/>
                  </a:lnTo>
                  <a:lnTo>
                    <a:pt x="3453" y="6679"/>
                  </a:lnTo>
                  <a:lnTo>
                    <a:pt x="3277" y="6641"/>
                  </a:lnTo>
                  <a:cubicBezTo>
                    <a:pt x="2962" y="6565"/>
                    <a:pt x="2659" y="6439"/>
                    <a:pt x="2382" y="6275"/>
                  </a:cubicBezTo>
                  <a:lnTo>
                    <a:pt x="2231" y="6175"/>
                  </a:lnTo>
                  <a:lnTo>
                    <a:pt x="1790" y="6616"/>
                  </a:lnTo>
                  <a:lnTo>
                    <a:pt x="1160" y="5986"/>
                  </a:lnTo>
                  <a:lnTo>
                    <a:pt x="1601" y="5545"/>
                  </a:lnTo>
                  <a:lnTo>
                    <a:pt x="1500" y="5381"/>
                  </a:lnTo>
                  <a:cubicBezTo>
                    <a:pt x="1323" y="5104"/>
                    <a:pt x="1210" y="4814"/>
                    <a:pt x="1134" y="4499"/>
                  </a:cubicBezTo>
                  <a:lnTo>
                    <a:pt x="1097" y="4310"/>
                  </a:lnTo>
                  <a:lnTo>
                    <a:pt x="467" y="4310"/>
                  </a:lnTo>
                  <a:lnTo>
                    <a:pt x="467" y="3428"/>
                  </a:lnTo>
                  <a:lnTo>
                    <a:pt x="1097" y="3428"/>
                  </a:lnTo>
                  <a:lnTo>
                    <a:pt x="1134" y="3251"/>
                  </a:lnTo>
                  <a:cubicBezTo>
                    <a:pt x="1210" y="2936"/>
                    <a:pt x="1323" y="2634"/>
                    <a:pt x="1500" y="2357"/>
                  </a:cubicBezTo>
                  <a:lnTo>
                    <a:pt x="1601" y="2205"/>
                  </a:lnTo>
                  <a:lnTo>
                    <a:pt x="1160" y="1764"/>
                  </a:lnTo>
                  <a:lnTo>
                    <a:pt x="1790" y="1134"/>
                  </a:lnTo>
                  <a:lnTo>
                    <a:pt x="2231" y="1575"/>
                  </a:lnTo>
                  <a:lnTo>
                    <a:pt x="2382" y="1475"/>
                  </a:lnTo>
                  <a:cubicBezTo>
                    <a:pt x="2659" y="1298"/>
                    <a:pt x="2962" y="1172"/>
                    <a:pt x="3277" y="1109"/>
                  </a:cubicBezTo>
                  <a:lnTo>
                    <a:pt x="3453" y="1059"/>
                  </a:lnTo>
                  <a:lnTo>
                    <a:pt x="3453" y="441"/>
                  </a:lnTo>
                  <a:close/>
                  <a:moveTo>
                    <a:pt x="2987" y="0"/>
                  </a:moveTo>
                  <a:lnTo>
                    <a:pt x="2987" y="719"/>
                  </a:lnTo>
                  <a:cubicBezTo>
                    <a:pt x="2747" y="782"/>
                    <a:pt x="2508" y="882"/>
                    <a:pt x="2294" y="1008"/>
                  </a:cubicBezTo>
                  <a:lnTo>
                    <a:pt x="1790" y="492"/>
                  </a:lnTo>
                  <a:lnTo>
                    <a:pt x="504" y="1777"/>
                  </a:lnTo>
                  <a:lnTo>
                    <a:pt x="1008" y="2281"/>
                  </a:lnTo>
                  <a:cubicBezTo>
                    <a:pt x="895" y="2508"/>
                    <a:pt x="794" y="2735"/>
                    <a:pt x="731" y="2974"/>
                  </a:cubicBezTo>
                  <a:lnTo>
                    <a:pt x="0" y="2974"/>
                  </a:lnTo>
                  <a:lnTo>
                    <a:pt x="0" y="4789"/>
                  </a:lnTo>
                  <a:lnTo>
                    <a:pt x="731" y="4789"/>
                  </a:lnTo>
                  <a:cubicBezTo>
                    <a:pt x="794" y="5028"/>
                    <a:pt x="895" y="5267"/>
                    <a:pt x="1008" y="5482"/>
                  </a:cubicBezTo>
                  <a:lnTo>
                    <a:pt x="504" y="5986"/>
                  </a:lnTo>
                  <a:lnTo>
                    <a:pt x="1790" y="7271"/>
                  </a:lnTo>
                  <a:lnTo>
                    <a:pt x="2294" y="6767"/>
                  </a:lnTo>
                  <a:cubicBezTo>
                    <a:pt x="2508" y="6880"/>
                    <a:pt x="2747" y="6981"/>
                    <a:pt x="2987" y="7044"/>
                  </a:cubicBezTo>
                  <a:lnTo>
                    <a:pt x="2987" y="7775"/>
                  </a:lnTo>
                  <a:lnTo>
                    <a:pt x="4801" y="7775"/>
                  </a:lnTo>
                  <a:lnTo>
                    <a:pt x="4801" y="7044"/>
                  </a:lnTo>
                  <a:cubicBezTo>
                    <a:pt x="5041" y="6981"/>
                    <a:pt x="5268" y="6880"/>
                    <a:pt x="5494" y="6767"/>
                  </a:cubicBezTo>
                  <a:lnTo>
                    <a:pt x="5998" y="7271"/>
                  </a:lnTo>
                  <a:lnTo>
                    <a:pt x="7284" y="5986"/>
                  </a:lnTo>
                  <a:lnTo>
                    <a:pt x="6767" y="5482"/>
                  </a:lnTo>
                  <a:cubicBezTo>
                    <a:pt x="6893" y="5267"/>
                    <a:pt x="6994" y="5028"/>
                    <a:pt x="7057" y="4789"/>
                  </a:cubicBezTo>
                  <a:lnTo>
                    <a:pt x="7775" y="4789"/>
                  </a:lnTo>
                  <a:lnTo>
                    <a:pt x="7775" y="2974"/>
                  </a:lnTo>
                  <a:lnTo>
                    <a:pt x="7057" y="2974"/>
                  </a:lnTo>
                  <a:cubicBezTo>
                    <a:pt x="6994" y="2735"/>
                    <a:pt x="6893" y="2508"/>
                    <a:pt x="6767" y="2281"/>
                  </a:cubicBezTo>
                  <a:lnTo>
                    <a:pt x="7284" y="1777"/>
                  </a:lnTo>
                  <a:lnTo>
                    <a:pt x="5998" y="492"/>
                  </a:lnTo>
                  <a:lnTo>
                    <a:pt x="5494" y="1008"/>
                  </a:lnTo>
                  <a:cubicBezTo>
                    <a:pt x="5268" y="882"/>
                    <a:pt x="5041" y="782"/>
                    <a:pt x="4801" y="719"/>
                  </a:cubicBezTo>
                  <a:lnTo>
                    <a:pt x="48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74"/>
            <p:cNvSpPr/>
            <p:nvPr/>
          </p:nvSpPr>
          <p:spPr>
            <a:xfrm>
              <a:off x="5043840" y="3084836"/>
              <a:ext cx="458628" cy="392066"/>
            </a:xfrm>
            <a:custGeom>
              <a:avLst/>
              <a:gdLst/>
              <a:ahLst/>
              <a:cxnLst/>
              <a:rect l="l" t="t" r="r" b="b"/>
              <a:pathLst>
                <a:path w="5898" h="5042" extrusionOk="0">
                  <a:moveTo>
                    <a:pt x="3377" y="467"/>
                  </a:moveTo>
                  <a:cubicBezTo>
                    <a:pt x="4511" y="467"/>
                    <a:pt x="5431" y="1387"/>
                    <a:pt x="5431" y="2534"/>
                  </a:cubicBezTo>
                  <a:cubicBezTo>
                    <a:pt x="5431" y="3770"/>
                    <a:pt x="4416" y="4585"/>
                    <a:pt x="3357" y="4585"/>
                  </a:cubicBezTo>
                  <a:cubicBezTo>
                    <a:pt x="2851" y="4585"/>
                    <a:pt x="2335" y="4399"/>
                    <a:pt x="1915" y="3983"/>
                  </a:cubicBezTo>
                  <a:cubicBezTo>
                    <a:pt x="617" y="2685"/>
                    <a:pt x="1537" y="467"/>
                    <a:pt x="3377" y="467"/>
                  </a:cubicBezTo>
                  <a:close/>
                  <a:moveTo>
                    <a:pt x="3355" y="1"/>
                  </a:moveTo>
                  <a:cubicBezTo>
                    <a:pt x="2735" y="1"/>
                    <a:pt x="2102" y="231"/>
                    <a:pt x="1588" y="745"/>
                  </a:cubicBezTo>
                  <a:cubicBezTo>
                    <a:pt x="0" y="2332"/>
                    <a:pt x="1134" y="5041"/>
                    <a:pt x="3377" y="5041"/>
                  </a:cubicBezTo>
                  <a:cubicBezTo>
                    <a:pt x="4763" y="5041"/>
                    <a:pt x="5897" y="3907"/>
                    <a:pt x="5897" y="2521"/>
                  </a:cubicBezTo>
                  <a:cubicBezTo>
                    <a:pt x="5897" y="1004"/>
                    <a:pt x="4652" y="1"/>
                    <a:pt x="33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74"/>
            <p:cNvSpPr/>
            <p:nvPr/>
          </p:nvSpPr>
          <p:spPr>
            <a:xfrm>
              <a:off x="5124165" y="3144633"/>
              <a:ext cx="318505" cy="273482"/>
            </a:xfrm>
            <a:custGeom>
              <a:avLst/>
              <a:gdLst/>
              <a:ahLst/>
              <a:cxnLst/>
              <a:rect l="l" t="t" r="r" b="b"/>
              <a:pathLst>
                <a:path w="4096" h="3517" extrusionOk="0">
                  <a:moveTo>
                    <a:pt x="2344" y="467"/>
                  </a:moveTo>
                  <a:cubicBezTo>
                    <a:pt x="3050" y="467"/>
                    <a:pt x="3629" y="1047"/>
                    <a:pt x="3629" y="1752"/>
                  </a:cubicBezTo>
                  <a:cubicBezTo>
                    <a:pt x="3629" y="2527"/>
                    <a:pt x="2996" y="3043"/>
                    <a:pt x="2336" y="3043"/>
                  </a:cubicBezTo>
                  <a:cubicBezTo>
                    <a:pt x="2020" y="3043"/>
                    <a:pt x="1698" y="2925"/>
                    <a:pt x="1437" y="2660"/>
                  </a:cubicBezTo>
                  <a:cubicBezTo>
                    <a:pt x="618" y="1853"/>
                    <a:pt x="1197" y="467"/>
                    <a:pt x="2344" y="467"/>
                  </a:cubicBezTo>
                  <a:close/>
                  <a:moveTo>
                    <a:pt x="2327" y="0"/>
                  </a:moveTo>
                  <a:cubicBezTo>
                    <a:pt x="1898" y="0"/>
                    <a:pt x="1463" y="160"/>
                    <a:pt x="1109" y="517"/>
                  </a:cubicBezTo>
                  <a:cubicBezTo>
                    <a:pt x="0" y="1614"/>
                    <a:pt x="782" y="3504"/>
                    <a:pt x="2344" y="3504"/>
                  </a:cubicBezTo>
                  <a:lnTo>
                    <a:pt x="2344" y="3516"/>
                  </a:lnTo>
                  <a:cubicBezTo>
                    <a:pt x="3314" y="3504"/>
                    <a:pt x="4096" y="2723"/>
                    <a:pt x="4096" y="1765"/>
                  </a:cubicBezTo>
                  <a:cubicBezTo>
                    <a:pt x="4096" y="706"/>
                    <a:pt x="3228" y="0"/>
                    <a:pt x="23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4" name="Google Shape;1814;p74"/>
          <p:cNvSpPr/>
          <p:nvPr/>
        </p:nvSpPr>
        <p:spPr>
          <a:xfrm>
            <a:off x="5880851" y="2812733"/>
            <a:ext cx="257926" cy="342916"/>
          </a:xfrm>
          <a:custGeom>
            <a:avLst/>
            <a:gdLst/>
            <a:ahLst/>
            <a:cxnLst/>
            <a:rect l="l" t="t" r="r" b="b"/>
            <a:pathLst>
              <a:path w="5848" h="7775" extrusionOk="0">
                <a:moveTo>
                  <a:pt x="1235" y="454"/>
                </a:moveTo>
                <a:lnTo>
                  <a:pt x="1235" y="807"/>
                </a:lnTo>
                <a:lnTo>
                  <a:pt x="467" y="807"/>
                </a:lnTo>
                <a:lnTo>
                  <a:pt x="467" y="454"/>
                </a:lnTo>
                <a:close/>
                <a:moveTo>
                  <a:pt x="3768" y="454"/>
                </a:moveTo>
                <a:lnTo>
                  <a:pt x="3768" y="807"/>
                </a:lnTo>
                <a:lnTo>
                  <a:pt x="1702" y="807"/>
                </a:lnTo>
                <a:lnTo>
                  <a:pt x="1702" y="454"/>
                </a:lnTo>
                <a:close/>
                <a:moveTo>
                  <a:pt x="1235" y="1273"/>
                </a:moveTo>
                <a:lnTo>
                  <a:pt x="1235" y="1626"/>
                </a:lnTo>
                <a:lnTo>
                  <a:pt x="467" y="1626"/>
                </a:lnTo>
                <a:lnTo>
                  <a:pt x="467" y="1273"/>
                </a:lnTo>
                <a:close/>
                <a:moveTo>
                  <a:pt x="3768" y="1273"/>
                </a:moveTo>
                <a:lnTo>
                  <a:pt x="3768" y="1626"/>
                </a:lnTo>
                <a:lnTo>
                  <a:pt x="1702" y="1626"/>
                </a:lnTo>
                <a:lnTo>
                  <a:pt x="1702" y="1273"/>
                </a:lnTo>
                <a:close/>
                <a:moveTo>
                  <a:pt x="4234" y="782"/>
                </a:moveTo>
                <a:lnTo>
                  <a:pt x="5066" y="1626"/>
                </a:lnTo>
                <a:lnTo>
                  <a:pt x="4234" y="1626"/>
                </a:lnTo>
                <a:lnTo>
                  <a:pt x="4234" y="782"/>
                </a:lnTo>
                <a:close/>
                <a:moveTo>
                  <a:pt x="1235" y="2079"/>
                </a:moveTo>
                <a:lnTo>
                  <a:pt x="1235" y="2432"/>
                </a:lnTo>
                <a:lnTo>
                  <a:pt x="467" y="2432"/>
                </a:lnTo>
                <a:lnTo>
                  <a:pt x="467" y="2079"/>
                </a:lnTo>
                <a:close/>
                <a:moveTo>
                  <a:pt x="5394" y="2079"/>
                </a:moveTo>
                <a:lnTo>
                  <a:pt x="5394" y="2432"/>
                </a:lnTo>
                <a:lnTo>
                  <a:pt x="1702" y="2432"/>
                </a:lnTo>
                <a:lnTo>
                  <a:pt x="1702" y="2079"/>
                </a:lnTo>
                <a:close/>
                <a:moveTo>
                  <a:pt x="1235" y="2898"/>
                </a:moveTo>
                <a:lnTo>
                  <a:pt x="1235" y="3251"/>
                </a:lnTo>
                <a:lnTo>
                  <a:pt x="467" y="3251"/>
                </a:lnTo>
                <a:lnTo>
                  <a:pt x="467" y="2898"/>
                </a:lnTo>
                <a:close/>
                <a:moveTo>
                  <a:pt x="5394" y="2898"/>
                </a:moveTo>
                <a:lnTo>
                  <a:pt x="5394" y="3251"/>
                </a:lnTo>
                <a:lnTo>
                  <a:pt x="1702" y="3251"/>
                </a:lnTo>
                <a:lnTo>
                  <a:pt x="1702" y="2898"/>
                </a:lnTo>
                <a:close/>
                <a:moveTo>
                  <a:pt x="1235" y="3705"/>
                </a:moveTo>
                <a:lnTo>
                  <a:pt x="1235" y="4058"/>
                </a:lnTo>
                <a:lnTo>
                  <a:pt x="467" y="4058"/>
                </a:lnTo>
                <a:lnTo>
                  <a:pt x="467" y="3705"/>
                </a:lnTo>
                <a:close/>
                <a:moveTo>
                  <a:pt x="5394" y="3705"/>
                </a:moveTo>
                <a:lnTo>
                  <a:pt x="5394" y="4058"/>
                </a:lnTo>
                <a:lnTo>
                  <a:pt x="1702" y="4058"/>
                </a:lnTo>
                <a:lnTo>
                  <a:pt x="1702" y="3705"/>
                </a:lnTo>
                <a:close/>
                <a:moveTo>
                  <a:pt x="5394" y="4524"/>
                </a:moveTo>
                <a:lnTo>
                  <a:pt x="5394" y="4864"/>
                </a:lnTo>
                <a:lnTo>
                  <a:pt x="1702" y="4864"/>
                </a:lnTo>
                <a:lnTo>
                  <a:pt x="1702" y="4524"/>
                </a:lnTo>
                <a:close/>
                <a:moveTo>
                  <a:pt x="1235" y="4524"/>
                </a:moveTo>
                <a:lnTo>
                  <a:pt x="1235" y="4877"/>
                </a:lnTo>
                <a:lnTo>
                  <a:pt x="467" y="4877"/>
                </a:lnTo>
                <a:lnTo>
                  <a:pt x="467" y="4524"/>
                </a:lnTo>
                <a:close/>
                <a:moveTo>
                  <a:pt x="1235" y="5330"/>
                </a:moveTo>
                <a:lnTo>
                  <a:pt x="1235" y="5683"/>
                </a:lnTo>
                <a:lnTo>
                  <a:pt x="467" y="5683"/>
                </a:lnTo>
                <a:lnTo>
                  <a:pt x="467" y="5330"/>
                </a:lnTo>
                <a:close/>
                <a:moveTo>
                  <a:pt x="5394" y="5330"/>
                </a:moveTo>
                <a:lnTo>
                  <a:pt x="5394" y="5683"/>
                </a:lnTo>
                <a:lnTo>
                  <a:pt x="1702" y="5683"/>
                </a:lnTo>
                <a:lnTo>
                  <a:pt x="1702" y="5330"/>
                </a:lnTo>
                <a:close/>
                <a:moveTo>
                  <a:pt x="1235" y="6149"/>
                </a:moveTo>
                <a:lnTo>
                  <a:pt x="1235" y="6490"/>
                </a:lnTo>
                <a:lnTo>
                  <a:pt x="467" y="6490"/>
                </a:lnTo>
                <a:lnTo>
                  <a:pt x="467" y="6149"/>
                </a:lnTo>
                <a:close/>
                <a:moveTo>
                  <a:pt x="5394" y="6149"/>
                </a:moveTo>
                <a:lnTo>
                  <a:pt x="5394" y="6490"/>
                </a:lnTo>
                <a:lnTo>
                  <a:pt x="1702" y="6490"/>
                </a:lnTo>
                <a:lnTo>
                  <a:pt x="1702" y="6149"/>
                </a:lnTo>
                <a:close/>
                <a:moveTo>
                  <a:pt x="1235" y="6956"/>
                </a:moveTo>
                <a:lnTo>
                  <a:pt x="1235" y="7309"/>
                </a:lnTo>
                <a:lnTo>
                  <a:pt x="467" y="7309"/>
                </a:lnTo>
                <a:lnTo>
                  <a:pt x="467" y="6956"/>
                </a:lnTo>
                <a:close/>
                <a:moveTo>
                  <a:pt x="5394" y="6956"/>
                </a:moveTo>
                <a:lnTo>
                  <a:pt x="5394" y="7309"/>
                </a:lnTo>
                <a:lnTo>
                  <a:pt x="1702" y="7309"/>
                </a:lnTo>
                <a:lnTo>
                  <a:pt x="1702" y="6956"/>
                </a:lnTo>
                <a:close/>
                <a:moveTo>
                  <a:pt x="1" y="0"/>
                </a:moveTo>
                <a:lnTo>
                  <a:pt x="1" y="7775"/>
                </a:lnTo>
                <a:lnTo>
                  <a:pt x="5847" y="7775"/>
                </a:lnTo>
                <a:lnTo>
                  <a:pt x="5847" y="1752"/>
                </a:lnTo>
                <a:lnTo>
                  <a:pt x="408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15" name="Google Shape;1815;p74"/>
          <p:cNvGrpSpPr/>
          <p:nvPr/>
        </p:nvGrpSpPr>
        <p:grpSpPr>
          <a:xfrm>
            <a:off x="4939224" y="2812570"/>
            <a:ext cx="345169" cy="342964"/>
            <a:chOff x="3564419" y="2978074"/>
            <a:chExt cx="608550" cy="604662"/>
          </a:xfrm>
        </p:grpSpPr>
        <p:sp>
          <p:nvSpPr>
            <p:cNvPr id="1816" name="Google Shape;1816;p74"/>
            <p:cNvSpPr/>
            <p:nvPr/>
          </p:nvSpPr>
          <p:spPr>
            <a:xfrm>
              <a:off x="3624215" y="3181724"/>
              <a:ext cx="336156" cy="317727"/>
            </a:xfrm>
            <a:custGeom>
              <a:avLst/>
              <a:gdLst/>
              <a:ahLst/>
              <a:cxnLst/>
              <a:rect l="l" t="t" r="r" b="b"/>
              <a:pathLst>
                <a:path w="4323" h="4086" extrusionOk="0">
                  <a:moveTo>
                    <a:pt x="1492" y="458"/>
                  </a:moveTo>
                  <a:cubicBezTo>
                    <a:pt x="1565" y="458"/>
                    <a:pt x="1640" y="469"/>
                    <a:pt x="1714" y="494"/>
                  </a:cubicBezTo>
                  <a:cubicBezTo>
                    <a:pt x="2155" y="645"/>
                    <a:pt x="2331" y="1187"/>
                    <a:pt x="2054" y="1565"/>
                  </a:cubicBezTo>
                  <a:lnTo>
                    <a:pt x="1764" y="1061"/>
                  </a:lnTo>
                  <a:lnTo>
                    <a:pt x="1323" y="1830"/>
                  </a:lnTo>
                  <a:cubicBezTo>
                    <a:pt x="1008" y="1742"/>
                    <a:pt x="794" y="1464"/>
                    <a:pt x="807" y="1149"/>
                  </a:cubicBezTo>
                  <a:cubicBezTo>
                    <a:pt x="796" y="759"/>
                    <a:pt x="1120" y="458"/>
                    <a:pt x="1492" y="458"/>
                  </a:cubicBezTo>
                  <a:close/>
                  <a:moveTo>
                    <a:pt x="1764" y="1981"/>
                  </a:moveTo>
                  <a:lnTo>
                    <a:pt x="1915" y="2258"/>
                  </a:lnTo>
                  <a:lnTo>
                    <a:pt x="2319" y="2939"/>
                  </a:lnTo>
                  <a:lnTo>
                    <a:pt x="2709" y="3619"/>
                  </a:lnTo>
                  <a:lnTo>
                    <a:pt x="819" y="3619"/>
                  </a:lnTo>
                  <a:lnTo>
                    <a:pt x="1764" y="1981"/>
                  </a:lnTo>
                  <a:close/>
                  <a:moveTo>
                    <a:pt x="2999" y="2687"/>
                  </a:moveTo>
                  <a:lnTo>
                    <a:pt x="3528" y="3619"/>
                  </a:lnTo>
                  <a:lnTo>
                    <a:pt x="3239" y="3619"/>
                  </a:lnTo>
                  <a:lnTo>
                    <a:pt x="2848" y="2939"/>
                  </a:lnTo>
                  <a:lnTo>
                    <a:pt x="2999" y="2687"/>
                  </a:lnTo>
                  <a:close/>
                  <a:moveTo>
                    <a:pt x="1515" y="1"/>
                  </a:moveTo>
                  <a:cubicBezTo>
                    <a:pt x="1433" y="1"/>
                    <a:pt x="1348" y="9"/>
                    <a:pt x="1260" y="28"/>
                  </a:cubicBezTo>
                  <a:cubicBezTo>
                    <a:pt x="126" y="255"/>
                    <a:pt x="0" y="1830"/>
                    <a:pt x="1084" y="2233"/>
                  </a:cubicBezTo>
                  <a:lnTo>
                    <a:pt x="13" y="4085"/>
                  </a:lnTo>
                  <a:lnTo>
                    <a:pt x="4322" y="4085"/>
                  </a:lnTo>
                  <a:lnTo>
                    <a:pt x="2987" y="1767"/>
                  </a:lnTo>
                  <a:lnTo>
                    <a:pt x="2577" y="2474"/>
                  </a:lnTo>
                  <a:lnTo>
                    <a:pt x="2577" y="2474"/>
                  </a:lnTo>
                  <a:lnTo>
                    <a:pt x="2293" y="1981"/>
                  </a:lnTo>
                  <a:cubicBezTo>
                    <a:pt x="3061" y="1248"/>
                    <a:pt x="2498" y="1"/>
                    <a:pt x="15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74"/>
            <p:cNvSpPr/>
            <p:nvPr/>
          </p:nvSpPr>
          <p:spPr>
            <a:xfrm>
              <a:off x="3680046" y="3057465"/>
              <a:ext cx="226437" cy="35303"/>
            </a:xfrm>
            <a:custGeom>
              <a:avLst/>
              <a:gdLst/>
              <a:ahLst/>
              <a:cxnLst/>
              <a:rect l="l" t="t" r="r" b="b"/>
              <a:pathLst>
                <a:path w="2912" h="454" extrusionOk="0">
                  <a:moveTo>
                    <a:pt x="0" y="0"/>
                  </a:moveTo>
                  <a:lnTo>
                    <a:pt x="0" y="454"/>
                  </a:lnTo>
                  <a:lnTo>
                    <a:pt x="2911" y="454"/>
                  </a:lnTo>
                  <a:lnTo>
                    <a:pt x="29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74"/>
            <p:cNvSpPr/>
            <p:nvPr/>
          </p:nvSpPr>
          <p:spPr>
            <a:xfrm>
              <a:off x="3705473" y="3117184"/>
              <a:ext cx="175504" cy="35381"/>
            </a:xfrm>
            <a:custGeom>
              <a:avLst/>
              <a:gdLst/>
              <a:ahLst/>
              <a:cxnLst/>
              <a:rect l="l" t="t" r="r" b="b"/>
              <a:pathLst>
                <a:path w="2257" h="455" extrusionOk="0">
                  <a:moveTo>
                    <a:pt x="1" y="1"/>
                  </a:moveTo>
                  <a:lnTo>
                    <a:pt x="1" y="455"/>
                  </a:lnTo>
                  <a:lnTo>
                    <a:pt x="2257" y="455"/>
                  </a:lnTo>
                  <a:lnTo>
                    <a:pt x="22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74"/>
            <p:cNvSpPr/>
            <p:nvPr/>
          </p:nvSpPr>
          <p:spPr>
            <a:xfrm>
              <a:off x="3564419" y="2978074"/>
              <a:ext cx="608550" cy="604662"/>
            </a:xfrm>
            <a:custGeom>
              <a:avLst/>
              <a:gdLst/>
              <a:ahLst/>
              <a:cxnLst/>
              <a:rect l="l" t="t" r="r" b="b"/>
              <a:pathLst>
                <a:path w="7826" h="7776" extrusionOk="0">
                  <a:moveTo>
                    <a:pt x="7233" y="473"/>
                  </a:moveTo>
                  <a:cubicBezTo>
                    <a:pt x="7252" y="473"/>
                    <a:pt x="7271" y="479"/>
                    <a:pt x="7284" y="492"/>
                  </a:cubicBezTo>
                  <a:cubicBezTo>
                    <a:pt x="7309" y="517"/>
                    <a:pt x="7309" y="568"/>
                    <a:pt x="7284" y="593"/>
                  </a:cubicBezTo>
                  <a:lnTo>
                    <a:pt x="7019" y="858"/>
                  </a:lnTo>
                  <a:lnTo>
                    <a:pt x="6918" y="757"/>
                  </a:lnTo>
                  <a:lnTo>
                    <a:pt x="7183" y="492"/>
                  </a:lnTo>
                  <a:cubicBezTo>
                    <a:pt x="7196" y="479"/>
                    <a:pt x="7214" y="473"/>
                    <a:pt x="7233" y="473"/>
                  </a:cubicBezTo>
                  <a:close/>
                  <a:moveTo>
                    <a:pt x="6591" y="1084"/>
                  </a:moveTo>
                  <a:lnTo>
                    <a:pt x="6692" y="1185"/>
                  </a:lnTo>
                  <a:lnTo>
                    <a:pt x="5910" y="1966"/>
                  </a:lnTo>
                  <a:lnTo>
                    <a:pt x="4134" y="3743"/>
                  </a:lnTo>
                  <a:lnTo>
                    <a:pt x="4033" y="3743"/>
                  </a:lnTo>
                  <a:lnTo>
                    <a:pt x="4033" y="3642"/>
                  </a:lnTo>
                  <a:lnTo>
                    <a:pt x="5898" y="1777"/>
                  </a:lnTo>
                  <a:lnTo>
                    <a:pt x="6591" y="1084"/>
                  </a:lnTo>
                  <a:close/>
                  <a:moveTo>
                    <a:pt x="5431" y="467"/>
                  </a:moveTo>
                  <a:lnTo>
                    <a:pt x="5431" y="1588"/>
                  </a:lnTo>
                  <a:lnTo>
                    <a:pt x="3566" y="3453"/>
                  </a:lnTo>
                  <a:lnTo>
                    <a:pt x="3566" y="4222"/>
                  </a:lnTo>
                  <a:lnTo>
                    <a:pt x="4323" y="4222"/>
                  </a:lnTo>
                  <a:lnTo>
                    <a:pt x="5431" y="3100"/>
                  </a:lnTo>
                  <a:lnTo>
                    <a:pt x="5431" y="7322"/>
                  </a:lnTo>
                  <a:lnTo>
                    <a:pt x="454" y="7322"/>
                  </a:lnTo>
                  <a:lnTo>
                    <a:pt x="454" y="467"/>
                  </a:lnTo>
                  <a:close/>
                  <a:moveTo>
                    <a:pt x="0" y="1"/>
                  </a:moveTo>
                  <a:lnTo>
                    <a:pt x="0" y="7775"/>
                  </a:lnTo>
                  <a:lnTo>
                    <a:pt x="5898" y="7775"/>
                  </a:lnTo>
                  <a:lnTo>
                    <a:pt x="5898" y="2647"/>
                  </a:lnTo>
                  <a:lnTo>
                    <a:pt x="7611" y="921"/>
                  </a:lnTo>
                  <a:cubicBezTo>
                    <a:pt x="7826" y="719"/>
                    <a:pt x="7826" y="379"/>
                    <a:pt x="7611" y="177"/>
                  </a:cubicBezTo>
                  <a:lnTo>
                    <a:pt x="7611" y="164"/>
                  </a:lnTo>
                  <a:cubicBezTo>
                    <a:pt x="7511" y="57"/>
                    <a:pt x="7375" y="4"/>
                    <a:pt x="7238" y="4"/>
                  </a:cubicBezTo>
                  <a:cubicBezTo>
                    <a:pt x="7101" y="4"/>
                    <a:pt x="6962" y="57"/>
                    <a:pt x="6855" y="164"/>
                  </a:cubicBezTo>
                  <a:lnTo>
                    <a:pt x="5898" y="1122"/>
                  </a:lnTo>
                  <a:lnTo>
                    <a:pt x="589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0" name="Google Shape;1820;p74"/>
          <p:cNvGrpSpPr/>
          <p:nvPr/>
        </p:nvGrpSpPr>
        <p:grpSpPr>
          <a:xfrm>
            <a:off x="4050192" y="1829784"/>
            <a:ext cx="201783" cy="342920"/>
            <a:chOff x="3208750" y="2979084"/>
            <a:chExt cx="355752" cy="604584"/>
          </a:xfrm>
        </p:grpSpPr>
        <p:sp>
          <p:nvSpPr>
            <p:cNvPr id="1821" name="Google Shape;1821;p74"/>
            <p:cNvSpPr/>
            <p:nvPr/>
          </p:nvSpPr>
          <p:spPr>
            <a:xfrm>
              <a:off x="3208750" y="2979084"/>
              <a:ext cx="355752" cy="604584"/>
            </a:xfrm>
            <a:custGeom>
              <a:avLst/>
              <a:gdLst/>
              <a:ahLst/>
              <a:cxnLst/>
              <a:rect l="l" t="t" r="r" b="b"/>
              <a:pathLst>
                <a:path w="4575" h="7775" extrusionOk="0">
                  <a:moveTo>
                    <a:pt x="3995" y="466"/>
                  </a:moveTo>
                  <a:cubicBezTo>
                    <a:pt x="4058" y="466"/>
                    <a:pt x="4108" y="517"/>
                    <a:pt x="4108" y="580"/>
                  </a:cubicBezTo>
                  <a:lnTo>
                    <a:pt x="4108" y="1424"/>
                  </a:lnTo>
                  <a:lnTo>
                    <a:pt x="479" y="1424"/>
                  </a:lnTo>
                  <a:lnTo>
                    <a:pt x="479" y="580"/>
                  </a:lnTo>
                  <a:cubicBezTo>
                    <a:pt x="479" y="517"/>
                    <a:pt x="530" y="466"/>
                    <a:pt x="593" y="466"/>
                  </a:cubicBezTo>
                  <a:close/>
                  <a:moveTo>
                    <a:pt x="2281" y="2747"/>
                  </a:moveTo>
                  <a:cubicBezTo>
                    <a:pt x="3025" y="2747"/>
                    <a:pt x="3390" y="3629"/>
                    <a:pt x="2873" y="4159"/>
                  </a:cubicBezTo>
                  <a:lnTo>
                    <a:pt x="2281" y="3100"/>
                  </a:lnTo>
                  <a:lnTo>
                    <a:pt x="2281" y="3113"/>
                  </a:lnTo>
                  <a:lnTo>
                    <a:pt x="1701" y="4159"/>
                  </a:lnTo>
                  <a:cubicBezTo>
                    <a:pt x="1185" y="3629"/>
                    <a:pt x="1550" y="2747"/>
                    <a:pt x="2281" y="2747"/>
                  </a:cubicBezTo>
                  <a:close/>
                  <a:moveTo>
                    <a:pt x="2281" y="4045"/>
                  </a:moveTo>
                  <a:lnTo>
                    <a:pt x="2281" y="4058"/>
                  </a:lnTo>
                  <a:lnTo>
                    <a:pt x="3314" y="5885"/>
                  </a:lnTo>
                  <a:lnTo>
                    <a:pt x="1260" y="5885"/>
                  </a:lnTo>
                  <a:lnTo>
                    <a:pt x="2281" y="4045"/>
                  </a:lnTo>
                  <a:close/>
                  <a:moveTo>
                    <a:pt x="4108" y="1878"/>
                  </a:moveTo>
                  <a:lnTo>
                    <a:pt x="4108" y="5885"/>
                  </a:lnTo>
                  <a:lnTo>
                    <a:pt x="3844" y="5885"/>
                  </a:lnTo>
                  <a:lnTo>
                    <a:pt x="3105" y="4570"/>
                  </a:lnTo>
                  <a:lnTo>
                    <a:pt x="3105" y="4570"/>
                  </a:lnTo>
                  <a:cubicBezTo>
                    <a:pt x="4031" y="3800"/>
                    <a:pt x="3489" y="2294"/>
                    <a:pt x="2281" y="2294"/>
                  </a:cubicBezTo>
                  <a:cubicBezTo>
                    <a:pt x="1084" y="2294"/>
                    <a:pt x="530" y="3806"/>
                    <a:pt x="1462" y="4574"/>
                  </a:cubicBezTo>
                  <a:lnTo>
                    <a:pt x="731" y="5885"/>
                  </a:lnTo>
                  <a:lnTo>
                    <a:pt x="479" y="5885"/>
                  </a:lnTo>
                  <a:lnTo>
                    <a:pt x="479" y="1878"/>
                  </a:lnTo>
                  <a:close/>
                  <a:moveTo>
                    <a:pt x="4108" y="6351"/>
                  </a:moveTo>
                  <a:lnTo>
                    <a:pt x="4108" y="7195"/>
                  </a:lnTo>
                  <a:cubicBezTo>
                    <a:pt x="4108" y="7258"/>
                    <a:pt x="4058" y="7309"/>
                    <a:pt x="3982" y="7309"/>
                  </a:cubicBezTo>
                  <a:lnTo>
                    <a:pt x="580" y="7309"/>
                  </a:lnTo>
                  <a:cubicBezTo>
                    <a:pt x="517" y="7309"/>
                    <a:pt x="467" y="7258"/>
                    <a:pt x="479" y="7195"/>
                  </a:cubicBezTo>
                  <a:lnTo>
                    <a:pt x="479" y="6351"/>
                  </a:lnTo>
                  <a:close/>
                  <a:moveTo>
                    <a:pt x="580" y="0"/>
                  </a:moveTo>
                  <a:cubicBezTo>
                    <a:pt x="265" y="0"/>
                    <a:pt x="0" y="252"/>
                    <a:pt x="0" y="580"/>
                  </a:cubicBezTo>
                  <a:lnTo>
                    <a:pt x="0" y="7195"/>
                  </a:lnTo>
                  <a:cubicBezTo>
                    <a:pt x="0" y="7510"/>
                    <a:pt x="265" y="7775"/>
                    <a:pt x="580" y="7775"/>
                  </a:cubicBezTo>
                  <a:lnTo>
                    <a:pt x="3982" y="7775"/>
                  </a:lnTo>
                  <a:cubicBezTo>
                    <a:pt x="4310" y="7775"/>
                    <a:pt x="4562" y="7523"/>
                    <a:pt x="4574" y="7195"/>
                  </a:cubicBezTo>
                  <a:lnTo>
                    <a:pt x="4574" y="580"/>
                  </a:lnTo>
                  <a:cubicBezTo>
                    <a:pt x="4562" y="265"/>
                    <a:pt x="4310" y="0"/>
                    <a:pt x="39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74"/>
            <p:cNvSpPr/>
            <p:nvPr/>
          </p:nvSpPr>
          <p:spPr>
            <a:xfrm>
              <a:off x="3310614" y="3033904"/>
              <a:ext cx="82426" cy="36392"/>
            </a:xfrm>
            <a:custGeom>
              <a:avLst/>
              <a:gdLst/>
              <a:ahLst/>
              <a:cxnLst/>
              <a:rect l="l" t="t" r="r" b="b"/>
              <a:pathLst>
                <a:path w="1060" h="468" extrusionOk="0">
                  <a:moveTo>
                    <a:pt x="1" y="1"/>
                  </a:moveTo>
                  <a:lnTo>
                    <a:pt x="1" y="467"/>
                  </a:lnTo>
                  <a:lnTo>
                    <a:pt x="1059" y="467"/>
                  </a:lnTo>
                  <a:lnTo>
                    <a:pt x="10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74"/>
            <p:cNvSpPr/>
            <p:nvPr/>
          </p:nvSpPr>
          <p:spPr>
            <a:xfrm>
              <a:off x="3358669" y="3491515"/>
              <a:ext cx="55909" cy="36314"/>
            </a:xfrm>
            <a:custGeom>
              <a:avLst/>
              <a:gdLst/>
              <a:ahLst/>
              <a:cxnLst/>
              <a:rect l="l" t="t" r="r" b="b"/>
              <a:pathLst>
                <a:path w="719" h="467" extrusionOk="0">
                  <a:moveTo>
                    <a:pt x="0" y="0"/>
                  </a:moveTo>
                  <a:lnTo>
                    <a:pt x="0" y="467"/>
                  </a:lnTo>
                  <a:lnTo>
                    <a:pt x="719" y="467"/>
                  </a:lnTo>
                  <a:lnTo>
                    <a:pt x="7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74"/>
            <p:cNvSpPr/>
            <p:nvPr/>
          </p:nvSpPr>
          <p:spPr>
            <a:xfrm>
              <a:off x="3429196" y="3033904"/>
              <a:ext cx="33359" cy="36392"/>
            </a:xfrm>
            <a:custGeom>
              <a:avLst/>
              <a:gdLst/>
              <a:ahLst/>
              <a:cxnLst/>
              <a:rect l="l" t="t" r="r" b="b"/>
              <a:pathLst>
                <a:path w="429" h="468" extrusionOk="0">
                  <a:moveTo>
                    <a:pt x="1" y="1"/>
                  </a:moveTo>
                  <a:lnTo>
                    <a:pt x="1" y="467"/>
                  </a:lnTo>
                  <a:lnTo>
                    <a:pt x="429" y="467"/>
                  </a:lnTo>
                  <a:lnTo>
                    <a:pt x="4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25" name="Google Shape;1825;p74"/>
          <p:cNvSpPr/>
          <p:nvPr/>
        </p:nvSpPr>
        <p:spPr>
          <a:xfrm>
            <a:off x="3071264" y="2327715"/>
            <a:ext cx="354957" cy="342387"/>
          </a:xfrm>
          <a:custGeom>
            <a:avLst/>
            <a:gdLst/>
            <a:ahLst/>
            <a:cxnLst/>
            <a:rect l="l" t="t" r="r" b="b"/>
            <a:pathLst>
              <a:path w="8048" h="7763" extrusionOk="0">
                <a:moveTo>
                  <a:pt x="7309" y="460"/>
                </a:moveTo>
                <a:cubicBezTo>
                  <a:pt x="7328" y="460"/>
                  <a:pt x="7347" y="466"/>
                  <a:pt x="7359" y="479"/>
                </a:cubicBezTo>
                <a:cubicBezTo>
                  <a:pt x="7385" y="504"/>
                  <a:pt x="7385" y="555"/>
                  <a:pt x="7359" y="580"/>
                </a:cubicBezTo>
                <a:lnTo>
                  <a:pt x="5986" y="1953"/>
                </a:lnTo>
                <a:lnTo>
                  <a:pt x="5217" y="2722"/>
                </a:lnTo>
                <a:lnTo>
                  <a:pt x="3806" y="4133"/>
                </a:lnTo>
                <a:lnTo>
                  <a:pt x="3705" y="4133"/>
                </a:lnTo>
                <a:lnTo>
                  <a:pt x="3705" y="4020"/>
                </a:lnTo>
                <a:lnTo>
                  <a:pt x="5784" y="1953"/>
                </a:lnTo>
                <a:lnTo>
                  <a:pt x="7259" y="479"/>
                </a:lnTo>
                <a:cubicBezTo>
                  <a:pt x="7271" y="466"/>
                  <a:pt x="7290" y="460"/>
                  <a:pt x="7309" y="460"/>
                </a:cubicBezTo>
                <a:close/>
                <a:moveTo>
                  <a:pt x="6616" y="3188"/>
                </a:moveTo>
                <a:lnTo>
                  <a:pt x="6616" y="6540"/>
                </a:lnTo>
                <a:lnTo>
                  <a:pt x="1298" y="6540"/>
                </a:lnTo>
                <a:lnTo>
                  <a:pt x="1298" y="3188"/>
                </a:lnTo>
                <a:lnTo>
                  <a:pt x="3907" y="3188"/>
                </a:lnTo>
                <a:lnTo>
                  <a:pt x="3252" y="3831"/>
                </a:lnTo>
                <a:lnTo>
                  <a:pt x="3252" y="4600"/>
                </a:lnTo>
                <a:lnTo>
                  <a:pt x="4008" y="4600"/>
                </a:lnTo>
                <a:lnTo>
                  <a:pt x="5406" y="3188"/>
                </a:lnTo>
                <a:close/>
                <a:moveTo>
                  <a:pt x="7334" y="2407"/>
                </a:moveTo>
                <a:cubicBezTo>
                  <a:pt x="7359" y="2407"/>
                  <a:pt x="7385" y="2445"/>
                  <a:pt x="7385" y="2470"/>
                </a:cubicBezTo>
                <a:lnTo>
                  <a:pt x="7385" y="7246"/>
                </a:lnTo>
                <a:cubicBezTo>
                  <a:pt x="7385" y="7284"/>
                  <a:pt x="7359" y="7309"/>
                  <a:pt x="7322" y="7309"/>
                </a:cubicBezTo>
                <a:lnTo>
                  <a:pt x="593" y="7309"/>
                </a:lnTo>
                <a:cubicBezTo>
                  <a:pt x="555" y="7309"/>
                  <a:pt x="530" y="7284"/>
                  <a:pt x="530" y="7246"/>
                </a:cubicBezTo>
                <a:lnTo>
                  <a:pt x="530" y="2483"/>
                </a:lnTo>
                <a:cubicBezTo>
                  <a:pt x="530" y="2445"/>
                  <a:pt x="555" y="2420"/>
                  <a:pt x="593" y="2420"/>
                </a:cubicBezTo>
                <a:lnTo>
                  <a:pt x="4663" y="2420"/>
                </a:lnTo>
                <a:lnTo>
                  <a:pt x="4348" y="2735"/>
                </a:lnTo>
                <a:lnTo>
                  <a:pt x="845" y="2735"/>
                </a:lnTo>
                <a:lnTo>
                  <a:pt x="845" y="7006"/>
                </a:lnTo>
                <a:lnTo>
                  <a:pt x="7070" y="7006"/>
                </a:lnTo>
                <a:lnTo>
                  <a:pt x="7070" y="2722"/>
                </a:lnTo>
                <a:lnTo>
                  <a:pt x="5860" y="2722"/>
                </a:lnTo>
                <a:lnTo>
                  <a:pt x="6175" y="2407"/>
                </a:lnTo>
                <a:close/>
                <a:moveTo>
                  <a:pt x="7292" y="1"/>
                </a:moveTo>
                <a:cubicBezTo>
                  <a:pt x="7171" y="1"/>
                  <a:pt x="7046" y="45"/>
                  <a:pt x="6931" y="151"/>
                </a:cubicBezTo>
                <a:lnTo>
                  <a:pt x="5129" y="1953"/>
                </a:lnTo>
                <a:lnTo>
                  <a:pt x="3264" y="1953"/>
                </a:lnTo>
                <a:cubicBezTo>
                  <a:pt x="3252" y="1563"/>
                  <a:pt x="2937" y="1260"/>
                  <a:pt x="2546" y="1260"/>
                </a:cubicBezTo>
                <a:lnTo>
                  <a:pt x="782" y="1260"/>
                </a:lnTo>
                <a:cubicBezTo>
                  <a:pt x="467" y="1235"/>
                  <a:pt x="467" y="782"/>
                  <a:pt x="782" y="756"/>
                </a:cubicBezTo>
                <a:lnTo>
                  <a:pt x="4386" y="756"/>
                </a:lnTo>
                <a:cubicBezTo>
                  <a:pt x="4776" y="756"/>
                  <a:pt x="5091" y="441"/>
                  <a:pt x="5104" y="51"/>
                </a:cubicBezTo>
                <a:lnTo>
                  <a:pt x="4638" y="51"/>
                </a:lnTo>
                <a:cubicBezTo>
                  <a:pt x="4638" y="189"/>
                  <a:pt x="4524" y="303"/>
                  <a:pt x="4386" y="303"/>
                </a:cubicBezTo>
                <a:lnTo>
                  <a:pt x="782" y="303"/>
                </a:lnTo>
                <a:cubicBezTo>
                  <a:pt x="754" y="299"/>
                  <a:pt x="727" y="298"/>
                  <a:pt x="700" y="298"/>
                </a:cubicBezTo>
                <a:cubicBezTo>
                  <a:pt x="319" y="298"/>
                  <a:pt x="1" y="620"/>
                  <a:pt x="1" y="1008"/>
                </a:cubicBezTo>
                <a:cubicBezTo>
                  <a:pt x="1" y="1402"/>
                  <a:pt x="328" y="1717"/>
                  <a:pt x="716" y="1717"/>
                </a:cubicBezTo>
                <a:cubicBezTo>
                  <a:pt x="738" y="1717"/>
                  <a:pt x="760" y="1716"/>
                  <a:pt x="782" y="1714"/>
                </a:cubicBezTo>
                <a:lnTo>
                  <a:pt x="2546" y="1714"/>
                </a:lnTo>
                <a:cubicBezTo>
                  <a:pt x="2685" y="1714"/>
                  <a:pt x="2785" y="1815"/>
                  <a:pt x="2798" y="1953"/>
                </a:cubicBezTo>
                <a:lnTo>
                  <a:pt x="593" y="1953"/>
                </a:lnTo>
                <a:cubicBezTo>
                  <a:pt x="303" y="1953"/>
                  <a:pt x="76" y="2180"/>
                  <a:pt x="76" y="2470"/>
                </a:cubicBezTo>
                <a:lnTo>
                  <a:pt x="76" y="7246"/>
                </a:lnTo>
                <a:cubicBezTo>
                  <a:pt x="76" y="7523"/>
                  <a:pt x="303" y="7762"/>
                  <a:pt x="593" y="7762"/>
                </a:cubicBezTo>
                <a:lnTo>
                  <a:pt x="7322" y="7762"/>
                </a:lnTo>
                <a:cubicBezTo>
                  <a:pt x="7612" y="7762"/>
                  <a:pt x="7851" y="7523"/>
                  <a:pt x="7851" y="7246"/>
                </a:cubicBezTo>
                <a:lnTo>
                  <a:pt x="7851" y="2483"/>
                </a:lnTo>
                <a:cubicBezTo>
                  <a:pt x="7851" y="2193"/>
                  <a:pt x="7612" y="1953"/>
                  <a:pt x="7322" y="1953"/>
                </a:cubicBezTo>
                <a:lnTo>
                  <a:pt x="6641" y="1953"/>
                </a:lnTo>
                <a:lnTo>
                  <a:pt x="7687" y="908"/>
                </a:lnTo>
                <a:cubicBezTo>
                  <a:pt x="8047" y="518"/>
                  <a:pt x="7700" y="1"/>
                  <a:pt x="72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26" name="Google Shape;1826;p74"/>
          <p:cNvGrpSpPr/>
          <p:nvPr/>
        </p:nvGrpSpPr>
        <p:grpSpPr>
          <a:xfrm>
            <a:off x="2128729" y="2810938"/>
            <a:ext cx="301811" cy="344596"/>
            <a:chOff x="2072149" y="2979084"/>
            <a:chExt cx="532106" cy="607539"/>
          </a:xfrm>
        </p:grpSpPr>
        <p:sp>
          <p:nvSpPr>
            <p:cNvPr id="1827" name="Google Shape;1827;p74"/>
            <p:cNvSpPr/>
            <p:nvPr/>
          </p:nvSpPr>
          <p:spPr>
            <a:xfrm>
              <a:off x="2220124" y="2979084"/>
              <a:ext cx="190123" cy="604584"/>
            </a:xfrm>
            <a:custGeom>
              <a:avLst/>
              <a:gdLst/>
              <a:ahLst/>
              <a:cxnLst/>
              <a:rect l="l" t="t" r="r" b="b"/>
              <a:pathLst>
                <a:path w="2445" h="7775" extrusionOk="0">
                  <a:moveTo>
                    <a:pt x="1991" y="466"/>
                  </a:moveTo>
                  <a:lnTo>
                    <a:pt x="1991" y="744"/>
                  </a:lnTo>
                  <a:lnTo>
                    <a:pt x="1172" y="744"/>
                  </a:lnTo>
                  <a:lnTo>
                    <a:pt x="1172" y="1197"/>
                  </a:lnTo>
                  <a:lnTo>
                    <a:pt x="1991" y="1197"/>
                  </a:lnTo>
                  <a:lnTo>
                    <a:pt x="1991" y="1462"/>
                  </a:lnTo>
                  <a:lnTo>
                    <a:pt x="807" y="1462"/>
                  </a:lnTo>
                  <a:lnTo>
                    <a:pt x="807" y="1928"/>
                  </a:lnTo>
                  <a:lnTo>
                    <a:pt x="1991" y="1928"/>
                  </a:lnTo>
                  <a:lnTo>
                    <a:pt x="1991" y="2193"/>
                  </a:lnTo>
                  <a:lnTo>
                    <a:pt x="1172" y="2193"/>
                  </a:lnTo>
                  <a:lnTo>
                    <a:pt x="1172" y="2659"/>
                  </a:lnTo>
                  <a:lnTo>
                    <a:pt x="1991" y="2659"/>
                  </a:lnTo>
                  <a:lnTo>
                    <a:pt x="1991" y="2924"/>
                  </a:lnTo>
                  <a:lnTo>
                    <a:pt x="807" y="2924"/>
                  </a:lnTo>
                  <a:lnTo>
                    <a:pt x="807" y="3390"/>
                  </a:lnTo>
                  <a:lnTo>
                    <a:pt x="1991" y="3390"/>
                  </a:lnTo>
                  <a:lnTo>
                    <a:pt x="1991" y="3654"/>
                  </a:lnTo>
                  <a:lnTo>
                    <a:pt x="1172" y="3654"/>
                  </a:lnTo>
                  <a:lnTo>
                    <a:pt x="1172" y="4121"/>
                  </a:lnTo>
                  <a:lnTo>
                    <a:pt x="1991" y="4121"/>
                  </a:lnTo>
                  <a:lnTo>
                    <a:pt x="1991" y="4385"/>
                  </a:lnTo>
                  <a:lnTo>
                    <a:pt x="807" y="4385"/>
                  </a:lnTo>
                  <a:lnTo>
                    <a:pt x="807" y="4852"/>
                  </a:lnTo>
                  <a:lnTo>
                    <a:pt x="1991" y="4852"/>
                  </a:lnTo>
                  <a:lnTo>
                    <a:pt x="1991" y="5116"/>
                  </a:lnTo>
                  <a:lnTo>
                    <a:pt x="1172" y="5116"/>
                  </a:lnTo>
                  <a:lnTo>
                    <a:pt x="1172" y="5582"/>
                  </a:lnTo>
                  <a:lnTo>
                    <a:pt x="1991" y="5582"/>
                  </a:lnTo>
                  <a:lnTo>
                    <a:pt x="1991" y="5847"/>
                  </a:lnTo>
                  <a:lnTo>
                    <a:pt x="807" y="5847"/>
                  </a:lnTo>
                  <a:lnTo>
                    <a:pt x="807" y="6313"/>
                  </a:lnTo>
                  <a:lnTo>
                    <a:pt x="1991" y="6313"/>
                  </a:lnTo>
                  <a:lnTo>
                    <a:pt x="1991" y="6578"/>
                  </a:lnTo>
                  <a:lnTo>
                    <a:pt x="1172" y="6578"/>
                  </a:lnTo>
                  <a:lnTo>
                    <a:pt x="1172" y="7044"/>
                  </a:lnTo>
                  <a:lnTo>
                    <a:pt x="1991" y="7044"/>
                  </a:lnTo>
                  <a:lnTo>
                    <a:pt x="1991" y="7309"/>
                  </a:lnTo>
                  <a:lnTo>
                    <a:pt x="466" y="7309"/>
                  </a:lnTo>
                  <a:lnTo>
                    <a:pt x="466" y="466"/>
                  </a:lnTo>
                  <a:close/>
                  <a:moveTo>
                    <a:pt x="0" y="0"/>
                  </a:moveTo>
                  <a:lnTo>
                    <a:pt x="0" y="7775"/>
                  </a:lnTo>
                  <a:lnTo>
                    <a:pt x="2445" y="7775"/>
                  </a:lnTo>
                  <a:lnTo>
                    <a:pt x="244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74"/>
            <p:cNvSpPr/>
            <p:nvPr/>
          </p:nvSpPr>
          <p:spPr>
            <a:xfrm>
              <a:off x="2072149" y="2979084"/>
              <a:ext cx="108864" cy="607539"/>
            </a:xfrm>
            <a:custGeom>
              <a:avLst/>
              <a:gdLst/>
              <a:ahLst/>
              <a:cxnLst/>
              <a:rect l="l" t="t" r="r" b="b"/>
              <a:pathLst>
                <a:path w="1400" h="7813" extrusionOk="0">
                  <a:moveTo>
                    <a:pt x="706" y="655"/>
                  </a:moveTo>
                  <a:lnTo>
                    <a:pt x="920" y="882"/>
                  </a:lnTo>
                  <a:lnTo>
                    <a:pt x="920" y="1071"/>
                  </a:lnTo>
                  <a:lnTo>
                    <a:pt x="492" y="1071"/>
                  </a:lnTo>
                  <a:lnTo>
                    <a:pt x="492" y="882"/>
                  </a:lnTo>
                  <a:lnTo>
                    <a:pt x="706" y="655"/>
                  </a:lnTo>
                  <a:close/>
                  <a:moveTo>
                    <a:pt x="920" y="1538"/>
                  </a:moveTo>
                  <a:lnTo>
                    <a:pt x="920" y="5582"/>
                  </a:lnTo>
                  <a:lnTo>
                    <a:pt x="492" y="5582"/>
                  </a:lnTo>
                  <a:lnTo>
                    <a:pt x="492" y="1538"/>
                  </a:lnTo>
                  <a:close/>
                  <a:moveTo>
                    <a:pt x="920" y="6036"/>
                  </a:moveTo>
                  <a:lnTo>
                    <a:pt x="920" y="6200"/>
                  </a:lnTo>
                  <a:lnTo>
                    <a:pt x="492" y="6200"/>
                  </a:lnTo>
                  <a:lnTo>
                    <a:pt x="492" y="6036"/>
                  </a:lnTo>
                  <a:close/>
                  <a:moveTo>
                    <a:pt x="920" y="6653"/>
                  </a:moveTo>
                  <a:lnTo>
                    <a:pt x="920" y="7082"/>
                  </a:lnTo>
                  <a:cubicBezTo>
                    <a:pt x="920" y="7208"/>
                    <a:pt x="832" y="7309"/>
                    <a:pt x="706" y="7309"/>
                  </a:cubicBezTo>
                  <a:cubicBezTo>
                    <a:pt x="580" y="7309"/>
                    <a:pt x="492" y="7208"/>
                    <a:pt x="492" y="7082"/>
                  </a:cubicBezTo>
                  <a:lnTo>
                    <a:pt x="492" y="6653"/>
                  </a:lnTo>
                  <a:close/>
                  <a:moveTo>
                    <a:pt x="706" y="0"/>
                  </a:moveTo>
                  <a:lnTo>
                    <a:pt x="26" y="693"/>
                  </a:lnTo>
                  <a:lnTo>
                    <a:pt x="26" y="7095"/>
                  </a:lnTo>
                  <a:cubicBezTo>
                    <a:pt x="0" y="7485"/>
                    <a:pt x="315" y="7813"/>
                    <a:pt x="706" y="7813"/>
                  </a:cubicBezTo>
                  <a:cubicBezTo>
                    <a:pt x="1097" y="7813"/>
                    <a:pt x="1399" y="7485"/>
                    <a:pt x="1386" y="7095"/>
                  </a:cubicBezTo>
                  <a:lnTo>
                    <a:pt x="1386" y="693"/>
                  </a:lnTo>
                  <a:lnTo>
                    <a:pt x="7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74"/>
            <p:cNvSpPr/>
            <p:nvPr/>
          </p:nvSpPr>
          <p:spPr>
            <a:xfrm>
              <a:off x="2450368" y="2979084"/>
              <a:ext cx="153887" cy="604351"/>
            </a:xfrm>
            <a:custGeom>
              <a:avLst/>
              <a:gdLst/>
              <a:ahLst/>
              <a:cxnLst/>
              <a:rect l="l" t="t" r="r" b="b"/>
              <a:pathLst>
                <a:path w="1979" h="7772" extrusionOk="0">
                  <a:moveTo>
                    <a:pt x="687" y="463"/>
                  </a:moveTo>
                  <a:cubicBezTo>
                    <a:pt x="797" y="463"/>
                    <a:pt x="908" y="536"/>
                    <a:pt x="908" y="681"/>
                  </a:cubicBezTo>
                  <a:lnTo>
                    <a:pt x="908" y="2924"/>
                  </a:lnTo>
                  <a:lnTo>
                    <a:pt x="466" y="2924"/>
                  </a:lnTo>
                  <a:lnTo>
                    <a:pt x="466" y="681"/>
                  </a:lnTo>
                  <a:cubicBezTo>
                    <a:pt x="466" y="536"/>
                    <a:pt x="577" y="463"/>
                    <a:pt x="687" y="463"/>
                  </a:cubicBezTo>
                  <a:close/>
                  <a:moveTo>
                    <a:pt x="908" y="3377"/>
                  </a:moveTo>
                  <a:lnTo>
                    <a:pt x="908" y="7082"/>
                  </a:lnTo>
                  <a:cubicBezTo>
                    <a:pt x="901" y="7233"/>
                    <a:pt x="788" y="7309"/>
                    <a:pt x="678" y="7309"/>
                  </a:cubicBezTo>
                  <a:cubicBezTo>
                    <a:pt x="567" y="7309"/>
                    <a:pt x="460" y="7233"/>
                    <a:pt x="466" y="7082"/>
                  </a:cubicBezTo>
                  <a:lnTo>
                    <a:pt x="466" y="3377"/>
                  </a:lnTo>
                  <a:close/>
                  <a:moveTo>
                    <a:pt x="681" y="0"/>
                  </a:moveTo>
                  <a:cubicBezTo>
                    <a:pt x="340" y="0"/>
                    <a:pt x="0" y="227"/>
                    <a:pt x="0" y="681"/>
                  </a:cubicBezTo>
                  <a:lnTo>
                    <a:pt x="0" y="7082"/>
                  </a:lnTo>
                  <a:cubicBezTo>
                    <a:pt x="0" y="7542"/>
                    <a:pt x="340" y="7772"/>
                    <a:pt x="681" y="7772"/>
                  </a:cubicBezTo>
                  <a:cubicBezTo>
                    <a:pt x="1021" y="7772"/>
                    <a:pt x="1361" y="7542"/>
                    <a:pt x="1361" y="7082"/>
                  </a:cubicBezTo>
                  <a:lnTo>
                    <a:pt x="1361" y="1525"/>
                  </a:lnTo>
                  <a:lnTo>
                    <a:pt x="1512" y="1525"/>
                  </a:lnTo>
                  <a:lnTo>
                    <a:pt x="1512" y="3692"/>
                  </a:lnTo>
                  <a:lnTo>
                    <a:pt x="1979" y="3692"/>
                  </a:lnTo>
                  <a:lnTo>
                    <a:pt x="1979" y="681"/>
                  </a:lnTo>
                  <a:lnTo>
                    <a:pt x="1512" y="681"/>
                  </a:lnTo>
                  <a:lnTo>
                    <a:pt x="1512" y="1071"/>
                  </a:lnTo>
                  <a:lnTo>
                    <a:pt x="1361" y="1071"/>
                  </a:lnTo>
                  <a:lnTo>
                    <a:pt x="1361" y="681"/>
                  </a:lnTo>
                  <a:cubicBezTo>
                    <a:pt x="1361" y="227"/>
                    <a:pt x="1021" y="0"/>
                    <a:pt x="6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0" name="Google Shape;1830;p74"/>
          <p:cNvGrpSpPr/>
          <p:nvPr/>
        </p:nvGrpSpPr>
        <p:grpSpPr>
          <a:xfrm>
            <a:off x="2108440" y="2327070"/>
            <a:ext cx="342389" cy="342918"/>
            <a:chOff x="1469518" y="2979084"/>
            <a:chExt cx="603647" cy="604580"/>
          </a:xfrm>
        </p:grpSpPr>
        <p:sp>
          <p:nvSpPr>
            <p:cNvPr id="1831" name="Google Shape;1831;p74"/>
            <p:cNvSpPr/>
            <p:nvPr/>
          </p:nvSpPr>
          <p:spPr>
            <a:xfrm>
              <a:off x="1724333" y="3233822"/>
              <a:ext cx="348831" cy="349842"/>
            </a:xfrm>
            <a:custGeom>
              <a:avLst/>
              <a:gdLst/>
              <a:ahLst/>
              <a:cxnLst/>
              <a:rect l="l" t="t" r="r" b="b"/>
              <a:pathLst>
                <a:path w="4486" h="4499" extrusionOk="0">
                  <a:moveTo>
                    <a:pt x="1903" y="1790"/>
                  </a:moveTo>
                  <a:cubicBezTo>
                    <a:pt x="1928" y="1790"/>
                    <a:pt x="1941" y="1802"/>
                    <a:pt x="1966" y="1828"/>
                  </a:cubicBezTo>
                  <a:cubicBezTo>
                    <a:pt x="2016" y="1878"/>
                    <a:pt x="1978" y="1979"/>
                    <a:pt x="1903" y="1979"/>
                  </a:cubicBezTo>
                  <a:cubicBezTo>
                    <a:pt x="1865" y="1979"/>
                    <a:pt x="1852" y="1966"/>
                    <a:pt x="1827" y="1954"/>
                  </a:cubicBezTo>
                  <a:cubicBezTo>
                    <a:pt x="1789" y="1916"/>
                    <a:pt x="1789" y="1853"/>
                    <a:pt x="1827" y="1815"/>
                  </a:cubicBezTo>
                  <a:cubicBezTo>
                    <a:pt x="1852" y="1802"/>
                    <a:pt x="1865" y="1790"/>
                    <a:pt x="1903" y="1790"/>
                  </a:cubicBezTo>
                  <a:close/>
                  <a:moveTo>
                    <a:pt x="983" y="668"/>
                  </a:moveTo>
                  <a:lnTo>
                    <a:pt x="2634" y="983"/>
                  </a:lnTo>
                  <a:lnTo>
                    <a:pt x="3100" y="2407"/>
                  </a:lnTo>
                  <a:lnTo>
                    <a:pt x="2394" y="3113"/>
                  </a:lnTo>
                  <a:lnTo>
                    <a:pt x="983" y="2647"/>
                  </a:lnTo>
                  <a:lnTo>
                    <a:pt x="668" y="996"/>
                  </a:lnTo>
                  <a:lnTo>
                    <a:pt x="1361" y="1702"/>
                  </a:lnTo>
                  <a:cubicBezTo>
                    <a:pt x="1223" y="2069"/>
                    <a:pt x="1514" y="2457"/>
                    <a:pt x="1890" y="2457"/>
                  </a:cubicBezTo>
                  <a:cubicBezTo>
                    <a:pt x="1927" y="2457"/>
                    <a:pt x="1965" y="2453"/>
                    <a:pt x="2004" y="2445"/>
                  </a:cubicBezTo>
                  <a:cubicBezTo>
                    <a:pt x="2445" y="2344"/>
                    <a:pt x="2596" y="1815"/>
                    <a:pt x="2281" y="1500"/>
                  </a:cubicBezTo>
                  <a:cubicBezTo>
                    <a:pt x="2180" y="1399"/>
                    <a:pt x="2041" y="1336"/>
                    <a:pt x="1890" y="1336"/>
                  </a:cubicBezTo>
                  <a:cubicBezTo>
                    <a:pt x="1827" y="1336"/>
                    <a:pt x="1752" y="1349"/>
                    <a:pt x="1689" y="1374"/>
                  </a:cubicBezTo>
                  <a:lnTo>
                    <a:pt x="983" y="668"/>
                  </a:lnTo>
                  <a:close/>
                  <a:moveTo>
                    <a:pt x="3616" y="2546"/>
                  </a:moveTo>
                  <a:lnTo>
                    <a:pt x="3843" y="2773"/>
                  </a:lnTo>
                  <a:lnTo>
                    <a:pt x="2772" y="3844"/>
                  </a:lnTo>
                  <a:lnTo>
                    <a:pt x="2558" y="3617"/>
                  </a:lnTo>
                  <a:lnTo>
                    <a:pt x="3616" y="2546"/>
                  </a:lnTo>
                  <a:close/>
                  <a:moveTo>
                    <a:pt x="0" y="0"/>
                  </a:moveTo>
                  <a:lnTo>
                    <a:pt x="580" y="2999"/>
                  </a:lnTo>
                  <a:lnTo>
                    <a:pt x="2029" y="3491"/>
                  </a:lnTo>
                  <a:lnTo>
                    <a:pt x="1890" y="3630"/>
                  </a:lnTo>
                  <a:lnTo>
                    <a:pt x="2772" y="4499"/>
                  </a:lnTo>
                  <a:lnTo>
                    <a:pt x="4486" y="2773"/>
                  </a:lnTo>
                  <a:lnTo>
                    <a:pt x="3616" y="1903"/>
                  </a:lnTo>
                  <a:lnTo>
                    <a:pt x="3616" y="1891"/>
                  </a:lnTo>
                  <a:lnTo>
                    <a:pt x="3478" y="2029"/>
                  </a:lnTo>
                  <a:lnTo>
                    <a:pt x="2986" y="58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74"/>
            <p:cNvSpPr/>
            <p:nvPr/>
          </p:nvSpPr>
          <p:spPr>
            <a:xfrm>
              <a:off x="1469518" y="2979084"/>
              <a:ext cx="447898" cy="431101"/>
            </a:xfrm>
            <a:custGeom>
              <a:avLst/>
              <a:gdLst/>
              <a:ahLst/>
              <a:cxnLst/>
              <a:rect l="l" t="t" r="r" b="b"/>
              <a:pathLst>
                <a:path w="5760" h="5544" extrusionOk="0">
                  <a:moveTo>
                    <a:pt x="4966" y="845"/>
                  </a:moveTo>
                  <a:cubicBezTo>
                    <a:pt x="5117" y="845"/>
                    <a:pt x="5117" y="1071"/>
                    <a:pt x="4966" y="1071"/>
                  </a:cubicBezTo>
                  <a:cubicBezTo>
                    <a:pt x="4814" y="1071"/>
                    <a:pt x="4814" y="845"/>
                    <a:pt x="4966" y="845"/>
                  </a:cubicBezTo>
                  <a:close/>
                  <a:moveTo>
                    <a:pt x="965" y="4853"/>
                  </a:moveTo>
                  <a:cubicBezTo>
                    <a:pt x="1021" y="4853"/>
                    <a:pt x="1072" y="4898"/>
                    <a:pt x="1072" y="4965"/>
                  </a:cubicBezTo>
                  <a:cubicBezTo>
                    <a:pt x="1072" y="5028"/>
                    <a:pt x="1021" y="5078"/>
                    <a:pt x="958" y="5078"/>
                  </a:cubicBezTo>
                  <a:cubicBezTo>
                    <a:pt x="858" y="5078"/>
                    <a:pt x="807" y="4952"/>
                    <a:pt x="883" y="4889"/>
                  </a:cubicBezTo>
                  <a:cubicBezTo>
                    <a:pt x="908" y="4864"/>
                    <a:pt x="937" y="4853"/>
                    <a:pt x="965" y="4853"/>
                  </a:cubicBezTo>
                  <a:close/>
                  <a:moveTo>
                    <a:pt x="3126" y="0"/>
                  </a:moveTo>
                  <a:lnTo>
                    <a:pt x="2798" y="315"/>
                  </a:lnTo>
                  <a:cubicBezTo>
                    <a:pt x="3516" y="996"/>
                    <a:pt x="3529" y="2130"/>
                    <a:pt x="2836" y="2835"/>
                  </a:cubicBezTo>
                  <a:cubicBezTo>
                    <a:pt x="2496" y="3176"/>
                    <a:pt x="2049" y="3346"/>
                    <a:pt x="1602" y="3346"/>
                  </a:cubicBezTo>
                  <a:cubicBezTo>
                    <a:pt x="1138" y="3346"/>
                    <a:pt x="675" y="3163"/>
                    <a:pt x="328" y="2798"/>
                  </a:cubicBezTo>
                  <a:lnTo>
                    <a:pt x="1" y="3125"/>
                  </a:lnTo>
                  <a:cubicBezTo>
                    <a:pt x="417" y="3541"/>
                    <a:pt x="984" y="3768"/>
                    <a:pt x="1563" y="3768"/>
                  </a:cubicBezTo>
                  <a:cubicBezTo>
                    <a:pt x="1664" y="3768"/>
                    <a:pt x="1752" y="3768"/>
                    <a:pt x="1841" y="3755"/>
                  </a:cubicBezTo>
                  <a:lnTo>
                    <a:pt x="1841" y="3755"/>
                  </a:lnTo>
                  <a:lnTo>
                    <a:pt x="1173" y="4423"/>
                  </a:lnTo>
                  <a:cubicBezTo>
                    <a:pt x="1101" y="4396"/>
                    <a:pt x="1030" y="4383"/>
                    <a:pt x="962" y="4383"/>
                  </a:cubicBezTo>
                  <a:cubicBezTo>
                    <a:pt x="528" y="4383"/>
                    <a:pt x="209" y="4890"/>
                    <a:pt x="492" y="5293"/>
                  </a:cubicBezTo>
                  <a:cubicBezTo>
                    <a:pt x="609" y="5466"/>
                    <a:pt x="784" y="5543"/>
                    <a:pt x="957" y="5543"/>
                  </a:cubicBezTo>
                  <a:cubicBezTo>
                    <a:pt x="1249" y="5543"/>
                    <a:pt x="1538" y="5321"/>
                    <a:pt x="1538" y="4965"/>
                  </a:cubicBezTo>
                  <a:cubicBezTo>
                    <a:pt x="1538" y="4889"/>
                    <a:pt x="1525" y="4826"/>
                    <a:pt x="1500" y="4751"/>
                  </a:cubicBezTo>
                  <a:lnTo>
                    <a:pt x="4764" y="1500"/>
                  </a:lnTo>
                  <a:cubicBezTo>
                    <a:pt x="4827" y="1525"/>
                    <a:pt x="4903" y="1538"/>
                    <a:pt x="4966" y="1538"/>
                  </a:cubicBezTo>
                  <a:cubicBezTo>
                    <a:pt x="5533" y="1538"/>
                    <a:pt x="5759" y="807"/>
                    <a:pt x="5293" y="479"/>
                  </a:cubicBezTo>
                  <a:cubicBezTo>
                    <a:pt x="5190" y="409"/>
                    <a:pt x="5079" y="378"/>
                    <a:pt x="4973" y="378"/>
                  </a:cubicBezTo>
                  <a:cubicBezTo>
                    <a:pt x="4599" y="378"/>
                    <a:pt x="4270" y="758"/>
                    <a:pt x="4436" y="1160"/>
                  </a:cubicBezTo>
                  <a:lnTo>
                    <a:pt x="3756" y="1840"/>
                  </a:lnTo>
                  <a:cubicBezTo>
                    <a:pt x="3844" y="1160"/>
                    <a:pt x="3617" y="479"/>
                    <a:pt x="3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33" name="Google Shape;1833;p74"/>
          <p:cNvSpPr/>
          <p:nvPr/>
        </p:nvSpPr>
        <p:spPr>
          <a:xfrm>
            <a:off x="1217732" y="2410548"/>
            <a:ext cx="342916" cy="259558"/>
          </a:xfrm>
          <a:custGeom>
            <a:avLst/>
            <a:gdLst/>
            <a:ahLst/>
            <a:cxnLst/>
            <a:rect l="l" t="t" r="r" b="b"/>
            <a:pathLst>
              <a:path w="7775" h="5885" extrusionOk="0">
                <a:moveTo>
                  <a:pt x="1430" y="1103"/>
                </a:moveTo>
                <a:lnTo>
                  <a:pt x="1626" y="1298"/>
                </a:lnTo>
                <a:lnTo>
                  <a:pt x="1613" y="1311"/>
                </a:lnTo>
                <a:lnTo>
                  <a:pt x="1600" y="1323"/>
                </a:lnTo>
                <a:lnTo>
                  <a:pt x="1563" y="1361"/>
                </a:lnTo>
                <a:lnTo>
                  <a:pt x="1525" y="1399"/>
                </a:lnTo>
                <a:lnTo>
                  <a:pt x="1512" y="1412"/>
                </a:lnTo>
                <a:lnTo>
                  <a:pt x="1487" y="1437"/>
                </a:lnTo>
                <a:lnTo>
                  <a:pt x="1298" y="1235"/>
                </a:lnTo>
                <a:lnTo>
                  <a:pt x="1430" y="1103"/>
                </a:lnTo>
                <a:close/>
                <a:moveTo>
                  <a:pt x="2383" y="1553"/>
                </a:moveTo>
                <a:cubicBezTo>
                  <a:pt x="2397" y="1553"/>
                  <a:pt x="2413" y="1557"/>
                  <a:pt x="2432" y="1563"/>
                </a:cubicBezTo>
                <a:lnTo>
                  <a:pt x="2596" y="1563"/>
                </a:lnTo>
                <a:lnTo>
                  <a:pt x="2621" y="1575"/>
                </a:lnTo>
                <a:lnTo>
                  <a:pt x="2634" y="1575"/>
                </a:lnTo>
                <a:lnTo>
                  <a:pt x="2659" y="1588"/>
                </a:lnTo>
                <a:lnTo>
                  <a:pt x="2684" y="1588"/>
                </a:lnTo>
                <a:lnTo>
                  <a:pt x="2205" y="2080"/>
                </a:lnTo>
                <a:lnTo>
                  <a:pt x="1714" y="2558"/>
                </a:lnTo>
                <a:cubicBezTo>
                  <a:pt x="1600" y="2357"/>
                  <a:pt x="1600" y="2117"/>
                  <a:pt x="1701" y="1903"/>
                </a:cubicBezTo>
                <a:lnTo>
                  <a:pt x="1739" y="1891"/>
                </a:lnTo>
                <a:lnTo>
                  <a:pt x="1752" y="1865"/>
                </a:lnTo>
                <a:cubicBezTo>
                  <a:pt x="1764" y="1865"/>
                  <a:pt x="1764" y="1853"/>
                  <a:pt x="1764" y="1853"/>
                </a:cubicBezTo>
                <a:cubicBezTo>
                  <a:pt x="1777" y="1840"/>
                  <a:pt x="1777" y="1840"/>
                  <a:pt x="1777" y="1828"/>
                </a:cubicBezTo>
                <a:lnTo>
                  <a:pt x="1789" y="1815"/>
                </a:lnTo>
                <a:lnTo>
                  <a:pt x="1789" y="1802"/>
                </a:lnTo>
                <a:lnTo>
                  <a:pt x="1802" y="1790"/>
                </a:lnTo>
                <a:lnTo>
                  <a:pt x="1815" y="1777"/>
                </a:lnTo>
                <a:lnTo>
                  <a:pt x="1815" y="1764"/>
                </a:lnTo>
                <a:lnTo>
                  <a:pt x="1827" y="1752"/>
                </a:lnTo>
                <a:lnTo>
                  <a:pt x="1840" y="1739"/>
                </a:lnTo>
                <a:lnTo>
                  <a:pt x="1865" y="1714"/>
                </a:lnTo>
                <a:lnTo>
                  <a:pt x="1890" y="1689"/>
                </a:lnTo>
                <a:lnTo>
                  <a:pt x="1903" y="1676"/>
                </a:lnTo>
                <a:lnTo>
                  <a:pt x="1915" y="1676"/>
                </a:lnTo>
                <a:lnTo>
                  <a:pt x="1928" y="1664"/>
                </a:lnTo>
                <a:lnTo>
                  <a:pt x="1953" y="1651"/>
                </a:lnTo>
                <a:lnTo>
                  <a:pt x="1966" y="1651"/>
                </a:lnTo>
                <a:lnTo>
                  <a:pt x="1978" y="1638"/>
                </a:lnTo>
                <a:cubicBezTo>
                  <a:pt x="2041" y="1601"/>
                  <a:pt x="2104" y="1575"/>
                  <a:pt x="2167" y="1563"/>
                </a:cubicBezTo>
                <a:lnTo>
                  <a:pt x="2344" y="1563"/>
                </a:lnTo>
                <a:cubicBezTo>
                  <a:pt x="2356" y="1557"/>
                  <a:pt x="2369" y="1553"/>
                  <a:pt x="2383" y="1553"/>
                </a:cubicBezTo>
                <a:close/>
                <a:moveTo>
                  <a:pt x="7309" y="517"/>
                </a:moveTo>
                <a:cubicBezTo>
                  <a:pt x="7321" y="517"/>
                  <a:pt x="7321" y="517"/>
                  <a:pt x="7321" y="530"/>
                </a:cubicBezTo>
                <a:lnTo>
                  <a:pt x="7321" y="3251"/>
                </a:lnTo>
                <a:lnTo>
                  <a:pt x="2356" y="3251"/>
                </a:lnTo>
                <a:lnTo>
                  <a:pt x="2356" y="2659"/>
                </a:lnTo>
                <a:lnTo>
                  <a:pt x="3415" y="1601"/>
                </a:lnTo>
                <a:lnTo>
                  <a:pt x="3213" y="1374"/>
                </a:lnTo>
                <a:cubicBezTo>
                  <a:pt x="3100" y="1260"/>
                  <a:pt x="2974" y="1172"/>
                  <a:pt x="2823" y="1109"/>
                </a:cubicBezTo>
                <a:lnTo>
                  <a:pt x="2772" y="1084"/>
                </a:lnTo>
                <a:lnTo>
                  <a:pt x="2722" y="1084"/>
                </a:lnTo>
                <a:lnTo>
                  <a:pt x="2697" y="1071"/>
                </a:lnTo>
                <a:lnTo>
                  <a:pt x="2369" y="1071"/>
                </a:lnTo>
                <a:lnTo>
                  <a:pt x="2369" y="530"/>
                </a:lnTo>
                <a:cubicBezTo>
                  <a:pt x="2369" y="517"/>
                  <a:pt x="2382" y="517"/>
                  <a:pt x="2394" y="517"/>
                </a:cubicBezTo>
                <a:close/>
                <a:moveTo>
                  <a:pt x="7309" y="3667"/>
                </a:moveTo>
                <a:lnTo>
                  <a:pt x="7309" y="4096"/>
                </a:lnTo>
                <a:cubicBezTo>
                  <a:pt x="7309" y="4108"/>
                  <a:pt x="7309" y="4121"/>
                  <a:pt x="7296" y="4121"/>
                </a:cubicBezTo>
                <a:lnTo>
                  <a:pt x="2382" y="4121"/>
                </a:lnTo>
                <a:cubicBezTo>
                  <a:pt x="2369" y="4121"/>
                  <a:pt x="2356" y="4108"/>
                  <a:pt x="2356" y="4096"/>
                </a:cubicBezTo>
                <a:lnTo>
                  <a:pt x="2356" y="3667"/>
                </a:lnTo>
                <a:close/>
                <a:moveTo>
                  <a:pt x="2243" y="5217"/>
                </a:moveTo>
                <a:cubicBezTo>
                  <a:pt x="2281" y="5217"/>
                  <a:pt x="2319" y="5242"/>
                  <a:pt x="2319" y="5293"/>
                </a:cubicBezTo>
                <a:lnTo>
                  <a:pt x="2319" y="5419"/>
                </a:lnTo>
                <a:lnTo>
                  <a:pt x="554" y="5419"/>
                </a:lnTo>
                <a:lnTo>
                  <a:pt x="554" y="5293"/>
                </a:lnTo>
                <a:cubicBezTo>
                  <a:pt x="554" y="5242"/>
                  <a:pt x="592" y="5217"/>
                  <a:pt x="630" y="5217"/>
                </a:cubicBezTo>
                <a:close/>
                <a:moveTo>
                  <a:pt x="5456" y="4574"/>
                </a:moveTo>
                <a:lnTo>
                  <a:pt x="5532" y="5419"/>
                </a:lnTo>
                <a:lnTo>
                  <a:pt x="4133" y="5419"/>
                </a:lnTo>
                <a:lnTo>
                  <a:pt x="4221" y="4574"/>
                </a:lnTo>
                <a:close/>
                <a:moveTo>
                  <a:pt x="2382" y="0"/>
                </a:moveTo>
                <a:cubicBezTo>
                  <a:pt x="2117" y="0"/>
                  <a:pt x="1903" y="215"/>
                  <a:pt x="1903" y="479"/>
                </a:cubicBezTo>
                <a:lnTo>
                  <a:pt x="1903" y="908"/>
                </a:lnTo>
                <a:lnTo>
                  <a:pt x="1424" y="441"/>
                </a:lnTo>
                <a:lnTo>
                  <a:pt x="643" y="1223"/>
                </a:lnTo>
                <a:lnTo>
                  <a:pt x="996" y="1588"/>
                </a:lnTo>
                <a:lnTo>
                  <a:pt x="0" y="3163"/>
                </a:lnTo>
                <a:lnTo>
                  <a:pt x="1008" y="4751"/>
                </a:lnTo>
                <a:lnTo>
                  <a:pt x="630" y="4751"/>
                </a:lnTo>
                <a:cubicBezTo>
                  <a:pt x="328" y="4751"/>
                  <a:pt x="88" y="4990"/>
                  <a:pt x="88" y="5293"/>
                </a:cubicBezTo>
                <a:lnTo>
                  <a:pt x="88" y="5872"/>
                </a:lnTo>
                <a:lnTo>
                  <a:pt x="2772" y="5872"/>
                </a:lnTo>
                <a:lnTo>
                  <a:pt x="2772" y="5293"/>
                </a:lnTo>
                <a:cubicBezTo>
                  <a:pt x="2772" y="4990"/>
                  <a:pt x="2533" y="4751"/>
                  <a:pt x="2243" y="4751"/>
                </a:cubicBezTo>
                <a:lnTo>
                  <a:pt x="1563" y="4751"/>
                </a:lnTo>
                <a:lnTo>
                  <a:pt x="542" y="3163"/>
                </a:lnTo>
                <a:lnTo>
                  <a:pt x="1210" y="2117"/>
                </a:lnTo>
                <a:lnTo>
                  <a:pt x="1210" y="2117"/>
                </a:lnTo>
                <a:cubicBezTo>
                  <a:pt x="1185" y="2445"/>
                  <a:pt x="1311" y="2785"/>
                  <a:pt x="1550" y="3025"/>
                </a:cubicBezTo>
                <a:lnTo>
                  <a:pt x="1739" y="3214"/>
                </a:lnTo>
                <a:lnTo>
                  <a:pt x="1890" y="3075"/>
                </a:lnTo>
                <a:lnTo>
                  <a:pt x="1890" y="4096"/>
                </a:lnTo>
                <a:cubicBezTo>
                  <a:pt x="1890" y="4360"/>
                  <a:pt x="2104" y="4574"/>
                  <a:pt x="2369" y="4574"/>
                </a:cubicBezTo>
                <a:lnTo>
                  <a:pt x="3755" y="4574"/>
                </a:lnTo>
                <a:lnTo>
                  <a:pt x="3667" y="5419"/>
                </a:lnTo>
                <a:lnTo>
                  <a:pt x="3289" y="5419"/>
                </a:lnTo>
                <a:lnTo>
                  <a:pt x="3289" y="5885"/>
                </a:lnTo>
                <a:lnTo>
                  <a:pt x="6376" y="5885"/>
                </a:lnTo>
                <a:lnTo>
                  <a:pt x="6376" y="5419"/>
                </a:lnTo>
                <a:lnTo>
                  <a:pt x="5998" y="5419"/>
                </a:lnTo>
                <a:lnTo>
                  <a:pt x="5910" y="4574"/>
                </a:lnTo>
                <a:lnTo>
                  <a:pt x="7283" y="4574"/>
                </a:lnTo>
                <a:cubicBezTo>
                  <a:pt x="7548" y="4574"/>
                  <a:pt x="7775" y="4360"/>
                  <a:pt x="7775" y="4096"/>
                </a:cubicBezTo>
                <a:lnTo>
                  <a:pt x="7775" y="492"/>
                </a:lnTo>
                <a:cubicBezTo>
                  <a:pt x="7775" y="215"/>
                  <a:pt x="7548" y="0"/>
                  <a:pt x="72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34" name="Google Shape;1834;p74"/>
          <p:cNvGrpSpPr/>
          <p:nvPr/>
        </p:nvGrpSpPr>
        <p:grpSpPr>
          <a:xfrm>
            <a:off x="7623661" y="3352396"/>
            <a:ext cx="350314" cy="337826"/>
            <a:chOff x="6379143" y="2713877"/>
            <a:chExt cx="540942" cy="521658"/>
          </a:xfrm>
        </p:grpSpPr>
        <p:sp>
          <p:nvSpPr>
            <p:cNvPr id="1835" name="Google Shape;1835;p74"/>
            <p:cNvSpPr/>
            <p:nvPr/>
          </p:nvSpPr>
          <p:spPr>
            <a:xfrm>
              <a:off x="6379143" y="2713877"/>
              <a:ext cx="540942" cy="521658"/>
            </a:xfrm>
            <a:custGeom>
              <a:avLst/>
              <a:gdLst/>
              <a:ahLst/>
              <a:cxnLst/>
              <a:rect l="l" t="t" r="r" b="b"/>
              <a:pathLst>
                <a:path w="6957" h="6709" extrusionOk="0">
                  <a:moveTo>
                    <a:pt x="4075" y="400"/>
                  </a:moveTo>
                  <a:cubicBezTo>
                    <a:pt x="4224" y="400"/>
                    <a:pt x="4374" y="415"/>
                    <a:pt x="4524" y="446"/>
                  </a:cubicBezTo>
                  <a:cubicBezTo>
                    <a:pt x="5570" y="648"/>
                    <a:pt x="6326" y="1567"/>
                    <a:pt x="6326" y="2638"/>
                  </a:cubicBezTo>
                  <a:cubicBezTo>
                    <a:pt x="6326" y="3231"/>
                    <a:pt x="6087" y="3798"/>
                    <a:pt x="5671" y="4214"/>
                  </a:cubicBezTo>
                  <a:cubicBezTo>
                    <a:pt x="5236" y="4641"/>
                    <a:pt x="4660" y="4864"/>
                    <a:pt x="4081" y="4864"/>
                  </a:cubicBezTo>
                  <a:cubicBezTo>
                    <a:pt x="3653" y="4864"/>
                    <a:pt x="3223" y="4742"/>
                    <a:pt x="2848" y="4491"/>
                  </a:cubicBezTo>
                  <a:cubicBezTo>
                    <a:pt x="1966" y="3899"/>
                    <a:pt x="1613" y="2764"/>
                    <a:pt x="2029" y="1782"/>
                  </a:cubicBezTo>
                  <a:cubicBezTo>
                    <a:pt x="2375" y="929"/>
                    <a:pt x="3191" y="400"/>
                    <a:pt x="4075" y="400"/>
                  </a:cubicBezTo>
                  <a:close/>
                  <a:moveTo>
                    <a:pt x="1979" y="4188"/>
                  </a:moveTo>
                  <a:cubicBezTo>
                    <a:pt x="2054" y="4302"/>
                    <a:pt x="2143" y="4390"/>
                    <a:pt x="2231" y="4491"/>
                  </a:cubicBezTo>
                  <a:cubicBezTo>
                    <a:pt x="2319" y="4579"/>
                    <a:pt x="2420" y="4667"/>
                    <a:pt x="2521" y="4743"/>
                  </a:cubicBezTo>
                  <a:lnTo>
                    <a:pt x="1853" y="5411"/>
                  </a:lnTo>
                  <a:lnTo>
                    <a:pt x="1311" y="4856"/>
                  </a:lnTo>
                  <a:lnTo>
                    <a:pt x="1979" y="4188"/>
                  </a:lnTo>
                  <a:close/>
                  <a:moveTo>
                    <a:pt x="1034" y="5133"/>
                  </a:moveTo>
                  <a:lnTo>
                    <a:pt x="1588" y="5688"/>
                  </a:lnTo>
                  <a:lnTo>
                    <a:pt x="1109" y="6154"/>
                  </a:lnTo>
                  <a:lnTo>
                    <a:pt x="568" y="5600"/>
                  </a:lnTo>
                  <a:lnTo>
                    <a:pt x="1034" y="5133"/>
                  </a:lnTo>
                  <a:close/>
                  <a:moveTo>
                    <a:pt x="4084" y="0"/>
                  </a:moveTo>
                  <a:cubicBezTo>
                    <a:pt x="3542" y="0"/>
                    <a:pt x="2998" y="168"/>
                    <a:pt x="2533" y="509"/>
                  </a:cubicBezTo>
                  <a:cubicBezTo>
                    <a:pt x="1487" y="1278"/>
                    <a:pt x="1160" y="2701"/>
                    <a:pt x="1765" y="3848"/>
                  </a:cubicBezTo>
                  <a:lnTo>
                    <a:pt x="1" y="5600"/>
                  </a:lnTo>
                  <a:lnTo>
                    <a:pt x="1109" y="6709"/>
                  </a:lnTo>
                  <a:lnTo>
                    <a:pt x="2861" y="4957"/>
                  </a:lnTo>
                  <a:cubicBezTo>
                    <a:pt x="3244" y="5155"/>
                    <a:pt x="3658" y="5250"/>
                    <a:pt x="4068" y="5250"/>
                  </a:cubicBezTo>
                  <a:cubicBezTo>
                    <a:pt x="4885" y="5250"/>
                    <a:pt x="5684" y="4872"/>
                    <a:pt x="6188" y="4176"/>
                  </a:cubicBezTo>
                  <a:cubicBezTo>
                    <a:pt x="6956" y="3130"/>
                    <a:pt x="6855" y="1693"/>
                    <a:pt x="5936" y="774"/>
                  </a:cubicBezTo>
                  <a:lnTo>
                    <a:pt x="5948" y="774"/>
                  </a:lnTo>
                  <a:cubicBezTo>
                    <a:pt x="5437" y="262"/>
                    <a:pt x="4762" y="0"/>
                    <a:pt x="4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74"/>
            <p:cNvSpPr/>
            <p:nvPr/>
          </p:nvSpPr>
          <p:spPr>
            <a:xfrm>
              <a:off x="6521744" y="2774214"/>
              <a:ext cx="317940" cy="286916"/>
            </a:xfrm>
            <a:custGeom>
              <a:avLst/>
              <a:gdLst/>
              <a:ahLst/>
              <a:cxnLst/>
              <a:rect l="l" t="t" r="r" b="b"/>
              <a:pathLst>
                <a:path w="4089" h="3690" extrusionOk="0">
                  <a:moveTo>
                    <a:pt x="2262" y="413"/>
                  </a:moveTo>
                  <a:cubicBezTo>
                    <a:pt x="2312" y="413"/>
                    <a:pt x="2375" y="413"/>
                    <a:pt x="2438" y="426"/>
                  </a:cubicBezTo>
                  <a:lnTo>
                    <a:pt x="2274" y="1018"/>
                  </a:lnTo>
                  <a:cubicBezTo>
                    <a:pt x="2123" y="1018"/>
                    <a:pt x="1959" y="1056"/>
                    <a:pt x="1821" y="1144"/>
                  </a:cubicBezTo>
                  <a:lnTo>
                    <a:pt x="1380" y="703"/>
                  </a:lnTo>
                  <a:cubicBezTo>
                    <a:pt x="1632" y="514"/>
                    <a:pt x="1947" y="413"/>
                    <a:pt x="2262" y="413"/>
                  </a:cubicBezTo>
                  <a:close/>
                  <a:moveTo>
                    <a:pt x="2816" y="527"/>
                  </a:moveTo>
                  <a:cubicBezTo>
                    <a:pt x="2980" y="590"/>
                    <a:pt x="3144" y="703"/>
                    <a:pt x="3270" y="842"/>
                  </a:cubicBezTo>
                  <a:cubicBezTo>
                    <a:pt x="3408" y="968"/>
                    <a:pt x="3509" y="1119"/>
                    <a:pt x="3585" y="1295"/>
                  </a:cubicBezTo>
                  <a:lnTo>
                    <a:pt x="2993" y="1447"/>
                  </a:lnTo>
                  <a:lnTo>
                    <a:pt x="2980" y="1434"/>
                  </a:lnTo>
                  <a:cubicBezTo>
                    <a:pt x="2904" y="1295"/>
                    <a:pt x="2791" y="1195"/>
                    <a:pt x="2652" y="1119"/>
                  </a:cubicBezTo>
                  <a:lnTo>
                    <a:pt x="2816" y="527"/>
                  </a:lnTo>
                  <a:close/>
                  <a:moveTo>
                    <a:pt x="1103" y="980"/>
                  </a:moveTo>
                  <a:lnTo>
                    <a:pt x="1544" y="1421"/>
                  </a:lnTo>
                  <a:cubicBezTo>
                    <a:pt x="1493" y="1484"/>
                    <a:pt x="1468" y="1560"/>
                    <a:pt x="1443" y="1636"/>
                  </a:cubicBezTo>
                  <a:cubicBezTo>
                    <a:pt x="1430" y="1711"/>
                    <a:pt x="1418" y="1799"/>
                    <a:pt x="1418" y="1875"/>
                  </a:cubicBezTo>
                  <a:lnTo>
                    <a:pt x="825" y="2026"/>
                  </a:lnTo>
                  <a:cubicBezTo>
                    <a:pt x="775" y="1661"/>
                    <a:pt x="876" y="1283"/>
                    <a:pt x="1103" y="980"/>
                  </a:cubicBezTo>
                  <a:close/>
                  <a:moveTo>
                    <a:pt x="2249" y="1409"/>
                  </a:moveTo>
                  <a:cubicBezTo>
                    <a:pt x="2287" y="1409"/>
                    <a:pt x="2337" y="1421"/>
                    <a:pt x="2375" y="1434"/>
                  </a:cubicBezTo>
                  <a:cubicBezTo>
                    <a:pt x="2893" y="1572"/>
                    <a:pt x="2738" y="2299"/>
                    <a:pt x="2275" y="2299"/>
                  </a:cubicBezTo>
                  <a:cubicBezTo>
                    <a:pt x="2232" y="2299"/>
                    <a:pt x="2185" y="2292"/>
                    <a:pt x="2136" y="2278"/>
                  </a:cubicBezTo>
                  <a:cubicBezTo>
                    <a:pt x="1632" y="2152"/>
                    <a:pt x="1733" y="1409"/>
                    <a:pt x="2249" y="1409"/>
                  </a:cubicBezTo>
                  <a:close/>
                  <a:moveTo>
                    <a:pt x="3686" y="1673"/>
                  </a:moveTo>
                  <a:cubicBezTo>
                    <a:pt x="3698" y="1736"/>
                    <a:pt x="3698" y="1799"/>
                    <a:pt x="3698" y="1862"/>
                  </a:cubicBezTo>
                  <a:cubicBezTo>
                    <a:pt x="3698" y="2177"/>
                    <a:pt x="3597" y="2480"/>
                    <a:pt x="3408" y="2732"/>
                  </a:cubicBezTo>
                  <a:lnTo>
                    <a:pt x="2967" y="2291"/>
                  </a:lnTo>
                  <a:cubicBezTo>
                    <a:pt x="3005" y="2228"/>
                    <a:pt x="3043" y="2152"/>
                    <a:pt x="3056" y="2077"/>
                  </a:cubicBezTo>
                  <a:cubicBezTo>
                    <a:pt x="3081" y="1988"/>
                    <a:pt x="3093" y="1913"/>
                    <a:pt x="3093" y="1837"/>
                  </a:cubicBezTo>
                  <a:lnTo>
                    <a:pt x="3686" y="1673"/>
                  </a:lnTo>
                  <a:close/>
                  <a:moveTo>
                    <a:pt x="1518" y="2253"/>
                  </a:moveTo>
                  <a:cubicBezTo>
                    <a:pt x="1594" y="2404"/>
                    <a:pt x="1707" y="2518"/>
                    <a:pt x="1859" y="2593"/>
                  </a:cubicBezTo>
                  <a:lnTo>
                    <a:pt x="1695" y="3186"/>
                  </a:lnTo>
                  <a:cubicBezTo>
                    <a:pt x="1518" y="3123"/>
                    <a:pt x="1367" y="3009"/>
                    <a:pt x="1229" y="2871"/>
                  </a:cubicBezTo>
                  <a:cubicBezTo>
                    <a:pt x="1103" y="2745"/>
                    <a:pt x="989" y="2581"/>
                    <a:pt x="913" y="2417"/>
                  </a:cubicBezTo>
                  <a:lnTo>
                    <a:pt x="926" y="2417"/>
                  </a:lnTo>
                  <a:lnTo>
                    <a:pt x="1518" y="2253"/>
                  </a:lnTo>
                  <a:close/>
                  <a:moveTo>
                    <a:pt x="2690" y="2568"/>
                  </a:moveTo>
                  <a:lnTo>
                    <a:pt x="3131" y="3009"/>
                  </a:lnTo>
                  <a:cubicBezTo>
                    <a:pt x="2879" y="3198"/>
                    <a:pt x="2564" y="3299"/>
                    <a:pt x="2249" y="3299"/>
                  </a:cubicBezTo>
                  <a:cubicBezTo>
                    <a:pt x="2186" y="3299"/>
                    <a:pt x="2136" y="3299"/>
                    <a:pt x="2073" y="3286"/>
                  </a:cubicBezTo>
                  <a:lnTo>
                    <a:pt x="2224" y="2694"/>
                  </a:lnTo>
                  <a:lnTo>
                    <a:pt x="2249" y="2694"/>
                  </a:lnTo>
                  <a:cubicBezTo>
                    <a:pt x="2400" y="2694"/>
                    <a:pt x="2539" y="2656"/>
                    <a:pt x="2665" y="2581"/>
                  </a:cubicBezTo>
                  <a:lnTo>
                    <a:pt x="2690" y="2568"/>
                  </a:lnTo>
                  <a:close/>
                  <a:moveTo>
                    <a:pt x="2281" y="1"/>
                  </a:moveTo>
                  <a:cubicBezTo>
                    <a:pt x="1095" y="1"/>
                    <a:pt x="0" y="1204"/>
                    <a:pt x="561" y="2556"/>
                  </a:cubicBezTo>
                  <a:cubicBezTo>
                    <a:pt x="841" y="3256"/>
                    <a:pt x="1518" y="3690"/>
                    <a:pt x="2244" y="3690"/>
                  </a:cubicBezTo>
                  <a:cubicBezTo>
                    <a:pt x="2367" y="3690"/>
                    <a:pt x="2491" y="3677"/>
                    <a:pt x="2615" y="3652"/>
                  </a:cubicBezTo>
                  <a:cubicBezTo>
                    <a:pt x="3471" y="3488"/>
                    <a:pt x="4089" y="2732"/>
                    <a:pt x="4089" y="1850"/>
                  </a:cubicBezTo>
                  <a:cubicBezTo>
                    <a:pt x="4089" y="1371"/>
                    <a:pt x="3900" y="905"/>
                    <a:pt x="3560" y="552"/>
                  </a:cubicBezTo>
                  <a:cubicBezTo>
                    <a:pt x="3174" y="167"/>
                    <a:pt x="2722" y="1"/>
                    <a:pt x="2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7" name="Google Shape;1837;p74"/>
          <p:cNvGrpSpPr/>
          <p:nvPr/>
        </p:nvGrpSpPr>
        <p:grpSpPr>
          <a:xfrm>
            <a:off x="7629621" y="3030175"/>
            <a:ext cx="338229" cy="125684"/>
            <a:chOff x="5182237" y="2876036"/>
            <a:chExt cx="522280" cy="194076"/>
          </a:xfrm>
        </p:grpSpPr>
        <p:sp>
          <p:nvSpPr>
            <p:cNvPr id="1838" name="Google Shape;1838;p74"/>
            <p:cNvSpPr/>
            <p:nvPr/>
          </p:nvSpPr>
          <p:spPr>
            <a:xfrm>
              <a:off x="5182237" y="2876036"/>
              <a:ext cx="522280" cy="194076"/>
            </a:xfrm>
            <a:custGeom>
              <a:avLst/>
              <a:gdLst/>
              <a:ahLst/>
              <a:cxnLst/>
              <a:rect l="l" t="t" r="r" b="b"/>
              <a:pathLst>
                <a:path w="6717" h="2496" extrusionOk="0">
                  <a:moveTo>
                    <a:pt x="1752" y="555"/>
                  </a:moveTo>
                  <a:lnTo>
                    <a:pt x="2445" y="1248"/>
                  </a:lnTo>
                  <a:lnTo>
                    <a:pt x="1752" y="1941"/>
                  </a:lnTo>
                  <a:lnTo>
                    <a:pt x="1059" y="1248"/>
                  </a:lnTo>
                  <a:lnTo>
                    <a:pt x="1752" y="555"/>
                  </a:lnTo>
                  <a:close/>
                  <a:moveTo>
                    <a:pt x="1752" y="1"/>
                  </a:moveTo>
                  <a:lnTo>
                    <a:pt x="693" y="1059"/>
                  </a:lnTo>
                  <a:lnTo>
                    <a:pt x="0" y="1059"/>
                  </a:lnTo>
                  <a:lnTo>
                    <a:pt x="0" y="1450"/>
                  </a:lnTo>
                  <a:lnTo>
                    <a:pt x="706" y="1450"/>
                  </a:lnTo>
                  <a:lnTo>
                    <a:pt x="1752" y="2496"/>
                  </a:lnTo>
                  <a:lnTo>
                    <a:pt x="2798" y="1450"/>
                  </a:lnTo>
                  <a:lnTo>
                    <a:pt x="6717" y="1450"/>
                  </a:lnTo>
                  <a:lnTo>
                    <a:pt x="6717" y="1047"/>
                  </a:lnTo>
                  <a:lnTo>
                    <a:pt x="2798" y="1059"/>
                  </a:lnTo>
                  <a:lnTo>
                    <a:pt x="175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74"/>
            <p:cNvSpPr/>
            <p:nvPr/>
          </p:nvSpPr>
          <p:spPr>
            <a:xfrm>
              <a:off x="5182237" y="2876036"/>
              <a:ext cx="522280" cy="194076"/>
            </a:xfrm>
            <a:custGeom>
              <a:avLst/>
              <a:gdLst/>
              <a:ahLst/>
              <a:cxnLst/>
              <a:rect l="l" t="t" r="r" b="b"/>
              <a:pathLst>
                <a:path w="6717" h="2496" extrusionOk="0">
                  <a:moveTo>
                    <a:pt x="4978" y="555"/>
                  </a:moveTo>
                  <a:lnTo>
                    <a:pt x="5671" y="1248"/>
                  </a:lnTo>
                  <a:lnTo>
                    <a:pt x="4978" y="1941"/>
                  </a:lnTo>
                  <a:lnTo>
                    <a:pt x="4285" y="1248"/>
                  </a:lnTo>
                  <a:lnTo>
                    <a:pt x="4978" y="555"/>
                  </a:lnTo>
                  <a:close/>
                  <a:moveTo>
                    <a:pt x="4978" y="0"/>
                  </a:moveTo>
                  <a:lnTo>
                    <a:pt x="3919" y="1059"/>
                  </a:lnTo>
                  <a:lnTo>
                    <a:pt x="0" y="1059"/>
                  </a:lnTo>
                  <a:lnTo>
                    <a:pt x="0" y="1449"/>
                  </a:lnTo>
                  <a:lnTo>
                    <a:pt x="3919" y="1449"/>
                  </a:lnTo>
                  <a:lnTo>
                    <a:pt x="4978" y="2495"/>
                  </a:lnTo>
                  <a:lnTo>
                    <a:pt x="6023" y="1449"/>
                  </a:lnTo>
                  <a:lnTo>
                    <a:pt x="6717" y="1449"/>
                  </a:lnTo>
                  <a:lnTo>
                    <a:pt x="6717" y="1059"/>
                  </a:lnTo>
                  <a:lnTo>
                    <a:pt x="6023" y="1059"/>
                  </a:lnTo>
                  <a:lnTo>
                    <a:pt x="497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74"/>
            <p:cNvSpPr/>
            <p:nvPr/>
          </p:nvSpPr>
          <p:spPr>
            <a:xfrm>
              <a:off x="5182237" y="2876036"/>
              <a:ext cx="522280" cy="194076"/>
            </a:xfrm>
            <a:custGeom>
              <a:avLst/>
              <a:gdLst/>
              <a:ahLst/>
              <a:cxnLst/>
              <a:rect l="l" t="t" r="r" b="b"/>
              <a:pathLst>
                <a:path w="6717" h="2496" extrusionOk="0">
                  <a:moveTo>
                    <a:pt x="3352" y="555"/>
                  </a:moveTo>
                  <a:lnTo>
                    <a:pt x="4045" y="1248"/>
                  </a:lnTo>
                  <a:lnTo>
                    <a:pt x="3352" y="1941"/>
                  </a:lnTo>
                  <a:lnTo>
                    <a:pt x="2659" y="1248"/>
                  </a:lnTo>
                  <a:lnTo>
                    <a:pt x="3352" y="555"/>
                  </a:lnTo>
                  <a:close/>
                  <a:moveTo>
                    <a:pt x="3352" y="1"/>
                  </a:moveTo>
                  <a:lnTo>
                    <a:pt x="2306" y="1059"/>
                  </a:lnTo>
                  <a:lnTo>
                    <a:pt x="0" y="1059"/>
                  </a:lnTo>
                  <a:lnTo>
                    <a:pt x="0" y="1450"/>
                  </a:lnTo>
                  <a:lnTo>
                    <a:pt x="2306" y="1450"/>
                  </a:lnTo>
                  <a:lnTo>
                    <a:pt x="3352" y="2496"/>
                  </a:lnTo>
                  <a:lnTo>
                    <a:pt x="4411" y="1450"/>
                  </a:lnTo>
                  <a:lnTo>
                    <a:pt x="6717" y="1450"/>
                  </a:lnTo>
                  <a:lnTo>
                    <a:pt x="6717" y="1059"/>
                  </a:lnTo>
                  <a:lnTo>
                    <a:pt x="4411" y="1059"/>
                  </a:lnTo>
                  <a:lnTo>
                    <a:pt x="335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41" name="Google Shape;1841;p74"/>
          <p:cNvSpPr/>
          <p:nvPr/>
        </p:nvSpPr>
        <p:spPr>
          <a:xfrm>
            <a:off x="3044616" y="3877569"/>
            <a:ext cx="331585" cy="331634"/>
          </a:xfrm>
          <a:custGeom>
            <a:avLst/>
            <a:gdLst/>
            <a:ahLst/>
            <a:cxnLst/>
            <a:rect l="l" t="t" r="r" b="b"/>
            <a:pathLst>
              <a:path w="6717" h="6718" extrusionOk="0">
                <a:moveTo>
                  <a:pt x="807" y="404"/>
                </a:moveTo>
                <a:lnTo>
                  <a:pt x="807" y="807"/>
                </a:lnTo>
                <a:lnTo>
                  <a:pt x="404" y="807"/>
                </a:lnTo>
                <a:lnTo>
                  <a:pt x="404" y="404"/>
                </a:lnTo>
                <a:close/>
                <a:moveTo>
                  <a:pt x="4486" y="404"/>
                </a:moveTo>
                <a:lnTo>
                  <a:pt x="4486" y="807"/>
                </a:lnTo>
                <a:lnTo>
                  <a:pt x="4071" y="807"/>
                </a:lnTo>
                <a:lnTo>
                  <a:pt x="4071" y="404"/>
                </a:lnTo>
                <a:close/>
                <a:moveTo>
                  <a:pt x="2647" y="2244"/>
                </a:moveTo>
                <a:lnTo>
                  <a:pt x="2647" y="2647"/>
                </a:lnTo>
                <a:lnTo>
                  <a:pt x="2231" y="2647"/>
                </a:lnTo>
                <a:lnTo>
                  <a:pt x="2231" y="2244"/>
                </a:lnTo>
                <a:close/>
                <a:moveTo>
                  <a:pt x="6314" y="2244"/>
                </a:moveTo>
                <a:lnTo>
                  <a:pt x="6314" y="2647"/>
                </a:lnTo>
                <a:lnTo>
                  <a:pt x="5910" y="2647"/>
                </a:lnTo>
                <a:lnTo>
                  <a:pt x="5910" y="2244"/>
                </a:lnTo>
                <a:close/>
                <a:moveTo>
                  <a:pt x="3680" y="807"/>
                </a:moveTo>
                <a:lnTo>
                  <a:pt x="3680" y="1198"/>
                </a:lnTo>
                <a:lnTo>
                  <a:pt x="4083" y="1198"/>
                </a:lnTo>
                <a:lnTo>
                  <a:pt x="4083" y="2244"/>
                </a:lnTo>
                <a:lnTo>
                  <a:pt x="3037" y="2244"/>
                </a:lnTo>
                <a:lnTo>
                  <a:pt x="3037" y="1841"/>
                </a:lnTo>
                <a:lnTo>
                  <a:pt x="1840" y="1841"/>
                </a:lnTo>
                <a:lnTo>
                  <a:pt x="1840" y="3038"/>
                </a:lnTo>
                <a:lnTo>
                  <a:pt x="2243" y="3038"/>
                </a:lnTo>
                <a:lnTo>
                  <a:pt x="2243" y="4083"/>
                </a:lnTo>
                <a:lnTo>
                  <a:pt x="1198" y="4083"/>
                </a:lnTo>
                <a:lnTo>
                  <a:pt x="1198" y="3680"/>
                </a:lnTo>
                <a:lnTo>
                  <a:pt x="794" y="3680"/>
                </a:lnTo>
                <a:lnTo>
                  <a:pt x="794" y="1198"/>
                </a:lnTo>
                <a:lnTo>
                  <a:pt x="1198" y="1198"/>
                </a:lnTo>
                <a:lnTo>
                  <a:pt x="1198" y="807"/>
                </a:lnTo>
                <a:close/>
                <a:moveTo>
                  <a:pt x="4083" y="2634"/>
                </a:moveTo>
                <a:lnTo>
                  <a:pt x="4083" y="3680"/>
                </a:lnTo>
                <a:lnTo>
                  <a:pt x="3680" y="3680"/>
                </a:lnTo>
                <a:lnTo>
                  <a:pt x="3680" y="4083"/>
                </a:lnTo>
                <a:lnTo>
                  <a:pt x="2634" y="4083"/>
                </a:lnTo>
                <a:lnTo>
                  <a:pt x="2634" y="3038"/>
                </a:lnTo>
                <a:lnTo>
                  <a:pt x="3037" y="3038"/>
                </a:lnTo>
                <a:lnTo>
                  <a:pt x="3037" y="2634"/>
                </a:lnTo>
                <a:close/>
                <a:moveTo>
                  <a:pt x="807" y="4071"/>
                </a:moveTo>
                <a:lnTo>
                  <a:pt x="807" y="4487"/>
                </a:lnTo>
                <a:lnTo>
                  <a:pt x="404" y="4487"/>
                </a:lnTo>
                <a:lnTo>
                  <a:pt x="404" y="4071"/>
                </a:lnTo>
                <a:close/>
                <a:moveTo>
                  <a:pt x="4486" y="4071"/>
                </a:moveTo>
                <a:lnTo>
                  <a:pt x="4486" y="4487"/>
                </a:lnTo>
                <a:lnTo>
                  <a:pt x="4071" y="4487"/>
                </a:lnTo>
                <a:lnTo>
                  <a:pt x="4071" y="4071"/>
                </a:lnTo>
                <a:close/>
                <a:moveTo>
                  <a:pt x="5520" y="2634"/>
                </a:moveTo>
                <a:lnTo>
                  <a:pt x="5520" y="3038"/>
                </a:lnTo>
                <a:lnTo>
                  <a:pt x="5910" y="3038"/>
                </a:lnTo>
                <a:lnTo>
                  <a:pt x="5923" y="5520"/>
                </a:lnTo>
                <a:lnTo>
                  <a:pt x="5520" y="5520"/>
                </a:lnTo>
                <a:lnTo>
                  <a:pt x="5520" y="5923"/>
                </a:lnTo>
                <a:lnTo>
                  <a:pt x="3037" y="5923"/>
                </a:lnTo>
                <a:lnTo>
                  <a:pt x="3037" y="5520"/>
                </a:lnTo>
                <a:lnTo>
                  <a:pt x="2634" y="5520"/>
                </a:lnTo>
                <a:lnTo>
                  <a:pt x="2634" y="4474"/>
                </a:lnTo>
                <a:lnTo>
                  <a:pt x="3680" y="4474"/>
                </a:lnTo>
                <a:lnTo>
                  <a:pt x="3680" y="4877"/>
                </a:lnTo>
                <a:lnTo>
                  <a:pt x="4877" y="4877"/>
                </a:lnTo>
                <a:lnTo>
                  <a:pt x="4877" y="3680"/>
                </a:lnTo>
                <a:lnTo>
                  <a:pt x="4474" y="3680"/>
                </a:lnTo>
                <a:lnTo>
                  <a:pt x="4474" y="2634"/>
                </a:lnTo>
                <a:close/>
                <a:moveTo>
                  <a:pt x="2647" y="5911"/>
                </a:moveTo>
                <a:lnTo>
                  <a:pt x="2647" y="6326"/>
                </a:lnTo>
                <a:lnTo>
                  <a:pt x="2231" y="6326"/>
                </a:lnTo>
                <a:lnTo>
                  <a:pt x="2231" y="5911"/>
                </a:lnTo>
                <a:close/>
                <a:moveTo>
                  <a:pt x="6314" y="5911"/>
                </a:moveTo>
                <a:lnTo>
                  <a:pt x="6314" y="6326"/>
                </a:lnTo>
                <a:lnTo>
                  <a:pt x="5910" y="6326"/>
                </a:lnTo>
                <a:lnTo>
                  <a:pt x="5910" y="5911"/>
                </a:lnTo>
                <a:close/>
                <a:moveTo>
                  <a:pt x="1" y="1"/>
                </a:moveTo>
                <a:lnTo>
                  <a:pt x="1" y="1198"/>
                </a:lnTo>
                <a:lnTo>
                  <a:pt x="404" y="1198"/>
                </a:lnTo>
                <a:lnTo>
                  <a:pt x="404" y="3680"/>
                </a:lnTo>
                <a:lnTo>
                  <a:pt x="1" y="3680"/>
                </a:lnTo>
                <a:lnTo>
                  <a:pt x="1" y="4877"/>
                </a:lnTo>
                <a:lnTo>
                  <a:pt x="1198" y="4877"/>
                </a:lnTo>
                <a:lnTo>
                  <a:pt x="1198" y="4474"/>
                </a:lnTo>
                <a:lnTo>
                  <a:pt x="2243" y="4474"/>
                </a:lnTo>
                <a:lnTo>
                  <a:pt x="2243" y="5520"/>
                </a:lnTo>
                <a:lnTo>
                  <a:pt x="1840" y="5520"/>
                </a:lnTo>
                <a:lnTo>
                  <a:pt x="1840" y="6717"/>
                </a:lnTo>
                <a:lnTo>
                  <a:pt x="3037" y="6717"/>
                </a:lnTo>
                <a:lnTo>
                  <a:pt x="3037" y="6314"/>
                </a:lnTo>
                <a:lnTo>
                  <a:pt x="5520" y="6314"/>
                </a:lnTo>
                <a:lnTo>
                  <a:pt x="5520" y="6717"/>
                </a:lnTo>
                <a:lnTo>
                  <a:pt x="6717" y="6717"/>
                </a:lnTo>
                <a:lnTo>
                  <a:pt x="6717" y="5520"/>
                </a:lnTo>
                <a:lnTo>
                  <a:pt x="6314" y="5520"/>
                </a:lnTo>
                <a:lnTo>
                  <a:pt x="6314" y="3038"/>
                </a:lnTo>
                <a:lnTo>
                  <a:pt x="6717" y="3038"/>
                </a:lnTo>
                <a:lnTo>
                  <a:pt x="6717" y="1841"/>
                </a:lnTo>
                <a:lnTo>
                  <a:pt x="5520" y="1841"/>
                </a:lnTo>
                <a:lnTo>
                  <a:pt x="5520" y="2244"/>
                </a:lnTo>
                <a:lnTo>
                  <a:pt x="4474" y="2244"/>
                </a:lnTo>
                <a:lnTo>
                  <a:pt x="4474" y="1198"/>
                </a:lnTo>
                <a:lnTo>
                  <a:pt x="4877" y="1198"/>
                </a:lnTo>
                <a:lnTo>
                  <a:pt x="4877" y="1"/>
                </a:lnTo>
                <a:lnTo>
                  <a:pt x="3680" y="1"/>
                </a:lnTo>
                <a:lnTo>
                  <a:pt x="3680" y="404"/>
                </a:lnTo>
                <a:lnTo>
                  <a:pt x="1198" y="404"/>
                </a:lnTo>
                <a:lnTo>
                  <a:pt x="119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42" name="Google Shape;1842;p74"/>
          <p:cNvGrpSpPr/>
          <p:nvPr/>
        </p:nvGrpSpPr>
        <p:grpSpPr>
          <a:xfrm>
            <a:off x="1170006" y="3951537"/>
            <a:ext cx="330951" cy="257555"/>
            <a:chOff x="-400850" y="2772037"/>
            <a:chExt cx="521347" cy="405726"/>
          </a:xfrm>
        </p:grpSpPr>
        <p:sp>
          <p:nvSpPr>
            <p:cNvPr id="1843" name="Google Shape;1843;p74"/>
            <p:cNvSpPr/>
            <p:nvPr/>
          </p:nvSpPr>
          <p:spPr>
            <a:xfrm>
              <a:off x="-223493" y="2912305"/>
              <a:ext cx="226423" cy="198820"/>
            </a:xfrm>
            <a:custGeom>
              <a:avLst/>
              <a:gdLst/>
              <a:ahLst/>
              <a:cxnLst/>
              <a:rect l="l" t="t" r="r" b="b"/>
              <a:pathLst>
                <a:path w="2912" h="2557" extrusionOk="0">
                  <a:moveTo>
                    <a:pt x="933" y="616"/>
                  </a:moveTo>
                  <a:lnTo>
                    <a:pt x="933" y="616"/>
                  </a:lnTo>
                  <a:cubicBezTo>
                    <a:pt x="920" y="679"/>
                    <a:pt x="920" y="742"/>
                    <a:pt x="920" y="805"/>
                  </a:cubicBezTo>
                  <a:cubicBezTo>
                    <a:pt x="920" y="1321"/>
                    <a:pt x="1248" y="1775"/>
                    <a:pt x="1752" y="1939"/>
                  </a:cubicBezTo>
                  <a:cubicBezTo>
                    <a:pt x="1595" y="2090"/>
                    <a:pt x="1395" y="2162"/>
                    <a:pt x="1196" y="2162"/>
                  </a:cubicBezTo>
                  <a:cubicBezTo>
                    <a:pt x="929" y="2162"/>
                    <a:pt x="663" y="2033"/>
                    <a:pt x="504" y="1788"/>
                  </a:cubicBezTo>
                  <a:cubicBezTo>
                    <a:pt x="240" y="1347"/>
                    <a:pt x="454" y="780"/>
                    <a:pt x="933" y="616"/>
                  </a:cubicBezTo>
                  <a:close/>
                  <a:moveTo>
                    <a:pt x="2111" y="1"/>
                  </a:moveTo>
                  <a:cubicBezTo>
                    <a:pt x="2029" y="1"/>
                    <a:pt x="1946" y="14"/>
                    <a:pt x="1866" y="40"/>
                  </a:cubicBezTo>
                  <a:lnTo>
                    <a:pt x="1866" y="40"/>
                  </a:lnTo>
                  <a:cubicBezTo>
                    <a:pt x="1749" y="75"/>
                    <a:pt x="1639" y="137"/>
                    <a:pt x="1549" y="230"/>
                  </a:cubicBezTo>
                  <a:lnTo>
                    <a:pt x="1549" y="230"/>
                  </a:lnTo>
                  <a:cubicBezTo>
                    <a:pt x="1433" y="193"/>
                    <a:pt x="1314" y="175"/>
                    <a:pt x="1196" y="175"/>
                  </a:cubicBezTo>
                  <a:cubicBezTo>
                    <a:pt x="584" y="175"/>
                    <a:pt x="0" y="655"/>
                    <a:pt x="0" y="1372"/>
                  </a:cubicBezTo>
                  <a:cubicBezTo>
                    <a:pt x="0" y="2027"/>
                    <a:pt x="529" y="2556"/>
                    <a:pt x="1185" y="2556"/>
                  </a:cubicBezTo>
                  <a:cubicBezTo>
                    <a:pt x="1819" y="2556"/>
                    <a:pt x="2263" y="2095"/>
                    <a:pt x="2357" y="1565"/>
                  </a:cubicBezTo>
                  <a:lnTo>
                    <a:pt x="2357" y="1565"/>
                  </a:lnTo>
                  <a:cubicBezTo>
                    <a:pt x="2278" y="1589"/>
                    <a:pt x="2194" y="1601"/>
                    <a:pt x="2111" y="1601"/>
                  </a:cubicBezTo>
                  <a:cubicBezTo>
                    <a:pt x="1711" y="1601"/>
                    <a:pt x="1311" y="1328"/>
                    <a:pt x="1311" y="805"/>
                  </a:cubicBezTo>
                  <a:cubicBezTo>
                    <a:pt x="1311" y="729"/>
                    <a:pt x="1323" y="654"/>
                    <a:pt x="1349" y="591"/>
                  </a:cubicBezTo>
                  <a:cubicBezTo>
                    <a:pt x="1390" y="440"/>
                    <a:pt x="1460" y="320"/>
                    <a:pt x="1549" y="230"/>
                  </a:cubicBezTo>
                  <a:lnTo>
                    <a:pt x="1549" y="230"/>
                  </a:lnTo>
                  <a:cubicBezTo>
                    <a:pt x="1551" y="231"/>
                    <a:pt x="1553" y="231"/>
                    <a:pt x="1556" y="232"/>
                  </a:cubicBezTo>
                  <a:lnTo>
                    <a:pt x="1556" y="232"/>
                  </a:lnTo>
                  <a:cubicBezTo>
                    <a:pt x="1554" y="234"/>
                    <a:pt x="1552" y="236"/>
                    <a:pt x="1550" y="238"/>
                  </a:cubicBezTo>
                  <a:cubicBezTo>
                    <a:pt x="1704" y="285"/>
                    <a:pt x="1843" y="363"/>
                    <a:pt x="1961" y="464"/>
                  </a:cubicBezTo>
                  <a:lnTo>
                    <a:pt x="1961" y="464"/>
                  </a:lnTo>
                  <a:cubicBezTo>
                    <a:pt x="1984" y="484"/>
                    <a:pt x="2007" y="505"/>
                    <a:pt x="2029" y="528"/>
                  </a:cubicBezTo>
                  <a:cubicBezTo>
                    <a:pt x="2045" y="544"/>
                    <a:pt x="2060" y="560"/>
                    <a:pt x="2075" y="576"/>
                  </a:cubicBezTo>
                  <a:lnTo>
                    <a:pt x="2075" y="576"/>
                  </a:lnTo>
                  <a:cubicBezTo>
                    <a:pt x="2265" y="790"/>
                    <a:pt x="2376" y="1073"/>
                    <a:pt x="2369" y="1372"/>
                  </a:cubicBezTo>
                  <a:cubicBezTo>
                    <a:pt x="2372" y="1388"/>
                    <a:pt x="2374" y="1403"/>
                    <a:pt x="2374" y="1419"/>
                  </a:cubicBezTo>
                  <a:lnTo>
                    <a:pt x="2374" y="1419"/>
                  </a:lnTo>
                  <a:cubicBezTo>
                    <a:pt x="2372" y="1453"/>
                    <a:pt x="2369" y="1486"/>
                    <a:pt x="2365" y="1519"/>
                  </a:cubicBezTo>
                  <a:lnTo>
                    <a:pt x="2365" y="1519"/>
                  </a:lnTo>
                  <a:cubicBezTo>
                    <a:pt x="2362" y="1533"/>
                    <a:pt x="2359" y="1547"/>
                    <a:pt x="2357" y="1561"/>
                  </a:cubicBezTo>
                  <a:cubicBezTo>
                    <a:pt x="2357" y="1561"/>
                    <a:pt x="2358" y="1560"/>
                    <a:pt x="2358" y="1560"/>
                  </a:cubicBezTo>
                  <a:lnTo>
                    <a:pt x="2358" y="1560"/>
                  </a:lnTo>
                  <a:cubicBezTo>
                    <a:pt x="2358" y="1562"/>
                    <a:pt x="2358" y="1563"/>
                    <a:pt x="2357" y="1565"/>
                  </a:cubicBezTo>
                  <a:lnTo>
                    <a:pt x="2357" y="1565"/>
                  </a:lnTo>
                  <a:cubicBezTo>
                    <a:pt x="2583" y="1497"/>
                    <a:pt x="2780" y="1333"/>
                    <a:pt x="2865" y="1067"/>
                  </a:cubicBezTo>
                  <a:lnTo>
                    <a:pt x="2865" y="1067"/>
                  </a:lnTo>
                  <a:cubicBezTo>
                    <a:pt x="2895" y="984"/>
                    <a:pt x="2911" y="896"/>
                    <a:pt x="2911" y="805"/>
                  </a:cubicBezTo>
                  <a:cubicBezTo>
                    <a:pt x="2911" y="744"/>
                    <a:pt x="2905" y="685"/>
                    <a:pt x="2893" y="629"/>
                  </a:cubicBezTo>
                  <a:lnTo>
                    <a:pt x="2893" y="629"/>
                  </a:lnTo>
                  <a:cubicBezTo>
                    <a:pt x="2867" y="497"/>
                    <a:pt x="2810" y="384"/>
                    <a:pt x="2731" y="292"/>
                  </a:cubicBezTo>
                  <a:lnTo>
                    <a:pt x="2731" y="292"/>
                  </a:lnTo>
                  <a:cubicBezTo>
                    <a:pt x="2578" y="108"/>
                    <a:pt x="2347" y="1"/>
                    <a:pt x="21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74"/>
            <p:cNvSpPr/>
            <p:nvPr/>
          </p:nvSpPr>
          <p:spPr>
            <a:xfrm>
              <a:off x="-400850" y="2772037"/>
              <a:ext cx="521347" cy="405726"/>
            </a:xfrm>
            <a:custGeom>
              <a:avLst/>
              <a:gdLst/>
              <a:ahLst/>
              <a:cxnLst/>
              <a:rect l="l" t="t" r="r" b="b"/>
              <a:pathLst>
                <a:path w="6705" h="5218" extrusionOk="0">
                  <a:moveTo>
                    <a:pt x="1135" y="391"/>
                  </a:moveTo>
                  <a:lnTo>
                    <a:pt x="1135" y="3692"/>
                  </a:lnTo>
                  <a:lnTo>
                    <a:pt x="769" y="3692"/>
                  </a:lnTo>
                  <a:cubicBezTo>
                    <a:pt x="631" y="3692"/>
                    <a:pt x="504" y="3730"/>
                    <a:pt x="391" y="3793"/>
                  </a:cubicBezTo>
                  <a:lnTo>
                    <a:pt x="391" y="769"/>
                  </a:lnTo>
                  <a:cubicBezTo>
                    <a:pt x="391" y="567"/>
                    <a:pt x="555" y="391"/>
                    <a:pt x="769" y="391"/>
                  </a:cubicBezTo>
                  <a:close/>
                  <a:moveTo>
                    <a:pt x="6313" y="945"/>
                  </a:moveTo>
                  <a:lnTo>
                    <a:pt x="6313" y="4826"/>
                  </a:lnTo>
                  <a:lnTo>
                    <a:pt x="769" y="4826"/>
                  </a:lnTo>
                  <a:cubicBezTo>
                    <a:pt x="303" y="4801"/>
                    <a:pt x="303" y="4108"/>
                    <a:pt x="769" y="4083"/>
                  </a:cubicBezTo>
                  <a:lnTo>
                    <a:pt x="1538" y="4083"/>
                  </a:lnTo>
                  <a:lnTo>
                    <a:pt x="1538" y="945"/>
                  </a:lnTo>
                  <a:close/>
                  <a:moveTo>
                    <a:pt x="769" y="0"/>
                  </a:moveTo>
                  <a:cubicBezTo>
                    <a:pt x="341" y="0"/>
                    <a:pt x="0" y="341"/>
                    <a:pt x="0" y="769"/>
                  </a:cubicBezTo>
                  <a:lnTo>
                    <a:pt x="0" y="4461"/>
                  </a:lnTo>
                  <a:cubicBezTo>
                    <a:pt x="0" y="4877"/>
                    <a:pt x="341" y="5217"/>
                    <a:pt x="769" y="5217"/>
                  </a:cubicBezTo>
                  <a:lnTo>
                    <a:pt x="6704" y="5217"/>
                  </a:lnTo>
                  <a:lnTo>
                    <a:pt x="6704" y="555"/>
                  </a:lnTo>
                  <a:lnTo>
                    <a:pt x="1538" y="555"/>
                  </a:lnTo>
                  <a:lnTo>
                    <a:pt x="15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5" name="Google Shape;1845;p74"/>
          <p:cNvGrpSpPr/>
          <p:nvPr/>
        </p:nvGrpSpPr>
        <p:grpSpPr>
          <a:xfrm>
            <a:off x="3987838" y="3878217"/>
            <a:ext cx="331540" cy="330900"/>
            <a:chOff x="5323944" y="1918685"/>
            <a:chExt cx="522274" cy="521266"/>
          </a:xfrm>
        </p:grpSpPr>
        <p:sp>
          <p:nvSpPr>
            <p:cNvPr id="1846" name="Google Shape;1846;p74"/>
            <p:cNvSpPr/>
            <p:nvPr/>
          </p:nvSpPr>
          <p:spPr>
            <a:xfrm>
              <a:off x="5323944" y="1918685"/>
              <a:ext cx="56917" cy="55906"/>
            </a:xfrm>
            <a:custGeom>
              <a:avLst/>
              <a:gdLst/>
              <a:ahLst/>
              <a:cxnLst/>
              <a:rect l="l" t="t" r="r" b="b"/>
              <a:pathLst>
                <a:path w="732" h="719" extrusionOk="0">
                  <a:moveTo>
                    <a:pt x="0" y="0"/>
                  </a:moveTo>
                  <a:lnTo>
                    <a:pt x="0" y="718"/>
                  </a:lnTo>
                  <a:lnTo>
                    <a:pt x="391" y="718"/>
                  </a:lnTo>
                  <a:lnTo>
                    <a:pt x="391" y="391"/>
                  </a:lnTo>
                  <a:lnTo>
                    <a:pt x="731" y="391"/>
                  </a:lnTo>
                  <a:lnTo>
                    <a:pt x="7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74"/>
            <p:cNvSpPr/>
            <p:nvPr/>
          </p:nvSpPr>
          <p:spPr>
            <a:xfrm>
              <a:off x="5323944" y="2011757"/>
              <a:ext cx="30402" cy="55906"/>
            </a:xfrm>
            <a:custGeom>
              <a:avLst/>
              <a:gdLst/>
              <a:ahLst/>
              <a:cxnLst/>
              <a:rect l="l" t="t" r="r" b="b"/>
              <a:pathLst>
                <a:path w="391" h="719" extrusionOk="0">
                  <a:moveTo>
                    <a:pt x="0" y="0"/>
                  </a:moveTo>
                  <a:lnTo>
                    <a:pt x="0" y="718"/>
                  </a:lnTo>
                  <a:lnTo>
                    <a:pt x="391" y="718"/>
                  </a:lnTo>
                  <a:lnTo>
                    <a:pt x="3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74"/>
            <p:cNvSpPr/>
            <p:nvPr/>
          </p:nvSpPr>
          <p:spPr>
            <a:xfrm>
              <a:off x="5323944" y="2103818"/>
              <a:ext cx="30402" cy="56917"/>
            </a:xfrm>
            <a:custGeom>
              <a:avLst/>
              <a:gdLst/>
              <a:ahLst/>
              <a:cxnLst/>
              <a:rect l="l" t="t" r="r" b="b"/>
              <a:pathLst>
                <a:path w="391" h="732" extrusionOk="0">
                  <a:moveTo>
                    <a:pt x="0" y="1"/>
                  </a:moveTo>
                  <a:lnTo>
                    <a:pt x="0" y="731"/>
                  </a:lnTo>
                  <a:lnTo>
                    <a:pt x="391" y="731"/>
                  </a:lnTo>
                  <a:lnTo>
                    <a:pt x="3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74"/>
            <p:cNvSpPr/>
            <p:nvPr/>
          </p:nvSpPr>
          <p:spPr>
            <a:xfrm>
              <a:off x="5789301" y="1918685"/>
              <a:ext cx="56917" cy="55906"/>
            </a:xfrm>
            <a:custGeom>
              <a:avLst/>
              <a:gdLst/>
              <a:ahLst/>
              <a:cxnLst/>
              <a:rect l="l" t="t" r="r" b="b"/>
              <a:pathLst>
                <a:path w="732" h="719" extrusionOk="0">
                  <a:moveTo>
                    <a:pt x="1" y="0"/>
                  </a:moveTo>
                  <a:lnTo>
                    <a:pt x="1" y="391"/>
                  </a:lnTo>
                  <a:lnTo>
                    <a:pt x="328" y="391"/>
                  </a:lnTo>
                  <a:lnTo>
                    <a:pt x="328" y="718"/>
                  </a:lnTo>
                  <a:lnTo>
                    <a:pt x="732" y="718"/>
                  </a:lnTo>
                  <a:lnTo>
                    <a:pt x="7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74"/>
            <p:cNvSpPr/>
            <p:nvPr/>
          </p:nvSpPr>
          <p:spPr>
            <a:xfrm>
              <a:off x="5814805" y="2011757"/>
              <a:ext cx="30402" cy="55906"/>
            </a:xfrm>
            <a:custGeom>
              <a:avLst/>
              <a:gdLst/>
              <a:ahLst/>
              <a:cxnLst/>
              <a:rect l="l" t="t" r="r" b="b"/>
              <a:pathLst>
                <a:path w="391" h="719" extrusionOk="0">
                  <a:moveTo>
                    <a:pt x="0" y="0"/>
                  </a:moveTo>
                  <a:lnTo>
                    <a:pt x="0" y="718"/>
                  </a:lnTo>
                  <a:lnTo>
                    <a:pt x="391" y="718"/>
                  </a:lnTo>
                  <a:lnTo>
                    <a:pt x="3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74"/>
            <p:cNvSpPr/>
            <p:nvPr/>
          </p:nvSpPr>
          <p:spPr>
            <a:xfrm>
              <a:off x="5814805" y="2103818"/>
              <a:ext cx="30402" cy="56917"/>
            </a:xfrm>
            <a:custGeom>
              <a:avLst/>
              <a:gdLst/>
              <a:ahLst/>
              <a:cxnLst/>
              <a:rect l="l" t="t" r="r" b="b"/>
              <a:pathLst>
                <a:path w="391" h="732" extrusionOk="0">
                  <a:moveTo>
                    <a:pt x="0" y="1"/>
                  </a:moveTo>
                  <a:lnTo>
                    <a:pt x="0" y="731"/>
                  </a:lnTo>
                  <a:lnTo>
                    <a:pt x="391" y="731"/>
                  </a:lnTo>
                  <a:lnTo>
                    <a:pt x="3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74"/>
            <p:cNvSpPr/>
            <p:nvPr/>
          </p:nvSpPr>
          <p:spPr>
            <a:xfrm>
              <a:off x="5814805" y="2197900"/>
              <a:ext cx="30402" cy="55906"/>
            </a:xfrm>
            <a:custGeom>
              <a:avLst/>
              <a:gdLst/>
              <a:ahLst/>
              <a:cxnLst/>
              <a:rect l="l" t="t" r="r" b="b"/>
              <a:pathLst>
                <a:path w="391" h="719" extrusionOk="0">
                  <a:moveTo>
                    <a:pt x="0" y="0"/>
                  </a:moveTo>
                  <a:lnTo>
                    <a:pt x="0" y="719"/>
                  </a:lnTo>
                  <a:lnTo>
                    <a:pt x="391" y="719"/>
                  </a:lnTo>
                  <a:lnTo>
                    <a:pt x="3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74"/>
            <p:cNvSpPr/>
            <p:nvPr/>
          </p:nvSpPr>
          <p:spPr>
            <a:xfrm>
              <a:off x="5814805" y="2289961"/>
              <a:ext cx="30402" cy="56917"/>
            </a:xfrm>
            <a:custGeom>
              <a:avLst/>
              <a:gdLst/>
              <a:ahLst/>
              <a:cxnLst/>
              <a:rect l="l" t="t" r="r" b="b"/>
              <a:pathLst>
                <a:path w="391" h="732" extrusionOk="0">
                  <a:moveTo>
                    <a:pt x="0" y="1"/>
                  </a:moveTo>
                  <a:lnTo>
                    <a:pt x="0" y="732"/>
                  </a:lnTo>
                  <a:lnTo>
                    <a:pt x="391" y="732"/>
                  </a:lnTo>
                  <a:lnTo>
                    <a:pt x="3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74"/>
            <p:cNvSpPr/>
            <p:nvPr/>
          </p:nvSpPr>
          <p:spPr>
            <a:xfrm>
              <a:off x="5789301" y="2383033"/>
              <a:ext cx="56917" cy="56917"/>
            </a:xfrm>
            <a:custGeom>
              <a:avLst/>
              <a:gdLst/>
              <a:ahLst/>
              <a:cxnLst/>
              <a:rect l="l" t="t" r="r" b="b"/>
              <a:pathLst>
                <a:path w="732" h="732" extrusionOk="0">
                  <a:moveTo>
                    <a:pt x="328" y="1"/>
                  </a:moveTo>
                  <a:lnTo>
                    <a:pt x="328" y="341"/>
                  </a:lnTo>
                  <a:lnTo>
                    <a:pt x="1" y="341"/>
                  </a:lnTo>
                  <a:lnTo>
                    <a:pt x="1" y="732"/>
                  </a:lnTo>
                  <a:lnTo>
                    <a:pt x="732" y="732"/>
                  </a:lnTo>
                  <a:lnTo>
                    <a:pt x="7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74"/>
            <p:cNvSpPr/>
            <p:nvPr/>
          </p:nvSpPr>
          <p:spPr>
            <a:xfrm>
              <a:off x="5696230" y="2409547"/>
              <a:ext cx="56917" cy="30402"/>
            </a:xfrm>
            <a:custGeom>
              <a:avLst/>
              <a:gdLst/>
              <a:ahLst/>
              <a:cxnLst/>
              <a:rect l="l" t="t" r="r" b="b"/>
              <a:pathLst>
                <a:path w="732" h="391" extrusionOk="0">
                  <a:moveTo>
                    <a:pt x="1" y="0"/>
                  </a:moveTo>
                  <a:lnTo>
                    <a:pt x="1" y="391"/>
                  </a:lnTo>
                  <a:lnTo>
                    <a:pt x="732" y="391"/>
                  </a:lnTo>
                  <a:lnTo>
                    <a:pt x="7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74"/>
            <p:cNvSpPr/>
            <p:nvPr/>
          </p:nvSpPr>
          <p:spPr>
            <a:xfrm>
              <a:off x="5603158" y="2409547"/>
              <a:ext cx="56917" cy="30402"/>
            </a:xfrm>
            <a:custGeom>
              <a:avLst/>
              <a:gdLst/>
              <a:ahLst/>
              <a:cxnLst/>
              <a:rect l="l" t="t" r="r" b="b"/>
              <a:pathLst>
                <a:path w="732" h="391" extrusionOk="0">
                  <a:moveTo>
                    <a:pt x="1" y="0"/>
                  </a:moveTo>
                  <a:lnTo>
                    <a:pt x="1" y="391"/>
                  </a:lnTo>
                  <a:lnTo>
                    <a:pt x="731" y="391"/>
                  </a:lnTo>
                  <a:lnTo>
                    <a:pt x="7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74"/>
            <p:cNvSpPr/>
            <p:nvPr/>
          </p:nvSpPr>
          <p:spPr>
            <a:xfrm>
              <a:off x="5323944" y="2197900"/>
              <a:ext cx="243062" cy="242051"/>
            </a:xfrm>
            <a:custGeom>
              <a:avLst/>
              <a:gdLst/>
              <a:ahLst/>
              <a:cxnLst/>
              <a:rect l="l" t="t" r="r" b="b"/>
              <a:pathLst>
                <a:path w="3126" h="3113" extrusionOk="0">
                  <a:moveTo>
                    <a:pt x="2722" y="391"/>
                  </a:moveTo>
                  <a:lnTo>
                    <a:pt x="2722" y="2722"/>
                  </a:lnTo>
                  <a:lnTo>
                    <a:pt x="391" y="2722"/>
                  </a:lnTo>
                  <a:lnTo>
                    <a:pt x="391" y="391"/>
                  </a:lnTo>
                  <a:close/>
                  <a:moveTo>
                    <a:pt x="0" y="0"/>
                  </a:moveTo>
                  <a:lnTo>
                    <a:pt x="0" y="3113"/>
                  </a:lnTo>
                  <a:lnTo>
                    <a:pt x="3125" y="3113"/>
                  </a:lnTo>
                  <a:lnTo>
                    <a:pt x="31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74"/>
            <p:cNvSpPr/>
            <p:nvPr/>
          </p:nvSpPr>
          <p:spPr>
            <a:xfrm>
              <a:off x="5593361" y="2005848"/>
              <a:ext cx="164685" cy="165696"/>
            </a:xfrm>
            <a:custGeom>
              <a:avLst/>
              <a:gdLst/>
              <a:ahLst/>
              <a:cxnLst/>
              <a:rect l="l" t="t" r="r" b="b"/>
              <a:pathLst>
                <a:path w="2118" h="2131" extrusionOk="0">
                  <a:moveTo>
                    <a:pt x="1261" y="0"/>
                  </a:moveTo>
                  <a:lnTo>
                    <a:pt x="1248" y="391"/>
                  </a:lnTo>
                  <a:lnTo>
                    <a:pt x="1450" y="391"/>
                  </a:lnTo>
                  <a:lnTo>
                    <a:pt x="391" y="1450"/>
                  </a:lnTo>
                  <a:lnTo>
                    <a:pt x="391" y="1261"/>
                  </a:lnTo>
                  <a:lnTo>
                    <a:pt x="1" y="1261"/>
                  </a:lnTo>
                  <a:lnTo>
                    <a:pt x="1" y="2130"/>
                  </a:lnTo>
                  <a:lnTo>
                    <a:pt x="870" y="2130"/>
                  </a:lnTo>
                  <a:lnTo>
                    <a:pt x="870" y="1739"/>
                  </a:lnTo>
                  <a:lnTo>
                    <a:pt x="681" y="1739"/>
                  </a:lnTo>
                  <a:lnTo>
                    <a:pt x="1727" y="681"/>
                  </a:lnTo>
                  <a:lnTo>
                    <a:pt x="1727" y="870"/>
                  </a:lnTo>
                  <a:lnTo>
                    <a:pt x="2118" y="870"/>
                  </a:lnTo>
                  <a:lnTo>
                    <a:pt x="21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9" name="Google Shape;1859;p74"/>
          <p:cNvGrpSpPr/>
          <p:nvPr/>
        </p:nvGrpSpPr>
        <p:grpSpPr>
          <a:xfrm>
            <a:off x="7642983" y="3878780"/>
            <a:ext cx="330310" cy="330310"/>
            <a:chOff x="5858891" y="2715199"/>
            <a:chExt cx="520336" cy="520336"/>
          </a:xfrm>
        </p:grpSpPr>
        <p:sp>
          <p:nvSpPr>
            <p:cNvPr id="1860" name="Google Shape;1860;p74"/>
            <p:cNvSpPr/>
            <p:nvPr/>
          </p:nvSpPr>
          <p:spPr>
            <a:xfrm>
              <a:off x="5858891" y="2715199"/>
              <a:ext cx="520336" cy="520336"/>
            </a:xfrm>
            <a:custGeom>
              <a:avLst/>
              <a:gdLst/>
              <a:ahLst/>
              <a:cxnLst/>
              <a:rect l="l" t="t" r="r" b="b"/>
              <a:pathLst>
                <a:path w="6692" h="6692" extrusionOk="0">
                  <a:moveTo>
                    <a:pt x="3554" y="379"/>
                  </a:moveTo>
                  <a:lnTo>
                    <a:pt x="3705" y="1261"/>
                  </a:lnTo>
                  <a:lnTo>
                    <a:pt x="3831" y="1286"/>
                  </a:lnTo>
                  <a:cubicBezTo>
                    <a:pt x="4045" y="1336"/>
                    <a:pt x="4260" y="1424"/>
                    <a:pt x="4449" y="1550"/>
                  </a:cubicBezTo>
                  <a:lnTo>
                    <a:pt x="4562" y="1613"/>
                  </a:lnTo>
                  <a:lnTo>
                    <a:pt x="5293" y="1109"/>
                  </a:lnTo>
                  <a:lnTo>
                    <a:pt x="5583" y="1399"/>
                  </a:lnTo>
                  <a:lnTo>
                    <a:pt x="5079" y="2130"/>
                  </a:lnTo>
                  <a:lnTo>
                    <a:pt x="5142" y="2231"/>
                  </a:lnTo>
                  <a:cubicBezTo>
                    <a:pt x="5255" y="2432"/>
                    <a:pt x="5343" y="2634"/>
                    <a:pt x="5394" y="2861"/>
                  </a:cubicBezTo>
                  <a:lnTo>
                    <a:pt x="5431" y="2987"/>
                  </a:lnTo>
                  <a:lnTo>
                    <a:pt x="6301" y="3138"/>
                  </a:lnTo>
                  <a:lnTo>
                    <a:pt x="6301" y="3554"/>
                  </a:lnTo>
                  <a:lnTo>
                    <a:pt x="5431" y="3705"/>
                  </a:lnTo>
                  <a:lnTo>
                    <a:pt x="5394" y="3831"/>
                  </a:lnTo>
                  <a:cubicBezTo>
                    <a:pt x="5343" y="4058"/>
                    <a:pt x="5255" y="4260"/>
                    <a:pt x="5142" y="4461"/>
                  </a:cubicBezTo>
                  <a:lnTo>
                    <a:pt x="5079" y="4562"/>
                  </a:lnTo>
                  <a:lnTo>
                    <a:pt x="5583" y="5293"/>
                  </a:lnTo>
                  <a:lnTo>
                    <a:pt x="5293" y="5595"/>
                  </a:lnTo>
                  <a:lnTo>
                    <a:pt x="4562" y="5079"/>
                  </a:lnTo>
                  <a:lnTo>
                    <a:pt x="4449" y="5142"/>
                  </a:lnTo>
                  <a:cubicBezTo>
                    <a:pt x="4260" y="5268"/>
                    <a:pt x="4045" y="5356"/>
                    <a:pt x="3831" y="5406"/>
                  </a:cubicBezTo>
                  <a:lnTo>
                    <a:pt x="3705" y="5431"/>
                  </a:lnTo>
                  <a:lnTo>
                    <a:pt x="3554" y="6314"/>
                  </a:lnTo>
                  <a:lnTo>
                    <a:pt x="3138" y="6314"/>
                  </a:lnTo>
                  <a:lnTo>
                    <a:pt x="2974" y="5431"/>
                  </a:lnTo>
                  <a:lnTo>
                    <a:pt x="2848" y="5406"/>
                  </a:lnTo>
                  <a:cubicBezTo>
                    <a:pt x="2634" y="5356"/>
                    <a:pt x="2420" y="5268"/>
                    <a:pt x="2231" y="5142"/>
                  </a:cubicBezTo>
                  <a:lnTo>
                    <a:pt x="2117" y="5079"/>
                  </a:lnTo>
                  <a:lnTo>
                    <a:pt x="1399" y="5595"/>
                  </a:lnTo>
                  <a:lnTo>
                    <a:pt x="1097" y="5293"/>
                  </a:lnTo>
                  <a:lnTo>
                    <a:pt x="1613" y="4562"/>
                  </a:lnTo>
                  <a:lnTo>
                    <a:pt x="1538" y="4461"/>
                  </a:lnTo>
                  <a:cubicBezTo>
                    <a:pt x="1424" y="4260"/>
                    <a:pt x="1336" y="4058"/>
                    <a:pt x="1286" y="3831"/>
                  </a:cubicBezTo>
                  <a:lnTo>
                    <a:pt x="1261" y="3705"/>
                  </a:lnTo>
                  <a:lnTo>
                    <a:pt x="378" y="3554"/>
                  </a:lnTo>
                  <a:lnTo>
                    <a:pt x="378" y="3138"/>
                  </a:lnTo>
                  <a:lnTo>
                    <a:pt x="1261" y="2987"/>
                  </a:lnTo>
                  <a:lnTo>
                    <a:pt x="1286" y="2861"/>
                  </a:lnTo>
                  <a:cubicBezTo>
                    <a:pt x="1336" y="2634"/>
                    <a:pt x="1424" y="2432"/>
                    <a:pt x="1538" y="2231"/>
                  </a:cubicBezTo>
                  <a:lnTo>
                    <a:pt x="1613" y="2130"/>
                  </a:lnTo>
                  <a:lnTo>
                    <a:pt x="1097" y="1399"/>
                  </a:lnTo>
                  <a:lnTo>
                    <a:pt x="1399" y="1109"/>
                  </a:lnTo>
                  <a:lnTo>
                    <a:pt x="2117" y="1613"/>
                  </a:lnTo>
                  <a:lnTo>
                    <a:pt x="2231" y="1550"/>
                  </a:lnTo>
                  <a:cubicBezTo>
                    <a:pt x="2420" y="1424"/>
                    <a:pt x="2634" y="1336"/>
                    <a:pt x="2848" y="1286"/>
                  </a:cubicBezTo>
                  <a:lnTo>
                    <a:pt x="2974" y="1261"/>
                  </a:lnTo>
                  <a:lnTo>
                    <a:pt x="3138" y="379"/>
                  </a:lnTo>
                  <a:close/>
                  <a:moveTo>
                    <a:pt x="2810" y="1"/>
                  </a:moveTo>
                  <a:lnTo>
                    <a:pt x="2647" y="946"/>
                  </a:lnTo>
                  <a:cubicBezTo>
                    <a:pt x="2470" y="996"/>
                    <a:pt x="2306" y="1059"/>
                    <a:pt x="2143" y="1147"/>
                  </a:cubicBezTo>
                  <a:lnTo>
                    <a:pt x="1361" y="593"/>
                  </a:lnTo>
                  <a:lnTo>
                    <a:pt x="605" y="1349"/>
                  </a:lnTo>
                  <a:lnTo>
                    <a:pt x="1160" y="2143"/>
                  </a:lnTo>
                  <a:cubicBezTo>
                    <a:pt x="1072" y="2294"/>
                    <a:pt x="996" y="2470"/>
                    <a:pt x="946" y="2634"/>
                  </a:cubicBezTo>
                  <a:lnTo>
                    <a:pt x="0" y="2810"/>
                  </a:lnTo>
                  <a:lnTo>
                    <a:pt x="0" y="3882"/>
                  </a:lnTo>
                  <a:lnTo>
                    <a:pt x="946" y="4045"/>
                  </a:lnTo>
                  <a:cubicBezTo>
                    <a:pt x="996" y="4222"/>
                    <a:pt x="1072" y="4386"/>
                    <a:pt x="1160" y="4549"/>
                  </a:cubicBezTo>
                  <a:lnTo>
                    <a:pt x="605" y="5331"/>
                  </a:lnTo>
                  <a:lnTo>
                    <a:pt x="1361" y="6087"/>
                  </a:lnTo>
                  <a:lnTo>
                    <a:pt x="2143" y="5532"/>
                  </a:lnTo>
                  <a:cubicBezTo>
                    <a:pt x="2306" y="5620"/>
                    <a:pt x="2470" y="5696"/>
                    <a:pt x="2647" y="5746"/>
                  </a:cubicBezTo>
                  <a:lnTo>
                    <a:pt x="2810" y="6692"/>
                  </a:lnTo>
                  <a:lnTo>
                    <a:pt x="3882" y="6692"/>
                  </a:lnTo>
                  <a:lnTo>
                    <a:pt x="4045" y="5746"/>
                  </a:lnTo>
                  <a:cubicBezTo>
                    <a:pt x="4222" y="5696"/>
                    <a:pt x="4386" y="5620"/>
                    <a:pt x="4537" y="5532"/>
                  </a:cubicBezTo>
                  <a:lnTo>
                    <a:pt x="5331" y="6087"/>
                  </a:lnTo>
                  <a:lnTo>
                    <a:pt x="6087" y="5331"/>
                  </a:lnTo>
                  <a:lnTo>
                    <a:pt x="5532" y="4549"/>
                  </a:lnTo>
                  <a:cubicBezTo>
                    <a:pt x="5620" y="4386"/>
                    <a:pt x="5696" y="4222"/>
                    <a:pt x="5746" y="4045"/>
                  </a:cubicBezTo>
                  <a:lnTo>
                    <a:pt x="6692" y="3882"/>
                  </a:lnTo>
                  <a:lnTo>
                    <a:pt x="6692" y="2810"/>
                  </a:lnTo>
                  <a:lnTo>
                    <a:pt x="5746" y="2634"/>
                  </a:lnTo>
                  <a:cubicBezTo>
                    <a:pt x="5696" y="2470"/>
                    <a:pt x="5633" y="2294"/>
                    <a:pt x="5545" y="2143"/>
                  </a:cubicBezTo>
                  <a:lnTo>
                    <a:pt x="6099" y="1349"/>
                  </a:lnTo>
                  <a:lnTo>
                    <a:pt x="5343" y="593"/>
                  </a:lnTo>
                  <a:lnTo>
                    <a:pt x="4549" y="1147"/>
                  </a:lnTo>
                  <a:cubicBezTo>
                    <a:pt x="4398" y="1059"/>
                    <a:pt x="4222" y="996"/>
                    <a:pt x="4058" y="946"/>
                  </a:cubicBezTo>
                  <a:lnTo>
                    <a:pt x="388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74"/>
            <p:cNvSpPr/>
            <p:nvPr/>
          </p:nvSpPr>
          <p:spPr>
            <a:xfrm>
              <a:off x="5940222" y="2840616"/>
              <a:ext cx="313586" cy="268721"/>
            </a:xfrm>
            <a:custGeom>
              <a:avLst/>
              <a:gdLst/>
              <a:ahLst/>
              <a:cxnLst/>
              <a:rect l="l" t="t" r="r" b="b"/>
              <a:pathLst>
                <a:path w="4033" h="3456" extrusionOk="0">
                  <a:moveTo>
                    <a:pt x="2286" y="393"/>
                  </a:moveTo>
                  <a:cubicBezTo>
                    <a:pt x="2970" y="393"/>
                    <a:pt x="3629" y="924"/>
                    <a:pt x="3629" y="1727"/>
                  </a:cubicBezTo>
                  <a:cubicBezTo>
                    <a:pt x="3629" y="2470"/>
                    <a:pt x="3037" y="3062"/>
                    <a:pt x="2294" y="3062"/>
                  </a:cubicBezTo>
                  <a:cubicBezTo>
                    <a:pt x="1109" y="3062"/>
                    <a:pt x="517" y="1626"/>
                    <a:pt x="1361" y="782"/>
                  </a:cubicBezTo>
                  <a:cubicBezTo>
                    <a:pt x="1629" y="514"/>
                    <a:pt x="1960" y="393"/>
                    <a:pt x="2286" y="393"/>
                  </a:cubicBezTo>
                  <a:close/>
                  <a:moveTo>
                    <a:pt x="2294" y="0"/>
                  </a:moveTo>
                  <a:cubicBezTo>
                    <a:pt x="756" y="13"/>
                    <a:pt x="0" y="1865"/>
                    <a:pt x="1084" y="2949"/>
                  </a:cubicBezTo>
                  <a:cubicBezTo>
                    <a:pt x="1438" y="3299"/>
                    <a:pt x="1871" y="3456"/>
                    <a:pt x="2295" y="3456"/>
                  </a:cubicBezTo>
                  <a:cubicBezTo>
                    <a:pt x="3184" y="3456"/>
                    <a:pt x="4033" y="2767"/>
                    <a:pt x="4033" y="1727"/>
                  </a:cubicBezTo>
                  <a:cubicBezTo>
                    <a:pt x="4020" y="782"/>
                    <a:pt x="3251" y="0"/>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74"/>
            <p:cNvSpPr/>
            <p:nvPr/>
          </p:nvSpPr>
          <p:spPr>
            <a:xfrm>
              <a:off x="6020542" y="2902353"/>
              <a:ext cx="171528" cy="147112"/>
            </a:xfrm>
            <a:custGeom>
              <a:avLst/>
              <a:gdLst/>
              <a:ahLst/>
              <a:cxnLst/>
              <a:rect l="l" t="t" r="r" b="b"/>
              <a:pathLst>
                <a:path w="2206" h="1892" extrusionOk="0">
                  <a:moveTo>
                    <a:pt x="1257" y="385"/>
                  </a:moveTo>
                  <a:cubicBezTo>
                    <a:pt x="1540" y="385"/>
                    <a:pt x="1815" y="606"/>
                    <a:pt x="1815" y="933"/>
                  </a:cubicBezTo>
                  <a:cubicBezTo>
                    <a:pt x="1803" y="1235"/>
                    <a:pt x="1563" y="1475"/>
                    <a:pt x="1261" y="1475"/>
                  </a:cubicBezTo>
                  <a:cubicBezTo>
                    <a:pt x="782" y="1475"/>
                    <a:pt x="530" y="895"/>
                    <a:pt x="883" y="542"/>
                  </a:cubicBezTo>
                  <a:cubicBezTo>
                    <a:pt x="991" y="434"/>
                    <a:pt x="1125" y="385"/>
                    <a:pt x="1257" y="385"/>
                  </a:cubicBezTo>
                  <a:close/>
                  <a:moveTo>
                    <a:pt x="1261" y="0"/>
                  </a:moveTo>
                  <a:cubicBezTo>
                    <a:pt x="416" y="0"/>
                    <a:pt x="1" y="1021"/>
                    <a:pt x="593" y="1613"/>
                  </a:cubicBezTo>
                  <a:cubicBezTo>
                    <a:pt x="785" y="1805"/>
                    <a:pt x="1021" y="1891"/>
                    <a:pt x="1254" y="1891"/>
                  </a:cubicBezTo>
                  <a:cubicBezTo>
                    <a:pt x="1739" y="1891"/>
                    <a:pt x="2206" y="1516"/>
                    <a:pt x="2206" y="945"/>
                  </a:cubicBezTo>
                  <a:cubicBezTo>
                    <a:pt x="2206" y="416"/>
                    <a:pt x="1790" y="0"/>
                    <a:pt x="12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3" name="Google Shape;1863;p74"/>
          <p:cNvGrpSpPr/>
          <p:nvPr/>
        </p:nvGrpSpPr>
        <p:grpSpPr>
          <a:xfrm>
            <a:off x="6700444" y="3878135"/>
            <a:ext cx="330902" cy="330951"/>
            <a:chOff x="5417558" y="2825875"/>
            <a:chExt cx="521270" cy="521347"/>
          </a:xfrm>
        </p:grpSpPr>
        <p:sp>
          <p:nvSpPr>
            <p:cNvPr id="1864" name="Google Shape;1864;p74"/>
            <p:cNvSpPr/>
            <p:nvPr/>
          </p:nvSpPr>
          <p:spPr>
            <a:xfrm>
              <a:off x="5593904" y="2992502"/>
              <a:ext cx="168573" cy="190111"/>
            </a:xfrm>
            <a:custGeom>
              <a:avLst/>
              <a:gdLst/>
              <a:ahLst/>
              <a:cxnLst/>
              <a:rect l="l" t="t" r="r" b="b"/>
              <a:pathLst>
                <a:path w="2168" h="2445" extrusionOk="0">
                  <a:moveTo>
                    <a:pt x="1084" y="441"/>
                  </a:moveTo>
                  <a:lnTo>
                    <a:pt x="1538" y="680"/>
                  </a:lnTo>
                  <a:lnTo>
                    <a:pt x="1084" y="920"/>
                  </a:lnTo>
                  <a:lnTo>
                    <a:pt x="630" y="680"/>
                  </a:lnTo>
                  <a:lnTo>
                    <a:pt x="1084" y="441"/>
                  </a:lnTo>
                  <a:close/>
                  <a:moveTo>
                    <a:pt x="391" y="996"/>
                  </a:moveTo>
                  <a:lnTo>
                    <a:pt x="882" y="1248"/>
                  </a:lnTo>
                  <a:lnTo>
                    <a:pt x="882" y="1878"/>
                  </a:lnTo>
                  <a:lnTo>
                    <a:pt x="391" y="1626"/>
                  </a:lnTo>
                  <a:lnTo>
                    <a:pt x="391" y="996"/>
                  </a:lnTo>
                  <a:close/>
                  <a:moveTo>
                    <a:pt x="1777" y="1008"/>
                  </a:moveTo>
                  <a:lnTo>
                    <a:pt x="1777" y="1638"/>
                  </a:lnTo>
                  <a:lnTo>
                    <a:pt x="1286" y="1890"/>
                  </a:lnTo>
                  <a:lnTo>
                    <a:pt x="1286" y="1260"/>
                  </a:lnTo>
                  <a:lnTo>
                    <a:pt x="1777" y="1008"/>
                  </a:lnTo>
                  <a:close/>
                  <a:moveTo>
                    <a:pt x="1084" y="0"/>
                  </a:moveTo>
                  <a:lnTo>
                    <a:pt x="0" y="567"/>
                  </a:lnTo>
                  <a:lnTo>
                    <a:pt x="0" y="1878"/>
                  </a:lnTo>
                  <a:lnTo>
                    <a:pt x="1084" y="2445"/>
                  </a:lnTo>
                  <a:lnTo>
                    <a:pt x="2168" y="1878"/>
                  </a:lnTo>
                  <a:lnTo>
                    <a:pt x="2168" y="567"/>
                  </a:lnTo>
                  <a:lnTo>
                    <a:pt x="108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74"/>
            <p:cNvSpPr/>
            <p:nvPr/>
          </p:nvSpPr>
          <p:spPr>
            <a:xfrm>
              <a:off x="5417558" y="2825875"/>
              <a:ext cx="521270" cy="521347"/>
            </a:xfrm>
            <a:custGeom>
              <a:avLst/>
              <a:gdLst/>
              <a:ahLst/>
              <a:cxnLst/>
              <a:rect l="l" t="t" r="r" b="b"/>
              <a:pathLst>
                <a:path w="6704" h="6705" extrusionOk="0">
                  <a:moveTo>
                    <a:pt x="3327" y="1532"/>
                  </a:moveTo>
                  <a:cubicBezTo>
                    <a:pt x="4265" y="1532"/>
                    <a:pt x="5167" y="2260"/>
                    <a:pt x="5167" y="3353"/>
                  </a:cubicBezTo>
                  <a:cubicBezTo>
                    <a:pt x="5154" y="4361"/>
                    <a:pt x="4347" y="5167"/>
                    <a:pt x="3352" y="5167"/>
                  </a:cubicBezTo>
                  <a:cubicBezTo>
                    <a:pt x="1726" y="5167"/>
                    <a:pt x="907" y="3214"/>
                    <a:pt x="2054" y="2067"/>
                  </a:cubicBezTo>
                  <a:cubicBezTo>
                    <a:pt x="2424" y="1697"/>
                    <a:pt x="2880" y="1532"/>
                    <a:pt x="3327" y="1532"/>
                  </a:cubicBezTo>
                  <a:close/>
                  <a:moveTo>
                    <a:pt x="3150" y="1"/>
                  </a:moveTo>
                  <a:lnTo>
                    <a:pt x="3150" y="1160"/>
                  </a:lnTo>
                  <a:cubicBezTo>
                    <a:pt x="2092" y="1248"/>
                    <a:pt x="1248" y="2093"/>
                    <a:pt x="1147" y="3164"/>
                  </a:cubicBezTo>
                  <a:lnTo>
                    <a:pt x="0" y="3164"/>
                  </a:lnTo>
                  <a:lnTo>
                    <a:pt x="0" y="3554"/>
                  </a:lnTo>
                  <a:lnTo>
                    <a:pt x="1147" y="3554"/>
                  </a:lnTo>
                  <a:cubicBezTo>
                    <a:pt x="1248" y="4613"/>
                    <a:pt x="2092" y="5457"/>
                    <a:pt x="3150" y="5558"/>
                  </a:cubicBezTo>
                  <a:lnTo>
                    <a:pt x="3150" y="6705"/>
                  </a:lnTo>
                  <a:lnTo>
                    <a:pt x="3554" y="6705"/>
                  </a:lnTo>
                  <a:lnTo>
                    <a:pt x="3554" y="5558"/>
                  </a:lnTo>
                  <a:cubicBezTo>
                    <a:pt x="4612" y="5457"/>
                    <a:pt x="5456" y="4613"/>
                    <a:pt x="5557" y="3554"/>
                  </a:cubicBezTo>
                  <a:lnTo>
                    <a:pt x="6704" y="3554"/>
                  </a:lnTo>
                  <a:lnTo>
                    <a:pt x="6704" y="3164"/>
                  </a:lnTo>
                  <a:lnTo>
                    <a:pt x="5557" y="3164"/>
                  </a:lnTo>
                  <a:cubicBezTo>
                    <a:pt x="5456" y="2093"/>
                    <a:pt x="4612" y="1248"/>
                    <a:pt x="3554" y="1160"/>
                  </a:cubicBezTo>
                  <a:lnTo>
                    <a:pt x="355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74"/>
            <p:cNvSpPr/>
            <p:nvPr/>
          </p:nvSpPr>
          <p:spPr>
            <a:xfrm>
              <a:off x="5445005" y="2854333"/>
              <a:ext cx="176426" cy="175415"/>
            </a:xfrm>
            <a:custGeom>
              <a:avLst/>
              <a:gdLst/>
              <a:ahLst/>
              <a:cxnLst/>
              <a:rect l="l" t="t" r="r" b="b"/>
              <a:pathLst>
                <a:path w="2269" h="2256" extrusionOk="0">
                  <a:moveTo>
                    <a:pt x="2155" y="0"/>
                  </a:moveTo>
                  <a:cubicBezTo>
                    <a:pt x="1109" y="290"/>
                    <a:pt x="290" y="1109"/>
                    <a:pt x="0" y="2142"/>
                  </a:cubicBezTo>
                  <a:lnTo>
                    <a:pt x="378" y="2256"/>
                  </a:lnTo>
                  <a:cubicBezTo>
                    <a:pt x="643" y="1349"/>
                    <a:pt x="1348" y="630"/>
                    <a:pt x="2256" y="378"/>
                  </a:cubicBezTo>
                  <a:lnTo>
                    <a:pt x="2268" y="378"/>
                  </a:lnTo>
                  <a:lnTo>
                    <a:pt x="21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74"/>
            <p:cNvSpPr/>
            <p:nvPr/>
          </p:nvSpPr>
          <p:spPr>
            <a:xfrm>
              <a:off x="5734950" y="2854333"/>
              <a:ext cx="175493" cy="175415"/>
            </a:xfrm>
            <a:custGeom>
              <a:avLst/>
              <a:gdLst/>
              <a:ahLst/>
              <a:cxnLst/>
              <a:rect l="l" t="t" r="r" b="b"/>
              <a:pathLst>
                <a:path w="2257" h="2256" extrusionOk="0">
                  <a:moveTo>
                    <a:pt x="114" y="0"/>
                  </a:moveTo>
                  <a:lnTo>
                    <a:pt x="1" y="378"/>
                  </a:lnTo>
                  <a:cubicBezTo>
                    <a:pt x="908" y="630"/>
                    <a:pt x="1626" y="1349"/>
                    <a:pt x="1878" y="2256"/>
                  </a:cubicBezTo>
                  <a:lnTo>
                    <a:pt x="2256" y="2142"/>
                  </a:lnTo>
                  <a:cubicBezTo>
                    <a:pt x="1967" y="1109"/>
                    <a:pt x="1160" y="29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74"/>
            <p:cNvSpPr/>
            <p:nvPr/>
          </p:nvSpPr>
          <p:spPr>
            <a:xfrm>
              <a:off x="5445938" y="3144356"/>
              <a:ext cx="175493" cy="175415"/>
            </a:xfrm>
            <a:custGeom>
              <a:avLst/>
              <a:gdLst/>
              <a:ahLst/>
              <a:cxnLst/>
              <a:rect l="l" t="t" r="r" b="b"/>
              <a:pathLst>
                <a:path w="2257" h="2256" extrusionOk="0">
                  <a:moveTo>
                    <a:pt x="379" y="0"/>
                  </a:moveTo>
                  <a:lnTo>
                    <a:pt x="1" y="101"/>
                  </a:lnTo>
                  <a:cubicBezTo>
                    <a:pt x="290" y="1147"/>
                    <a:pt x="1097" y="1953"/>
                    <a:pt x="2143" y="2256"/>
                  </a:cubicBezTo>
                  <a:lnTo>
                    <a:pt x="2256" y="1878"/>
                  </a:lnTo>
                  <a:cubicBezTo>
                    <a:pt x="1336" y="1613"/>
                    <a:pt x="631" y="907"/>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74"/>
            <p:cNvSpPr/>
            <p:nvPr/>
          </p:nvSpPr>
          <p:spPr>
            <a:xfrm>
              <a:off x="5734950" y="3144356"/>
              <a:ext cx="175493" cy="175415"/>
            </a:xfrm>
            <a:custGeom>
              <a:avLst/>
              <a:gdLst/>
              <a:ahLst/>
              <a:cxnLst/>
              <a:rect l="l" t="t" r="r" b="b"/>
              <a:pathLst>
                <a:path w="2257" h="2256" extrusionOk="0">
                  <a:moveTo>
                    <a:pt x="1878" y="0"/>
                  </a:moveTo>
                  <a:cubicBezTo>
                    <a:pt x="1626" y="907"/>
                    <a:pt x="908" y="1613"/>
                    <a:pt x="1" y="1878"/>
                  </a:cubicBezTo>
                  <a:lnTo>
                    <a:pt x="114" y="2256"/>
                  </a:lnTo>
                  <a:cubicBezTo>
                    <a:pt x="1148" y="1953"/>
                    <a:pt x="1967" y="1147"/>
                    <a:pt x="2256" y="101"/>
                  </a:cubicBezTo>
                  <a:lnTo>
                    <a:pt x="187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0" name="Google Shape;1870;p74"/>
          <p:cNvGrpSpPr/>
          <p:nvPr/>
        </p:nvGrpSpPr>
        <p:grpSpPr>
          <a:xfrm>
            <a:off x="5815113" y="3878262"/>
            <a:ext cx="273694" cy="330801"/>
            <a:chOff x="6942549" y="3510001"/>
            <a:chExt cx="431150" cy="521110"/>
          </a:xfrm>
        </p:grpSpPr>
        <p:sp>
          <p:nvSpPr>
            <p:cNvPr id="1871" name="Google Shape;1871;p74"/>
            <p:cNvSpPr/>
            <p:nvPr/>
          </p:nvSpPr>
          <p:spPr>
            <a:xfrm>
              <a:off x="7024812" y="3510001"/>
              <a:ext cx="348887" cy="343755"/>
            </a:xfrm>
            <a:custGeom>
              <a:avLst/>
              <a:gdLst/>
              <a:ahLst/>
              <a:cxnLst/>
              <a:rect l="l" t="t" r="r" b="b"/>
              <a:pathLst>
                <a:path w="4487" h="4421" extrusionOk="0">
                  <a:moveTo>
                    <a:pt x="3655" y="377"/>
                  </a:moveTo>
                  <a:cubicBezTo>
                    <a:pt x="3953" y="377"/>
                    <a:pt x="4213" y="776"/>
                    <a:pt x="3907" y="1044"/>
                  </a:cubicBezTo>
                  <a:lnTo>
                    <a:pt x="2987" y="1976"/>
                  </a:lnTo>
                  <a:lnTo>
                    <a:pt x="2445" y="1434"/>
                  </a:lnTo>
                  <a:lnTo>
                    <a:pt x="3378" y="514"/>
                  </a:lnTo>
                  <a:cubicBezTo>
                    <a:pt x="3462" y="417"/>
                    <a:pt x="3561" y="377"/>
                    <a:pt x="3655" y="377"/>
                  </a:cubicBezTo>
                  <a:close/>
                  <a:moveTo>
                    <a:pt x="2168" y="1711"/>
                  </a:moveTo>
                  <a:lnTo>
                    <a:pt x="2710" y="2253"/>
                  </a:lnTo>
                  <a:lnTo>
                    <a:pt x="2369" y="2581"/>
                  </a:lnTo>
                  <a:lnTo>
                    <a:pt x="1840" y="2052"/>
                  </a:lnTo>
                  <a:lnTo>
                    <a:pt x="2168" y="1711"/>
                  </a:lnTo>
                  <a:close/>
                  <a:moveTo>
                    <a:pt x="1563" y="2329"/>
                  </a:moveTo>
                  <a:lnTo>
                    <a:pt x="2092" y="2858"/>
                  </a:lnTo>
                  <a:lnTo>
                    <a:pt x="958" y="3992"/>
                  </a:lnTo>
                  <a:lnTo>
                    <a:pt x="404" y="4017"/>
                  </a:lnTo>
                  <a:lnTo>
                    <a:pt x="429" y="3463"/>
                  </a:lnTo>
                  <a:lnTo>
                    <a:pt x="1563" y="2329"/>
                  </a:lnTo>
                  <a:close/>
                  <a:moveTo>
                    <a:pt x="3647" y="1"/>
                  </a:moveTo>
                  <a:cubicBezTo>
                    <a:pt x="3450" y="1"/>
                    <a:pt x="3252" y="80"/>
                    <a:pt x="3100" y="237"/>
                  </a:cubicBezTo>
                  <a:lnTo>
                    <a:pt x="1563" y="1774"/>
                  </a:lnTo>
                  <a:lnTo>
                    <a:pt x="1374" y="1573"/>
                  </a:lnTo>
                  <a:lnTo>
                    <a:pt x="1097" y="1850"/>
                  </a:lnTo>
                  <a:lnTo>
                    <a:pt x="1286" y="2052"/>
                  </a:lnTo>
                  <a:lnTo>
                    <a:pt x="38" y="3287"/>
                  </a:lnTo>
                  <a:lnTo>
                    <a:pt x="0" y="4421"/>
                  </a:lnTo>
                  <a:lnTo>
                    <a:pt x="1135" y="4383"/>
                  </a:lnTo>
                  <a:lnTo>
                    <a:pt x="2369" y="3135"/>
                  </a:lnTo>
                  <a:lnTo>
                    <a:pt x="2571" y="3324"/>
                  </a:lnTo>
                  <a:lnTo>
                    <a:pt x="2848" y="3047"/>
                  </a:lnTo>
                  <a:lnTo>
                    <a:pt x="2647" y="2858"/>
                  </a:lnTo>
                  <a:lnTo>
                    <a:pt x="4184" y="1321"/>
                  </a:lnTo>
                  <a:cubicBezTo>
                    <a:pt x="4486" y="1018"/>
                    <a:pt x="4486" y="527"/>
                    <a:pt x="4184" y="237"/>
                  </a:cubicBezTo>
                  <a:cubicBezTo>
                    <a:pt x="4039" y="80"/>
                    <a:pt x="3844" y="1"/>
                    <a:pt x="36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74"/>
            <p:cNvSpPr/>
            <p:nvPr/>
          </p:nvSpPr>
          <p:spPr>
            <a:xfrm>
              <a:off x="6942549" y="3883066"/>
              <a:ext cx="163674" cy="148046"/>
            </a:xfrm>
            <a:custGeom>
              <a:avLst/>
              <a:gdLst/>
              <a:ahLst/>
              <a:cxnLst/>
              <a:rect l="l" t="t" r="r" b="b"/>
              <a:pathLst>
                <a:path w="2105" h="1904" extrusionOk="0">
                  <a:moveTo>
                    <a:pt x="1058" y="555"/>
                  </a:moveTo>
                  <a:lnTo>
                    <a:pt x="1336" y="845"/>
                  </a:lnTo>
                  <a:cubicBezTo>
                    <a:pt x="1500" y="996"/>
                    <a:pt x="1500" y="1248"/>
                    <a:pt x="1336" y="1399"/>
                  </a:cubicBezTo>
                  <a:cubicBezTo>
                    <a:pt x="1260" y="1481"/>
                    <a:pt x="1159" y="1522"/>
                    <a:pt x="1058" y="1522"/>
                  </a:cubicBezTo>
                  <a:cubicBezTo>
                    <a:pt x="958" y="1522"/>
                    <a:pt x="857" y="1481"/>
                    <a:pt x="781" y="1399"/>
                  </a:cubicBezTo>
                  <a:cubicBezTo>
                    <a:pt x="617" y="1248"/>
                    <a:pt x="617" y="996"/>
                    <a:pt x="781" y="845"/>
                  </a:cubicBezTo>
                  <a:lnTo>
                    <a:pt x="1058" y="555"/>
                  </a:lnTo>
                  <a:close/>
                  <a:moveTo>
                    <a:pt x="1058" y="1"/>
                  </a:moveTo>
                  <a:lnTo>
                    <a:pt x="491" y="568"/>
                  </a:lnTo>
                  <a:cubicBezTo>
                    <a:pt x="0" y="1059"/>
                    <a:pt x="353" y="1903"/>
                    <a:pt x="1058" y="1903"/>
                  </a:cubicBezTo>
                  <a:cubicBezTo>
                    <a:pt x="1752" y="1903"/>
                    <a:pt x="2104" y="1059"/>
                    <a:pt x="1613" y="568"/>
                  </a:cubicBezTo>
                  <a:lnTo>
                    <a:pt x="105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3" name="Google Shape;1873;p74"/>
          <p:cNvGrpSpPr/>
          <p:nvPr/>
        </p:nvGrpSpPr>
        <p:grpSpPr>
          <a:xfrm>
            <a:off x="4931015" y="3878112"/>
            <a:ext cx="272461" cy="330951"/>
            <a:chOff x="6532941" y="3510779"/>
            <a:chExt cx="429208" cy="521347"/>
          </a:xfrm>
        </p:grpSpPr>
        <p:sp>
          <p:nvSpPr>
            <p:cNvPr id="1874" name="Google Shape;1874;p74"/>
            <p:cNvSpPr/>
            <p:nvPr/>
          </p:nvSpPr>
          <p:spPr>
            <a:xfrm>
              <a:off x="6532941" y="3510779"/>
              <a:ext cx="429208" cy="521347"/>
            </a:xfrm>
            <a:custGeom>
              <a:avLst/>
              <a:gdLst/>
              <a:ahLst/>
              <a:cxnLst/>
              <a:rect l="l" t="t" r="r" b="b"/>
              <a:pathLst>
                <a:path w="5520" h="6705" extrusionOk="0">
                  <a:moveTo>
                    <a:pt x="2760" y="479"/>
                  </a:moveTo>
                  <a:lnTo>
                    <a:pt x="4827" y="1903"/>
                  </a:lnTo>
                  <a:lnTo>
                    <a:pt x="2760" y="3327"/>
                  </a:lnTo>
                  <a:lnTo>
                    <a:pt x="694" y="1916"/>
                  </a:lnTo>
                  <a:lnTo>
                    <a:pt x="2760" y="479"/>
                  </a:lnTo>
                  <a:close/>
                  <a:moveTo>
                    <a:pt x="4134" y="2861"/>
                  </a:moveTo>
                  <a:lnTo>
                    <a:pt x="4827" y="3327"/>
                  </a:lnTo>
                  <a:lnTo>
                    <a:pt x="2760" y="4751"/>
                  </a:lnTo>
                  <a:lnTo>
                    <a:pt x="694" y="3327"/>
                  </a:lnTo>
                  <a:lnTo>
                    <a:pt x="1387" y="2861"/>
                  </a:lnTo>
                  <a:lnTo>
                    <a:pt x="2760" y="3806"/>
                  </a:lnTo>
                  <a:lnTo>
                    <a:pt x="4134" y="2861"/>
                  </a:lnTo>
                  <a:close/>
                  <a:moveTo>
                    <a:pt x="4109" y="4297"/>
                  </a:moveTo>
                  <a:lnTo>
                    <a:pt x="4827" y="4789"/>
                  </a:lnTo>
                  <a:lnTo>
                    <a:pt x="2760" y="6225"/>
                  </a:lnTo>
                  <a:lnTo>
                    <a:pt x="694" y="4789"/>
                  </a:lnTo>
                  <a:lnTo>
                    <a:pt x="1400" y="4297"/>
                  </a:lnTo>
                  <a:lnTo>
                    <a:pt x="2760" y="5242"/>
                  </a:lnTo>
                  <a:lnTo>
                    <a:pt x="4109" y="4297"/>
                  </a:lnTo>
                  <a:close/>
                  <a:moveTo>
                    <a:pt x="2760" y="0"/>
                  </a:moveTo>
                  <a:lnTo>
                    <a:pt x="1" y="1916"/>
                  </a:lnTo>
                  <a:lnTo>
                    <a:pt x="1034" y="2621"/>
                  </a:lnTo>
                  <a:lnTo>
                    <a:pt x="1" y="3340"/>
                  </a:lnTo>
                  <a:lnTo>
                    <a:pt x="1059" y="4070"/>
                  </a:lnTo>
                  <a:lnTo>
                    <a:pt x="1" y="4801"/>
                  </a:lnTo>
                  <a:lnTo>
                    <a:pt x="2760" y="6704"/>
                  </a:lnTo>
                  <a:lnTo>
                    <a:pt x="5520" y="4801"/>
                  </a:lnTo>
                  <a:lnTo>
                    <a:pt x="4462" y="4070"/>
                  </a:lnTo>
                  <a:lnTo>
                    <a:pt x="5520" y="3340"/>
                  </a:lnTo>
                  <a:lnTo>
                    <a:pt x="4474" y="2621"/>
                  </a:lnTo>
                  <a:lnTo>
                    <a:pt x="5507" y="1903"/>
                  </a:lnTo>
                  <a:lnTo>
                    <a:pt x="27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74"/>
            <p:cNvSpPr/>
            <p:nvPr/>
          </p:nvSpPr>
          <p:spPr>
            <a:xfrm>
              <a:off x="6727948" y="3643039"/>
              <a:ext cx="38255" cy="31413"/>
            </a:xfrm>
            <a:custGeom>
              <a:avLst/>
              <a:gdLst/>
              <a:ahLst/>
              <a:cxnLst/>
              <a:rect l="l" t="t" r="r" b="b"/>
              <a:pathLst>
                <a:path w="492" h="404" extrusionOk="0">
                  <a:moveTo>
                    <a:pt x="0" y="0"/>
                  </a:moveTo>
                  <a:lnTo>
                    <a:pt x="0" y="404"/>
                  </a:lnTo>
                  <a:lnTo>
                    <a:pt x="492" y="404"/>
                  </a:lnTo>
                  <a:lnTo>
                    <a:pt x="4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74"/>
            <p:cNvSpPr/>
            <p:nvPr/>
          </p:nvSpPr>
          <p:spPr>
            <a:xfrm>
              <a:off x="6653459" y="3643039"/>
              <a:ext cx="38333" cy="31413"/>
            </a:xfrm>
            <a:custGeom>
              <a:avLst/>
              <a:gdLst/>
              <a:ahLst/>
              <a:cxnLst/>
              <a:rect l="l" t="t" r="r" b="b"/>
              <a:pathLst>
                <a:path w="493" h="404" extrusionOk="0">
                  <a:moveTo>
                    <a:pt x="1" y="0"/>
                  </a:moveTo>
                  <a:lnTo>
                    <a:pt x="1" y="404"/>
                  </a:lnTo>
                  <a:lnTo>
                    <a:pt x="492" y="404"/>
                  </a:lnTo>
                  <a:lnTo>
                    <a:pt x="4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74"/>
            <p:cNvSpPr/>
            <p:nvPr/>
          </p:nvSpPr>
          <p:spPr>
            <a:xfrm>
              <a:off x="6803369" y="3643039"/>
              <a:ext cx="38333" cy="31413"/>
            </a:xfrm>
            <a:custGeom>
              <a:avLst/>
              <a:gdLst/>
              <a:ahLst/>
              <a:cxnLst/>
              <a:rect l="l" t="t" r="r" b="b"/>
              <a:pathLst>
                <a:path w="493" h="404" extrusionOk="0">
                  <a:moveTo>
                    <a:pt x="1" y="0"/>
                  </a:moveTo>
                  <a:lnTo>
                    <a:pt x="1" y="404"/>
                  </a:lnTo>
                  <a:lnTo>
                    <a:pt x="492" y="404"/>
                  </a:lnTo>
                  <a:lnTo>
                    <a:pt x="4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8" name="Google Shape;1878;p74"/>
          <p:cNvGrpSpPr/>
          <p:nvPr/>
        </p:nvGrpSpPr>
        <p:grpSpPr>
          <a:xfrm>
            <a:off x="2079328" y="3952711"/>
            <a:ext cx="400612" cy="285732"/>
            <a:chOff x="2092413" y="3966775"/>
            <a:chExt cx="360750" cy="257300"/>
          </a:xfrm>
        </p:grpSpPr>
        <p:sp>
          <p:nvSpPr>
            <p:cNvPr id="1879" name="Google Shape;1879;p74"/>
            <p:cNvSpPr/>
            <p:nvPr/>
          </p:nvSpPr>
          <p:spPr>
            <a:xfrm>
              <a:off x="2123151" y="3966775"/>
              <a:ext cx="297945" cy="257300"/>
            </a:xfrm>
            <a:custGeom>
              <a:avLst/>
              <a:gdLst/>
              <a:ahLst/>
              <a:cxnLst/>
              <a:rect l="l" t="t" r="r" b="b"/>
              <a:pathLst>
                <a:path w="82476" h="71225" extrusionOk="0">
                  <a:moveTo>
                    <a:pt x="52298" y="6945"/>
                  </a:moveTo>
                  <a:cubicBezTo>
                    <a:pt x="55982" y="6945"/>
                    <a:pt x="59546" y="9715"/>
                    <a:pt x="59839" y="14119"/>
                  </a:cubicBezTo>
                  <a:lnTo>
                    <a:pt x="60288" y="17481"/>
                  </a:lnTo>
                  <a:lnTo>
                    <a:pt x="63649" y="17257"/>
                  </a:lnTo>
                  <a:lnTo>
                    <a:pt x="64098" y="17257"/>
                  </a:lnTo>
                  <a:cubicBezTo>
                    <a:pt x="74183" y="17257"/>
                    <a:pt x="74183" y="32273"/>
                    <a:pt x="64098" y="32273"/>
                  </a:cubicBezTo>
                  <a:lnTo>
                    <a:pt x="64098" y="39220"/>
                  </a:lnTo>
                  <a:cubicBezTo>
                    <a:pt x="68132" y="39220"/>
                    <a:pt x="71269" y="42582"/>
                    <a:pt x="71494" y="46616"/>
                  </a:cubicBezTo>
                  <a:cubicBezTo>
                    <a:pt x="71494" y="50874"/>
                    <a:pt x="68132" y="54236"/>
                    <a:pt x="63874" y="54236"/>
                  </a:cubicBezTo>
                  <a:lnTo>
                    <a:pt x="63425" y="54236"/>
                  </a:lnTo>
                  <a:lnTo>
                    <a:pt x="60288" y="54012"/>
                  </a:lnTo>
                  <a:lnTo>
                    <a:pt x="60064" y="57374"/>
                  </a:lnTo>
                  <a:cubicBezTo>
                    <a:pt x="59629" y="62051"/>
                    <a:pt x="56079" y="64300"/>
                    <a:pt x="52541" y="64300"/>
                  </a:cubicBezTo>
                  <a:cubicBezTo>
                    <a:pt x="48788" y="64300"/>
                    <a:pt x="45048" y="61770"/>
                    <a:pt x="45048" y="56926"/>
                  </a:cubicBezTo>
                  <a:lnTo>
                    <a:pt x="45048" y="48857"/>
                  </a:lnTo>
                  <a:cubicBezTo>
                    <a:pt x="47289" y="50202"/>
                    <a:pt x="49754" y="51099"/>
                    <a:pt x="52444" y="51099"/>
                  </a:cubicBezTo>
                  <a:lnTo>
                    <a:pt x="52444" y="43927"/>
                  </a:lnTo>
                  <a:cubicBezTo>
                    <a:pt x="52317" y="43934"/>
                    <a:pt x="52191" y="43937"/>
                    <a:pt x="52065" y="43937"/>
                  </a:cubicBezTo>
                  <a:cubicBezTo>
                    <a:pt x="47988" y="43937"/>
                    <a:pt x="44824" y="40445"/>
                    <a:pt x="44824" y="36531"/>
                  </a:cubicBezTo>
                  <a:lnTo>
                    <a:pt x="44824" y="26894"/>
                  </a:lnTo>
                  <a:cubicBezTo>
                    <a:pt x="47065" y="28239"/>
                    <a:pt x="49754" y="28911"/>
                    <a:pt x="52444" y="28911"/>
                  </a:cubicBezTo>
                  <a:lnTo>
                    <a:pt x="52444" y="21963"/>
                  </a:lnTo>
                  <a:cubicBezTo>
                    <a:pt x="45720" y="21963"/>
                    <a:pt x="42358" y="14119"/>
                    <a:pt x="46841" y="9413"/>
                  </a:cubicBezTo>
                  <a:cubicBezTo>
                    <a:pt x="48386" y="7712"/>
                    <a:pt x="50359" y="6945"/>
                    <a:pt x="52298" y="6945"/>
                  </a:cubicBezTo>
                  <a:close/>
                  <a:moveTo>
                    <a:pt x="30355" y="7784"/>
                  </a:moveTo>
                  <a:cubicBezTo>
                    <a:pt x="33892" y="7784"/>
                    <a:pt x="37416" y="10085"/>
                    <a:pt x="37876" y="14568"/>
                  </a:cubicBezTo>
                  <a:lnTo>
                    <a:pt x="37876" y="22412"/>
                  </a:lnTo>
                  <a:cubicBezTo>
                    <a:pt x="35411" y="21067"/>
                    <a:pt x="32945" y="20395"/>
                    <a:pt x="30256" y="20395"/>
                  </a:cubicBezTo>
                  <a:lnTo>
                    <a:pt x="30256" y="27342"/>
                  </a:lnTo>
                  <a:cubicBezTo>
                    <a:pt x="34514" y="27342"/>
                    <a:pt x="37876" y="30704"/>
                    <a:pt x="37876" y="34962"/>
                  </a:cubicBezTo>
                  <a:lnTo>
                    <a:pt x="37876" y="44599"/>
                  </a:lnTo>
                  <a:cubicBezTo>
                    <a:pt x="35411" y="43255"/>
                    <a:pt x="32945" y="42358"/>
                    <a:pt x="30256" y="42358"/>
                  </a:cubicBezTo>
                  <a:lnTo>
                    <a:pt x="30256" y="49530"/>
                  </a:lnTo>
                  <a:cubicBezTo>
                    <a:pt x="40277" y="49530"/>
                    <a:pt x="40341" y="64354"/>
                    <a:pt x="30448" y="64544"/>
                  </a:cubicBezTo>
                  <a:lnTo>
                    <a:pt x="30448" y="64544"/>
                  </a:lnTo>
                  <a:cubicBezTo>
                    <a:pt x="26428" y="64306"/>
                    <a:pt x="23084" y="61397"/>
                    <a:pt x="22860" y="57374"/>
                  </a:cubicBezTo>
                  <a:lnTo>
                    <a:pt x="22636" y="54012"/>
                  </a:lnTo>
                  <a:lnTo>
                    <a:pt x="19274" y="54236"/>
                  </a:lnTo>
                  <a:lnTo>
                    <a:pt x="18826" y="54236"/>
                  </a:lnTo>
                  <a:cubicBezTo>
                    <a:pt x="18609" y="54250"/>
                    <a:pt x="18397" y="54256"/>
                    <a:pt x="18189" y="54256"/>
                  </a:cubicBezTo>
                  <a:cubicBezTo>
                    <a:pt x="8281" y="54256"/>
                    <a:pt x="8281" y="39200"/>
                    <a:pt x="18189" y="39200"/>
                  </a:cubicBezTo>
                  <a:cubicBezTo>
                    <a:pt x="18397" y="39200"/>
                    <a:pt x="18609" y="39207"/>
                    <a:pt x="18826" y="39220"/>
                  </a:cubicBezTo>
                  <a:lnTo>
                    <a:pt x="18826" y="32273"/>
                  </a:lnTo>
                  <a:cubicBezTo>
                    <a:pt x="8741" y="32273"/>
                    <a:pt x="8741" y="17257"/>
                    <a:pt x="18826" y="17257"/>
                  </a:cubicBezTo>
                  <a:lnTo>
                    <a:pt x="19274" y="17257"/>
                  </a:lnTo>
                  <a:lnTo>
                    <a:pt x="22636" y="17481"/>
                  </a:lnTo>
                  <a:lnTo>
                    <a:pt x="22860" y="14119"/>
                  </a:lnTo>
                  <a:cubicBezTo>
                    <a:pt x="23624" y="9861"/>
                    <a:pt x="26995" y="7784"/>
                    <a:pt x="30355" y="7784"/>
                  </a:cubicBezTo>
                  <a:close/>
                  <a:moveTo>
                    <a:pt x="30480" y="0"/>
                  </a:moveTo>
                  <a:cubicBezTo>
                    <a:pt x="23981" y="0"/>
                    <a:pt x="18154" y="4258"/>
                    <a:pt x="16361" y="10309"/>
                  </a:cubicBezTo>
                  <a:cubicBezTo>
                    <a:pt x="4258" y="12326"/>
                    <a:pt x="0" y="27566"/>
                    <a:pt x="9189" y="35635"/>
                  </a:cubicBezTo>
                  <a:cubicBezTo>
                    <a:pt x="0" y="43703"/>
                    <a:pt x="4258" y="58719"/>
                    <a:pt x="16361" y="60736"/>
                  </a:cubicBezTo>
                  <a:cubicBezTo>
                    <a:pt x="18385" y="67483"/>
                    <a:pt x="24310" y="71224"/>
                    <a:pt x="30319" y="71224"/>
                  </a:cubicBezTo>
                  <a:cubicBezTo>
                    <a:pt x="34289" y="71224"/>
                    <a:pt x="38295" y="69592"/>
                    <a:pt x="41238" y="66114"/>
                  </a:cubicBezTo>
                  <a:cubicBezTo>
                    <a:pt x="44269" y="69592"/>
                    <a:pt x="48329" y="71224"/>
                    <a:pt x="52317" y="71224"/>
                  </a:cubicBezTo>
                  <a:cubicBezTo>
                    <a:pt x="58354" y="71224"/>
                    <a:pt x="64225" y="67483"/>
                    <a:pt x="66115" y="60736"/>
                  </a:cubicBezTo>
                  <a:cubicBezTo>
                    <a:pt x="78217" y="58719"/>
                    <a:pt x="82475" y="43703"/>
                    <a:pt x="73287" y="35635"/>
                  </a:cubicBezTo>
                  <a:cubicBezTo>
                    <a:pt x="76648" y="32945"/>
                    <a:pt x="78441" y="28911"/>
                    <a:pt x="78441" y="24653"/>
                  </a:cubicBezTo>
                  <a:cubicBezTo>
                    <a:pt x="78441" y="17481"/>
                    <a:pt x="73287" y="11430"/>
                    <a:pt x="66339" y="10309"/>
                  </a:cubicBezTo>
                  <a:cubicBezTo>
                    <a:pt x="64320" y="3716"/>
                    <a:pt x="58423" y="30"/>
                    <a:pt x="52432" y="30"/>
                  </a:cubicBezTo>
                  <a:cubicBezTo>
                    <a:pt x="48445" y="30"/>
                    <a:pt x="44417" y="1662"/>
                    <a:pt x="41462" y="5155"/>
                  </a:cubicBezTo>
                  <a:cubicBezTo>
                    <a:pt x="38548" y="1793"/>
                    <a:pt x="34514" y="0"/>
                    <a:pt x="30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74"/>
            <p:cNvSpPr/>
            <p:nvPr/>
          </p:nvSpPr>
          <p:spPr>
            <a:xfrm>
              <a:off x="2092413" y="4085312"/>
              <a:ext cx="42035" cy="21021"/>
            </a:xfrm>
            <a:custGeom>
              <a:avLst/>
              <a:gdLst/>
              <a:ahLst/>
              <a:cxnLst/>
              <a:rect l="l" t="t" r="r" b="b"/>
              <a:pathLst>
                <a:path w="13896" h="6949" extrusionOk="0">
                  <a:moveTo>
                    <a:pt x="1" y="1"/>
                  </a:moveTo>
                  <a:lnTo>
                    <a:pt x="1" y="6948"/>
                  </a:lnTo>
                  <a:lnTo>
                    <a:pt x="13896" y="6948"/>
                  </a:lnTo>
                  <a:lnTo>
                    <a:pt x="138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74"/>
            <p:cNvSpPr/>
            <p:nvPr/>
          </p:nvSpPr>
          <p:spPr>
            <a:xfrm>
              <a:off x="2103941" y="3997836"/>
              <a:ext cx="47459" cy="37292"/>
            </a:xfrm>
            <a:custGeom>
              <a:avLst/>
              <a:gdLst/>
              <a:ahLst/>
              <a:cxnLst/>
              <a:rect l="l" t="t" r="r" b="b"/>
              <a:pathLst>
                <a:path w="15689" h="12328" extrusionOk="0">
                  <a:moveTo>
                    <a:pt x="2914" y="1"/>
                  </a:moveTo>
                  <a:lnTo>
                    <a:pt x="1" y="6276"/>
                  </a:lnTo>
                  <a:lnTo>
                    <a:pt x="12551" y="12327"/>
                  </a:lnTo>
                  <a:lnTo>
                    <a:pt x="15689" y="5828"/>
                  </a:lnTo>
                  <a:lnTo>
                    <a:pt x="29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74"/>
            <p:cNvSpPr/>
            <p:nvPr/>
          </p:nvSpPr>
          <p:spPr>
            <a:xfrm>
              <a:off x="2103941" y="4156517"/>
              <a:ext cx="47459" cy="37289"/>
            </a:xfrm>
            <a:custGeom>
              <a:avLst/>
              <a:gdLst/>
              <a:ahLst/>
              <a:cxnLst/>
              <a:rect l="l" t="t" r="r" b="b"/>
              <a:pathLst>
                <a:path w="15689" h="12327" extrusionOk="0">
                  <a:moveTo>
                    <a:pt x="12775" y="0"/>
                  </a:moveTo>
                  <a:lnTo>
                    <a:pt x="1" y="5827"/>
                  </a:lnTo>
                  <a:lnTo>
                    <a:pt x="2914" y="12326"/>
                  </a:lnTo>
                  <a:lnTo>
                    <a:pt x="15689" y="6275"/>
                  </a:lnTo>
                  <a:lnTo>
                    <a:pt x="127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74"/>
            <p:cNvSpPr/>
            <p:nvPr/>
          </p:nvSpPr>
          <p:spPr>
            <a:xfrm>
              <a:off x="2410447" y="4085312"/>
              <a:ext cx="42716" cy="21021"/>
            </a:xfrm>
            <a:custGeom>
              <a:avLst/>
              <a:gdLst/>
              <a:ahLst/>
              <a:cxnLst/>
              <a:rect l="l" t="t" r="r" b="b"/>
              <a:pathLst>
                <a:path w="14121" h="6949" extrusionOk="0">
                  <a:moveTo>
                    <a:pt x="1" y="1"/>
                  </a:moveTo>
                  <a:lnTo>
                    <a:pt x="1" y="6948"/>
                  </a:lnTo>
                  <a:lnTo>
                    <a:pt x="14120" y="6948"/>
                  </a:lnTo>
                  <a:lnTo>
                    <a:pt x="141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74"/>
            <p:cNvSpPr/>
            <p:nvPr/>
          </p:nvSpPr>
          <p:spPr>
            <a:xfrm>
              <a:off x="2394171" y="3997836"/>
              <a:ext cx="46782" cy="36615"/>
            </a:xfrm>
            <a:custGeom>
              <a:avLst/>
              <a:gdLst/>
              <a:ahLst/>
              <a:cxnLst/>
              <a:rect l="l" t="t" r="r" b="b"/>
              <a:pathLst>
                <a:path w="15465" h="12104" extrusionOk="0">
                  <a:moveTo>
                    <a:pt x="12551" y="1"/>
                  </a:moveTo>
                  <a:lnTo>
                    <a:pt x="1" y="5828"/>
                  </a:lnTo>
                  <a:lnTo>
                    <a:pt x="2914" y="12103"/>
                  </a:lnTo>
                  <a:lnTo>
                    <a:pt x="15465" y="6276"/>
                  </a:lnTo>
                  <a:lnTo>
                    <a:pt x="125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74"/>
            <p:cNvSpPr/>
            <p:nvPr/>
          </p:nvSpPr>
          <p:spPr>
            <a:xfrm>
              <a:off x="2394171" y="4157194"/>
              <a:ext cx="46782" cy="37289"/>
            </a:xfrm>
            <a:custGeom>
              <a:avLst/>
              <a:gdLst/>
              <a:ahLst/>
              <a:cxnLst/>
              <a:rect l="l" t="t" r="r" b="b"/>
              <a:pathLst>
                <a:path w="15465" h="12327" extrusionOk="0">
                  <a:moveTo>
                    <a:pt x="2914" y="0"/>
                  </a:moveTo>
                  <a:lnTo>
                    <a:pt x="1" y="6275"/>
                  </a:lnTo>
                  <a:lnTo>
                    <a:pt x="12551" y="12327"/>
                  </a:lnTo>
                  <a:lnTo>
                    <a:pt x="15465" y="5827"/>
                  </a:lnTo>
                  <a:lnTo>
                    <a:pt x="29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889"/>
        <p:cNvGrpSpPr/>
        <p:nvPr/>
      </p:nvGrpSpPr>
      <p:grpSpPr>
        <a:xfrm>
          <a:off x="0" y="0"/>
          <a:ext cx="0" cy="0"/>
          <a:chOff x="0" y="0"/>
          <a:chExt cx="0" cy="0"/>
        </a:xfrm>
      </p:grpSpPr>
      <p:sp>
        <p:nvSpPr>
          <p:cNvPr id="1890" name="Google Shape;1890;p75"/>
          <p:cNvSpPr txBox="1">
            <a:spLocks noGrp="1"/>
          </p:cNvSpPr>
          <p:nvPr>
            <p:ph type="title"/>
          </p:nvPr>
        </p:nvSpPr>
        <p:spPr>
          <a:xfrm>
            <a:off x="1780139" y="367712"/>
            <a:ext cx="5589900" cy="60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sp>
        <p:nvSpPr>
          <p:cNvPr id="1891" name="Google Shape;1891;p75"/>
          <p:cNvSpPr/>
          <p:nvPr/>
        </p:nvSpPr>
        <p:spPr>
          <a:xfrm>
            <a:off x="4754276" y="3799669"/>
            <a:ext cx="3979720" cy="706459"/>
          </a:xfrm>
          <a:custGeom>
            <a:avLst/>
            <a:gdLst/>
            <a:ahLst/>
            <a:cxnLst/>
            <a:rect l="l" t="t" r="r" b="b"/>
            <a:pathLst>
              <a:path w="57184" h="10151" extrusionOk="0">
                <a:moveTo>
                  <a:pt x="24375" y="1"/>
                </a:moveTo>
                <a:cubicBezTo>
                  <a:pt x="23821" y="1"/>
                  <a:pt x="23334" y="8"/>
                  <a:pt x="22985" y="16"/>
                </a:cubicBezTo>
                <a:lnTo>
                  <a:pt x="7275" y="490"/>
                </a:lnTo>
                <a:cubicBezTo>
                  <a:pt x="3384" y="588"/>
                  <a:pt x="0" y="2485"/>
                  <a:pt x="5640" y="2861"/>
                </a:cubicBezTo>
                <a:cubicBezTo>
                  <a:pt x="11280" y="3253"/>
                  <a:pt x="11901" y="2861"/>
                  <a:pt x="12375" y="3776"/>
                </a:cubicBezTo>
                <a:cubicBezTo>
                  <a:pt x="12849" y="4675"/>
                  <a:pt x="10054" y="5264"/>
                  <a:pt x="6523" y="5443"/>
                </a:cubicBezTo>
                <a:cubicBezTo>
                  <a:pt x="3382" y="5603"/>
                  <a:pt x="4031" y="6915"/>
                  <a:pt x="13695" y="6915"/>
                </a:cubicBezTo>
                <a:cubicBezTo>
                  <a:pt x="14894" y="6915"/>
                  <a:pt x="16233" y="6894"/>
                  <a:pt x="17721" y="6849"/>
                </a:cubicBezTo>
                <a:cubicBezTo>
                  <a:pt x="20447" y="6767"/>
                  <a:pt x="22971" y="6729"/>
                  <a:pt x="25249" y="6729"/>
                </a:cubicBezTo>
                <a:cubicBezTo>
                  <a:pt x="34243" y="6729"/>
                  <a:pt x="39407" y="7319"/>
                  <a:pt x="38024" y="8075"/>
                </a:cubicBezTo>
                <a:cubicBezTo>
                  <a:pt x="36308" y="9023"/>
                  <a:pt x="32956" y="8141"/>
                  <a:pt x="32760" y="9236"/>
                </a:cubicBezTo>
                <a:cubicBezTo>
                  <a:pt x="32642" y="9886"/>
                  <a:pt x="37636" y="10151"/>
                  <a:pt x="42339" y="10151"/>
                </a:cubicBezTo>
                <a:cubicBezTo>
                  <a:pt x="45440" y="10151"/>
                  <a:pt x="48413" y="10036"/>
                  <a:pt x="49712" y="9841"/>
                </a:cubicBezTo>
                <a:cubicBezTo>
                  <a:pt x="52965" y="9367"/>
                  <a:pt x="57183" y="7258"/>
                  <a:pt x="54339" y="5084"/>
                </a:cubicBezTo>
                <a:cubicBezTo>
                  <a:pt x="51609" y="3009"/>
                  <a:pt x="30128" y="2498"/>
                  <a:pt x="26048" y="2498"/>
                </a:cubicBezTo>
                <a:cubicBezTo>
                  <a:pt x="25852" y="2498"/>
                  <a:pt x="25696" y="2499"/>
                  <a:pt x="25584" y="2501"/>
                </a:cubicBezTo>
                <a:cubicBezTo>
                  <a:pt x="25484" y="2504"/>
                  <a:pt x="25395" y="2505"/>
                  <a:pt x="25317" y="2505"/>
                </a:cubicBezTo>
                <a:cubicBezTo>
                  <a:pt x="23475" y="2505"/>
                  <a:pt x="27479" y="1777"/>
                  <a:pt x="29376" y="899"/>
                </a:cubicBezTo>
                <a:cubicBezTo>
                  <a:pt x="31019" y="145"/>
                  <a:pt x="26963" y="1"/>
                  <a:pt x="24375" y="1"/>
                </a:cubicBezTo>
                <a:close/>
              </a:path>
            </a:pathLst>
          </a:custGeom>
          <a:solidFill>
            <a:srgbClr val="000000">
              <a:alpha val="392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75"/>
          <p:cNvSpPr/>
          <p:nvPr/>
        </p:nvSpPr>
        <p:spPr>
          <a:xfrm>
            <a:off x="5601855" y="4201222"/>
            <a:ext cx="571166" cy="245810"/>
          </a:xfrm>
          <a:custGeom>
            <a:avLst/>
            <a:gdLst/>
            <a:ahLst/>
            <a:cxnLst/>
            <a:rect l="l" t="t" r="r" b="b"/>
            <a:pathLst>
              <a:path w="8207" h="3532" extrusionOk="0">
                <a:moveTo>
                  <a:pt x="4234" y="0"/>
                </a:moveTo>
                <a:cubicBezTo>
                  <a:pt x="2599" y="17"/>
                  <a:pt x="2338" y="1635"/>
                  <a:pt x="2338" y="1635"/>
                </a:cubicBezTo>
                <a:cubicBezTo>
                  <a:pt x="2232" y="1346"/>
                  <a:pt x="1885" y="1190"/>
                  <a:pt x="1503" y="1190"/>
                </a:cubicBezTo>
                <a:cubicBezTo>
                  <a:pt x="1000" y="1190"/>
                  <a:pt x="436" y="1459"/>
                  <a:pt x="278" y="2044"/>
                </a:cubicBezTo>
                <a:cubicBezTo>
                  <a:pt x="0" y="3074"/>
                  <a:pt x="605" y="3531"/>
                  <a:pt x="605" y="3531"/>
                </a:cubicBezTo>
                <a:lnTo>
                  <a:pt x="7651" y="3531"/>
                </a:lnTo>
                <a:cubicBezTo>
                  <a:pt x="8190" y="3384"/>
                  <a:pt x="8206" y="3074"/>
                  <a:pt x="8076" y="2812"/>
                </a:cubicBezTo>
                <a:cubicBezTo>
                  <a:pt x="8010" y="2663"/>
                  <a:pt x="7827" y="2631"/>
                  <a:pt x="7683" y="2631"/>
                </a:cubicBezTo>
                <a:cubicBezTo>
                  <a:pt x="7574" y="2631"/>
                  <a:pt x="7487" y="2649"/>
                  <a:pt x="7487" y="2649"/>
                </a:cubicBezTo>
                <a:cubicBezTo>
                  <a:pt x="7634" y="2109"/>
                  <a:pt x="7438" y="1521"/>
                  <a:pt x="6980" y="1194"/>
                </a:cubicBezTo>
                <a:cubicBezTo>
                  <a:pt x="6745" y="1025"/>
                  <a:pt x="6508" y="966"/>
                  <a:pt x="6291" y="966"/>
                </a:cubicBezTo>
                <a:cubicBezTo>
                  <a:pt x="5769" y="966"/>
                  <a:pt x="5362" y="1308"/>
                  <a:pt x="5362" y="1308"/>
                </a:cubicBezTo>
                <a:cubicBezTo>
                  <a:pt x="5493" y="769"/>
                  <a:pt x="4937" y="0"/>
                  <a:pt x="4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93" name="Google Shape;1893;p75"/>
          <p:cNvGrpSpPr/>
          <p:nvPr/>
        </p:nvGrpSpPr>
        <p:grpSpPr>
          <a:xfrm>
            <a:off x="4592626" y="3344426"/>
            <a:ext cx="1029624" cy="364177"/>
            <a:chOff x="4785981" y="3563121"/>
            <a:chExt cx="933560" cy="330200"/>
          </a:xfrm>
        </p:grpSpPr>
        <p:sp>
          <p:nvSpPr>
            <p:cNvPr id="1894" name="Google Shape;1894;p75"/>
            <p:cNvSpPr/>
            <p:nvPr/>
          </p:nvSpPr>
          <p:spPr>
            <a:xfrm>
              <a:off x="5032509" y="3563121"/>
              <a:ext cx="687033" cy="295119"/>
            </a:xfrm>
            <a:custGeom>
              <a:avLst/>
              <a:gdLst/>
              <a:ahLst/>
              <a:cxnLst/>
              <a:rect l="l" t="t" r="r" b="b"/>
              <a:pathLst>
                <a:path w="10888" h="4677" extrusionOk="0">
                  <a:moveTo>
                    <a:pt x="5623" y="1"/>
                  </a:moveTo>
                  <a:cubicBezTo>
                    <a:pt x="3466" y="34"/>
                    <a:pt x="3106" y="2159"/>
                    <a:pt x="3106" y="2159"/>
                  </a:cubicBezTo>
                  <a:cubicBezTo>
                    <a:pt x="2972" y="1779"/>
                    <a:pt x="2518" y="1575"/>
                    <a:pt x="2013" y="1575"/>
                  </a:cubicBezTo>
                  <a:cubicBezTo>
                    <a:pt x="1345" y="1575"/>
                    <a:pt x="590" y="1932"/>
                    <a:pt x="376" y="2715"/>
                  </a:cubicBezTo>
                  <a:cubicBezTo>
                    <a:pt x="0" y="4071"/>
                    <a:pt x="817" y="4676"/>
                    <a:pt x="817" y="4676"/>
                  </a:cubicBezTo>
                  <a:lnTo>
                    <a:pt x="10152" y="4676"/>
                  </a:lnTo>
                  <a:cubicBezTo>
                    <a:pt x="10871" y="4496"/>
                    <a:pt x="10887" y="4071"/>
                    <a:pt x="10724" y="3728"/>
                  </a:cubicBezTo>
                  <a:cubicBezTo>
                    <a:pt x="10639" y="3520"/>
                    <a:pt x="10389" y="3476"/>
                    <a:pt x="10194" y="3476"/>
                  </a:cubicBezTo>
                  <a:cubicBezTo>
                    <a:pt x="10052" y="3476"/>
                    <a:pt x="9939" y="3499"/>
                    <a:pt x="9939" y="3499"/>
                  </a:cubicBezTo>
                  <a:cubicBezTo>
                    <a:pt x="10135" y="2780"/>
                    <a:pt x="9874" y="2012"/>
                    <a:pt x="9269" y="1587"/>
                  </a:cubicBezTo>
                  <a:cubicBezTo>
                    <a:pt x="8956" y="1365"/>
                    <a:pt x="8641" y="1287"/>
                    <a:pt x="8353" y="1287"/>
                  </a:cubicBezTo>
                  <a:cubicBezTo>
                    <a:pt x="7664" y="1287"/>
                    <a:pt x="7127" y="1734"/>
                    <a:pt x="7127" y="1734"/>
                  </a:cubicBezTo>
                  <a:cubicBezTo>
                    <a:pt x="7291" y="1014"/>
                    <a:pt x="6555" y="1"/>
                    <a:pt x="56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75"/>
            <p:cNvSpPr/>
            <p:nvPr/>
          </p:nvSpPr>
          <p:spPr>
            <a:xfrm>
              <a:off x="4785981" y="3670452"/>
              <a:ext cx="517862" cy="222869"/>
            </a:xfrm>
            <a:custGeom>
              <a:avLst/>
              <a:gdLst/>
              <a:ahLst/>
              <a:cxnLst/>
              <a:rect l="l" t="t" r="r" b="b"/>
              <a:pathLst>
                <a:path w="8207" h="3532" extrusionOk="0">
                  <a:moveTo>
                    <a:pt x="4250" y="0"/>
                  </a:moveTo>
                  <a:cubicBezTo>
                    <a:pt x="2616" y="16"/>
                    <a:pt x="2354" y="1635"/>
                    <a:pt x="2354" y="1635"/>
                  </a:cubicBezTo>
                  <a:cubicBezTo>
                    <a:pt x="2248" y="1345"/>
                    <a:pt x="1901" y="1190"/>
                    <a:pt x="1518" y="1190"/>
                  </a:cubicBezTo>
                  <a:cubicBezTo>
                    <a:pt x="1013" y="1190"/>
                    <a:pt x="445" y="1458"/>
                    <a:pt x="278" y="2043"/>
                  </a:cubicBezTo>
                  <a:cubicBezTo>
                    <a:pt x="0" y="3073"/>
                    <a:pt x="621" y="3531"/>
                    <a:pt x="621" y="3531"/>
                  </a:cubicBezTo>
                  <a:lnTo>
                    <a:pt x="7667" y="3531"/>
                  </a:lnTo>
                  <a:cubicBezTo>
                    <a:pt x="8190" y="3384"/>
                    <a:pt x="8206" y="3073"/>
                    <a:pt x="8092" y="2812"/>
                  </a:cubicBezTo>
                  <a:cubicBezTo>
                    <a:pt x="8027" y="2662"/>
                    <a:pt x="7838" y="2630"/>
                    <a:pt x="7689" y="2630"/>
                  </a:cubicBezTo>
                  <a:cubicBezTo>
                    <a:pt x="7577" y="2630"/>
                    <a:pt x="7487" y="2648"/>
                    <a:pt x="7487" y="2648"/>
                  </a:cubicBezTo>
                  <a:cubicBezTo>
                    <a:pt x="7651" y="2109"/>
                    <a:pt x="7438" y="1520"/>
                    <a:pt x="6980" y="1193"/>
                  </a:cubicBezTo>
                  <a:cubicBezTo>
                    <a:pt x="6750" y="1025"/>
                    <a:pt x="6516" y="966"/>
                    <a:pt x="6301" y="966"/>
                  </a:cubicBezTo>
                  <a:cubicBezTo>
                    <a:pt x="5786" y="966"/>
                    <a:pt x="5378" y="1308"/>
                    <a:pt x="5378" y="1308"/>
                  </a:cubicBezTo>
                  <a:cubicBezTo>
                    <a:pt x="5493" y="785"/>
                    <a:pt x="4953" y="0"/>
                    <a:pt x="4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96" name="Google Shape;1896;p75"/>
          <p:cNvSpPr/>
          <p:nvPr/>
        </p:nvSpPr>
        <p:spPr>
          <a:xfrm>
            <a:off x="4593550" y="1425875"/>
            <a:ext cx="1850770" cy="1309727"/>
          </a:xfrm>
          <a:custGeom>
            <a:avLst/>
            <a:gdLst/>
            <a:ahLst/>
            <a:cxnLst/>
            <a:rect l="l" t="t" r="r" b="b"/>
            <a:pathLst>
              <a:path w="44613" h="31573" extrusionOk="0">
                <a:moveTo>
                  <a:pt x="24263" y="0"/>
                </a:moveTo>
                <a:cubicBezTo>
                  <a:pt x="23121" y="0"/>
                  <a:pt x="21957" y="65"/>
                  <a:pt x="20778" y="197"/>
                </a:cubicBezTo>
                <a:cubicBezTo>
                  <a:pt x="8877" y="1554"/>
                  <a:pt x="1" y="9385"/>
                  <a:pt x="949" y="17673"/>
                </a:cubicBezTo>
                <a:cubicBezTo>
                  <a:pt x="1787" y="25144"/>
                  <a:pt x="10300" y="30446"/>
                  <a:pt x="20667" y="30446"/>
                </a:cubicBezTo>
                <a:cubicBezTo>
                  <a:pt x="21822" y="30446"/>
                  <a:pt x="23001" y="30380"/>
                  <a:pt x="24195" y="30244"/>
                </a:cubicBezTo>
                <a:cubicBezTo>
                  <a:pt x="24848" y="30162"/>
                  <a:pt x="25486" y="30080"/>
                  <a:pt x="26107" y="29966"/>
                </a:cubicBezTo>
                <a:cubicBezTo>
                  <a:pt x="26107" y="29966"/>
                  <a:pt x="34904" y="31573"/>
                  <a:pt x="38954" y="31573"/>
                </a:cubicBezTo>
                <a:cubicBezTo>
                  <a:pt x="40307" y="31573"/>
                  <a:pt x="41131" y="31393"/>
                  <a:pt x="40918" y="30914"/>
                </a:cubicBezTo>
                <a:cubicBezTo>
                  <a:pt x="40002" y="28887"/>
                  <a:pt x="38940" y="26941"/>
                  <a:pt x="37763" y="25045"/>
                </a:cubicBezTo>
                <a:cubicBezTo>
                  <a:pt x="43043" y="21710"/>
                  <a:pt x="44612" y="17885"/>
                  <a:pt x="44024" y="12768"/>
                </a:cubicBezTo>
                <a:cubicBezTo>
                  <a:pt x="43170" y="5316"/>
                  <a:pt x="34646" y="0"/>
                  <a:pt x="242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75"/>
          <p:cNvSpPr/>
          <p:nvPr/>
        </p:nvSpPr>
        <p:spPr>
          <a:xfrm>
            <a:off x="5399621" y="1776744"/>
            <a:ext cx="640318" cy="863517"/>
          </a:xfrm>
          <a:custGeom>
            <a:avLst/>
            <a:gdLst/>
            <a:ahLst/>
            <a:cxnLst/>
            <a:rect l="l" t="t" r="r" b="b"/>
            <a:pathLst>
              <a:path w="13128" h="17705" extrusionOk="0">
                <a:moveTo>
                  <a:pt x="6785" y="0"/>
                </a:moveTo>
                <a:cubicBezTo>
                  <a:pt x="4562" y="0"/>
                  <a:pt x="2910" y="507"/>
                  <a:pt x="1848" y="1537"/>
                </a:cubicBezTo>
                <a:cubicBezTo>
                  <a:pt x="785" y="2567"/>
                  <a:pt x="164" y="3940"/>
                  <a:pt x="1" y="5623"/>
                </a:cubicBezTo>
                <a:lnTo>
                  <a:pt x="4611" y="6196"/>
                </a:lnTo>
                <a:cubicBezTo>
                  <a:pt x="4709" y="5264"/>
                  <a:pt x="4954" y="4626"/>
                  <a:pt x="5330" y="4250"/>
                </a:cubicBezTo>
                <a:cubicBezTo>
                  <a:pt x="5676" y="3889"/>
                  <a:pt x="6157" y="3694"/>
                  <a:pt x="6659" y="3694"/>
                </a:cubicBezTo>
                <a:cubicBezTo>
                  <a:pt x="6679" y="3694"/>
                  <a:pt x="6699" y="3694"/>
                  <a:pt x="6719" y="3694"/>
                </a:cubicBezTo>
                <a:cubicBezTo>
                  <a:pt x="7242" y="3694"/>
                  <a:pt x="7635" y="3809"/>
                  <a:pt x="7896" y="4054"/>
                </a:cubicBezTo>
                <a:cubicBezTo>
                  <a:pt x="8158" y="4316"/>
                  <a:pt x="8289" y="4692"/>
                  <a:pt x="8272" y="5068"/>
                </a:cubicBezTo>
                <a:cubicBezTo>
                  <a:pt x="8272" y="5509"/>
                  <a:pt x="7945" y="5983"/>
                  <a:pt x="7308" y="6506"/>
                </a:cubicBezTo>
                <a:cubicBezTo>
                  <a:pt x="6115" y="7503"/>
                  <a:pt x="5330" y="8206"/>
                  <a:pt x="4987" y="8599"/>
                </a:cubicBezTo>
                <a:cubicBezTo>
                  <a:pt x="4643" y="8975"/>
                  <a:pt x="4382" y="9432"/>
                  <a:pt x="4218" y="9906"/>
                </a:cubicBezTo>
                <a:cubicBezTo>
                  <a:pt x="4022" y="10511"/>
                  <a:pt x="3924" y="11149"/>
                  <a:pt x="3957" y="11770"/>
                </a:cubicBezTo>
                <a:lnTo>
                  <a:pt x="3957" y="12228"/>
                </a:lnTo>
                <a:lnTo>
                  <a:pt x="8469" y="12228"/>
                </a:lnTo>
                <a:cubicBezTo>
                  <a:pt x="8436" y="11705"/>
                  <a:pt x="8550" y="11181"/>
                  <a:pt x="8779" y="10724"/>
                </a:cubicBezTo>
                <a:cubicBezTo>
                  <a:pt x="8992" y="10331"/>
                  <a:pt x="9498" y="9825"/>
                  <a:pt x="10299" y="9187"/>
                </a:cubicBezTo>
                <a:cubicBezTo>
                  <a:pt x="11444" y="8288"/>
                  <a:pt x="12212" y="7520"/>
                  <a:pt x="12588" y="6899"/>
                </a:cubicBezTo>
                <a:cubicBezTo>
                  <a:pt x="12931" y="6310"/>
                  <a:pt x="13127" y="5656"/>
                  <a:pt x="13127" y="4970"/>
                </a:cubicBezTo>
                <a:cubicBezTo>
                  <a:pt x="13127" y="3351"/>
                  <a:pt x="12408" y="2043"/>
                  <a:pt x="10970" y="1079"/>
                </a:cubicBezTo>
                <a:cubicBezTo>
                  <a:pt x="9907" y="360"/>
                  <a:pt x="8501" y="0"/>
                  <a:pt x="6785" y="0"/>
                </a:cubicBezTo>
                <a:close/>
                <a:moveTo>
                  <a:pt x="5935" y="13437"/>
                </a:moveTo>
                <a:cubicBezTo>
                  <a:pt x="4758" y="13437"/>
                  <a:pt x="3793" y="14386"/>
                  <a:pt x="3793" y="15563"/>
                </a:cubicBezTo>
                <a:cubicBezTo>
                  <a:pt x="3793" y="16740"/>
                  <a:pt x="4741" y="17704"/>
                  <a:pt x="5935" y="17704"/>
                </a:cubicBezTo>
                <a:lnTo>
                  <a:pt x="6507" y="17704"/>
                </a:lnTo>
                <a:cubicBezTo>
                  <a:pt x="7684" y="17704"/>
                  <a:pt x="8632" y="16740"/>
                  <a:pt x="8632" y="15563"/>
                </a:cubicBezTo>
                <a:cubicBezTo>
                  <a:pt x="8632" y="14386"/>
                  <a:pt x="7684" y="13437"/>
                  <a:pt x="6507" y="1343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98" name="Google Shape;1898;p75"/>
          <p:cNvGrpSpPr/>
          <p:nvPr/>
        </p:nvGrpSpPr>
        <p:grpSpPr>
          <a:xfrm>
            <a:off x="6384494" y="3055969"/>
            <a:ext cx="1886032" cy="1363764"/>
            <a:chOff x="6738142" y="3311649"/>
            <a:chExt cx="1532487" cy="1108121"/>
          </a:xfrm>
        </p:grpSpPr>
        <p:sp>
          <p:nvSpPr>
            <p:cNvPr id="1899" name="Google Shape;1899;p75"/>
            <p:cNvSpPr/>
            <p:nvPr/>
          </p:nvSpPr>
          <p:spPr>
            <a:xfrm>
              <a:off x="7308286" y="4105670"/>
              <a:ext cx="333430" cy="175240"/>
            </a:xfrm>
            <a:custGeom>
              <a:avLst/>
              <a:gdLst/>
              <a:ahLst/>
              <a:cxnLst/>
              <a:rect l="l" t="t" r="r" b="b"/>
              <a:pathLst>
                <a:path w="4791" h="2518" extrusionOk="0">
                  <a:moveTo>
                    <a:pt x="344" y="0"/>
                  </a:moveTo>
                  <a:cubicBezTo>
                    <a:pt x="344" y="0"/>
                    <a:pt x="1" y="262"/>
                    <a:pt x="66" y="540"/>
                  </a:cubicBezTo>
                  <a:lnTo>
                    <a:pt x="4742" y="2518"/>
                  </a:lnTo>
                  <a:cubicBezTo>
                    <a:pt x="4676" y="1962"/>
                    <a:pt x="4693" y="1390"/>
                    <a:pt x="4791" y="850"/>
                  </a:cubicBezTo>
                  <a:lnTo>
                    <a:pt x="3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00" name="Google Shape;1900;p75"/>
            <p:cNvGrpSpPr/>
            <p:nvPr/>
          </p:nvGrpSpPr>
          <p:grpSpPr>
            <a:xfrm>
              <a:off x="6738142" y="3311649"/>
              <a:ext cx="1532487" cy="1108121"/>
              <a:chOff x="6731321" y="3533401"/>
              <a:chExt cx="1389507" cy="1004734"/>
            </a:xfrm>
          </p:grpSpPr>
          <p:sp>
            <p:nvSpPr>
              <p:cNvPr id="1901" name="Google Shape;1901;p75"/>
              <p:cNvSpPr/>
              <p:nvPr/>
            </p:nvSpPr>
            <p:spPr>
              <a:xfrm>
                <a:off x="7713329" y="3579653"/>
                <a:ext cx="242998" cy="347681"/>
              </a:xfrm>
              <a:custGeom>
                <a:avLst/>
                <a:gdLst/>
                <a:ahLst/>
                <a:cxnLst/>
                <a:rect l="l" t="t" r="r" b="b"/>
                <a:pathLst>
                  <a:path w="3851" h="5510" extrusionOk="0">
                    <a:moveTo>
                      <a:pt x="2959" y="1"/>
                    </a:moveTo>
                    <a:lnTo>
                      <a:pt x="2959" y="1"/>
                    </a:lnTo>
                    <a:cubicBezTo>
                      <a:pt x="2959" y="1"/>
                      <a:pt x="1831" y="229"/>
                      <a:pt x="1472" y="573"/>
                    </a:cubicBezTo>
                    <a:cubicBezTo>
                      <a:pt x="1096" y="916"/>
                      <a:pt x="475" y="1619"/>
                      <a:pt x="246" y="1799"/>
                    </a:cubicBezTo>
                    <a:cubicBezTo>
                      <a:pt x="1" y="1962"/>
                      <a:pt x="377" y="2338"/>
                      <a:pt x="377" y="2338"/>
                    </a:cubicBezTo>
                    <a:cubicBezTo>
                      <a:pt x="82" y="3041"/>
                      <a:pt x="262" y="3842"/>
                      <a:pt x="818" y="4349"/>
                    </a:cubicBezTo>
                    <a:lnTo>
                      <a:pt x="409" y="5510"/>
                    </a:lnTo>
                    <a:lnTo>
                      <a:pt x="409" y="5510"/>
                    </a:lnTo>
                    <a:cubicBezTo>
                      <a:pt x="818" y="5199"/>
                      <a:pt x="1292" y="4986"/>
                      <a:pt x="1782" y="4856"/>
                    </a:cubicBezTo>
                    <a:lnTo>
                      <a:pt x="2355" y="3630"/>
                    </a:lnTo>
                    <a:cubicBezTo>
                      <a:pt x="2355" y="3630"/>
                      <a:pt x="3205" y="3532"/>
                      <a:pt x="3581" y="3090"/>
                    </a:cubicBezTo>
                    <a:cubicBezTo>
                      <a:pt x="3850" y="2759"/>
                      <a:pt x="3522" y="2345"/>
                      <a:pt x="3121" y="2345"/>
                    </a:cubicBezTo>
                    <a:cubicBezTo>
                      <a:pt x="2987" y="2345"/>
                      <a:pt x="2845" y="2391"/>
                      <a:pt x="2714" y="2502"/>
                    </a:cubicBezTo>
                    <a:cubicBezTo>
                      <a:pt x="2714" y="2485"/>
                      <a:pt x="2077" y="1178"/>
                      <a:pt x="2959" y="1"/>
                    </a:cubicBezTo>
                    <a:close/>
                  </a:path>
                </a:pathLst>
              </a:custGeom>
              <a:solidFill>
                <a:srgbClr val="E476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75"/>
              <p:cNvSpPr/>
              <p:nvPr/>
            </p:nvSpPr>
            <p:spPr>
              <a:xfrm>
                <a:off x="7522518" y="3881075"/>
                <a:ext cx="433308" cy="633587"/>
              </a:xfrm>
              <a:custGeom>
                <a:avLst/>
                <a:gdLst/>
                <a:ahLst/>
                <a:cxnLst/>
                <a:rect l="l" t="t" r="r" b="b"/>
                <a:pathLst>
                  <a:path w="6867" h="10041" extrusionOk="0">
                    <a:moveTo>
                      <a:pt x="5143" y="1"/>
                    </a:moveTo>
                    <a:cubicBezTo>
                      <a:pt x="4637" y="1"/>
                      <a:pt x="4048" y="259"/>
                      <a:pt x="3433" y="733"/>
                    </a:cubicBezTo>
                    <a:cubicBezTo>
                      <a:pt x="3433" y="733"/>
                      <a:pt x="2861" y="1501"/>
                      <a:pt x="2305" y="2122"/>
                    </a:cubicBezTo>
                    <a:cubicBezTo>
                      <a:pt x="1766" y="2727"/>
                      <a:pt x="2109" y="3381"/>
                      <a:pt x="2142" y="3675"/>
                    </a:cubicBezTo>
                    <a:cubicBezTo>
                      <a:pt x="2174" y="3986"/>
                      <a:pt x="1357" y="5620"/>
                      <a:pt x="442" y="6748"/>
                    </a:cubicBezTo>
                    <a:cubicBezTo>
                      <a:pt x="442" y="6748"/>
                      <a:pt x="0" y="8824"/>
                      <a:pt x="916" y="9527"/>
                    </a:cubicBezTo>
                    <a:cubicBezTo>
                      <a:pt x="1297" y="9827"/>
                      <a:pt x="1813" y="10041"/>
                      <a:pt x="2388" y="10041"/>
                    </a:cubicBezTo>
                    <a:cubicBezTo>
                      <a:pt x="3195" y="10041"/>
                      <a:pt x="4116" y="9619"/>
                      <a:pt x="4937" y="8416"/>
                    </a:cubicBezTo>
                    <a:cubicBezTo>
                      <a:pt x="6359" y="6372"/>
                      <a:pt x="6866" y="4917"/>
                      <a:pt x="6703" y="2335"/>
                    </a:cubicBezTo>
                    <a:cubicBezTo>
                      <a:pt x="6590" y="713"/>
                      <a:pt x="5982" y="1"/>
                      <a:pt x="5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75"/>
              <p:cNvSpPr/>
              <p:nvPr/>
            </p:nvSpPr>
            <p:spPr>
              <a:xfrm>
                <a:off x="7697870" y="3871673"/>
                <a:ext cx="165070" cy="666462"/>
              </a:xfrm>
              <a:custGeom>
                <a:avLst/>
                <a:gdLst/>
                <a:ahLst/>
                <a:cxnLst/>
                <a:rect l="l" t="t" r="r" b="b"/>
                <a:pathLst>
                  <a:path w="2616" h="10562" extrusionOk="0">
                    <a:moveTo>
                      <a:pt x="1564" y="1"/>
                    </a:moveTo>
                    <a:cubicBezTo>
                      <a:pt x="1290" y="1"/>
                      <a:pt x="1025" y="126"/>
                      <a:pt x="850" y="358"/>
                    </a:cubicBezTo>
                    <a:cubicBezTo>
                      <a:pt x="0" y="1012"/>
                      <a:pt x="1799" y="9578"/>
                      <a:pt x="1799" y="9578"/>
                    </a:cubicBezTo>
                    <a:cubicBezTo>
                      <a:pt x="1799" y="9578"/>
                      <a:pt x="1700" y="9807"/>
                      <a:pt x="1047" y="10020"/>
                    </a:cubicBezTo>
                    <a:cubicBezTo>
                      <a:pt x="376" y="10216"/>
                      <a:pt x="409" y="10559"/>
                      <a:pt x="409" y="10559"/>
                    </a:cubicBezTo>
                    <a:cubicBezTo>
                      <a:pt x="409" y="10559"/>
                      <a:pt x="477" y="10561"/>
                      <a:pt x="588" y="10561"/>
                    </a:cubicBezTo>
                    <a:cubicBezTo>
                      <a:pt x="1104" y="10561"/>
                      <a:pt x="2556" y="10517"/>
                      <a:pt x="2583" y="10020"/>
                    </a:cubicBezTo>
                    <a:cubicBezTo>
                      <a:pt x="2616" y="9415"/>
                      <a:pt x="2583" y="293"/>
                      <a:pt x="1897" y="64"/>
                    </a:cubicBezTo>
                    <a:cubicBezTo>
                      <a:pt x="1788" y="22"/>
                      <a:pt x="1675" y="1"/>
                      <a:pt x="1564" y="1"/>
                    </a:cubicBezTo>
                    <a:close/>
                  </a:path>
                </a:pathLst>
              </a:custGeom>
              <a:solidFill>
                <a:srgbClr val="E476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75"/>
              <p:cNvSpPr/>
              <p:nvPr/>
            </p:nvSpPr>
            <p:spPr>
              <a:xfrm>
                <a:off x="7733963" y="3871673"/>
                <a:ext cx="112507" cy="155731"/>
              </a:xfrm>
              <a:custGeom>
                <a:avLst/>
                <a:gdLst/>
                <a:ahLst/>
                <a:cxnLst/>
                <a:rect l="l" t="t" r="r" b="b"/>
                <a:pathLst>
                  <a:path w="1783" h="2468" extrusionOk="0">
                    <a:moveTo>
                      <a:pt x="992" y="1"/>
                    </a:moveTo>
                    <a:cubicBezTo>
                      <a:pt x="718" y="1"/>
                      <a:pt x="453" y="126"/>
                      <a:pt x="278" y="358"/>
                    </a:cubicBezTo>
                    <a:cubicBezTo>
                      <a:pt x="33" y="555"/>
                      <a:pt x="0" y="1388"/>
                      <a:pt x="99" y="2467"/>
                    </a:cubicBezTo>
                    <a:lnTo>
                      <a:pt x="1782" y="2271"/>
                    </a:lnTo>
                    <a:cubicBezTo>
                      <a:pt x="1684" y="1045"/>
                      <a:pt x="1537" y="130"/>
                      <a:pt x="1325" y="64"/>
                    </a:cubicBezTo>
                    <a:cubicBezTo>
                      <a:pt x="1216" y="22"/>
                      <a:pt x="1103" y="1"/>
                      <a:pt x="9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75"/>
              <p:cNvSpPr/>
              <p:nvPr/>
            </p:nvSpPr>
            <p:spPr>
              <a:xfrm>
                <a:off x="6805588" y="4306864"/>
                <a:ext cx="871726" cy="208609"/>
              </a:xfrm>
              <a:custGeom>
                <a:avLst/>
                <a:gdLst/>
                <a:ahLst/>
                <a:cxnLst/>
                <a:rect l="l" t="t" r="r" b="b"/>
                <a:pathLst>
                  <a:path w="13815" h="3306" extrusionOk="0">
                    <a:moveTo>
                      <a:pt x="11804" y="0"/>
                    </a:moveTo>
                    <a:lnTo>
                      <a:pt x="213" y="1668"/>
                    </a:lnTo>
                    <a:cubicBezTo>
                      <a:pt x="50" y="1913"/>
                      <a:pt x="1" y="2207"/>
                      <a:pt x="66" y="2485"/>
                    </a:cubicBezTo>
                    <a:lnTo>
                      <a:pt x="13349" y="3275"/>
                    </a:lnTo>
                    <a:lnTo>
                      <a:pt x="13349" y="3275"/>
                    </a:lnTo>
                    <a:cubicBezTo>
                      <a:pt x="12610" y="3154"/>
                      <a:pt x="11301" y="2584"/>
                      <a:pt x="11804" y="0"/>
                    </a:cubicBezTo>
                    <a:close/>
                    <a:moveTo>
                      <a:pt x="13349" y="3275"/>
                    </a:moveTo>
                    <a:cubicBezTo>
                      <a:pt x="13504" y="3300"/>
                      <a:pt x="13634" y="3305"/>
                      <a:pt x="13717" y="3305"/>
                    </a:cubicBezTo>
                    <a:cubicBezTo>
                      <a:pt x="13779" y="3305"/>
                      <a:pt x="13814" y="3302"/>
                      <a:pt x="13814" y="3302"/>
                    </a:cubicBezTo>
                    <a:lnTo>
                      <a:pt x="13349" y="327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75"/>
              <p:cNvSpPr/>
              <p:nvPr/>
            </p:nvSpPr>
            <p:spPr>
              <a:xfrm>
                <a:off x="6731321" y="4306864"/>
                <a:ext cx="87772" cy="155794"/>
              </a:xfrm>
              <a:custGeom>
                <a:avLst/>
                <a:gdLst/>
                <a:ahLst/>
                <a:cxnLst/>
                <a:rect l="l" t="t" r="r" b="b"/>
                <a:pathLst>
                  <a:path w="1391" h="2469" extrusionOk="0">
                    <a:moveTo>
                      <a:pt x="1" y="0"/>
                    </a:moveTo>
                    <a:lnTo>
                      <a:pt x="377" y="2174"/>
                    </a:lnTo>
                    <a:lnTo>
                      <a:pt x="1260" y="2469"/>
                    </a:lnTo>
                    <a:cubicBezTo>
                      <a:pt x="1178" y="2207"/>
                      <a:pt x="1227" y="1913"/>
                      <a:pt x="1390" y="1668"/>
                    </a:cubicBezTo>
                    <a:lnTo>
                      <a:pt x="949" y="145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75"/>
              <p:cNvSpPr/>
              <p:nvPr/>
            </p:nvSpPr>
            <p:spPr>
              <a:xfrm>
                <a:off x="7176925" y="4175871"/>
                <a:ext cx="92946" cy="111435"/>
              </a:xfrm>
              <a:custGeom>
                <a:avLst/>
                <a:gdLst/>
                <a:ahLst/>
                <a:cxnLst/>
                <a:rect l="l" t="t" r="r" b="b"/>
                <a:pathLst>
                  <a:path w="1473" h="1766" extrusionOk="0">
                    <a:moveTo>
                      <a:pt x="1" y="0"/>
                    </a:moveTo>
                    <a:lnTo>
                      <a:pt x="655" y="1602"/>
                    </a:lnTo>
                    <a:lnTo>
                      <a:pt x="1194" y="1766"/>
                    </a:lnTo>
                    <a:cubicBezTo>
                      <a:pt x="1162" y="1537"/>
                      <a:pt x="1260" y="1324"/>
                      <a:pt x="1472" y="1226"/>
                    </a:cubicBezTo>
                    <a:lnTo>
                      <a:pt x="1047" y="883"/>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75"/>
              <p:cNvSpPr/>
              <p:nvPr/>
            </p:nvSpPr>
            <p:spPr>
              <a:xfrm>
                <a:off x="7801037" y="3533401"/>
                <a:ext cx="319791" cy="822256"/>
              </a:xfrm>
              <a:custGeom>
                <a:avLst/>
                <a:gdLst/>
                <a:ahLst/>
                <a:cxnLst/>
                <a:rect l="l" t="t" r="r" b="b"/>
                <a:pathLst>
                  <a:path w="5068" h="13031" extrusionOk="0">
                    <a:moveTo>
                      <a:pt x="2496" y="1"/>
                    </a:moveTo>
                    <a:cubicBezTo>
                      <a:pt x="2424" y="1"/>
                      <a:pt x="2355" y="5"/>
                      <a:pt x="2289" y="14"/>
                    </a:cubicBezTo>
                    <a:cubicBezTo>
                      <a:pt x="1782" y="63"/>
                      <a:pt x="1324" y="325"/>
                      <a:pt x="1030" y="734"/>
                    </a:cubicBezTo>
                    <a:lnTo>
                      <a:pt x="997" y="881"/>
                    </a:lnTo>
                    <a:cubicBezTo>
                      <a:pt x="1308" y="783"/>
                      <a:pt x="1569" y="734"/>
                      <a:pt x="1569" y="734"/>
                    </a:cubicBezTo>
                    <a:lnTo>
                      <a:pt x="1569" y="734"/>
                    </a:lnTo>
                    <a:cubicBezTo>
                      <a:pt x="687" y="1911"/>
                      <a:pt x="1324" y="3218"/>
                      <a:pt x="1324" y="3218"/>
                    </a:cubicBezTo>
                    <a:cubicBezTo>
                      <a:pt x="1452" y="3115"/>
                      <a:pt x="1590" y="3071"/>
                      <a:pt x="1721" y="3071"/>
                    </a:cubicBezTo>
                    <a:cubicBezTo>
                      <a:pt x="2127" y="3071"/>
                      <a:pt x="2463" y="3489"/>
                      <a:pt x="2191" y="3823"/>
                    </a:cubicBezTo>
                    <a:cubicBezTo>
                      <a:pt x="1815" y="4265"/>
                      <a:pt x="965" y="4363"/>
                      <a:pt x="965" y="4363"/>
                    </a:cubicBezTo>
                    <a:lnTo>
                      <a:pt x="556" y="5016"/>
                    </a:lnTo>
                    <a:cubicBezTo>
                      <a:pt x="0" y="6341"/>
                      <a:pt x="589" y="8923"/>
                      <a:pt x="523" y="9937"/>
                    </a:cubicBezTo>
                    <a:cubicBezTo>
                      <a:pt x="474" y="10967"/>
                      <a:pt x="621" y="12553"/>
                      <a:pt x="1635" y="12896"/>
                    </a:cubicBezTo>
                    <a:cubicBezTo>
                      <a:pt x="1900" y="12987"/>
                      <a:pt x="2172" y="13031"/>
                      <a:pt x="2440" y="13031"/>
                    </a:cubicBezTo>
                    <a:cubicBezTo>
                      <a:pt x="3229" y="13031"/>
                      <a:pt x="3987" y="12651"/>
                      <a:pt x="4463" y="11980"/>
                    </a:cubicBezTo>
                    <a:cubicBezTo>
                      <a:pt x="5068" y="11065"/>
                      <a:pt x="4430" y="9659"/>
                      <a:pt x="4185" y="8237"/>
                    </a:cubicBezTo>
                    <a:cubicBezTo>
                      <a:pt x="3956" y="6815"/>
                      <a:pt x="4970" y="3382"/>
                      <a:pt x="4773" y="1943"/>
                    </a:cubicBezTo>
                    <a:cubicBezTo>
                      <a:pt x="4577" y="631"/>
                      <a:pt x="3352" y="1"/>
                      <a:pt x="24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909" name="Google Shape;1909;p75"/>
          <p:cNvSpPr/>
          <p:nvPr/>
        </p:nvSpPr>
        <p:spPr>
          <a:xfrm>
            <a:off x="696775" y="2417038"/>
            <a:ext cx="3671763" cy="1956973"/>
          </a:xfrm>
          <a:custGeom>
            <a:avLst/>
            <a:gdLst/>
            <a:ahLst/>
            <a:cxnLst/>
            <a:rect l="l" t="t" r="r" b="b"/>
            <a:pathLst>
              <a:path w="53064" h="28282" extrusionOk="0">
                <a:moveTo>
                  <a:pt x="3188" y="1"/>
                </a:moveTo>
                <a:cubicBezTo>
                  <a:pt x="1439" y="1"/>
                  <a:pt x="0" y="1881"/>
                  <a:pt x="0" y="4169"/>
                </a:cubicBezTo>
                <a:lnTo>
                  <a:pt x="0" y="4382"/>
                </a:lnTo>
                <a:cubicBezTo>
                  <a:pt x="16" y="6213"/>
                  <a:pt x="1324" y="7668"/>
                  <a:pt x="2910" y="7668"/>
                </a:cubicBezTo>
                <a:lnTo>
                  <a:pt x="15873" y="7668"/>
                </a:lnTo>
                <a:cubicBezTo>
                  <a:pt x="16592" y="7684"/>
                  <a:pt x="17279" y="7995"/>
                  <a:pt x="17769" y="8502"/>
                </a:cubicBezTo>
                <a:cubicBezTo>
                  <a:pt x="18554" y="9270"/>
                  <a:pt x="19061" y="10480"/>
                  <a:pt x="19061" y="11836"/>
                </a:cubicBezTo>
                <a:cubicBezTo>
                  <a:pt x="19061" y="13455"/>
                  <a:pt x="18358" y="14861"/>
                  <a:pt x="17328" y="15547"/>
                </a:cubicBezTo>
                <a:lnTo>
                  <a:pt x="6506" y="15547"/>
                </a:lnTo>
                <a:cubicBezTo>
                  <a:pt x="5869" y="15547"/>
                  <a:pt x="5247" y="15711"/>
                  <a:pt x="4708" y="16021"/>
                </a:cubicBezTo>
                <a:cubicBezTo>
                  <a:pt x="2959" y="16953"/>
                  <a:pt x="1733" y="19193"/>
                  <a:pt x="1733" y="21792"/>
                </a:cubicBezTo>
                <a:lnTo>
                  <a:pt x="1733" y="22037"/>
                </a:lnTo>
                <a:cubicBezTo>
                  <a:pt x="1733" y="25470"/>
                  <a:pt x="3874" y="28282"/>
                  <a:pt x="6506" y="28282"/>
                </a:cubicBezTo>
                <a:lnTo>
                  <a:pt x="41195" y="28282"/>
                </a:lnTo>
                <a:cubicBezTo>
                  <a:pt x="43811" y="28282"/>
                  <a:pt x="45952" y="25470"/>
                  <a:pt x="45952" y="22037"/>
                </a:cubicBezTo>
                <a:lnTo>
                  <a:pt x="45952" y="21792"/>
                </a:lnTo>
                <a:cubicBezTo>
                  <a:pt x="45952" y="19340"/>
                  <a:pt x="44857" y="17198"/>
                  <a:pt x="43271" y="16185"/>
                </a:cubicBezTo>
                <a:lnTo>
                  <a:pt x="49875" y="16185"/>
                </a:lnTo>
                <a:cubicBezTo>
                  <a:pt x="51625" y="16185"/>
                  <a:pt x="53063" y="14305"/>
                  <a:pt x="53063" y="12000"/>
                </a:cubicBezTo>
                <a:lnTo>
                  <a:pt x="53063" y="11836"/>
                </a:lnTo>
                <a:cubicBezTo>
                  <a:pt x="53063" y="9548"/>
                  <a:pt x="51625" y="7668"/>
                  <a:pt x="49875" y="7668"/>
                </a:cubicBezTo>
                <a:lnTo>
                  <a:pt x="39184" y="7668"/>
                </a:lnTo>
                <a:cubicBezTo>
                  <a:pt x="39953" y="6916"/>
                  <a:pt x="40459" y="5706"/>
                  <a:pt x="40459" y="4333"/>
                </a:cubicBezTo>
                <a:lnTo>
                  <a:pt x="40459" y="4169"/>
                </a:lnTo>
                <a:cubicBezTo>
                  <a:pt x="40459" y="1881"/>
                  <a:pt x="39037" y="1"/>
                  <a:pt x="37272" y="1"/>
                </a:cubicBezTo>
                <a:close/>
              </a:path>
            </a:pathLst>
          </a:custGeom>
          <a:solidFill>
            <a:srgbClr val="000000">
              <a:alpha val="392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10" name="Google Shape;1910;p75"/>
          <p:cNvGrpSpPr/>
          <p:nvPr/>
        </p:nvGrpSpPr>
        <p:grpSpPr>
          <a:xfrm>
            <a:off x="954662" y="2428801"/>
            <a:ext cx="811101" cy="2100191"/>
            <a:chOff x="954662" y="2428801"/>
            <a:chExt cx="811101" cy="2100191"/>
          </a:xfrm>
        </p:grpSpPr>
        <p:sp>
          <p:nvSpPr>
            <p:cNvPr id="1911" name="Google Shape;1911;p75"/>
            <p:cNvSpPr/>
            <p:nvPr/>
          </p:nvSpPr>
          <p:spPr>
            <a:xfrm>
              <a:off x="1149167" y="2802797"/>
              <a:ext cx="402784" cy="692296"/>
            </a:xfrm>
            <a:custGeom>
              <a:avLst/>
              <a:gdLst/>
              <a:ahLst/>
              <a:cxnLst/>
              <a:rect l="l" t="t" r="r" b="b"/>
              <a:pathLst>
                <a:path w="5821" h="10005" extrusionOk="0">
                  <a:moveTo>
                    <a:pt x="1439" y="0"/>
                  </a:moveTo>
                  <a:lnTo>
                    <a:pt x="1" y="573"/>
                  </a:lnTo>
                  <a:lnTo>
                    <a:pt x="835" y="9939"/>
                  </a:lnTo>
                  <a:lnTo>
                    <a:pt x="5821" y="10005"/>
                  </a:lnTo>
                  <a:lnTo>
                    <a:pt x="5003" y="1096"/>
                  </a:lnTo>
                  <a:lnTo>
                    <a:pt x="2600" y="344"/>
                  </a:lnTo>
                  <a:lnTo>
                    <a:pt x="143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75"/>
            <p:cNvSpPr/>
            <p:nvPr/>
          </p:nvSpPr>
          <p:spPr>
            <a:xfrm>
              <a:off x="1240850" y="2690910"/>
              <a:ext cx="158387" cy="205163"/>
            </a:xfrm>
            <a:custGeom>
              <a:avLst/>
              <a:gdLst/>
              <a:ahLst/>
              <a:cxnLst/>
              <a:rect l="l" t="t" r="r" b="b"/>
              <a:pathLst>
                <a:path w="2289" h="2965" extrusionOk="0">
                  <a:moveTo>
                    <a:pt x="1164" y="1"/>
                  </a:moveTo>
                  <a:cubicBezTo>
                    <a:pt x="746" y="1"/>
                    <a:pt x="360" y="363"/>
                    <a:pt x="262" y="882"/>
                  </a:cubicBezTo>
                  <a:lnTo>
                    <a:pt x="114" y="1601"/>
                  </a:lnTo>
                  <a:cubicBezTo>
                    <a:pt x="0" y="2157"/>
                    <a:pt x="229" y="2696"/>
                    <a:pt x="670" y="2892"/>
                  </a:cubicBezTo>
                  <a:cubicBezTo>
                    <a:pt x="771" y="2941"/>
                    <a:pt x="875" y="2964"/>
                    <a:pt x="977" y="2964"/>
                  </a:cubicBezTo>
                  <a:cubicBezTo>
                    <a:pt x="1322" y="2964"/>
                    <a:pt x="1651" y="2704"/>
                    <a:pt x="1815" y="2288"/>
                  </a:cubicBezTo>
                  <a:lnTo>
                    <a:pt x="2060" y="1601"/>
                  </a:lnTo>
                  <a:lnTo>
                    <a:pt x="2060" y="1585"/>
                  </a:lnTo>
                  <a:cubicBezTo>
                    <a:pt x="2289" y="947"/>
                    <a:pt x="2011" y="228"/>
                    <a:pt x="1471" y="64"/>
                  </a:cubicBezTo>
                  <a:lnTo>
                    <a:pt x="1373" y="32"/>
                  </a:lnTo>
                  <a:cubicBezTo>
                    <a:pt x="1303" y="11"/>
                    <a:pt x="1233" y="1"/>
                    <a:pt x="1164" y="1"/>
                  </a:cubicBezTo>
                  <a:close/>
                </a:path>
              </a:pathLst>
            </a:custGeom>
            <a:solidFill>
              <a:srgbClr val="FFA8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75"/>
            <p:cNvSpPr/>
            <p:nvPr/>
          </p:nvSpPr>
          <p:spPr>
            <a:xfrm>
              <a:off x="1145777" y="2456133"/>
              <a:ext cx="333797" cy="378497"/>
            </a:xfrm>
            <a:custGeom>
              <a:avLst/>
              <a:gdLst/>
              <a:ahLst/>
              <a:cxnLst/>
              <a:rect l="l" t="t" r="r" b="b"/>
              <a:pathLst>
                <a:path w="4824" h="5470" extrusionOk="0">
                  <a:moveTo>
                    <a:pt x="2516" y="0"/>
                  </a:moveTo>
                  <a:cubicBezTo>
                    <a:pt x="1418" y="0"/>
                    <a:pt x="423" y="978"/>
                    <a:pt x="213" y="2313"/>
                  </a:cubicBezTo>
                  <a:cubicBezTo>
                    <a:pt x="1" y="3768"/>
                    <a:pt x="1799" y="5256"/>
                    <a:pt x="3009" y="5452"/>
                  </a:cubicBezTo>
                  <a:cubicBezTo>
                    <a:pt x="3091" y="5464"/>
                    <a:pt x="3169" y="5470"/>
                    <a:pt x="3242" y="5470"/>
                  </a:cubicBezTo>
                  <a:cubicBezTo>
                    <a:pt x="4239" y="5470"/>
                    <a:pt x="4381" y="4355"/>
                    <a:pt x="4594" y="3000"/>
                  </a:cubicBezTo>
                  <a:cubicBezTo>
                    <a:pt x="4823" y="1545"/>
                    <a:pt x="4022" y="204"/>
                    <a:pt x="2813" y="24"/>
                  </a:cubicBezTo>
                  <a:cubicBezTo>
                    <a:pt x="2713" y="8"/>
                    <a:pt x="2614" y="0"/>
                    <a:pt x="2516" y="0"/>
                  </a:cubicBezTo>
                  <a:close/>
                </a:path>
              </a:pathLst>
            </a:custGeom>
            <a:solidFill>
              <a:srgbClr val="FFBE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75"/>
            <p:cNvSpPr/>
            <p:nvPr/>
          </p:nvSpPr>
          <p:spPr>
            <a:xfrm>
              <a:off x="1188262" y="2654721"/>
              <a:ext cx="69610" cy="71686"/>
            </a:xfrm>
            <a:custGeom>
              <a:avLst/>
              <a:gdLst/>
              <a:ahLst/>
              <a:cxnLst/>
              <a:rect l="l" t="t" r="r" b="b"/>
              <a:pathLst>
                <a:path w="1006" h="1036" extrusionOk="0">
                  <a:moveTo>
                    <a:pt x="452" y="1"/>
                  </a:moveTo>
                  <a:cubicBezTo>
                    <a:pt x="323" y="1"/>
                    <a:pt x="188" y="54"/>
                    <a:pt x="122" y="244"/>
                  </a:cubicBezTo>
                  <a:cubicBezTo>
                    <a:pt x="1" y="640"/>
                    <a:pt x="460" y="1035"/>
                    <a:pt x="906" y="1035"/>
                  </a:cubicBezTo>
                  <a:cubicBezTo>
                    <a:pt x="939" y="1035"/>
                    <a:pt x="973" y="1033"/>
                    <a:pt x="1005" y="1029"/>
                  </a:cubicBezTo>
                  <a:lnTo>
                    <a:pt x="760" y="81"/>
                  </a:lnTo>
                  <a:cubicBezTo>
                    <a:pt x="760" y="81"/>
                    <a:pt x="611" y="1"/>
                    <a:pt x="452" y="1"/>
                  </a:cubicBezTo>
                  <a:close/>
                </a:path>
              </a:pathLst>
            </a:custGeom>
            <a:solidFill>
              <a:srgbClr val="FFBE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75"/>
            <p:cNvSpPr/>
            <p:nvPr/>
          </p:nvSpPr>
          <p:spPr>
            <a:xfrm>
              <a:off x="1370866" y="3447551"/>
              <a:ext cx="170912" cy="1053148"/>
            </a:xfrm>
            <a:custGeom>
              <a:avLst/>
              <a:gdLst/>
              <a:ahLst/>
              <a:cxnLst/>
              <a:rect l="l" t="t" r="r" b="b"/>
              <a:pathLst>
                <a:path w="2470" h="15220" extrusionOk="0">
                  <a:moveTo>
                    <a:pt x="2469" y="0"/>
                  </a:moveTo>
                  <a:lnTo>
                    <a:pt x="1" y="474"/>
                  </a:lnTo>
                  <a:cubicBezTo>
                    <a:pt x="1" y="474"/>
                    <a:pt x="148" y="5705"/>
                    <a:pt x="263" y="7226"/>
                  </a:cubicBezTo>
                  <a:cubicBezTo>
                    <a:pt x="410" y="9236"/>
                    <a:pt x="312" y="15203"/>
                    <a:pt x="312" y="15203"/>
                  </a:cubicBezTo>
                  <a:lnTo>
                    <a:pt x="1390" y="15220"/>
                  </a:lnTo>
                  <a:cubicBezTo>
                    <a:pt x="1390" y="15220"/>
                    <a:pt x="2208" y="8534"/>
                    <a:pt x="2322" y="6294"/>
                  </a:cubicBezTo>
                  <a:cubicBezTo>
                    <a:pt x="2404" y="4855"/>
                    <a:pt x="2469" y="0"/>
                    <a:pt x="24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75"/>
            <p:cNvSpPr/>
            <p:nvPr/>
          </p:nvSpPr>
          <p:spPr>
            <a:xfrm>
              <a:off x="1097133" y="3465611"/>
              <a:ext cx="321342" cy="1035088"/>
            </a:xfrm>
            <a:custGeom>
              <a:avLst/>
              <a:gdLst/>
              <a:ahLst/>
              <a:cxnLst/>
              <a:rect l="l" t="t" r="r" b="b"/>
              <a:pathLst>
                <a:path w="4644" h="14959" extrusionOk="0">
                  <a:moveTo>
                    <a:pt x="1848" y="1"/>
                  </a:moveTo>
                  <a:lnTo>
                    <a:pt x="1" y="14959"/>
                  </a:lnTo>
                  <a:lnTo>
                    <a:pt x="884" y="14959"/>
                  </a:lnTo>
                  <a:cubicBezTo>
                    <a:pt x="884" y="14959"/>
                    <a:pt x="2469" y="9253"/>
                    <a:pt x="3009" y="7341"/>
                  </a:cubicBezTo>
                  <a:cubicBezTo>
                    <a:pt x="3450" y="5690"/>
                    <a:pt x="4644" y="197"/>
                    <a:pt x="4644" y="197"/>
                  </a:cubicBezTo>
                  <a:lnTo>
                    <a:pt x="184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75"/>
            <p:cNvSpPr/>
            <p:nvPr/>
          </p:nvSpPr>
          <p:spPr>
            <a:xfrm>
              <a:off x="1141279" y="2428801"/>
              <a:ext cx="462499" cy="337879"/>
            </a:xfrm>
            <a:custGeom>
              <a:avLst/>
              <a:gdLst/>
              <a:ahLst/>
              <a:cxnLst/>
              <a:rect l="l" t="t" r="r" b="b"/>
              <a:pathLst>
                <a:path w="6684" h="4883" extrusionOk="0">
                  <a:moveTo>
                    <a:pt x="2395" y="0"/>
                  </a:moveTo>
                  <a:cubicBezTo>
                    <a:pt x="2224" y="0"/>
                    <a:pt x="2042" y="18"/>
                    <a:pt x="1848" y="60"/>
                  </a:cubicBezTo>
                  <a:cubicBezTo>
                    <a:pt x="344" y="387"/>
                    <a:pt x="703" y="1531"/>
                    <a:pt x="703" y="1531"/>
                  </a:cubicBezTo>
                  <a:cubicBezTo>
                    <a:pt x="703" y="1531"/>
                    <a:pt x="0" y="1891"/>
                    <a:pt x="115" y="3149"/>
                  </a:cubicBezTo>
                  <a:cubicBezTo>
                    <a:pt x="180" y="3882"/>
                    <a:pt x="618" y="4533"/>
                    <a:pt x="1283" y="4878"/>
                  </a:cubicBezTo>
                  <a:lnTo>
                    <a:pt x="1283" y="4878"/>
                  </a:lnTo>
                  <a:cubicBezTo>
                    <a:pt x="1521" y="4744"/>
                    <a:pt x="1522" y="4422"/>
                    <a:pt x="1635" y="4196"/>
                  </a:cubicBezTo>
                  <a:cubicBezTo>
                    <a:pt x="2093" y="3329"/>
                    <a:pt x="2011" y="2201"/>
                    <a:pt x="2011" y="2201"/>
                  </a:cubicBezTo>
                  <a:cubicBezTo>
                    <a:pt x="2086" y="2144"/>
                    <a:pt x="2149" y="2120"/>
                    <a:pt x="2213" y="2120"/>
                  </a:cubicBezTo>
                  <a:cubicBezTo>
                    <a:pt x="2466" y="2120"/>
                    <a:pt x="2744" y="2484"/>
                    <a:pt x="3943" y="2484"/>
                  </a:cubicBezTo>
                  <a:cubicBezTo>
                    <a:pt x="4152" y="2484"/>
                    <a:pt x="4389" y="2473"/>
                    <a:pt x="4659" y="2447"/>
                  </a:cubicBezTo>
                  <a:cubicBezTo>
                    <a:pt x="6683" y="2267"/>
                    <a:pt x="6411" y="437"/>
                    <a:pt x="5495" y="437"/>
                  </a:cubicBezTo>
                  <a:cubicBezTo>
                    <a:pt x="5412" y="437"/>
                    <a:pt x="5324" y="452"/>
                    <a:pt x="5232" y="485"/>
                  </a:cubicBezTo>
                  <a:cubicBezTo>
                    <a:pt x="5065" y="544"/>
                    <a:pt x="4907" y="568"/>
                    <a:pt x="4753" y="568"/>
                  </a:cubicBezTo>
                  <a:cubicBezTo>
                    <a:pt x="4009" y="568"/>
                    <a:pt x="3365" y="0"/>
                    <a:pt x="2395" y="0"/>
                  </a:cubicBezTo>
                  <a:close/>
                  <a:moveTo>
                    <a:pt x="1283" y="4878"/>
                  </a:moveTo>
                  <a:cubicBezTo>
                    <a:pt x="1281" y="4879"/>
                    <a:pt x="1278" y="4881"/>
                    <a:pt x="1276" y="4882"/>
                  </a:cubicBezTo>
                  <a:lnTo>
                    <a:pt x="1292" y="4882"/>
                  </a:lnTo>
                  <a:cubicBezTo>
                    <a:pt x="1289" y="4881"/>
                    <a:pt x="1286" y="4879"/>
                    <a:pt x="1283" y="48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75"/>
            <p:cNvSpPr/>
            <p:nvPr/>
          </p:nvSpPr>
          <p:spPr>
            <a:xfrm>
              <a:off x="1382214" y="2668698"/>
              <a:ext cx="53695" cy="70648"/>
            </a:xfrm>
            <a:custGeom>
              <a:avLst/>
              <a:gdLst/>
              <a:ahLst/>
              <a:cxnLst/>
              <a:rect l="l" t="t" r="r" b="b"/>
              <a:pathLst>
                <a:path w="776" h="1021" extrusionOk="0">
                  <a:moveTo>
                    <a:pt x="146" y="0"/>
                  </a:moveTo>
                  <a:cubicBezTo>
                    <a:pt x="107" y="0"/>
                    <a:pt x="68" y="22"/>
                    <a:pt x="49" y="58"/>
                  </a:cubicBezTo>
                  <a:cubicBezTo>
                    <a:pt x="0" y="222"/>
                    <a:pt x="0" y="402"/>
                    <a:pt x="82" y="549"/>
                  </a:cubicBezTo>
                  <a:cubicBezTo>
                    <a:pt x="115" y="745"/>
                    <a:pt x="229" y="908"/>
                    <a:pt x="393" y="990"/>
                  </a:cubicBezTo>
                  <a:cubicBezTo>
                    <a:pt x="432" y="1011"/>
                    <a:pt x="469" y="1020"/>
                    <a:pt x="503" y="1020"/>
                  </a:cubicBezTo>
                  <a:cubicBezTo>
                    <a:pt x="682" y="1020"/>
                    <a:pt x="775" y="765"/>
                    <a:pt x="638" y="614"/>
                  </a:cubicBezTo>
                  <a:cubicBezTo>
                    <a:pt x="556" y="532"/>
                    <a:pt x="442" y="467"/>
                    <a:pt x="376" y="369"/>
                  </a:cubicBezTo>
                  <a:cubicBezTo>
                    <a:pt x="295" y="287"/>
                    <a:pt x="295" y="140"/>
                    <a:pt x="229" y="42"/>
                  </a:cubicBezTo>
                  <a:cubicBezTo>
                    <a:pt x="208" y="13"/>
                    <a:pt x="177" y="0"/>
                    <a:pt x="146" y="0"/>
                  </a:cubicBezTo>
                  <a:close/>
                </a:path>
              </a:pathLst>
            </a:custGeom>
            <a:solidFill>
              <a:srgbClr val="FA8152">
                <a:alpha val="541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75"/>
            <p:cNvSpPr/>
            <p:nvPr/>
          </p:nvSpPr>
          <p:spPr>
            <a:xfrm>
              <a:off x="954662" y="4464433"/>
              <a:ext cx="231942" cy="64559"/>
            </a:xfrm>
            <a:custGeom>
              <a:avLst/>
              <a:gdLst/>
              <a:ahLst/>
              <a:cxnLst/>
              <a:rect l="l" t="t" r="r" b="b"/>
              <a:pathLst>
                <a:path w="3352" h="933" extrusionOk="0">
                  <a:moveTo>
                    <a:pt x="2174" y="0"/>
                  </a:moveTo>
                  <a:lnTo>
                    <a:pt x="1978" y="327"/>
                  </a:lnTo>
                  <a:cubicBezTo>
                    <a:pt x="1978" y="327"/>
                    <a:pt x="1079" y="540"/>
                    <a:pt x="0" y="687"/>
                  </a:cubicBezTo>
                  <a:lnTo>
                    <a:pt x="33" y="818"/>
                  </a:lnTo>
                  <a:lnTo>
                    <a:pt x="0" y="850"/>
                  </a:lnTo>
                  <a:lnTo>
                    <a:pt x="33" y="932"/>
                  </a:lnTo>
                  <a:lnTo>
                    <a:pt x="3351" y="785"/>
                  </a:lnTo>
                  <a:lnTo>
                    <a:pt x="3335" y="671"/>
                  </a:lnTo>
                  <a:cubicBezTo>
                    <a:pt x="3335" y="638"/>
                    <a:pt x="3172" y="131"/>
                    <a:pt x="3172" y="131"/>
                  </a:cubicBezTo>
                  <a:lnTo>
                    <a:pt x="3139" y="49"/>
                  </a:lnTo>
                  <a:lnTo>
                    <a:pt x="3122" y="49"/>
                  </a:lnTo>
                  <a:lnTo>
                    <a:pt x="3122" y="148"/>
                  </a:lnTo>
                  <a:lnTo>
                    <a:pt x="2207" y="197"/>
                  </a:lnTo>
                  <a:lnTo>
                    <a:pt x="22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75"/>
            <p:cNvSpPr/>
            <p:nvPr/>
          </p:nvSpPr>
          <p:spPr>
            <a:xfrm>
              <a:off x="1379931" y="4464433"/>
              <a:ext cx="231942" cy="64559"/>
            </a:xfrm>
            <a:custGeom>
              <a:avLst/>
              <a:gdLst/>
              <a:ahLst/>
              <a:cxnLst/>
              <a:rect l="l" t="t" r="r" b="b"/>
              <a:pathLst>
                <a:path w="3352" h="933" extrusionOk="0">
                  <a:moveTo>
                    <a:pt x="1145" y="0"/>
                  </a:moveTo>
                  <a:lnTo>
                    <a:pt x="1145" y="197"/>
                  </a:lnTo>
                  <a:lnTo>
                    <a:pt x="230" y="148"/>
                  </a:lnTo>
                  <a:lnTo>
                    <a:pt x="230" y="49"/>
                  </a:lnTo>
                  <a:lnTo>
                    <a:pt x="213" y="49"/>
                  </a:lnTo>
                  <a:lnTo>
                    <a:pt x="181" y="131"/>
                  </a:lnTo>
                  <a:cubicBezTo>
                    <a:pt x="181" y="131"/>
                    <a:pt x="17" y="638"/>
                    <a:pt x="17" y="671"/>
                  </a:cubicBezTo>
                  <a:lnTo>
                    <a:pt x="1" y="785"/>
                  </a:lnTo>
                  <a:lnTo>
                    <a:pt x="3319" y="932"/>
                  </a:lnTo>
                  <a:lnTo>
                    <a:pt x="3336" y="850"/>
                  </a:lnTo>
                  <a:lnTo>
                    <a:pt x="3319" y="818"/>
                  </a:lnTo>
                  <a:lnTo>
                    <a:pt x="3352" y="687"/>
                  </a:lnTo>
                  <a:cubicBezTo>
                    <a:pt x="2273" y="540"/>
                    <a:pt x="1374" y="327"/>
                    <a:pt x="1374" y="327"/>
                  </a:cubicBezTo>
                  <a:lnTo>
                    <a:pt x="11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75"/>
            <p:cNvSpPr/>
            <p:nvPr/>
          </p:nvSpPr>
          <p:spPr>
            <a:xfrm>
              <a:off x="1229502" y="3648907"/>
              <a:ext cx="536261" cy="636871"/>
            </a:xfrm>
            <a:custGeom>
              <a:avLst/>
              <a:gdLst/>
              <a:ahLst/>
              <a:cxnLst/>
              <a:rect l="l" t="t" r="r" b="b"/>
              <a:pathLst>
                <a:path w="7750" h="9204" extrusionOk="0">
                  <a:moveTo>
                    <a:pt x="4447" y="164"/>
                  </a:moveTo>
                  <a:cubicBezTo>
                    <a:pt x="3744" y="0"/>
                    <a:pt x="17" y="196"/>
                    <a:pt x="1" y="3613"/>
                  </a:cubicBezTo>
                  <a:cubicBezTo>
                    <a:pt x="1" y="3972"/>
                    <a:pt x="131" y="5100"/>
                    <a:pt x="229" y="5166"/>
                  </a:cubicBezTo>
                  <a:cubicBezTo>
                    <a:pt x="409" y="5297"/>
                    <a:pt x="2322" y="5084"/>
                    <a:pt x="2731" y="5051"/>
                  </a:cubicBezTo>
                  <a:cubicBezTo>
                    <a:pt x="2845" y="5035"/>
                    <a:pt x="2567" y="4201"/>
                    <a:pt x="2632" y="3417"/>
                  </a:cubicBezTo>
                  <a:cubicBezTo>
                    <a:pt x="2714" y="2616"/>
                    <a:pt x="3123" y="2191"/>
                    <a:pt x="4071" y="2223"/>
                  </a:cubicBezTo>
                  <a:cubicBezTo>
                    <a:pt x="4872" y="2256"/>
                    <a:pt x="5166" y="2894"/>
                    <a:pt x="5134" y="3907"/>
                  </a:cubicBezTo>
                  <a:cubicBezTo>
                    <a:pt x="5085" y="5035"/>
                    <a:pt x="3139" y="6228"/>
                    <a:pt x="2175" y="6490"/>
                  </a:cubicBezTo>
                  <a:cubicBezTo>
                    <a:pt x="2060" y="6588"/>
                    <a:pt x="2289" y="9089"/>
                    <a:pt x="2453" y="9138"/>
                  </a:cubicBezTo>
                  <a:cubicBezTo>
                    <a:pt x="2861" y="9204"/>
                    <a:pt x="3711" y="9007"/>
                    <a:pt x="4104" y="8926"/>
                  </a:cubicBezTo>
                  <a:cubicBezTo>
                    <a:pt x="4512" y="8860"/>
                    <a:pt x="4905" y="8844"/>
                    <a:pt x="5019" y="8419"/>
                  </a:cubicBezTo>
                  <a:cubicBezTo>
                    <a:pt x="5068" y="8223"/>
                    <a:pt x="4790" y="7226"/>
                    <a:pt x="4839" y="7160"/>
                  </a:cubicBezTo>
                  <a:cubicBezTo>
                    <a:pt x="4986" y="7013"/>
                    <a:pt x="5281" y="6899"/>
                    <a:pt x="5461" y="6751"/>
                  </a:cubicBezTo>
                  <a:cubicBezTo>
                    <a:pt x="6245" y="6130"/>
                    <a:pt x="7063" y="5493"/>
                    <a:pt x="7439" y="4561"/>
                  </a:cubicBezTo>
                  <a:cubicBezTo>
                    <a:pt x="7749" y="3776"/>
                    <a:pt x="7569" y="2485"/>
                    <a:pt x="7030" y="1618"/>
                  </a:cubicBezTo>
                  <a:cubicBezTo>
                    <a:pt x="6654" y="948"/>
                    <a:pt x="5608" y="425"/>
                    <a:pt x="4447" y="16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75"/>
            <p:cNvSpPr/>
            <p:nvPr/>
          </p:nvSpPr>
          <p:spPr>
            <a:xfrm>
              <a:off x="1403734" y="4310476"/>
              <a:ext cx="194576" cy="186896"/>
            </a:xfrm>
            <a:custGeom>
              <a:avLst/>
              <a:gdLst/>
              <a:ahLst/>
              <a:cxnLst/>
              <a:rect l="l" t="t" r="r" b="b"/>
              <a:pathLst>
                <a:path w="2812" h="2701" extrusionOk="0">
                  <a:moveTo>
                    <a:pt x="1395" y="1"/>
                  </a:moveTo>
                  <a:cubicBezTo>
                    <a:pt x="669" y="1"/>
                    <a:pt x="65" y="578"/>
                    <a:pt x="33" y="1294"/>
                  </a:cubicBezTo>
                  <a:cubicBezTo>
                    <a:pt x="0" y="2046"/>
                    <a:pt x="589" y="2667"/>
                    <a:pt x="1357" y="2699"/>
                  </a:cubicBezTo>
                  <a:cubicBezTo>
                    <a:pt x="1377" y="2700"/>
                    <a:pt x="1398" y="2701"/>
                    <a:pt x="1418" y="2701"/>
                  </a:cubicBezTo>
                  <a:cubicBezTo>
                    <a:pt x="2143" y="2701"/>
                    <a:pt x="2747" y="2139"/>
                    <a:pt x="2779" y="1408"/>
                  </a:cubicBezTo>
                  <a:cubicBezTo>
                    <a:pt x="2812" y="656"/>
                    <a:pt x="2223" y="35"/>
                    <a:pt x="1455" y="2"/>
                  </a:cubicBezTo>
                  <a:cubicBezTo>
                    <a:pt x="1435" y="1"/>
                    <a:pt x="1415"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75"/>
            <p:cNvSpPr/>
            <p:nvPr/>
          </p:nvSpPr>
          <p:spPr>
            <a:xfrm>
              <a:off x="1228326" y="3654374"/>
              <a:ext cx="142057" cy="165099"/>
            </a:xfrm>
            <a:custGeom>
              <a:avLst/>
              <a:gdLst/>
              <a:ahLst/>
              <a:cxnLst/>
              <a:rect l="l" t="t" r="r" b="b"/>
              <a:pathLst>
                <a:path w="2053" h="2386" extrusionOk="0">
                  <a:moveTo>
                    <a:pt x="116" y="1"/>
                  </a:moveTo>
                  <a:cubicBezTo>
                    <a:pt x="25" y="1"/>
                    <a:pt x="0" y="84"/>
                    <a:pt x="83" y="297"/>
                  </a:cubicBezTo>
                  <a:cubicBezTo>
                    <a:pt x="230" y="689"/>
                    <a:pt x="704" y="1654"/>
                    <a:pt x="704" y="1654"/>
                  </a:cubicBezTo>
                  <a:cubicBezTo>
                    <a:pt x="908" y="2086"/>
                    <a:pt x="1173" y="2385"/>
                    <a:pt x="1249" y="2385"/>
                  </a:cubicBezTo>
                  <a:cubicBezTo>
                    <a:pt x="1276" y="2385"/>
                    <a:pt x="1278" y="2346"/>
                    <a:pt x="1244" y="2259"/>
                  </a:cubicBezTo>
                  <a:cubicBezTo>
                    <a:pt x="1163" y="2068"/>
                    <a:pt x="1052" y="1784"/>
                    <a:pt x="978" y="1593"/>
                  </a:cubicBezTo>
                  <a:lnTo>
                    <a:pt x="978" y="1593"/>
                  </a:lnTo>
                  <a:cubicBezTo>
                    <a:pt x="1165" y="2000"/>
                    <a:pt x="1490" y="2303"/>
                    <a:pt x="1573" y="2303"/>
                  </a:cubicBezTo>
                  <a:cubicBezTo>
                    <a:pt x="1607" y="2303"/>
                    <a:pt x="1600" y="2250"/>
                    <a:pt x="1522" y="2128"/>
                  </a:cubicBezTo>
                  <a:cubicBezTo>
                    <a:pt x="1374" y="1899"/>
                    <a:pt x="1244" y="1670"/>
                    <a:pt x="1146" y="1409"/>
                  </a:cubicBezTo>
                  <a:lnTo>
                    <a:pt x="1146" y="1409"/>
                  </a:lnTo>
                  <a:cubicBezTo>
                    <a:pt x="1405" y="1841"/>
                    <a:pt x="1730" y="2068"/>
                    <a:pt x="1810" y="2068"/>
                  </a:cubicBezTo>
                  <a:cubicBezTo>
                    <a:pt x="1835" y="2068"/>
                    <a:pt x="1835" y="2045"/>
                    <a:pt x="1799" y="1997"/>
                  </a:cubicBezTo>
                  <a:cubicBezTo>
                    <a:pt x="1636" y="1801"/>
                    <a:pt x="1358" y="1360"/>
                    <a:pt x="1358" y="1360"/>
                  </a:cubicBezTo>
                  <a:lnTo>
                    <a:pt x="1358" y="1360"/>
                  </a:lnTo>
                  <a:cubicBezTo>
                    <a:pt x="1726" y="1717"/>
                    <a:pt x="1947" y="1864"/>
                    <a:pt x="2013" y="1864"/>
                  </a:cubicBezTo>
                  <a:cubicBezTo>
                    <a:pt x="2053" y="1864"/>
                    <a:pt x="2036" y="1811"/>
                    <a:pt x="1963" y="1719"/>
                  </a:cubicBezTo>
                  <a:cubicBezTo>
                    <a:pt x="1750" y="1474"/>
                    <a:pt x="1146" y="771"/>
                    <a:pt x="1146" y="771"/>
                  </a:cubicBezTo>
                  <a:lnTo>
                    <a:pt x="1146" y="771"/>
                  </a:lnTo>
                  <a:cubicBezTo>
                    <a:pt x="1186" y="779"/>
                    <a:pt x="1227" y="783"/>
                    <a:pt x="1268" y="783"/>
                  </a:cubicBezTo>
                  <a:cubicBezTo>
                    <a:pt x="1625" y="783"/>
                    <a:pt x="1974" y="508"/>
                    <a:pt x="1711" y="508"/>
                  </a:cubicBezTo>
                  <a:cubicBezTo>
                    <a:pt x="1699" y="508"/>
                    <a:pt x="1684" y="508"/>
                    <a:pt x="1669" y="510"/>
                  </a:cubicBezTo>
                  <a:cubicBezTo>
                    <a:pt x="1358" y="510"/>
                    <a:pt x="1047" y="461"/>
                    <a:pt x="753" y="346"/>
                  </a:cubicBezTo>
                  <a:cubicBezTo>
                    <a:pt x="488" y="157"/>
                    <a:pt x="240" y="1"/>
                    <a:pt x="116" y="1"/>
                  </a:cubicBezTo>
                  <a:close/>
                </a:path>
              </a:pathLst>
            </a:custGeom>
            <a:solidFill>
              <a:srgbClr val="FFB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75"/>
            <p:cNvSpPr/>
            <p:nvPr/>
          </p:nvSpPr>
          <p:spPr>
            <a:xfrm>
              <a:off x="1024756" y="2922088"/>
              <a:ext cx="279479" cy="802662"/>
            </a:xfrm>
            <a:custGeom>
              <a:avLst/>
              <a:gdLst/>
              <a:ahLst/>
              <a:cxnLst/>
              <a:rect l="l" t="t" r="r" b="b"/>
              <a:pathLst>
                <a:path w="4039" h="11600" extrusionOk="0">
                  <a:moveTo>
                    <a:pt x="1669" y="1"/>
                  </a:moveTo>
                  <a:cubicBezTo>
                    <a:pt x="487" y="1"/>
                    <a:pt x="571" y="1686"/>
                    <a:pt x="540" y="2069"/>
                  </a:cubicBezTo>
                  <a:cubicBezTo>
                    <a:pt x="458" y="3638"/>
                    <a:pt x="1" y="5355"/>
                    <a:pt x="262" y="6613"/>
                  </a:cubicBezTo>
                  <a:cubicBezTo>
                    <a:pt x="606" y="8363"/>
                    <a:pt x="1979" y="9736"/>
                    <a:pt x="2894" y="10798"/>
                  </a:cubicBezTo>
                  <a:cubicBezTo>
                    <a:pt x="3205" y="11174"/>
                    <a:pt x="3581" y="11518"/>
                    <a:pt x="4038" y="11599"/>
                  </a:cubicBezTo>
                  <a:cubicBezTo>
                    <a:pt x="3139" y="9392"/>
                    <a:pt x="1979" y="7921"/>
                    <a:pt x="1881" y="5927"/>
                  </a:cubicBezTo>
                  <a:cubicBezTo>
                    <a:pt x="1815" y="4439"/>
                    <a:pt x="2273" y="3932"/>
                    <a:pt x="2567" y="2412"/>
                  </a:cubicBezTo>
                  <a:cubicBezTo>
                    <a:pt x="2649" y="1889"/>
                    <a:pt x="2600" y="156"/>
                    <a:pt x="1930" y="26"/>
                  </a:cubicBezTo>
                  <a:cubicBezTo>
                    <a:pt x="1836" y="9"/>
                    <a:pt x="1750" y="1"/>
                    <a:pt x="1669" y="1"/>
                  </a:cubicBezTo>
                  <a:close/>
                </a:path>
              </a:pathLst>
            </a:custGeom>
            <a:solidFill>
              <a:srgbClr val="FFB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75"/>
            <p:cNvSpPr/>
            <p:nvPr/>
          </p:nvSpPr>
          <p:spPr>
            <a:xfrm>
              <a:off x="1011194" y="2835595"/>
              <a:ext cx="239899" cy="356354"/>
            </a:xfrm>
            <a:custGeom>
              <a:avLst/>
              <a:gdLst/>
              <a:ahLst/>
              <a:cxnLst/>
              <a:rect l="l" t="t" r="r" b="b"/>
              <a:pathLst>
                <a:path w="3467" h="5150" extrusionOk="0">
                  <a:moveTo>
                    <a:pt x="2338" y="0"/>
                  </a:moveTo>
                  <a:cubicBezTo>
                    <a:pt x="2829" y="82"/>
                    <a:pt x="3221" y="425"/>
                    <a:pt x="3352" y="900"/>
                  </a:cubicBezTo>
                  <a:cubicBezTo>
                    <a:pt x="3466" y="1325"/>
                    <a:pt x="3352" y="1766"/>
                    <a:pt x="3319" y="2191"/>
                  </a:cubicBezTo>
                  <a:cubicBezTo>
                    <a:pt x="3270" y="2649"/>
                    <a:pt x="3286" y="3106"/>
                    <a:pt x="3237" y="3564"/>
                  </a:cubicBezTo>
                  <a:cubicBezTo>
                    <a:pt x="3205" y="3891"/>
                    <a:pt x="3041" y="4937"/>
                    <a:pt x="3041" y="4937"/>
                  </a:cubicBezTo>
                  <a:cubicBezTo>
                    <a:pt x="2780" y="5150"/>
                    <a:pt x="1782" y="5150"/>
                    <a:pt x="1423" y="5150"/>
                  </a:cubicBezTo>
                  <a:cubicBezTo>
                    <a:pt x="932" y="5101"/>
                    <a:pt x="458" y="4986"/>
                    <a:pt x="1" y="4823"/>
                  </a:cubicBezTo>
                  <a:cubicBezTo>
                    <a:pt x="1" y="4823"/>
                    <a:pt x="180" y="4136"/>
                    <a:pt x="197" y="4005"/>
                  </a:cubicBezTo>
                  <a:cubicBezTo>
                    <a:pt x="409" y="3123"/>
                    <a:pt x="573" y="2158"/>
                    <a:pt x="1063" y="1325"/>
                  </a:cubicBezTo>
                  <a:cubicBezTo>
                    <a:pt x="1259" y="1014"/>
                    <a:pt x="1439" y="442"/>
                    <a:pt x="1750" y="197"/>
                  </a:cubicBezTo>
                  <a:cubicBezTo>
                    <a:pt x="1930" y="99"/>
                    <a:pt x="2126" y="49"/>
                    <a:pt x="23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75"/>
            <p:cNvSpPr/>
            <p:nvPr/>
          </p:nvSpPr>
          <p:spPr>
            <a:xfrm>
              <a:off x="1481647" y="3600679"/>
              <a:ext cx="116386" cy="184612"/>
            </a:xfrm>
            <a:custGeom>
              <a:avLst/>
              <a:gdLst/>
              <a:ahLst/>
              <a:cxnLst/>
              <a:rect l="l" t="t" r="r" b="b"/>
              <a:pathLst>
                <a:path w="1682" h="2668" extrusionOk="0">
                  <a:moveTo>
                    <a:pt x="1578" y="1"/>
                  </a:moveTo>
                  <a:cubicBezTo>
                    <a:pt x="1464" y="1"/>
                    <a:pt x="1261" y="244"/>
                    <a:pt x="1065" y="534"/>
                  </a:cubicBezTo>
                  <a:cubicBezTo>
                    <a:pt x="819" y="746"/>
                    <a:pt x="541" y="910"/>
                    <a:pt x="247" y="1024"/>
                  </a:cubicBezTo>
                  <a:cubicBezTo>
                    <a:pt x="1" y="1078"/>
                    <a:pt x="176" y="1180"/>
                    <a:pt x="427" y="1180"/>
                  </a:cubicBezTo>
                  <a:cubicBezTo>
                    <a:pt x="559" y="1180"/>
                    <a:pt x="712" y="1152"/>
                    <a:pt x="836" y="1073"/>
                  </a:cubicBezTo>
                  <a:lnTo>
                    <a:pt x="836" y="1073"/>
                  </a:lnTo>
                  <a:cubicBezTo>
                    <a:pt x="836" y="1073"/>
                    <a:pt x="492" y="1939"/>
                    <a:pt x="362" y="2250"/>
                  </a:cubicBezTo>
                  <a:cubicBezTo>
                    <a:pt x="311" y="2368"/>
                    <a:pt x="307" y="2430"/>
                    <a:pt x="338" y="2430"/>
                  </a:cubicBezTo>
                  <a:cubicBezTo>
                    <a:pt x="397" y="2430"/>
                    <a:pt x="583" y="2204"/>
                    <a:pt x="819" y="1711"/>
                  </a:cubicBezTo>
                  <a:lnTo>
                    <a:pt x="819" y="1711"/>
                  </a:lnTo>
                  <a:cubicBezTo>
                    <a:pt x="819" y="1711"/>
                    <a:pt x="689" y="2234"/>
                    <a:pt x="607" y="2463"/>
                  </a:cubicBezTo>
                  <a:cubicBezTo>
                    <a:pt x="590" y="2511"/>
                    <a:pt x="593" y="2533"/>
                    <a:pt x="609" y="2533"/>
                  </a:cubicBezTo>
                  <a:cubicBezTo>
                    <a:pt x="672" y="2533"/>
                    <a:pt x="929" y="2211"/>
                    <a:pt x="1032" y="1694"/>
                  </a:cubicBezTo>
                  <a:lnTo>
                    <a:pt x="1032" y="1694"/>
                  </a:lnTo>
                  <a:cubicBezTo>
                    <a:pt x="1016" y="1956"/>
                    <a:pt x="983" y="2234"/>
                    <a:pt x="917" y="2479"/>
                  </a:cubicBezTo>
                  <a:cubicBezTo>
                    <a:pt x="886" y="2611"/>
                    <a:pt x="891" y="2667"/>
                    <a:pt x="916" y="2667"/>
                  </a:cubicBezTo>
                  <a:cubicBezTo>
                    <a:pt x="988" y="2667"/>
                    <a:pt x="1218" y="2230"/>
                    <a:pt x="1256" y="1748"/>
                  </a:cubicBezTo>
                  <a:lnTo>
                    <a:pt x="1256" y="1748"/>
                  </a:lnTo>
                  <a:cubicBezTo>
                    <a:pt x="1250" y="1948"/>
                    <a:pt x="1239" y="2284"/>
                    <a:pt x="1228" y="2512"/>
                  </a:cubicBezTo>
                  <a:cubicBezTo>
                    <a:pt x="1228" y="2594"/>
                    <a:pt x="1241" y="2631"/>
                    <a:pt x="1262" y="2631"/>
                  </a:cubicBezTo>
                  <a:cubicBezTo>
                    <a:pt x="1329" y="2631"/>
                    <a:pt x="1476" y="2257"/>
                    <a:pt x="1539" y="1760"/>
                  </a:cubicBezTo>
                  <a:cubicBezTo>
                    <a:pt x="1539" y="1760"/>
                    <a:pt x="1653" y="697"/>
                    <a:pt x="1669" y="288"/>
                  </a:cubicBezTo>
                  <a:cubicBezTo>
                    <a:pt x="1681" y="84"/>
                    <a:pt x="1645" y="1"/>
                    <a:pt x="1578" y="1"/>
                  </a:cubicBezTo>
                  <a:close/>
                </a:path>
              </a:pathLst>
            </a:custGeom>
            <a:solidFill>
              <a:srgbClr val="FFB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75"/>
            <p:cNvSpPr/>
            <p:nvPr/>
          </p:nvSpPr>
          <p:spPr>
            <a:xfrm>
              <a:off x="1488566" y="2984848"/>
              <a:ext cx="171950" cy="705927"/>
            </a:xfrm>
            <a:custGeom>
              <a:avLst/>
              <a:gdLst/>
              <a:ahLst/>
              <a:cxnLst/>
              <a:rect l="l" t="t" r="r" b="b"/>
              <a:pathLst>
                <a:path w="2485" h="10202" extrusionOk="0">
                  <a:moveTo>
                    <a:pt x="887" y="1"/>
                  </a:moveTo>
                  <a:cubicBezTo>
                    <a:pt x="679" y="1"/>
                    <a:pt x="61" y="532"/>
                    <a:pt x="33" y="1276"/>
                  </a:cubicBezTo>
                  <a:cubicBezTo>
                    <a:pt x="0" y="2175"/>
                    <a:pt x="768" y="3385"/>
                    <a:pt x="997" y="4121"/>
                  </a:cubicBezTo>
                  <a:cubicBezTo>
                    <a:pt x="1569" y="6033"/>
                    <a:pt x="981" y="7815"/>
                    <a:pt x="866" y="10202"/>
                  </a:cubicBezTo>
                  <a:cubicBezTo>
                    <a:pt x="1275" y="9957"/>
                    <a:pt x="1504" y="9515"/>
                    <a:pt x="1684" y="9058"/>
                  </a:cubicBezTo>
                  <a:cubicBezTo>
                    <a:pt x="2272" y="7537"/>
                    <a:pt x="2485" y="5903"/>
                    <a:pt x="2272" y="4284"/>
                  </a:cubicBezTo>
                  <a:cubicBezTo>
                    <a:pt x="2076" y="3009"/>
                    <a:pt x="1569" y="1489"/>
                    <a:pt x="948" y="34"/>
                  </a:cubicBezTo>
                  <a:cubicBezTo>
                    <a:pt x="938" y="12"/>
                    <a:pt x="917" y="1"/>
                    <a:pt x="887" y="1"/>
                  </a:cubicBezTo>
                  <a:close/>
                </a:path>
              </a:pathLst>
            </a:custGeom>
            <a:solidFill>
              <a:srgbClr val="FFB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75"/>
            <p:cNvSpPr/>
            <p:nvPr/>
          </p:nvSpPr>
          <p:spPr>
            <a:xfrm>
              <a:off x="1446703" y="2872891"/>
              <a:ext cx="186688" cy="336011"/>
            </a:xfrm>
            <a:custGeom>
              <a:avLst/>
              <a:gdLst/>
              <a:ahLst/>
              <a:cxnLst/>
              <a:rect l="l" t="t" r="r" b="b"/>
              <a:pathLst>
                <a:path w="2698" h="4856" extrusionOk="0">
                  <a:moveTo>
                    <a:pt x="229" y="132"/>
                  </a:moveTo>
                  <a:cubicBezTo>
                    <a:pt x="0" y="132"/>
                    <a:pt x="66" y="1031"/>
                    <a:pt x="66" y="1162"/>
                  </a:cubicBezTo>
                  <a:cubicBezTo>
                    <a:pt x="115" y="2110"/>
                    <a:pt x="245" y="3041"/>
                    <a:pt x="458" y="3957"/>
                  </a:cubicBezTo>
                  <a:cubicBezTo>
                    <a:pt x="507" y="4153"/>
                    <a:pt x="523" y="4366"/>
                    <a:pt x="523" y="4578"/>
                  </a:cubicBezTo>
                  <a:cubicBezTo>
                    <a:pt x="523" y="4660"/>
                    <a:pt x="540" y="4742"/>
                    <a:pt x="540" y="4823"/>
                  </a:cubicBezTo>
                  <a:cubicBezTo>
                    <a:pt x="589" y="4856"/>
                    <a:pt x="1030" y="4643"/>
                    <a:pt x="1079" y="4611"/>
                  </a:cubicBezTo>
                  <a:cubicBezTo>
                    <a:pt x="1439" y="4431"/>
                    <a:pt x="1798" y="4268"/>
                    <a:pt x="2191" y="4153"/>
                  </a:cubicBezTo>
                  <a:cubicBezTo>
                    <a:pt x="2305" y="4120"/>
                    <a:pt x="2698" y="3842"/>
                    <a:pt x="2648" y="3957"/>
                  </a:cubicBezTo>
                  <a:cubicBezTo>
                    <a:pt x="2567" y="4137"/>
                    <a:pt x="1782" y="1472"/>
                    <a:pt x="1341" y="884"/>
                  </a:cubicBezTo>
                  <a:cubicBezTo>
                    <a:pt x="997" y="410"/>
                    <a:pt x="867" y="1"/>
                    <a:pt x="213" y="1"/>
                  </a:cubicBezTo>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29" name="Google Shape;1929;p75"/>
          <p:cNvSpPr/>
          <p:nvPr/>
        </p:nvSpPr>
        <p:spPr>
          <a:xfrm>
            <a:off x="1861801" y="1585667"/>
            <a:ext cx="550931" cy="640331"/>
          </a:xfrm>
          <a:custGeom>
            <a:avLst/>
            <a:gdLst/>
            <a:ahLst/>
            <a:cxnLst/>
            <a:rect l="l" t="t" r="r" b="b"/>
            <a:pathLst>
              <a:path w="7962" h="9254" extrusionOk="0">
                <a:moveTo>
                  <a:pt x="4414" y="115"/>
                </a:moveTo>
                <a:cubicBezTo>
                  <a:pt x="3711" y="1"/>
                  <a:pt x="1" y="442"/>
                  <a:pt x="213" y="3842"/>
                </a:cubicBezTo>
                <a:cubicBezTo>
                  <a:pt x="230" y="4202"/>
                  <a:pt x="442" y="5330"/>
                  <a:pt x="540" y="5395"/>
                </a:cubicBezTo>
                <a:cubicBezTo>
                  <a:pt x="720" y="5510"/>
                  <a:pt x="2616" y="5166"/>
                  <a:pt x="3025" y="5101"/>
                </a:cubicBezTo>
                <a:cubicBezTo>
                  <a:pt x="3139" y="5085"/>
                  <a:pt x="2812" y="4267"/>
                  <a:pt x="2812" y="3483"/>
                </a:cubicBezTo>
                <a:cubicBezTo>
                  <a:pt x="2829" y="2698"/>
                  <a:pt x="3221" y="2240"/>
                  <a:pt x="4186" y="2208"/>
                </a:cubicBezTo>
                <a:cubicBezTo>
                  <a:pt x="4987" y="2175"/>
                  <a:pt x="5314" y="2812"/>
                  <a:pt x="5346" y="3810"/>
                </a:cubicBezTo>
                <a:cubicBezTo>
                  <a:pt x="5379" y="4938"/>
                  <a:pt x="3515" y="6262"/>
                  <a:pt x="2584" y="6589"/>
                </a:cubicBezTo>
                <a:cubicBezTo>
                  <a:pt x="2469" y="6687"/>
                  <a:pt x="2861" y="9188"/>
                  <a:pt x="3025" y="9204"/>
                </a:cubicBezTo>
                <a:cubicBezTo>
                  <a:pt x="3434" y="9253"/>
                  <a:pt x="4251" y="8992"/>
                  <a:pt x="4660" y="8877"/>
                </a:cubicBezTo>
                <a:cubicBezTo>
                  <a:pt x="5068" y="8763"/>
                  <a:pt x="5444" y="8747"/>
                  <a:pt x="5542" y="8321"/>
                </a:cubicBezTo>
                <a:cubicBezTo>
                  <a:pt x="5575" y="8109"/>
                  <a:pt x="5232" y="7144"/>
                  <a:pt x="5281" y="7063"/>
                </a:cubicBezTo>
                <a:cubicBezTo>
                  <a:pt x="5412" y="6916"/>
                  <a:pt x="5706" y="6785"/>
                  <a:pt x="5886" y="6621"/>
                </a:cubicBezTo>
                <a:cubicBezTo>
                  <a:pt x="6621" y="5951"/>
                  <a:pt x="7390" y="5265"/>
                  <a:pt x="7700" y="4316"/>
                </a:cubicBezTo>
                <a:cubicBezTo>
                  <a:pt x="7962" y="3499"/>
                  <a:pt x="7700" y="2240"/>
                  <a:pt x="7112" y="1407"/>
                </a:cubicBezTo>
                <a:cubicBezTo>
                  <a:pt x="6670" y="753"/>
                  <a:pt x="5591" y="311"/>
                  <a:pt x="4414" y="11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30" name="Google Shape;1930;p75"/>
          <p:cNvGrpSpPr/>
          <p:nvPr/>
        </p:nvGrpSpPr>
        <p:grpSpPr>
          <a:xfrm>
            <a:off x="1810943" y="2242737"/>
            <a:ext cx="789584" cy="2366521"/>
            <a:chOff x="1810943" y="2242737"/>
            <a:chExt cx="789584" cy="2366521"/>
          </a:xfrm>
        </p:grpSpPr>
        <p:sp>
          <p:nvSpPr>
            <p:cNvPr id="1931" name="Google Shape;1931;p75"/>
            <p:cNvSpPr/>
            <p:nvPr/>
          </p:nvSpPr>
          <p:spPr>
            <a:xfrm>
              <a:off x="2056375" y="3470455"/>
              <a:ext cx="246680" cy="1034742"/>
            </a:xfrm>
            <a:custGeom>
              <a:avLst/>
              <a:gdLst/>
              <a:ahLst/>
              <a:cxnLst/>
              <a:rect l="l" t="t" r="r" b="b"/>
              <a:pathLst>
                <a:path w="3565" h="14954" extrusionOk="0">
                  <a:moveTo>
                    <a:pt x="1480" y="0"/>
                  </a:moveTo>
                  <a:cubicBezTo>
                    <a:pt x="1150" y="0"/>
                    <a:pt x="759" y="111"/>
                    <a:pt x="295" y="372"/>
                  </a:cubicBezTo>
                  <a:lnTo>
                    <a:pt x="278" y="372"/>
                  </a:lnTo>
                  <a:cubicBezTo>
                    <a:pt x="278" y="372"/>
                    <a:pt x="98" y="4917"/>
                    <a:pt x="82" y="6699"/>
                  </a:cubicBezTo>
                  <a:cubicBezTo>
                    <a:pt x="33" y="8578"/>
                    <a:pt x="0" y="14954"/>
                    <a:pt x="0" y="14954"/>
                  </a:cubicBezTo>
                  <a:lnTo>
                    <a:pt x="589" y="14823"/>
                  </a:lnTo>
                  <a:cubicBezTo>
                    <a:pt x="589" y="14823"/>
                    <a:pt x="3564" y="9004"/>
                    <a:pt x="1308" y="7810"/>
                  </a:cubicBezTo>
                  <a:lnTo>
                    <a:pt x="3254" y="3184"/>
                  </a:lnTo>
                  <a:cubicBezTo>
                    <a:pt x="3254" y="3184"/>
                    <a:pt x="3254" y="0"/>
                    <a:pt x="14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75"/>
            <p:cNvSpPr/>
            <p:nvPr/>
          </p:nvSpPr>
          <p:spPr>
            <a:xfrm>
              <a:off x="2060873" y="3486023"/>
              <a:ext cx="428801" cy="1019173"/>
            </a:xfrm>
            <a:custGeom>
              <a:avLst/>
              <a:gdLst/>
              <a:ahLst/>
              <a:cxnLst/>
              <a:rect l="l" t="t" r="r" b="b"/>
              <a:pathLst>
                <a:path w="6197" h="14729" extrusionOk="0">
                  <a:moveTo>
                    <a:pt x="3401" y="0"/>
                  </a:moveTo>
                  <a:lnTo>
                    <a:pt x="213" y="147"/>
                  </a:lnTo>
                  <a:cubicBezTo>
                    <a:pt x="1" y="1226"/>
                    <a:pt x="409" y="2354"/>
                    <a:pt x="1276" y="3041"/>
                  </a:cubicBezTo>
                  <a:lnTo>
                    <a:pt x="1701" y="3384"/>
                  </a:lnTo>
                  <a:lnTo>
                    <a:pt x="3074" y="14729"/>
                  </a:lnTo>
                  <a:lnTo>
                    <a:pt x="3401" y="14729"/>
                  </a:lnTo>
                  <a:cubicBezTo>
                    <a:pt x="3401" y="14729"/>
                    <a:pt x="5804" y="8223"/>
                    <a:pt x="3270" y="7307"/>
                  </a:cubicBezTo>
                  <a:cubicBezTo>
                    <a:pt x="3270" y="7307"/>
                    <a:pt x="6196" y="1962"/>
                    <a:pt x="34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75"/>
            <p:cNvSpPr/>
            <p:nvPr/>
          </p:nvSpPr>
          <p:spPr>
            <a:xfrm>
              <a:off x="1871972" y="2549407"/>
              <a:ext cx="728554" cy="857464"/>
            </a:xfrm>
            <a:custGeom>
              <a:avLst/>
              <a:gdLst/>
              <a:ahLst/>
              <a:cxnLst/>
              <a:rect l="l" t="t" r="r" b="b"/>
              <a:pathLst>
                <a:path w="10529" h="12392" extrusionOk="0">
                  <a:moveTo>
                    <a:pt x="2404" y="1521"/>
                  </a:moveTo>
                  <a:cubicBezTo>
                    <a:pt x="2404" y="1521"/>
                    <a:pt x="2486" y="1423"/>
                    <a:pt x="2093" y="1701"/>
                  </a:cubicBezTo>
                  <a:cubicBezTo>
                    <a:pt x="606" y="2682"/>
                    <a:pt x="965" y="4578"/>
                    <a:pt x="1325" y="6016"/>
                  </a:cubicBezTo>
                  <a:cubicBezTo>
                    <a:pt x="1407" y="6360"/>
                    <a:pt x="1668" y="6719"/>
                    <a:pt x="1701" y="7063"/>
                  </a:cubicBezTo>
                  <a:cubicBezTo>
                    <a:pt x="1750" y="7406"/>
                    <a:pt x="1701" y="7766"/>
                    <a:pt x="1783" y="8092"/>
                  </a:cubicBezTo>
                  <a:cubicBezTo>
                    <a:pt x="1995" y="9188"/>
                    <a:pt x="1" y="10822"/>
                    <a:pt x="1570" y="11771"/>
                  </a:cubicBezTo>
                  <a:cubicBezTo>
                    <a:pt x="1799" y="11918"/>
                    <a:pt x="2208" y="12163"/>
                    <a:pt x="2502" y="12048"/>
                  </a:cubicBezTo>
                  <a:cubicBezTo>
                    <a:pt x="2796" y="11901"/>
                    <a:pt x="3074" y="11738"/>
                    <a:pt x="3336" y="11525"/>
                  </a:cubicBezTo>
                  <a:cubicBezTo>
                    <a:pt x="3401" y="11493"/>
                    <a:pt x="3630" y="11149"/>
                    <a:pt x="3646" y="11149"/>
                  </a:cubicBezTo>
                  <a:cubicBezTo>
                    <a:pt x="3679" y="11166"/>
                    <a:pt x="3777" y="11558"/>
                    <a:pt x="3826" y="11640"/>
                  </a:cubicBezTo>
                  <a:cubicBezTo>
                    <a:pt x="4153" y="12130"/>
                    <a:pt x="5117" y="12392"/>
                    <a:pt x="5657" y="12261"/>
                  </a:cubicBezTo>
                  <a:cubicBezTo>
                    <a:pt x="6033" y="12130"/>
                    <a:pt x="6327" y="11836"/>
                    <a:pt x="6458" y="11460"/>
                  </a:cubicBezTo>
                  <a:cubicBezTo>
                    <a:pt x="6507" y="11346"/>
                    <a:pt x="6556" y="11215"/>
                    <a:pt x="6589" y="11084"/>
                  </a:cubicBezTo>
                  <a:cubicBezTo>
                    <a:pt x="6605" y="11019"/>
                    <a:pt x="6572" y="10822"/>
                    <a:pt x="6621" y="10871"/>
                  </a:cubicBezTo>
                  <a:cubicBezTo>
                    <a:pt x="7684" y="11934"/>
                    <a:pt x="9057" y="10463"/>
                    <a:pt x="9678" y="9433"/>
                  </a:cubicBezTo>
                  <a:cubicBezTo>
                    <a:pt x="10528" y="7994"/>
                    <a:pt x="9858" y="5918"/>
                    <a:pt x="8975" y="4758"/>
                  </a:cubicBezTo>
                  <a:cubicBezTo>
                    <a:pt x="8828" y="4545"/>
                    <a:pt x="8779" y="4251"/>
                    <a:pt x="8567" y="4087"/>
                  </a:cubicBezTo>
                  <a:cubicBezTo>
                    <a:pt x="8240" y="3842"/>
                    <a:pt x="8093" y="3417"/>
                    <a:pt x="7782" y="3156"/>
                  </a:cubicBezTo>
                  <a:cubicBezTo>
                    <a:pt x="6262" y="1897"/>
                    <a:pt x="4545" y="1"/>
                    <a:pt x="2404" y="15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75"/>
            <p:cNvSpPr/>
            <p:nvPr/>
          </p:nvSpPr>
          <p:spPr>
            <a:xfrm>
              <a:off x="1810943" y="2281348"/>
              <a:ext cx="357461" cy="945688"/>
            </a:xfrm>
            <a:custGeom>
              <a:avLst/>
              <a:gdLst/>
              <a:ahLst/>
              <a:cxnLst/>
              <a:rect l="l" t="t" r="r" b="b"/>
              <a:pathLst>
                <a:path w="5166" h="13667" extrusionOk="0">
                  <a:moveTo>
                    <a:pt x="3793" y="13634"/>
                  </a:moveTo>
                  <a:cubicBezTo>
                    <a:pt x="3613" y="13667"/>
                    <a:pt x="3449" y="13454"/>
                    <a:pt x="3302" y="13340"/>
                  </a:cubicBezTo>
                  <a:cubicBezTo>
                    <a:pt x="3024" y="13094"/>
                    <a:pt x="2763" y="12817"/>
                    <a:pt x="2534" y="12506"/>
                  </a:cubicBezTo>
                  <a:cubicBezTo>
                    <a:pt x="1749" y="11590"/>
                    <a:pt x="948" y="9433"/>
                    <a:pt x="621" y="8272"/>
                  </a:cubicBezTo>
                  <a:cubicBezTo>
                    <a:pt x="0" y="6130"/>
                    <a:pt x="883" y="5035"/>
                    <a:pt x="2616" y="1880"/>
                  </a:cubicBezTo>
                  <a:cubicBezTo>
                    <a:pt x="2812" y="1537"/>
                    <a:pt x="4283" y="0"/>
                    <a:pt x="4773" y="246"/>
                  </a:cubicBezTo>
                  <a:cubicBezTo>
                    <a:pt x="5166" y="458"/>
                    <a:pt x="4136" y="1537"/>
                    <a:pt x="3874" y="1815"/>
                  </a:cubicBezTo>
                  <a:cubicBezTo>
                    <a:pt x="3613" y="2076"/>
                    <a:pt x="3417" y="2714"/>
                    <a:pt x="3253" y="3106"/>
                  </a:cubicBezTo>
                  <a:cubicBezTo>
                    <a:pt x="2697" y="4528"/>
                    <a:pt x="2207" y="5575"/>
                    <a:pt x="2207" y="7193"/>
                  </a:cubicBezTo>
                  <a:cubicBezTo>
                    <a:pt x="2207" y="8615"/>
                    <a:pt x="3842" y="10675"/>
                    <a:pt x="4479" y="11917"/>
                  </a:cubicBezTo>
                  <a:cubicBezTo>
                    <a:pt x="4675" y="12293"/>
                    <a:pt x="3793" y="13634"/>
                    <a:pt x="3793" y="13634"/>
                  </a:cubicBezTo>
                  <a:close/>
                </a:path>
              </a:pathLst>
            </a:custGeom>
            <a:solidFill>
              <a:srgbClr val="FFBE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75"/>
            <p:cNvSpPr/>
            <p:nvPr/>
          </p:nvSpPr>
          <p:spPr>
            <a:xfrm>
              <a:off x="2056375" y="3027679"/>
              <a:ext cx="325839" cy="524636"/>
            </a:xfrm>
            <a:custGeom>
              <a:avLst/>
              <a:gdLst/>
              <a:ahLst/>
              <a:cxnLst/>
              <a:rect l="l" t="t" r="r" b="b"/>
              <a:pathLst>
                <a:path w="4709" h="7582" extrusionOk="0">
                  <a:moveTo>
                    <a:pt x="2230" y="1"/>
                  </a:moveTo>
                  <a:cubicBezTo>
                    <a:pt x="2027" y="1"/>
                    <a:pt x="1839" y="38"/>
                    <a:pt x="1684" y="118"/>
                  </a:cubicBezTo>
                  <a:lnTo>
                    <a:pt x="1684" y="134"/>
                  </a:lnTo>
                  <a:cubicBezTo>
                    <a:pt x="1357" y="298"/>
                    <a:pt x="311" y="952"/>
                    <a:pt x="131" y="2194"/>
                  </a:cubicBezTo>
                  <a:cubicBezTo>
                    <a:pt x="0" y="2946"/>
                    <a:pt x="98" y="5104"/>
                    <a:pt x="278" y="6804"/>
                  </a:cubicBezTo>
                  <a:cubicBezTo>
                    <a:pt x="333" y="7362"/>
                    <a:pt x="828" y="7582"/>
                    <a:pt x="1402" y="7582"/>
                  </a:cubicBezTo>
                  <a:cubicBezTo>
                    <a:pt x="1854" y="7582"/>
                    <a:pt x="2356" y="7445"/>
                    <a:pt x="2730" y="7229"/>
                  </a:cubicBezTo>
                  <a:lnTo>
                    <a:pt x="3450" y="6624"/>
                  </a:lnTo>
                  <a:cubicBezTo>
                    <a:pt x="3450" y="6624"/>
                    <a:pt x="4708" y="2505"/>
                    <a:pt x="4300" y="1393"/>
                  </a:cubicBezTo>
                  <a:cubicBezTo>
                    <a:pt x="3964" y="529"/>
                    <a:pt x="2988" y="1"/>
                    <a:pt x="22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75"/>
            <p:cNvSpPr/>
            <p:nvPr/>
          </p:nvSpPr>
          <p:spPr>
            <a:xfrm>
              <a:off x="2158160" y="2921535"/>
              <a:ext cx="87186" cy="165238"/>
            </a:xfrm>
            <a:custGeom>
              <a:avLst/>
              <a:gdLst/>
              <a:ahLst/>
              <a:cxnLst/>
              <a:rect l="l" t="t" r="r" b="b"/>
              <a:pathLst>
                <a:path w="1260" h="2388" extrusionOk="0">
                  <a:moveTo>
                    <a:pt x="1" y="1"/>
                  </a:moveTo>
                  <a:lnTo>
                    <a:pt x="1" y="2388"/>
                  </a:lnTo>
                  <a:lnTo>
                    <a:pt x="17" y="2388"/>
                  </a:lnTo>
                  <a:cubicBezTo>
                    <a:pt x="704" y="2388"/>
                    <a:pt x="1259" y="1832"/>
                    <a:pt x="1259" y="1145"/>
                  </a:cubicBezTo>
                  <a:lnTo>
                    <a:pt x="1259" y="1"/>
                  </a:lnTo>
                  <a:close/>
                </a:path>
              </a:pathLst>
            </a:custGeom>
            <a:solidFill>
              <a:srgbClr val="FFA8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75"/>
            <p:cNvSpPr/>
            <p:nvPr/>
          </p:nvSpPr>
          <p:spPr>
            <a:xfrm>
              <a:off x="1986212" y="2672089"/>
              <a:ext cx="359814" cy="332136"/>
            </a:xfrm>
            <a:custGeom>
              <a:avLst/>
              <a:gdLst/>
              <a:ahLst/>
              <a:cxnLst/>
              <a:rect l="l" t="t" r="r" b="b"/>
              <a:pathLst>
                <a:path w="5200" h="4800" extrusionOk="0">
                  <a:moveTo>
                    <a:pt x="2578" y="0"/>
                  </a:moveTo>
                  <a:cubicBezTo>
                    <a:pt x="2310" y="0"/>
                    <a:pt x="2050" y="60"/>
                    <a:pt x="1815" y="157"/>
                  </a:cubicBezTo>
                  <a:cubicBezTo>
                    <a:pt x="884" y="565"/>
                    <a:pt x="1" y="1579"/>
                    <a:pt x="475" y="2772"/>
                  </a:cubicBezTo>
                  <a:cubicBezTo>
                    <a:pt x="1014" y="3998"/>
                    <a:pt x="2224" y="4799"/>
                    <a:pt x="3565" y="4799"/>
                  </a:cubicBezTo>
                  <a:cubicBezTo>
                    <a:pt x="4594" y="4750"/>
                    <a:pt x="5199" y="4227"/>
                    <a:pt x="4709" y="2233"/>
                  </a:cubicBezTo>
                  <a:cubicBezTo>
                    <a:pt x="4278" y="547"/>
                    <a:pt x="3394" y="0"/>
                    <a:pt x="2578" y="0"/>
                  </a:cubicBezTo>
                  <a:close/>
                </a:path>
              </a:pathLst>
            </a:custGeom>
            <a:solidFill>
              <a:srgbClr val="FFBE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75"/>
            <p:cNvSpPr/>
            <p:nvPr/>
          </p:nvSpPr>
          <p:spPr>
            <a:xfrm>
              <a:off x="2256555" y="2835595"/>
              <a:ext cx="61168" cy="57293"/>
            </a:xfrm>
            <a:custGeom>
              <a:avLst/>
              <a:gdLst/>
              <a:ahLst/>
              <a:cxnLst/>
              <a:rect l="l" t="t" r="r" b="b"/>
              <a:pathLst>
                <a:path w="884" h="828" extrusionOk="0">
                  <a:moveTo>
                    <a:pt x="173" y="0"/>
                  </a:moveTo>
                  <a:cubicBezTo>
                    <a:pt x="89" y="0"/>
                    <a:pt x="7" y="64"/>
                    <a:pt x="17" y="164"/>
                  </a:cubicBezTo>
                  <a:lnTo>
                    <a:pt x="1" y="164"/>
                  </a:lnTo>
                  <a:cubicBezTo>
                    <a:pt x="1" y="360"/>
                    <a:pt x="83" y="524"/>
                    <a:pt x="213" y="654"/>
                  </a:cubicBezTo>
                  <a:cubicBezTo>
                    <a:pt x="305" y="757"/>
                    <a:pt x="452" y="828"/>
                    <a:pt x="588" y="828"/>
                  </a:cubicBezTo>
                  <a:cubicBezTo>
                    <a:pt x="647" y="828"/>
                    <a:pt x="704" y="815"/>
                    <a:pt x="753" y="785"/>
                  </a:cubicBezTo>
                  <a:cubicBezTo>
                    <a:pt x="884" y="671"/>
                    <a:pt x="884" y="458"/>
                    <a:pt x="736" y="376"/>
                  </a:cubicBezTo>
                  <a:cubicBezTo>
                    <a:pt x="655" y="311"/>
                    <a:pt x="557" y="311"/>
                    <a:pt x="475" y="262"/>
                  </a:cubicBezTo>
                  <a:cubicBezTo>
                    <a:pt x="410" y="229"/>
                    <a:pt x="344" y="164"/>
                    <a:pt x="311" y="82"/>
                  </a:cubicBezTo>
                  <a:cubicBezTo>
                    <a:pt x="280" y="25"/>
                    <a:pt x="226" y="0"/>
                    <a:pt x="173" y="0"/>
                  </a:cubicBezTo>
                  <a:close/>
                </a:path>
              </a:pathLst>
            </a:custGeom>
            <a:solidFill>
              <a:srgbClr val="FA8152">
                <a:alpha val="541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75"/>
            <p:cNvSpPr/>
            <p:nvPr/>
          </p:nvSpPr>
          <p:spPr>
            <a:xfrm>
              <a:off x="1962478" y="4467824"/>
              <a:ext cx="144894" cy="141435"/>
            </a:xfrm>
            <a:custGeom>
              <a:avLst/>
              <a:gdLst/>
              <a:ahLst/>
              <a:cxnLst/>
              <a:rect l="l" t="t" r="r" b="b"/>
              <a:pathLst>
                <a:path w="2094" h="2044" extrusionOk="0">
                  <a:moveTo>
                    <a:pt x="2093" y="0"/>
                  </a:moveTo>
                  <a:lnTo>
                    <a:pt x="1488" y="66"/>
                  </a:lnTo>
                  <a:cubicBezTo>
                    <a:pt x="1488" y="66"/>
                    <a:pt x="1488" y="1325"/>
                    <a:pt x="1" y="2044"/>
                  </a:cubicBezTo>
                  <a:cubicBezTo>
                    <a:pt x="1" y="2044"/>
                    <a:pt x="1374" y="2044"/>
                    <a:pt x="1881" y="818"/>
                  </a:cubicBezTo>
                  <a:lnTo>
                    <a:pt x="1881" y="818"/>
                  </a:lnTo>
                  <a:lnTo>
                    <a:pt x="1848" y="1750"/>
                  </a:lnTo>
                  <a:lnTo>
                    <a:pt x="2011" y="1701"/>
                  </a:lnTo>
                  <a:lnTo>
                    <a:pt x="20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75"/>
            <p:cNvSpPr/>
            <p:nvPr/>
          </p:nvSpPr>
          <p:spPr>
            <a:xfrm>
              <a:off x="2159337" y="4475712"/>
              <a:ext cx="147109" cy="127180"/>
            </a:xfrm>
            <a:custGeom>
              <a:avLst/>
              <a:gdLst/>
              <a:ahLst/>
              <a:cxnLst/>
              <a:rect l="l" t="t" r="r" b="b"/>
              <a:pathLst>
                <a:path w="2126" h="1838" extrusionOk="0">
                  <a:moveTo>
                    <a:pt x="1569" y="1"/>
                  </a:moveTo>
                  <a:cubicBezTo>
                    <a:pt x="1569" y="1"/>
                    <a:pt x="1455" y="1243"/>
                    <a:pt x="0" y="1832"/>
                  </a:cubicBezTo>
                  <a:cubicBezTo>
                    <a:pt x="0" y="1832"/>
                    <a:pt x="50" y="1838"/>
                    <a:pt x="134" y="1838"/>
                  </a:cubicBezTo>
                  <a:cubicBezTo>
                    <a:pt x="477" y="1838"/>
                    <a:pt x="1388" y="1743"/>
                    <a:pt x="1847" y="786"/>
                  </a:cubicBezTo>
                  <a:lnTo>
                    <a:pt x="1913" y="1783"/>
                  </a:lnTo>
                  <a:lnTo>
                    <a:pt x="2076" y="1766"/>
                  </a:lnTo>
                  <a:lnTo>
                    <a:pt x="2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75"/>
            <p:cNvSpPr/>
            <p:nvPr/>
          </p:nvSpPr>
          <p:spPr>
            <a:xfrm>
              <a:off x="2226040" y="2904582"/>
              <a:ext cx="78121" cy="39303"/>
            </a:xfrm>
            <a:custGeom>
              <a:avLst/>
              <a:gdLst/>
              <a:ahLst/>
              <a:cxnLst/>
              <a:rect l="l" t="t" r="r" b="b"/>
              <a:pathLst>
                <a:path w="1129" h="568" extrusionOk="0">
                  <a:moveTo>
                    <a:pt x="1128" y="1"/>
                  </a:moveTo>
                  <a:lnTo>
                    <a:pt x="1128" y="1"/>
                  </a:lnTo>
                  <a:cubicBezTo>
                    <a:pt x="856" y="169"/>
                    <a:pt x="553" y="266"/>
                    <a:pt x="243" y="266"/>
                  </a:cubicBezTo>
                  <a:cubicBezTo>
                    <a:pt x="162" y="266"/>
                    <a:pt x="81" y="259"/>
                    <a:pt x="0" y="246"/>
                  </a:cubicBezTo>
                  <a:lnTo>
                    <a:pt x="0" y="246"/>
                  </a:lnTo>
                  <a:cubicBezTo>
                    <a:pt x="1" y="246"/>
                    <a:pt x="377" y="567"/>
                    <a:pt x="696" y="567"/>
                  </a:cubicBezTo>
                  <a:cubicBezTo>
                    <a:pt x="902" y="567"/>
                    <a:pt x="1084" y="435"/>
                    <a:pt x="11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75"/>
            <p:cNvSpPr/>
            <p:nvPr/>
          </p:nvSpPr>
          <p:spPr>
            <a:xfrm>
              <a:off x="2102735" y="2862720"/>
              <a:ext cx="96250" cy="82480"/>
            </a:xfrm>
            <a:custGeom>
              <a:avLst/>
              <a:gdLst/>
              <a:ahLst/>
              <a:cxnLst/>
              <a:rect l="l" t="t" r="r" b="b"/>
              <a:pathLst>
                <a:path w="1391" h="1192" extrusionOk="0">
                  <a:moveTo>
                    <a:pt x="802" y="1"/>
                  </a:moveTo>
                  <a:cubicBezTo>
                    <a:pt x="262" y="1"/>
                    <a:pt x="1" y="638"/>
                    <a:pt x="377" y="1014"/>
                  </a:cubicBezTo>
                  <a:cubicBezTo>
                    <a:pt x="499" y="1137"/>
                    <a:pt x="650" y="1192"/>
                    <a:pt x="797" y="1192"/>
                  </a:cubicBezTo>
                  <a:cubicBezTo>
                    <a:pt x="1101" y="1192"/>
                    <a:pt x="1390" y="958"/>
                    <a:pt x="1390" y="606"/>
                  </a:cubicBezTo>
                  <a:cubicBezTo>
                    <a:pt x="1390" y="262"/>
                    <a:pt x="1129" y="1"/>
                    <a:pt x="802" y="1"/>
                  </a:cubicBezTo>
                  <a:close/>
                </a:path>
              </a:pathLst>
            </a:custGeom>
            <a:solidFill>
              <a:srgbClr val="FA8152">
                <a:alpha val="541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75"/>
            <p:cNvSpPr/>
            <p:nvPr/>
          </p:nvSpPr>
          <p:spPr>
            <a:xfrm>
              <a:off x="1978462" y="2631956"/>
              <a:ext cx="369432" cy="332690"/>
            </a:xfrm>
            <a:custGeom>
              <a:avLst/>
              <a:gdLst/>
              <a:ahLst/>
              <a:cxnLst/>
              <a:rect l="l" t="t" r="r" b="b"/>
              <a:pathLst>
                <a:path w="5339" h="4808" extrusionOk="0">
                  <a:moveTo>
                    <a:pt x="2941" y="1"/>
                  </a:moveTo>
                  <a:cubicBezTo>
                    <a:pt x="2943" y="2"/>
                    <a:pt x="2944" y="3"/>
                    <a:pt x="2946" y="4"/>
                  </a:cubicBezTo>
                  <a:lnTo>
                    <a:pt x="2946" y="4"/>
                  </a:lnTo>
                  <a:cubicBezTo>
                    <a:pt x="2954" y="2"/>
                    <a:pt x="2957" y="1"/>
                    <a:pt x="2957" y="1"/>
                  </a:cubicBezTo>
                  <a:close/>
                  <a:moveTo>
                    <a:pt x="2946" y="4"/>
                  </a:moveTo>
                  <a:cubicBezTo>
                    <a:pt x="2773" y="57"/>
                    <a:pt x="623" y="739"/>
                    <a:pt x="309" y="1963"/>
                  </a:cubicBezTo>
                  <a:cubicBezTo>
                    <a:pt x="0" y="3247"/>
                    <a:pt x="904" y="4807"/>
                    <a:pt x="1332" y="4807"/>
                  </a:cubicBezTo>
                  <a:cubicBezTo>
                    <a:pt x="1335" y="4807"/>
                    <a:pt x="1337" y="4807"/>
                    <a:pt x="1339" y="4807"/>
                  </a:cubicBezTo>
                  <a:cubicBezTo>
                    <a:pt x="1764" y="4791"/>
                    <a:pt x="5339" y="1526"/>
                    <a:pt x="2946"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75"/>
            <p:cNvSpPr/>
            <p:nvPr/>
          </p:nvSpPr>
          <p:spPr>
            <a:xfrm>
              <a:off x="2076718" y="2252217"/>
              <a:ext cx="201427" cy="186965"/>
            </a:xfrm>
            <a:custGeom>
              <a:avLst/>
              <a:gdLst/>
              <a:ahLst/>
              <a:cxnLst/>
              <a:rect l="l" t="t" r="r" b="b"/>
              <a:pathLst>
                <a:path w="2911" h="2702" extrusionOk="0">
                  <a:moveTo>
                    <a:pt x="1473" y="1"/>
                  </a:moveTo>
                  <a:cubicBezTo>
                    <a:pt x="1414" y="1"/>
                    <a:pt x="1353" y="5"/>
                    <a:pt x="1292" y="13"/>
                  </a:cubicBezTo>
                  <a:cubicBezTo>
                    <a:pt x="540" y="94"/>
                    <a:pt x="1" y="765"/>
                    <a:pt x="99" y="1517"/>
                  </a:cubicBezTo>
                  <a:cubicBezTo>
                    <a:pt x="175" y="2201"/>
                    <a:pt x="775" y="2702"/>
                    <a:pt x="1464" y="2702"/>
                  </a:cubicBezTo>
                  <a:cubicBezTo>
                    <a:pt x="1515" y="2702"/>
                    <a:pt x="1567" y="2699"/>
                    <a:pt x="1619" y="2694"/>
                  </a:cubicBezTo>
                  <a:cubicBezTo>
                    <a:pt x="2371" y="2595"/>
                    <a:pt x="2910" y="1925"/>
                    <a:pt x="2812" y="1190"/>
                  </a:cubicBezTo>
                  <a:cubicBezTo>
                    <a:pt x="2737" y="499"/>
                    <a:pt x="2151" y="1"/>
                    <a:pt x="14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75"/>
            <p:cNvSpPr/>
            <p:nvPr/>
          </p:nvSpPr>
          <p:spPr>
            <a:xfrm>
              <a:off x="2196632" y="2317536"/>
              <a:ext cx="237616" cy="938907"/>
            </a:xfrm>
            <a:custGeom>
              <a:avLst/>
              <a:gdLst/>
              <a:ahLst/>
              <a:cxnLst/>
              <a:rect l="l" t="t" r="r" b="b"/>
              <a:pathLst>
                <a:path w="3434" h="13569" extrusionOk="0">
                  <a:moveTo>
                    <a:pt x="164" y="785"/>
                  </a:moveTo>
                  <a:cubicBezTo>
                    <a:pt x="246" y="785"/>
                    <a:pt x="507" y="1292"/>
                    <a:pt x="573" y="1406"/>
                  </a:cubicBezTo>
                  <a:cubicBezTo>
                    <a:pt x="949" y="2044"/>
                    <a:pt x="1145" y="2714"/>
                    <a:pt x="1390" y="3417"/>
                  </a:cubicBezTo>
                  <a:cubicBezTo>
                    <a:pt x="2322" y="6212"/>
                    <a:pt x="1815" y="9335"/>
                    <a:pt x="622" y="11721"/>
                  </a:cubicBezTo>
                  <a:cubicBezTo>
                    <a:pt x="409" y="12163"/>
                    <a:pt x="851" y="13569"/>
                    <a:pt x="1504" y="13340"/>
                  </a:cubicBezTo>
                  <a:cubicBezTo>
                    <a:pt x="2485" y="13013"/>
                    <a:pt x="2600" y="11787"/>
                    <a:pt x="2812" y="10953"/>
                  </a:cubicBezTo>
                  <a:cubicBezTo>
                    <a:pt x="3433" y="8452"/>
                    <a:pt x="3384" y="5297"/>
                    <a:pt x="2404" y="2861"/>
                  </a:cubicBezTo>
                  <a:cubicBezTo>
                    <a:pt x="2158" y="2273"/>
                    <a:pt x="1521" y="867"/>
                    <a:pt x="1063" y="638"/>
                  </a:cubicBezTo>
                  <a:cubicBezTo>
                    <a:pt x="769" y="491"/>
                    <a:pt x="311" y="0"/>
                    <a:pt x="0" y="311"/>
                  </a:cubicBezTo>
                </a:path>
              </a:pathLst>
            </a:custGeom>
            <a:solidFill>
              <a:srgbClr val="FFBE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75"/>
            <p:cNvSpPr/>
            <p:nvPr/>
          </p:nvSpPr>
          <p:spPr>
            <a:xfrm>
              <a:off x="2056375" y="2270000"/>
              <a:ext cx="52104" cy="89469"/>
            </a:xfrm>
            <a:custGeom>
              <a:avLst/>
              <a:gdLst/>
              <a:ahLst/>
              <a:cxnLst/>
              <a:rect l="l" t="t" r="r" b="b"/>
              <a:pathLst>
                <a:path w="753" h="1293" extrusionOk="0">
                  <a:moveTo>
                    <a:pt x="0" y="949"/>
                  </a:moveTo>
                  <a:cubicBezTo>
                    <a:pt x="0" y="867"/>
                    <a:pt x="164" y="835"/>
                    <a:pt x="213" y="753"/>
                  </a:cubicBezTo>
                  <a:cubicBezTo>
                    <a:pt x="295" y="606"/>
                    <a:pt x="393" y="442"/>
                    <a:pt x="491" y="295"/>
                  </a:cubicBezTo>
                  <a:cubicBezTo>
                    <a:pt x="573" y="181"/>
                    <a:pt x="654" y="83"/>
                    <a:pt x="752" y="1"/>
                  </a:cubicBezTo>
                  <a:cubicBezTo>
                    <a:pt x="752" y="295"/>
                    <a:pt x="524" y="1080"/>
                    <a:pt x="311" y="1292"/>
                  </a:cubicBezTo>
                </a:path>
              </a:pathLst>
            </a:custGeom>
            <a:solidFill>
              <a:srgbClr val="FFBE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75"/>
            <p:cNvSpPr/>
            <p:nvPr/>
          </p:nvSpPr>
          <p:spPr>
            <a:xfrm>
              <a:off x="2111108" y="2242737"/>
              <a:ext cx="197967" cy="192916"/>
            </a:xfrm>
            <a:custGeom>
              <a:avLst/>
              <a:gdLst/>
              <a:ahLst/>
              <a:cxnLst/>
              <a:rect l="l" t="t" r="r" b="b"/>
              <a:pathLst>
                <a:path w="2861" h="2788" extrusionOk="0">
                  <a:moveTo>
                    <a:pt x="965" y="1"/>
                  </a:moveTo>
                  <a:cubicBezTo>
                    <a:pt x="930" y="1"/>
                    <a:pt x="933" y="47"/>
                    <a:pt x="991" y="150"/>
                  </a:cubicBezTo>
                  <a:cubicBezTo>
                    <a:pt x="1121" y="399"/>
                    <a:pt x="1316" y="770"/>
                    <a:pt x="1432" y="992"/>
                  </a:cubicBezTo>
                  <a:lnTo>
                    <a:pt x="1432" y="992"/>
                  </a:lnTo>
                  <a:cubicBezTo>
                    <a:pt x="1142" y="499"/>
                    <a:pt x="683" y="152"/>
                    <a:pt x="567" y="152"/>
                  </a:cubicBezTo>
                  <a:cubicBezTo>
                    <a:pt x="517" y="152"/>
                    <a:pt x="530" y="217"/>
                    <a:pt x="648" y="362"/>
                  </a:cubicBezTo>
                  <a:cubicBezTo>
                    <a:pt x="860" y="624"/>
                    <a:pt x="1057" y="902"/>
                    <a:pt x="1220" y="1179"/>
                  </a:cubicBezTo>
                  <a:cubicBezTo>
                    <a:pt x="847" y="698"/>
                    <a:pt x="421" y="474"/>
                    <a:pt x="307" y="474"/>
                  </a:cubicBezTo>
                  <a:cubicBezTo>
                    <a:pt x="266" y="474"/>
                    <a:pt x="265" y="502"/>
                    <a:pt x="321" y="558"/>
                  </a:cubicBezTo>
                  <a:cubicBezTo>
                    <a:pt x="550" y="771"/>
                    <a:pt x="959" y="1294"/>
                    <a:pt x="959" y="1294"/>
                  </a:cubicBezTo>
                  <a:cubicBezTo>
                    <a:pt x="469" y="915"/>
                    <a:pt x="151" y="755"/>
                    <a:pt x="59" y="755"/>
                  </a:cubicBezTo>
                  <a:cubicBezTo>
                    <a:pt x="0" y="755"/>
                    <a:pt x="34" y="820"/>
                    <a:pt x="174" y="934"/>
                  </a:cubicBezTo>
                  <a:cubicBezTo>
                    <a:pt x="484" y="1212"/>
                    <a:pt x="1335" y="1981"/>
                    <a:pt x="1335" y="1981"/>
                  </a:cubicBezTo>
                  <a:cubicBezTo>
                    <a:pt x="1320" y="1980"/>
                    <a:pt x="1305" y="1979"/>
                    <a:pt x="1290" y="1979"/>
                  </a:cubicBezTo>
                  <a:cubicBezTo>
                    <a:pt x="829" y="1979"/>
                    <a:pt x="367" y="2405"/>
                    <a:pt x="611" y="2405"/>
                  </a:cubicBezTo>
                  <a:cubicBezTo>
                    <a:pt x="637" y="2405"/>
                    <a:pt x="671" y="2400"/>
                    <a:pt x="713" y="2389"/>
                  </a:cubicBezTo>
                  <a:cubicBezTo>
                    <a:pt x="835" y="2374"/>
                    <a:pt x="956" y="2367"/>
                    <a:pt x="1077" y="2367"/>
                  </a:cubicBezTo>
                  <a:cubicBezTo>
                    <a:pt x="1347" y="2367"/>
                    <a:pt x="1614" y="2403"/>
                    <a:pt x="1874" y="2471"/>
                  </a:cubicBezTo>
                  <a:cubicBezTo>
                    <a:pt x="2197" y="2645"/>
                    <a:pt x="2506" y="2787"/>
                    <a:pt x="2674" y="2787"/>
                  </a:cubicBezTo>
                  <a:cubicBezTo>
                    <a:pt x="2821" y="2787"/>
                    <a:pt x="2860" y="2679"/>
                    <a:pt x="2708" y="2389"/>
                  </a:cubicBezTo>
                  <a:cubicBezTo>
                    <a:pt x="2463" y="1948"/>
                    <a:pt x="1743" y="820"/>
                    <a:pt x="1743" y="820"/>
                  </a:cubicBezTo>
                  <a:cubicBezTo>
                    <a:pt x="1422" y="332"/>
                    <a:pt x="1058" y="1"/>
                    <a:pt x="965" y="1"/>
                  </a:cubicBezTo>
                  <a:close/>
                </a:path>
              </a:pathLst>
            </a:custGeom>
            <a:solidFill>
              <a:srgbClr val="FFB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8" name="Google Shape;1948;p75"/>
          <p:cNvGrpSpPr/>
          <p:nvPr/>
        </p:nvGrpSpPr>
        <p:grpSpPr>
          <a:xfrm>
            <a:off x="2540528" y="2390606"/>
            <a:ext cx="832548" cy="2154232"/>
            <a:chOff x="2540528" y="2390606"/>
            <a:chExt cx="832548" cy="2154232"/>
          </a:xfrm>
        </p:grpSpPr>
        <p:sp>
          <p:nvSpPr>
            <p:cNvPr id="1949" name="Google Shape;1949;p75"/>
            <p:cNvSpPr/>
            <p:nvPr/>
          </p:nvSpPr>
          <p:spPr>
            <a:xfrm>
              <a:off x="3111728" y="3437380"/>
              <a:ext cx="175409" cy="1078058"/>
            </a:xfrm>
            <a:custGeom>
              <a:avLst/>
              <a:gdLst/>
              <a:ahLst/>
              <a:cxnLst/>
              <a:rect l="l" t="t" r="r" b="b"/>
              <a:pathLst>
                <a:path w="2535" h="15580" extrusionOk="0">
                  <a:moveTo>
                    <a:pt x="2534" y="0"/>
                  </a:moveTo>
                  <a:lnTo>
                    <a:pt x="0" y="491"/>
                  </a:lnTo>
                  <a:cubicBezTo>
                    <a:pt x="0" y="491"/>
                    <a:pt x="164" y="5852"/>
                    <a:pt x="278" y="7405"/>
                  </a:cubicBezTo>
                  <a:cubicBezTo>
                    <a:pt x="425" y="9449"/>
                    <a:pt x="327" y="15563"/>
                    <a:pt x="327" y="15563"/>
                  </a:cubicBezTo>
                  <a:lnTo>
                    <a:pt x="1423" y="15579"/>
                  </a:lnTo>
                  <a:cubicBezTo>
                    <a:pt x="1423" y="15579"/>
                    <a:pt x="2256" y="8730"/>
                    <a:pt x="2371" y="6441"/>
                  </a:cubicBezTo>
                  <a:cubicBezTo>
                    <a:pt x="2452" y="4970"/>
                    <a:pt x="2534" y="0"/>
                    <a:pt x="25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75"/>
            <p:cNvSpPr/>
            <p:nvPr/>
          </p:nvSpPr>
          <p:spPr>
            <a:xfrm>
              <a:off x="2833428" y="3455439"/>
              <a:ext cx="327016" cy="1059998"/>
            </a:xfrm>
            <a:custGeom>
              <a:avLst/>
              <a:gdLst/>
              <a:ahLst/>
              <a:cxnLst/>
              <a:rect l="l" t="t" r="r" b="b"/>
              <a:pathLst>
                <a:path w="4726" h="15319" extrusionOk="0">
                  <a:moveTo>
                    <a:pt x="1881" y="1"/>
                  </a:moveTo>
                  <a:lnTo>
                    <a:pt x="1" y="15318"/>
                  </a:lnTo>
                  <a:lnTo>
                    <a:pt x="916" y="15318"/>
                  </a:lnTo>
                  <a:cubicBezTo>
                    <a:pt x="916" y="15318"/>
                    <a:pt x="2518" y="9466"/>
                    <a:pt x="3058" y="7504"/>
                  </a:cubicBezTo>
                  <a:cubicBezTo>
                    <a:pt x="3532" y="5837"/>
                    <a:pt x="4725" y="197"/>
                    <a:pt x="4725" y="197"/>
                  </a:cubicBezTo>
                  <a:lnTo>
                    <a:pt x="18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75"/>
            <p:cNvSpPr/>
            <p:nvPr/>
          </p:nvSpPr>
          <p:spPr>
            <a:xfrm>
              <a:off x="2923935" y="2801690"/>
              <a:ext cx="372200" cy="711532"/>
            </a:xfrm>
            <a:custGeom>
              <a:avLst/>
              <a:gdLst/>
              <a:ahLst/>
              <a:cxnLst/>
              <a:rect l="l" t="t" r="r" b="b"/>
              <a:pathLst>
                <a:path w="5379" h="10283" extrusionOk="0">
                  <a:moveTo>
                    <a:pt x="2110" y="0"/>
                  </a:moveTo>
                  <a:lnTo>
                    <a:pt x="1259" y="131"/>
                  </a:lnTo>
                  <a:lnTo>
                    <a:pt x="1" y="752"/>
                  </a:lnTo>
                  <a:lnTo>
                    <a:pt x="475" y="10282"/>
                  </a:lnTo>
                  <a:lnTo>
                    <a:pt x="5379" y="9874"/>
                  </a:lnTo>
                  <a:lnTo>
                    <a:pt x="4562" y="768"/>
                  </a:lnTo>
                  <a:lnTo>
                    <a:pt x="21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75"/>
            <p:cNvSpPr/>
            <p:nvPr/>
          </p:nvSpPr>
          <p:spPr>
            <a:xfrm>
              <a:off x="3011050" y="2658181"/>
              <a:ext cx="150499" cy="210422"/>
            </a:xfrm>
            <a:custGeom>
              <a:avLst/>
              <a:gdLst/>
              <a:ahLst/>
              <a:cxnLst/>
              <a:rect l="l" t="t" r="r" b="b"/>
              <a:pathLst>
                <a:path w="2175" h="3041" extrusionOk="0">
                  <a:moveTo>
                    <a:pt x="1184" y="1"/>
                  </a:moveTo>
                  <a:cubicBezTo>
                    <a:pt x="1138" y="1"/>
                    <a:pt x="1093" y="5"/>
                    <a:pt x="1047" y="14"/>
                  </a:cubicBezTo>
                  <a:lnTo>
                    <a:pt x="932" y="31"/>
                  </a:lnTo>
                  <a:cubicBezTo>
                    <a:pt x="360" y="145"/>
                    <a:pt x="0" y="848"/>
                    <a:pt x="180" y="1535"/>
                  </a:cubicBezTo>
                  <a:lnTo>
                    <a:pt x="164" y="1535"/>
                  </a:lnTo>
                  <a:lnTo>
                    <a:pt x="344" y="2254"/>
                  </a:lnTo>
                  <a:cubicBezTo>
                    <a:pt x="467" y="2734"/>
                    <a:pt x="809" y="3041"/>
                    <a:pt x="1196" y="3041"/>
                  </a:cubicBezTo>
                  <a:cubicBezTo>
                    <a:pt x="1270" y="3041"/>
                    <a:pt x="1346" y="3030"/>
                    <a:pt x="1423" y="3006"/>
                  </a:cubicBezTo>
                  <a:cubicBezTo>
                    <a:pt x="1897" y="2859"/>
                    <a:pt x="2175" y="2319"/>
                    <a:pt x="2126" y="1747"/>
                  </a:cubicBezTo>
                  <a:lnTo>
                    <a:pt x="2060" y="995"/>
                  </a:lnTo>
                  <a:cubicBezTo>
                    <a:pt x="2016" y="417"/>
                    <a:pt x="1622" y="1"/>
                    <a:pt x="1184" y="1"/>
                  </a:cubicBezTo>
                  <a:close/>
                </a:path>
              </a:pathLst>
            </a:custGeom>
            <a:solidFill>
              <a:srgbClr val="FFA8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75"/>
            <p:cNvSpPr/>
            <p:nvPr/>
          </p:nvSpPr>
          <p:spPr>
            <a:xfrm>
              <a:off x="2951128" y="2416900"/>
              <a:ext cx="321272" cy="382718"/>
            </a:xfrm>
            <a:custGeom>
              <a:avLst/>
              <a:gdLst/>
              <a:ahLst/>
              <a:cxnLst/>
              <a:rect l="l" t="t" r="r" b="b"/>
              <a:pathLst>
                <a:path w="4643" h="5531" extrusionOk="0">
                  <a:moveTo>
                    <a:pt x="2289" y="0"/>
                  </a:moveTo>
                  <a:cubicBezTo>
                    <a:pt x="2257" y="0"/>
                    <a:pt x="2224" y="1"/>
                    <a:pt x="2191" y="3"/>
                  </a:cubicBezTo>
                  <a:cubicBezTo>
                    <a:pt x="948" y="68"/>
                    <a:pt x="0" y="1343"/>
                    <a:pt x="65" y="2864"/>
                  </a:cubicBezTo>
                  <a:cubicBezTo>
                    <a:pt x="145" y="4329"/>
                    <a:pt x="163" y="5531"/>
                    <a:pt x="1313" y="5531"/>
                  </a:cubicBezTo>
                  <a:cubicBezTo>
                    <a:pt x="1343" y="5531"/>
                    <a:pt x="1374" y="5530"/>
                    <a:pt x="1406" y="5528"/>
                  </a:cubicBezTo>
                  <a:cubicBezTo>
                    <a:pt x="2648" y="5463"/>
                    <a:pt x="4643" y="4122"/>
                    <a:pt x="4561" y="2619"/>
                  </a:cubicBezTo>
                  <a:cubicBezTo>
                    <a:pt x="4497" y="1155"/>
                    <a:pt x="3489" y="0"/>
                    <a:pt x="2289" y="0"/>
                  </a:cubicBezTo>
                  <a:close/>
                </a:path>
              </a:pathLst>
            </a:custGeom>
            <a:solidFill>
              <a:srgbClr val="FFBE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75"/>
            <p:cNvSpPr/>
            <p:nvPr/>
          </p:nvSpPr>
          <p:spPr>
            <a:xfrm>
              <a:off x="2826025" y="2390606"/>
              <a:ext cx="465613" cy="354555"/>
            </a:xfrm>
            <a:custGeom>
              <a:avLst/>
              <a:gdLst/>
              <a:ahLst/>
              <a:cxnLst/>
              <a:rect l="l" t="t" r="r" b="b"/>
              <a:pathLst>
                <a:path w="6729" h="5124" extrusionOk="0">
                  <a:moveTo>
                    <a:pt x="4244" y="0"/>
                  </a:moveTo>
                  <a:cubicBezTo>
                    <a:pt x="3472" y="0"/>
                    <a:pt x="2858" y="349"/>
                    <a:pt x="2235" y="349"/>
                  </a:cubicBezTo>
                  <a:cubicBezTo>
                    <a:pt x="2025" y="349"/>
                    <a:pt x="1814" y="309"/>
                    <a:pt x="1596" y="203"/>
                  </a:cubicBezTo>
                  <a:cubicBezTo>
                    <a:pt x="1482" y="147"/>
                    <a:pt x="1372" y="122"/>
                    <a:pt x="1268" y="122"/>
                  </a:cubicBezTo>
                  <a:cubicBezTo>
                    <a:pt x="403" y="122"/>
                    <a:pt x="1" y="1885"/>
                    <a:pt x="1972" y="2279"/>
                  </a:cubicBezTo>
                  <a:cubicBezTo>
                    <a:pt x="2476" y="2380"/>
                    <a:pt x="2870" y="2416"/>
                    <a:pt x="3183" y="2416"/>
                  </a:cubicBezTo>
                  <a:cubicBezTo>
                    <a:pt x="3964" y="2416"/>
                    <a:pt x="4239" y="2192"/>
                    <a:pt x="4456" y="2192"/>
                  </a:cubicBezTo>
                  <a:cubicBezTo>
                    <a:pt x="4533" y="2192"/>
                    <a:pt x="4603" y="2220"/>
                    <a:pt x="4685" y="2296"/>
                  </a:cubicBezTo>
                  <a:cubicBezTo>
                    <a:pt x="4685" y="2296"/>
                    <a:pt x="4473" y="3440"/>
                    <a:pt x="4832" y="4355"/>
                  </a:cubicBezTo>
                  <a:cubicBezTo>
                    <a:pt x="4930" y="4601"/>
                    <a:pt x="4898" y="4944"/>
                    <a:pt x="5127" y="5107"/>
                  </a:cubicBezTo>
                  <a:lnTo>
                    <a:pt x="5127" y="5124"/>
                  </a:lnTo>
                  <a:cubicBezTo>
                    <a:pt x="5830" y="4829"/>
                    <a:pt x="6336" y="4208"/>
                    <a:pt x="6483" y="3473"/>
                  </a:cubicBezTo>
                  <a:cubicBezTo>
                    <a:pt x="6729" y="2197"/>
                    <a:pt x="6058" y="1772"/>
                    <a:pt x="6058" y="1772"/>
                  </a:cubicBezTo>
                  <a:cubicBezTo>
                    <a:pt x="6058" y="1772"/>
                    <a:pt x="6549" y="628"/>
                    <a:pt x="5061" y="138"/>
                  </a:cubicBezTo>
                  <a:cubicBezTo>
                    <a:pt x="4768" y="38"/>
                    <a:pt x="4497" y="0"/>
                    <a:pt x="4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75"/>
            <p:cNvSpPr/>
            <p:nvPr/>
          </p:nvSpPr>
          <p:spPr>
            <a:xfrm>
              <a:off x="3156981" y="2632371"/>
              <a:ext cx="72793" cy="70095"/>
            </a:xfrm>
            <a:custGeom>
              <a:avLst/>
              <a:gdLst/>
              <a:ahLst/>
              <a:cxnLst/>
              <a:rect l="l" t="t" r="r" b="b"/>
              <a:pathLst>
                <a:path w="1052" h="1013" extrusionOk="0">
                  <a:moveTo>
                    <a:pt x="601" y="1"/>
                  </a:moveTo>
                  <a:cubicBezTo>
                    <a:pt x="472" y="1"/>
                    <a:pt x="360" y="44"/>
                    <a:pt x="360" y="44"/>
                  </a:cubicBezTo>
                  <a:lnTo>
                    <a:pt x="0" y="992"/>
                  </a:lnTo>
                  <a:cubicBezTo>
                    <a:pt x="55" y="1006"/>
                    <a:pt x="112" y="1012"/>
                    <a:pt x="169" y="1012"/>
                  </a:cubicBezTo>
                  <a:cubicBezTo>
                    <a:pt x="593" y="1012"/>
                    <a:pt x="1051" y="663"/>
                    <a:pt x="965" y="289"/>
                  </a:cubicBezTo>
                  <a:cubicBezTo>
                    <a:pt x="913" y="56"/>
                    <a:pt x="746" y="1"/>
                    <a:pt x="601" y="1"/>
                  </a:cubicBezTo>
                  <a:close/>
                </a:path>
              </a:pathLst>
            </a:custGeom>
            <a:solidFill>
              <a:srgbClr val="FFBE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75"/>
            <p:cNvSpPr/>
            <p:nvPr/>
          </p:nvSpPr>
          <p:spPr>
            <a:xfrm>
              <a:off x="2977422" y="2628081"/>
              <a:ext cx="58608" cy="69610"/>
            </a:xfrm>
            <a:custGeom>
              <a:avLst/>
              <a:gdLst/>
              <a:ahLst/>
              <a:cxnLst/>
              <a:rect l="l" t="t" r="r" b="b"/>
              <a:pathLst>
                <a:path w="847" h="1006" extrusionOk="0">
                  <a:moveTo>
                    <a:pt x="724" y="0"/>
                  </a:moveTo>
                  <a:cubicBezTo>
                    <a:pt x="694" y="0"/>
                    <a:pt x="661" y="13"/>
                    <a:pt x="634" y="41"/>
                  </a:cubicBezTo>
                  <a:cubicBezTo>
                    <a:pt x="552" y="122"/>
                    <a:pt x="552" y="269"/>
                    <a:pt x="454" y="351"/>
                  </a:cubicBezTo>
                  <a:cubicBezTo>
                    <a:pt x="372" y="433"/>
                    <a:pt x="258" y="498"/>
                    <a:pt x="160" y="580"/>
                  </a:cubicBezTo>
                  <a:cubicBezTo>
                    <a:pt x="1" y="710"/>
                    <a:pt x="84" y="1005"/>
                    <a:pt x="275" y="1005"/>
                  </a:cubicBezTo>
                  <a:cubicBezTo>
                    <a:pt x="300" y="1005"/>
                    <a:pt x="327" y="1000"/>
                    <a:pt x="356" y="989"/>
                  </a:cubicBezTo>
                  <a:cubicBezTo>
                    <a:pt x="536" y="907"/>
                    <a:pt x="683" y="760"/>
                    <a:pt x="732" y="580"/>
                  </a:cubicBezTo>
                  <a:cubicBezTo>
                    <a:pt x="830" y="417"/>
                    <a:pt x="846" y="237"/>
                    <a:pt x="813" y="73"/>
                  </a:cubicBezTo>
                  <a:cubicBezTo>
                    <a:pt x="804" y="26"/>
                    <a:pt x="767" y="0"/>
                    <a:pt x="724" y="0"/>
                  </a:cubicBezTo>
                  <a:close/>
                </a:path>
              </a:pathLst>
            </a:custGeom>
            <a:solidFill>
              <a:srgbClr val="FA8152">
                <a:alpha val="541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75"/>
            <p:cNvSpPr/>
            <p:nvPr/>
          </p:nvSpPr>
          <p:spPr>
            <a:xfrm>
              <a:off x="2688674" y="4479102"/>
              <a:ext cx="236509" cy="65735"/>
            </a:xfrm>
            <a:custGeom>
              <a:avLst/>
              <a:gdLst/>
              <a:ahLst/>
              <a:cxnLst/>
              <a:rect l="l" t="t" r="r" b="b"/>
              <a:pathLst>
                <a:path w="3418" h="950" extrusionOk="0">
                  <a:moveTo>
                    <a:pt x="2207" y="1"/>
                  </a:moveTo>
                  <a:lnTo>
                    <a:pt x="2011" y="328"/>
                  </a:lnTo>
                  <a:cubicBezTo>
                    <a:pt x="2011" y="328"/>
                    <a:pt x="1096" y="557"/>
                    <a:pt x="1" y="704"/>
                  </a:cubicBezTo>
                  <a:lnTo>
                    <a:pt x="33" y="818"/>
                  </a:lnTo>
                  <a:lnTo>
                    <a:pt x="1" y="867"/>
                  </a:lnTo>
                  <a:lnTo>
                    <a:pt x="33" y="949"/>
                  </a:lnTo>
                  <a:lnTo>
                    <a:pt x="3417" y="786"/>
                  </a:lnTo>
                  <a:lnTo>
                    <a:pt x="3401" y="687"/>
                  </a:lnTo>
                  <a:cubicBezTo>
                    <a:pt x="3401" y="655"/>
                    <a:pt x="3221" y="132"/>
                    <a:pt x="3221" y="132"/>
                  </a:cubicBezTo>
                  <a:lnTo>
                    <a:pt x="3205" y="50"/>
                  </a:lnTo>
                  <a:lnTo>
                    <a:pt x="3172" y="50"/>
                  </a:lnTo>
                  <a:lnTo>
                    <a:pt x="3172" y="148"/>
                  </a:lnTo>
                  <a:lnTo>
                    <a:pt x="2256" y="197"/>
                  </a:lnTo>
                  <a:lnTo>
                    <a:pt x="225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75"/>
            <p:cNvSpPr/>
            <p:nvPr/>
          </p:nvSpPr>
          <p:spPr>
            <a:xfrm>
              <a:off x="3120793" y="4479102"/>
              <a:ext cx="236439" cy="65735"/>
            </a:xfrm>
            <a:custGeom>
              <a:avLst/>
              <a:gdLst/>
              <a:ahLst/>
              <a:cxnLst/>
              <a:rect l="l" t="t" r="r" b="b"/>
              <a:pathLst>
                <a:path w="3417" h="950" extrusionOk="0">
                  <a:moveTo>
                    <a:pt x="1177" y="1"/>
                  </a:moveTo>
                  <a:lnTo>
                    <a:pt x="1177" y="197"/>
                  </a:lnTo>
                  <a:lnTo>
                    <a:pt x="245" y="148"/>
                  </a:lnTo>
                  <a:lnTo>
                    <a:pt x="245" y="50"/>
                  </a:lnTo>
                  <a:lnTo>
                    <a:pt x="229" y="50"/>
                  </a:lnTo>
                  <a:lnTo>
                    <a:pt x="196" y="132"/>
                  </a:lnTo>
                  <a:cubicBezTo>
                    <a:pt x="196" y="132"/>
                    <a:pt x="17" y="655"/>
                    <a:pt x="17" y="687"/>
                  </a:cubicBezTo>
                  <a:lnTo>
                    <a:pt x="0" y="786"/>
                  </a:lnTo>
                  <a:lnTo>
                    <a:pt x="3384" y="949"/>
                  </a:lnTo>
                  <a:lnTo>
                    <a:pt x="3417" y="867"/>
                  </a:lnTo>
                  <a:lnTo>
                    <a:pt x="3384" y="818"/>
                  </a:lnTo>
                  <a:lnTo>
                    <a:pt x="3417" y="704"/>
                  </a:lnTo>
                  <a:cubicBezTo>
                    <a:pt x="2321" y="557"/>
                    <a:pt x="1422" y="328"/>
                    <a:pt x="1422" y="328"/>
                  </a:cubicBezTo>
                  <a:lnTo>
                    <a:pt x="121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75"/>
            <p:cNvSpPr/>
            <p:nvPr/>
          </p:nvSpPr>
          <p:spPr>
            <a:xfrm>
              <a:off x="2770115" y="2866110"/>
              <a:ext cx="161847" cy="279479"/>
            </a:xfrm>
            <a:custGeom>
              <a:avLst/>
              <a:gdLst/>
              <a:ahLst/>
              <a:cxnLst/>
              <a:rect l="l" t="t" r="r" b="b"/>
              <a:pathLst>
                <a:path w="2339" h="4039" extrusionOk="0">
                  <a:moveTo>
                    <a:pt x="1880" y="115"/>
                  </a:moveTo>
                  <a:cubicBezTo>
                    <a:pt x="1799" y="115"/>
                    <a:pt x="1668" y="377"/>
                    <a:pt x="1619" y="459"/>
                  </a:cubicBezTo>
                  <a:cubicBezTo>
                    <a:pt x="1308" y="933"/>
                    <a:pt x="1047" y="1407"/>
                    <a:pt x="818" y="1913"/>
                  </a:cubicBezTo>
                  <a:cubicBezTo>
                    <a:pt x="540" y="2453"/>
                    <a:pt x="1" y="3172"/>
                    <a:pt x="1" y="3744"/>
                  </a:cubicBezTo>
                  <a:cubicBezTo>
                    <a:pt x="1" y="3842"/>
                    <a:pt x="180" y="3744"/>
                    <a:pt x="278" y="3744"/>
                  </a:cubicBezTo>
                  <a:cubicBezTo>
                    <a:pt x="507" y="3728"/>
                    <a:pt x="752" y="3728"/>
                    <a:pt x="981" y="3777"/>
                  </a:cubicBezTo>
                  <a:cubicBezTo>
                    <a:pt x="1112" y="3810"/>
                    <a:pt x="1897" y="4039"/>
                    <a:pt x="1979" y="3973"/>
                  </a:cubicBezTo>
                  <a:cubicBezTo>
                    <a:pt x="2109" y="3842"/>
                    <a:pt x="2077" y="3221"/>
                    <a:pt x="2109" y="3041"/>
                  </a:cubicBezTo>
                  <a:cubicBezTo>
                    <a:pt x="2191" y="2387"/>
                    <a:pt x="2338" y="1701"/>
                    <a:pt x="2175" y="1047"/>
                  </a:cubicBezTo>
                  <a:cubicBezTo>
                    <a:pt x="2077" y="687"/>
                    <a:pt x="2224" y="230"/>
                    <a:pt x="1995" y="1"/>
                  </a:cubicBezTo>
                </a:path>
              </a:pathLst>
            </a:custGeom>
            <a:solidFill>
              <a:srgbClr val="FFBE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75"/>
            <p:cNvSpPr/>
            <p:nvPr/>
          </p:nvSpPr>
          <p:spPr>
            <a:xfrm>
              <a:off x="3223685" y="2860505"/>
              <a:ext cx="149392" cy="912890"/>
            </a:xfrm>
            <a:custGeom>
              <a:avLst/>
              <a:gdLst/>
              <a:ahLst/>
              <a:cxnLst/>
              <a:rect l="l" t="t" r="r" b="b"/>
              <a:pathLst>
                <a:path w="2159" h="13193" extrusionOk="0">
                  <a:moveTo>
                    <a:pt x="246" y="0"/>
                  </a:moveTo>
                  <a:cubicBezTo>
                    <a:pt x="83" y="0"/>
                    <a:pt x="409" y="82"/>
                    <a:pt x="442" y="180"/>
                  </a:cubicBezTo>
                  <a:cubicBezTo>
                    <a:pt x="524" y="392"/>
                    <a:pt x="851" y="638"/>
                    <a:pt x="998" y="866"/>
                  </a:cubicBezTo>
                  <a:cubicBezTo>
                    <a:pt x="1423" y="1569"/>
                    <a:pt x="1685" y="2370"/>
                    <a:pt x="1750" y="3188"/>
                  </a:cubicBezTo>
                  <a:cubicBezTo>
                    <a:pt x="2028" y="5869"/>
                    <a:pt x="2159" y="9710"/>
                    <a:pt x="1832" y="12424"/>
                  </a:cubicBezTo>
                  <a:cubicBezTo>
                    <a:pt x="1734" y="13192"/>
                    <a:pt x="1832" y="12424"/>
                    <a:pt x="1309" y="12947"/>
                  </a:cubicBezTo>
                  <a:cubicBezTo>
                    <a:pt x="1210" y="13045"/>
                    <a:pt x="1014" y="11737"/>
                    <a:pt x="998" y="11639"/>
                  </a:cubicBezTo>
                  <a:cubicBezTo>
                    <a:pt x="867" y="10691"/>
                    <a:pt x="671" y="9776"/>
                    <a:pt x="589" y="8828"/>
                  </a:cubicBezTo>
                  <a:cubicBezTo>
                    <a:pt x="328" y="5901"/>
                    <a:pt x="1" y="3057"/>
                    <a:pt x="1" y="147"/>
                  </a:cubicBezTo>
                </a:path>
              </a:pathLst>
            </a:custGeom>
            <a:solidFill>
              <a:srgbClr val="FFBE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75"/>
            <p:cNvSpPr/>
            <p:nvPr/>
          </p:nvSpPr>
          <p:spPr>
            <a:xfrm>
              <a:off x="2983926" y="2930599"/>
              <a:ext cx="4567" cy="3460"/>
            </a:xfrm>
            <a:custGeom>
              <a:avLst/>
              <a:gdLst/>
              <a:ahLst/>
              <a:cxnLst/>
              <a:rect l="l" t="t" r="r" b="b"/>
              <a:pathLst>
                <a:path w="66" h="50" extrusionOk="0">
                  <a:moveTo>
                    <a:pt x="66" y="1"/>
                  </a:moveTo>
                  <a:cubicBezTo>
                    <a:pt x="66" y="50"/>
                    <a:pt x="49" y="33"/>
                    <a:pt x="0" y="33"/>
                  </a:cubicBezTo>
                </a:path>
              </a:pathLst>
            </a:custGeom>
            <a:solidFill>
              <a:srgbClr val="32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75"/>
            <p:cNvSpPr/>
            <p:nvPr/>
          </p:nvSpPr>
          <p:spPr>
            <a:xfrm>
              <a:off x="2756553" y="2853655"/>
              <a:ext cx="207031" cy="313453"/>
            </a:xfrm>
            <a:custGeom>
              <a:avLst/>
              <a:gdLst/>
              <a:ahLst/>
              <a:cxnLst/>
              <a:rect l="l" t="t" r="r" b="b"/>
              <a:pathLst>
                <a:path w="2992" h="4530" extrusionOk="0">
                  <a:moveTo>
                    <a:pt x="2420" y="1"/>
                  </a:moveTo>
                  <a:cubicBezTo>
                    <a:pt x="1995" y="1"/>
                    <a:pt x="1488" y="1178"/>
                    <a:pt x="1308" y="1489"/>
                  </a:cubicBezTo>
                  <a:cubicBezTo>
                    <a:pt x="981" y="2077"/>
                    <a:pt x="540" y="2617"/>
                    <a:pt x="246" y="3221"/>
                  </a:cubicBezTo>
                  <a:cubicBezTo>
                    <a:pt x="147" y="3352"/>
                    <a:pt x="66" y="3516"/>
                    <a:pt x="0" y="3663"/>
                  </a:cubicBezTo>
                  <a:cubicBezTo>
                    <a:pt x="180" y="3843"/>
                    <a:pt x="818" y="3794"/>
                    <a:pt x="1079" y="3875"/>
                  </a:cubicBezTo>
                  <a:cubicBezTo>
                    <a:pt x="1324" y="3941"/>
                    <a:pt x="2305" y="4529"/>
                    <a:pt x="2567" y="4284"/>
                  </a:cubicBezTo>
                  <a:cubicBezTo>
                    <a:pt x="2665" y="4170"/>
                    <a:pt x="2616" y="3892"/>
                    <a:pt x="2665" y="3728"/>
                  </a:cubicBezTo>
                  <a:cubicBezTo>
                    <a:pt x="2796" y="3189"/>
                    <a:pt x="2992" y="2290"/>
                    <a:pt x="2796" y="17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75"/>
            <p:cNvSpPr/>
            <p:nvPr/>
          </p:nvSpPr>
          <p:spPr>
            <a:xfrm>
              <a:off x="3172827" y="3012041"/>
              <a:ext cx="5674" cy="2353"/>
            </a:xfrm>
            <a:custGeom>
              <a:avLst/>
              <a:gdLst/>
              <a:ahLst/>
              <a:cxnLst/>
              <a:rect l="l" t="t" r="r" b="b"/>
              <a:pathLst>
                <a:path w="82" h="34" extrusionOk="0">
                  <a:moveTo>
                    <a:pt x="82" y="1"/>
                  </a:moveTo>
                  <a:cubicBezTo>
                    <a:pt x="16" y="1"/>
                    <a:pt x="49" y="1"/>
                    <a:pt x="0" y="33"/>
                  </a:cubicBezTo>
                </a:path>
              </a:pathLst>
            </a:custGeom>
            <a:solidFill>
              <a:srgbClr val="3222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75"/>
            <p:cNvSpPr/>
            <p:nvPr/>
          </p:nvSpPr>
          <p:spPr>
            <a:xfrm>
              <a:off x="3159196" y="2843484"/>
              <a:ext cx="212775" cy="343968"/>
            </a:xfrm>
            <a:custGeom>
              <a:avLst/>
              <a:gdLst/>
              <a:ahLst/>
              <a:cxnLst/>
              <a:rect l="l" t="t" r="r" b="b"/>
              <a:pathLst>
                <a:path w="3075" h="4971" extrusionOk="0">
                  <a:moveTo>
                    <a:pt x="410" y="311"/>
                  </a:moveTo>
                  <a:cubicBezTo>
                    <a:pt x="410" y="279"/>
                    <a:pt x="442" y="622"/>
                    <a:pt x="442" y="720"/>
                  </a:cubicBezTo>
                  <a:lnTo>
                    <a:pt x="442" y="1734"/>
                  </a:lnTo>
                  <a:cubicBezTo>
                    <a:pt x="442" y="2469"/>
                    <a:pt x="410" y="3221"/>
                    <a:pt x="410" y="3941"/>
                  </a:cubicBezTo>
                  <a:cubicBezTo>
                    <a:pt x="410" y="4055"/>
                    <a:pt x="344" y="4529"/>
                    <a:pt x="410" y="4594"/>
                  </a:cubicBezTo>
                  <a:cubicBezTo>
                    <a:pt x="475" y="4676"/>
                    <a:pt x="491" y="4856"/>
                    <a:pt x="540" y="4905"/>
                  </a:cubicBezTo>
                  <a:cubicBezTo>
                    <a:pt x="606" y="4970"/>
                    <a:pt x="1031" y="4840"/>
                    <a:pt x="1096" y="4807"/>
                  </a:cubicBezTo>
                  <a:cubicBezTo>
                    <a:pt x="1554" y="4660"/>
                    <a:pt x="2993" y="4202"/>
                    <a:pt x="3074" y="4120"/>
                  </a:cubicBezTo>
                  <a:cubicBezTo>
                    <a:pt x="3074" y="4120"/>
                    <a:pt x="2943" y="3041"/>
                    <a:pt x="2878" y="2796"/>
                  </a:cubicBezTo>
                  <a:cubicBezTo>
                    <a:pt x="2535" y="1783"/>
                    <a:pt x="2273" y="671"/>
                    <a:pt x="1341" y="213"/>
                  </a:cubicBezTo>
                  <a:cubicBezTo>
                    <a:pt x="933" y="1"/>
                    <a:pt x="246" y="17"/>
                    <a:pt x="1" y="52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75"/>
            <p:cNvSpPr/>
            <p:nvPr/>
          </p:nvSpPr>
          <p:spPr>
            <a:xfrm>
              <a:off x="3009943" y="3447551"/>
              <a:ext cx="69" cy="3460"/>
            </a:xfrm>
            <a:custGeom>
              <a:avLst/>
              <a:gdLst/>
              <a:ahLst/>
              <a:cxnLst/>
              <a:rect l="l" t="t" r="r" b="b"/>
              <a:pathLst>
                <a:path w="1" h="50" extrusionOk="0">
                  <a:moveTo>
                    <a:pt x="0" y="0"/>
                  </a:moveTo>
                  <a:lnTo>
                    <a:pt x="0" y="49"/>
                  </a:lnTo>
                </a:path>
              </a:pathLst>
            </a:custGeom>
            <a:solidFill>
              <a:srgbClr val="FFBE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75"/>
            <p:cNvSpPr/>
            <p:nvPr/>
          </p:nvSpPr>
          <p:spPr>
            <a:xfrm>
              <a:off x="3239461" y="3633408"/>
              <a:ext cx="133270" cy="224607"/>
            </a:xfrm>
            <a:custGeom>
              <a:avLst/>
              <a:gdLst/>
              <a:ahLst/>
              <a:cxnLst/>
              <a:rect l="l" t="t" r="r" b="b"/>
              <a:pathLst>
                <a:path w="1926" h="3246" extrusionOk="0">
                  <a:moveTo>
                    <a:pt x="1371" y="0"/>
                  </a:moveTo>
                  <a:cubicBezTo>
                    <a:pt x="1236" y="0"/>
                    <a:pt x="1073" y="384"/>
                    <a:pt x="917" y="829"/>
                  </a:cubicBezTo>
                  <a:cubicBezTo>
                    <a:pt x="721" y="1156"/>
                    <a:pt x="459" y="1450"/>
                    <a:pt x="165" y="1695"/>
                  </a:cubicBezTo>
                  <a:cubicBezTo>
                    <a:pt x="0" y="1805"/>
                    <a:pt x="35" y="1863"/>
                    <a:pt x="154" y="1863"/>
                  </a:cubicBezTo>
                  <a:cubicBezTo>
                    <a:pt x="319" y="1863"/>
                    <a:pt x="646" y="1753"/>
                    <a:pt x="835" y="1515"/>
                  </a:cubicBezTo>
                  <a:lnTo>
                    <a:pt x="835" y="1515"/>
                  </a:lnTo>
                  <a:cubicBezTo>
                    <a:pt x="835" y="1516"/>
                    <a:pt x="721" y="2627"/>
                    <a:pt x="672" y="3019"/>
                  </a:cubicBezTo>
                  <a:cubicBezTo>
                    <a:pt x="656" y="3158"/>
                    <a:pt x="667" y="3227"/>
                    <a:pt x="694" y="3227"/>
                  </a:cubicBezTo>
                  <a:cubicBezTo>
                    <a:pt x="753" y="3227"/>
                    <a:pt x="892" y="2896"/>
                    <a:pt x="1015" y="2235"/>
                  </a:cubicBezTo>
                  <a:cubicBezTo>
                    <a:pt x="1015" y="2235"/>
                    <a:pt x="1048" y="2856"/>
                    <a:pt x="1015" y="3150"/>
                  </a:cubicBezTo>
                  <a:cubicBezTo>
                    <a:pt x="1009" y="3205"/>
                    <a:pt x="1015" y="3230"/>
                    <a:pt x="1029" y="3230"/>
                  </a:cubicBezTo>
                  <a:cubicBezTo>
                    <a:pt x="1090" y="3230"/>
                    <a:pt x="1297" y="2743"/>
                    <a:pt x="1244" y="2104"/>
                  </a:cubicBezTo>
                  <a:lnTo>
                    <a:pt x="1244" y="2104"/>
                  </a:lnTo>
                  <a:cubicBezTo>
                    <a:pt x="1326" y="2415"/>
                    <a:pt x="1358" y="2725"/>
                    <a:pt x="1358" y="3036"/>
                  </a:cubicBezTo>
                  <a:cubicBezTo>
                    <a:pt x="1366" y="3183"/>
                    <a:pt x="1388" y="3246"/>
                    <a:pt x="1415" y="3246"/>
                  </a:cubicBezTo>
                  <a:cubicBezTo>
                    <a:pt x="1498" y="3246"/>
                    <a:pt x="1628" y="2662"/>
                    <a:pt x="1526" y="2107"/>
                  </a:cubicBezTo>
                  <a:lnTo>
                    <a:pt x="1526" y="2107"/>
                  </a:lnTo>
                  <a:cubicBezTo>
                    <a:pt x="1582" y="2335"/>
                    <a:pt x="1672" y="2697"/>
                    <a:pt x="1734" y="2938"/>
                  </a:cubicBezTo>
                  <a:cubicBezTo>
                    <a:pt x="1756" y="3023"/>
                    <a:pt x="1778" y="3061"/>
                    <a:pt x="1798" y="3061"/>
                  </a:cubicBezTo>
                  <a:cubicBezTo>
                    <a:pt x="1872" y="3061"/>
                    <a:pt x="1926" y="2562"/>
                    <a:pt x="1849" y="1973"/>
                  </a:cubicBezTo>
                  <a:cubicBezTo>
                    <a:pt x="1849" y="1973"/>
                    <a:pt x="1636" y="747"/>
                    <a:pt x="1538" y="289"/>
                  </a:cubicBezTo>
                  <a:cubicBezTo>
                    <a:pt x="1491" y="85"/>
                    <a:pt x="1434" y="0"/>
                    <a:pt x="1371" y="0"/>
                  </a:cubicBezTo>
                  <a:close/>
                </a:path>
              </a:pathLst>
            </a:custGeom>
            <a:solidFill>
              <a:srgbClr val="FFB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75"/>
            <p:cNvSpPr/>
            <p:nvPr/>
          </p:nvSpPr>
          <p:spPr>
            <a:xfrm>
              <a:off x="2540528" y="3065183"/>
              <a:ext cx="509068" cy="619987"/>
            </a:xfrm>
            <a:custGeom>
              <a:avLst/>
              <a:gdLst/>
              <a:ahLst/>
              <a:cxnLst/>
              <a:rect l="l" t="t" r="r" b="b"/>
              <a:pathLst>
                <a:path w="7357" h="8960" extrusionOk="0">
                  <a:moveTo>
                    <a:pt x="5182" y="1178"/>
                  </a:moveTo>
                  <a:cubicBezTo>
                    <a:pt x="4610" y="851"/>
                    <a:pt x="1226" y="1"/>
                    <a:pt x="278" y="3009"/>
                  </a:cubicBezTo>
                  <a:cubicBezTo>
                    <a:pt x="180" y="3319"/>
                    <a:pt x="0" y="4349"/>
                    <a:pt x="82" y="4431"/>
                  </a:cubicBezTo>
                  <a:cubicBezTo>
                    <a:pt x="196" y="4594"/>
                    <a:pt x="1962" y="4938"/>
                    <a:pt x="2338" y="5019"/>
                  </a:cubicBezTo>
                  <a:cubicBezTo>
                    <a:pt x="2452" y="5036"/>
                    <a:pt x="2419" y="4218"/>
                    <a:pt x="2697" y="3548"/>
                  </a:cubicBezTo>
                  <a:cubicBezTo>
                    <a:pt x="2975" y="2878"/>
                    <a:pt x="3466" y="2616"/>
                    <a:pt x="4299" y="2911"/>
                  </a:cubicBezTo>
                  <a:cubicBezTo>
                    <a:pt x="5019" y="3140"/>
                    <a:pt x="5100" y="3793"/>
                    <a:pt x="4806" y="4676"/>
                  </a:cubicBezTo>
                  <a:cubicBezTo>
                    <a:pt x="4463" y="5657"/>
                    <a:pt x="2403" y="6164"/>
                    <a:pt x="1471" y="6147"/>
                  </a:cubicBezTo>
                  <a:cubicBezTo>
                    <a:pt x="1341" y="6196"/>
                    <a:pt x="866" y="8469"/>
                    <a:pt x="1014" y="8534"/>
                  </a:cubicBezTo>
                  <a:cubicBezTo>
                    <a:pt x="1341" y="8714"/>
                    <a:pt x="2158" y="8763"/>
                    <a:pt x="2534" y="8812"/>
                  </a:cubicBezTo>
                  <a:cubicBezTo>
                    <a:pt x="2910" y="8845"/>
                    <a:pt x="3269" y="8959"/>
                    <a:pt x="3482" y="8616"/>
                  </a:cubicBezTo>
                  <a:cubicBezTo>
                    <a:pt x="3580" y="8452"/>
                    <a:pt x="3596" y="7488"/>
                    <a:pt x="3678" y="7455"/>
                  </a:cubicBezTo>
                  <a:cubicBezTo>
                    <a:pt x="3825" y="7373"/>
                    <a:pt x="4136" y="7357"/>
                    <a:pt x="4332" y="7275"/>
                  </a:cubicBezTo>
                  <a:cubicBezTo>
                    <a:pt x="5198" y="6932"/>
                    <a:pt x="6098" y="6605"/>
                    <a:pt x="6686" y="5886"/>
                  </a:cubicBezTo>
                  <a:cubicBezTo>
                    <a:pt x="7193" y="5281"/>
                    <a:pt x="7356" y="4104"/>
                    <a:pt x="7127" y="3189"/>
                  </a:cubicBezTo>
                  <a:cubicBezTo>
                    <a:pt x="6948" y="2486"/>
                    <a:pt x="6147" y="1750"/>
                    <a:pt x="5182" y="11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75"/>
            <p:cNvSpPr/>
            <p:nvPr/>
          </p:nvSpPr>
          <p:spPr>
            <a:xfrm>
              <a:off x="2563086" y="3711390"/>
              <a:ext cx="198036" cy="172503"/>
            </a:xfrm>
            <a:custGeom>
              <a:avLst/>
              <a:gdLst/>
              <a:ahLst/>
              <a:cxnLst/>
              <a:rect l="l" t="t" r="r" b="b"/>
              <a:pathLst>
                <a:path w="2862" h="2493" extrusionOk="0">
                  <a:moveTo>
                    <a:pt x="1406" y="0"/>
                  </a:moveTo>
                  <a:cubicBezTo>
                    <a:pt x="868" y="0"/>
                    <a:pt x="368" y="336"/>
                    <a:pt x="197" y="863"/>
                  </a:cubicBezTo>
                  <a:cubicBezTo>
                    <a:pt x="1" y="1516"/>
                    <a:pt x="377" y="2219"/>
                    <a:pt x="1064" y="2432"/>
                  </a:cubicBezTo>
                  <a:cubicBezTo>
                    <a:pt x="1194" y="2473"/>
                    <a:pt x="1327" y="2493"/>
                    <a:pt x="1457" y="2493"/>
                  </a:cubicBezTo>
                  <a:cubicBezTo>
                    <a:pt x="1994" y="2493"/>
                    <a:pt x="2491" y="2157"/>
                    <a:pt x="2649" y="1631"/>
                  </a:cubicBezTo>
                  <a:cubicBezTo>
                    <a:pt x="2862" y="977"/>
                    <a:pt x="2469" y="274"/>
                    <a:pt x="1799" y="62"/>
                  </a:cubicBezTo>
                  <a:cubicBezTo>
                    <a:pt x="1669" y="20"/>
                    <a:pt x="1536" y="0"/>
                    <a:pt x="14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75"/>
            <p:cNvSpPr/>
            <p:nvPr/>
          </p:nvSpPr>
          <p:spPr>
            <a:xfrm>
              <a:off x="2738424" y="3251869"/>
              <a:ext cx="268200" cy="158387"/>
            </a:xfrm>
            <a:custGeom>
              <a:avLst/>
              <a:gdLst/>
              <a:ahLst/>
              <a:cxnLst/>
              <a:rect l="l" t="t" r="r" b="b"/>
              <a:pathLst>
                <a:path w="3876" h="2289" extrusionOk="0">
                  <a:moveTo>
                    <a:pt x="181" y="916"/>
                  </a:moveTo>
                  <a:cubicBezTo>
                    <a:pt x="148" y="916"/>
                    <a:pt x="311" y="1128"/>
                    <a:pt x="360" y="1161"/>
                  </a:cubicBezTo>
                  <a:cubicBezTo>
                    <a:pt x="606" y="1324"/>
                    <a:pt x="851" y="1455"/>
                    <a:pt x="1112" y="1570"/>
                  </a:cubicBezTo>
                  <a:cubicBezTo>
                    <a:pt x="1750" y="1896"/>
                    <a:pt x="2387" y="1946"/>
                    <a:pt x="3041" y="2158"/>
                  </a:cubicBezTo>
                  <a:cubicBezTo>
                    <a:pt x="3287" y="2240"/>
                    <a:pt x="3646" y="2289"/>
                    <a:pt x="3826" y="2109"/>
                  </a:cubicBezTo>
                  <a:cubicBezTo>
                    <a:pt x="3875" y="2060"/>
                    <a:pt x="3744" y="1929"/>
                    <a:pt x="3728" y="1896"/>
                  </a:cubicBezTo>
                  <a:cubicBezTo>
                    <a:pt x="3630" y="1668"/>
                    <a:pt x="3450" y="1488"/>
                    <a:pt x="3238" y="1390"/>
                  </a:cubicBezTo>
                  <a:cubicBezTo>
                    <a:pt x="2992" y="1275"/>
                    <a:pt x="2829" y="981"/>
                    <a:pt x="2584" y="850"/>
                  </a:cubicBezTo>
                  <a:cubicBezTo>
                    <a:pt x="2142" y="638"/>
                    <a:pt x="1717" y="376"/>
                    <a:pt x="1325" y="180"/>
                  </a:cubicBezTo>
                  <a:cubicBezTo>
                    <a:pt x="1210" y="131"/>
                    <a:pt x="851" y="0"/>
                    <a:pt x="720" y="66"/>
                  </a:cubicBezTo>
                  <a:cubicBezTo>
                    <a:pt x="589" y="131"/>
                    <a:pt x="360" y="164"/>
                    <a:pt x="262" y="262"/>
                  </a:cubicBezTo>
                  <a:cubicBezTo>
                    <a:pt x="181" y="343"/>
                    <a:pt x="164" y="491"/>
                    <a:pt x="115" y="556"/>
                  </a:cubicBezTo>
                  <a:cubicBezTo>
                    <a:pt x="1" y="670"/>
                    <a:pt x="148" y="997"/>
                    <a:pt x="279" y="997"/>
                  </a:cubicBezTo>
                </a:path>
              </a:pathLst>
            </a:custGeom>
            <a:solidFill>
              <a:srgbClr val="FFBE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75"/>
            <p:cNvSpPr/>
            <p:nvPr/>
          </p:nvSpPr>
          <p:spPr>
            <a:xfrm>
              <a:off x="2815369" y="3290411"/>
              <a:ext cx="263564" cy="158941"/>
            </a:xfrm>
            <a:custGeom>
              <a:avLst/>
              <a:gdLst/>
              <a:ahLst/>
              <a:cxnLst/>
              <a:rect l="l" t="t" r="r" b="b"/>
              <a:pathLst>
                <a:path w="3809" h="2297" extrusionOk="0">
                  <a:moveTo>
                    <a:pt x="2457" y="1"/>
                  </a:moveTo>
                  <a:cubicBezTo>
                    <a:pt x="2428" y="1"/>
                    <a:pt x="2383" y="25"/>
                    <a:pt x="2322" y="81"/>
                  </a:cubicBezTo>
                  <a:cubicBezTo>
                    <a:pt x="2011" y="310"/>
                    <a:pt x="1651" y="473"/>
                    <a:pt x="1275" y="571"/>
                  </a:cubicBezTo>
                  <a:cubicBezTo>
                    <a:pt x="589" y="571"/>
                    <a:pt x="0" y="637"/>
                    <a:pt x="589" y="1029"/>
                  </a:cubicBezTo>
                  <a:cubicBezTo>
                    <a:pt x="998" y="1307"/>
                    <a:pt x="2175" y="1944"/>
                    <a:pt x="2175" y="1944"/>
                  </a:cubicBezTo>
                  <a:cubicBezTo>
                    <a:pt x="2619" y="2177"/>
                    <a:pt x="3032" y="2297"/>
                    <a:pt x="3198" y="2297"/>
                  </a:cubicBezTo>
                  <a:cubicBezTo>
                    <a:pt x="3301" y="2297"/>
                    <a:pt x="3309" y="2251"/>
                    <a:pt x="3172" y="2157"/>
                  </a:cubicBezTo>
                  <a:cubicBezTo>
                    <a:pt x="2922" y="2005"/>
                    <a:pt x="2572" y="1774"/>
                    <a:pt x="2365" y="1636"/>
                  </a:cubicBezTo>
                  <a:lnTo>
                    <a:pt x="2365" y="1636"/>
                  </a:lnTo>
                  <a:cubicBezTo>
                    <a:pt x="2761" y="1873"/>
                    <a:pt x="3210" y="1971"/>
                    <a:pt x="3422" y="1971"/>
                  </a:cubicBezTo>
                  <a:cubicBezTo>
                    <a:pt x="3587" y="1971"/>
                    <a:pt x="3608" y="1912"/>
                    <a:pt x="3352" y="1814"/>
                  </a:cubicBezTo>
                  <a:cubicBezTo>
                    <a:pt x="3041" y="1699"/>
                    <a:pt x="2747" y="1552"/>
                    <a:pt x="2469" y="1372"/>
                  </a:cubicBezTo>
                  <a:lnTo>
                    <a:pt x="2469" y="1372"/>
                  </a:lnTo>
                  <a:cubicBezTo>
                    <a:pt x="2837" y="1532"/>
                    <a:pt x="3175" y="1583"/>
                    <a:pt x="3388" y="1583"/>
                  </a:cubicBezTo>
                  <a:cubicBezTo>
                    <a:pt x="3610" y="1583"/>
                    <a:pt x="3698" y="1528"/>
                    <a:pt x="3548" y="1487"/>
                  </a:cubicBezTo>
                  <a:cubicBezTo>
                    <a:pt x="3254" y="1405"/>
                    <a:pt x="2649" y="1160"/>
                    <a:pt x="2649" y="1160"/>
                  </a:cubicBezTo>
                  <a:lnTo>
                    <a:pt x="2649" y="1160"/>
                  </a:lnTo>
                  <a:cubicBezTo>
                    <a:pt x="2971" y="1207"/>
                    <a:pt x="3221" y="1226"/>
                    <a:pt x="3397" y="1226"/>
                  </a:cubicBezTo>
                  <a:cubicBezTo>
                    <a:pt x="3766" y="1226"/>
                    <a:pt x="3809" y="1144"/>
                    <a:pt x="3499" y="1078"/>
                  </a:cubicBezTo>
                  <a:cubicBezTo>
                    <a:pt x="3106" y="996"/>
                    <a:pt x="1978" y="718"/>
                    <a:pt x="1978" y="718"/>
                  </a:cubicBezTo>
                  <a:cubicBezTo>
                    <a:pt x="2371" y="556"/>
                    <a:pt x="2596" y="1"/>
                    <a:pt x="2457" y="1"/>
                  </a:cubicBezTo>
                  <a:close/>
                </a:path>
              </a:pathLst>
            </a:custGeom>
            <a:solidFill>
              <a:srgbClr val="FFB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1" name="Google Shape;1971;p75"/>
          <p:cNvGrpSpPr/>
          <p:nvPr/>
        </p:nvGrpSpPr>
        <p:grpSpPr>
          <a:xfrm>
            <a:off x="3369616" y="1676173"/>
            <a:ext cx="766956" cy="2931978"/>
            <a:chOff x="3369616" y="1676173"/>
            <a:chExt cx="766956" cy="2931978"/>
          </a:xfrm>
        </p:grpSpPr>
        <p:sp>
          <p:nvSpPr>
            <p:cNvPr id="1972" name="Google Shape;1972;p75"/>
            <p:cNvSpPr/>
            <p:nvPr/>
          </p:nvSpPr>
          <p:spPr>
            <a:xfrm>
              <a:off x="3430714" y="1676173"/>
              <a:ext cx="540759" cy="686691"/>
            </a:xfrm>
            <a:custGeom>
              <a:avLst/>
              <a:gdLst/>
              <a:ahLst/>
              <a:cxnLst/>
              <a:rect l="l" t="t" r="r" b="b"/>
              <a:pathLst>
                <a:path w="7815" h="9924" extrusionOk="0">
                  <a:moveTo>
                    <a:pt x="6065" y="1962"/>
                  </a:moveTo>
                  <a:cubicBezTo>
                    <a:pt x="5526" y="1504"/>
                    <a:pt x="2109" y="1"/>
                    <a:pt x="556" y="3041"/>
                  </a:cubicBezTo>
                  <a:cubicBezTo>
                    <a:pt x="393" y="3368"/>
                    <a:pt x="0" y="4431"/>
                    <a:pt x="49" y="4529"/>
                  </a:cubicBezTo>
                  <a:cubicBezTo>
                    <a:pt x="164" y="4741"/>
                    <a:pt x="1962" y="5411"/>
                    <a:pt x="2338" y="5559"/>
                  </a:cubicBezTo>
                  <a:cubicBezTo>
                    <a:pt x="2452" y="5591"/>
                    <a:pt x="2583" y="4725"/>
                    <a:pt x="2992" y="4071"/>
                  </a:cubicBezTo>
                  <a:cubicBezTo>
                    <a:pt x="3417" y="3401"/>
                    <a:pt x="3989" y="3205"/>
                    <a:pt x="4823" y="3662"/>
                  </a:cubicBezTo>
                  <a:cubicBezTo>
                    <a:pt x="5526" y="4038"/>
                    <a:pt x="5493" y="4758"/>
                    <a:pt x="5003" y="5640"/>
                  </a:cubicBezTo>
                  <a:cubicBezTo>
                    <a:pt x="4463" y="6621"/>
                    <a:pt x="2174" y="6801"/>
                    <a:pt x="1210" y="6605"/>
                  </a:cubicBezTo>
                  <a:cubicBezTo>
                    <a:pt x="1063" y="6654"/>
                    <a:pt x="131" y="8992"/>
                    <a:pt x="262" y="9090"/>
                  </a:cubicBezTo>
                  <a:cubicBezTo>
                    <a:pt x="589" y="9335"/>
                    <a:pt x="1439" y="9531"/>
                    <a:pt x="1831" y="9645"/>
                  </a:cubicBezTo>
                  <a:cubicBezTo>
                    <a:pt x="2224" y="9743"/>
                    <a:pt x="2567" y="9923"/>
                    <a:pt x="2877" y="9596"/>
                  </a:cubicBezTo>
                  <a:cubicBezTo>
                    <a:pt x="3008" y="9449"/>
                    <a:pt x="3204" y="8436"/>
                    <a:pt x="3286" y="8403"/>
                  </a:cubicBezTo>
                  <a:cubicBezTo>
                    <a:pt x="3466" y="8338"/>
                    <a:pt x="3793" y="8370"/>
                    <a:pt x="4022" y="8321"/>
                  </a:cubicBezTo>
                  <a:cubicBezTo>
                    <a:pt x="5003" y="8109"/>
                    <a:pt x="6016" y="7929"/>
                    <a:pt x="6768" y="7259"/>
                  </a:cubicBezTo>
                  <a:cubicBezTo>
                    <a:pt x="7406" y="6703"/>
                    <a:pt x="7814" y="5477"/>
                    <a:pt x="7749" y="4447"/>
                  </a:cubicBezTo>
                  <a:cubicBezTo>
                    <a:pt x="7700" y="3679"/>
                    <a:pt x="6997" y="2731"/>
                    <a:pt x="6065" y="19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75"/>
            <p:cNvSpPr/>
            <p:nvPr/>
          </p:nvSpPr>
          <p:spPr>
            <a:xfrm>
              <a:off x="3369616" y="2370263"/>
              <a:ext cx="214989" cy="187588"/>
            </a:xfrm>
            <a:custGeom>
              <a:avLst/>
              <a:gdLst/>
              <a:ahLst/>
              <a:cxnLst/>
              <a:rect l="l" t="t" r="r" b="b"/>
              <a:pathLst>
                <a:path w="3107" h="2711" extrusionOk="0">
                  <a:moveTo>
                    <a:pt x="1535" y="1"/>
                  </a:moveTo>
                  <a:cubicBezTo>
                    <a:pt x="1012" y="1"/>
                    <a:pt x="511" y="302"/>
                    <a:pt x="295" y="808"/>
                  </a:cubicBezTo>
                  <a:cubicBezTo>
                    <a:pt x="1" y="1494"/>
                    <a:pt x="311" y="2295"/>
                    <a:pt x="1014" y="2590"/>
                  </a:cubicBezTo>
                  <a:cubicBezTo>
                    <a:pt x="1196" y="2672"/>
                    <a:pt x="1386" y="2711"/>
                    <a:pt x="1572" y="2711"/>
                  </a:cubicBezTo>
                  <a:cubicBezTo>
                    <a:pt x="2090" y="2711"/>
                    <a:pt x="2584" y="2412"/>
                    <a:pt x="2812" y="1919"/>
                  </a:cubicBezTo>
                  <a:cubicBezTo>
                    <a:pt x="3107" y="1233"/>
                    <a:pt x="2796" y="432"/>
                    <a:pt x="2093" y="121"/>
                  </a:cubicBezTo>
                  <a:cubicBezTo>
                    <a:pt x="1912" y="39"/>
                    <a:pt x="1722"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75"/>
            <p:cNvSpPr/>
            <p:nvPr/>
          </p:nvSpPr>
          <p:spPr>
            <a:xfrm>
              <a:off x="3486139" y="2527403"/>
              <a:ext cx="650433" cy="586428"/>
            </a:xfrm>
            <a:custGeom>
              <a:avLst/>
              <a:gdLst/>
              <a:ahLst/>
              <a:cxnLst/>
              <a:rect l="l" t="t" r="r" b="b"/>
              <a:pathLst>
                <a:path w="9400" h="8475" extrusionOk="0">
                  <a:moveTo>
                    <a:pt x="6740" y="1414"/>
                  </a:moveTo>
                  <a:cubicBezTo>
                    <a:pt x="6901" y="1629"/>
                    <a:pt x="7020" y="1859"/>
                    <a:pt x="7111" y="2117"/>
                  </a:cubicBezTo>
                  <a:cubicBezTo>
                    <a:pt x="7209" y="2395"/>
                    <a:pt x="7275" y="2656"/>
                    <a:pt x="7357" y="2934"/>
                  </a:cubicBezTo>
                  <a:cubicBezTo>
                    <a:pt x="7103" y="2459"/>
                    <a:pt x="6957" y="1922"/>
                    <a:pt x="6740" y="1414"/>
                  </a:cubicBezTo>
                  <a:close/>
                  <a:moveTo>
                    <a:pt x="5352" y="0"/>
                  </a:moveTo>
                  <a:cubicBezTo>
                    <a:pt x="5183" y="0"/>
                    <a:pt x="5017" y="26"/>
                    <a:pt x="4855" y="73"/>
                  </a:cubicBezTo>
                  <a:cubicBezTo>
                    <a:pt x="4779" y="65"/>
                    <a:pt x="4703" y="61"/>
                    <a:pt x="4627" y="61"/>
                  </a:cubicBezTo>
                  <a:cubicBezTo>
                    <a:pt x="4101" y="61"/>
                    <a:pt x="3588" y="258"/>
                    <a:pt x="3188" y="629"/>
                  </a:cubicBezTo>
                  <a:cubicBezTo>
                    <a:pt x="2877" y="940"/>
                    <a:pt x="2649" y="1348"/>
                    <a:pt x="2273" y="1594"/>
                  </a:cubicBezTo>
                  <a:cubicBezTo>
                    <a:pt x="1799" y="1904"/>
                    <a:pt x="1177" y="1872"/>
                    <a:pt x="703" y="2166"/>
                  </a:cubicBezTo>
                  <a:cubicBezTo>
                    <a:pt x="0" y="2624"/>
                    <a:pt x="0" y="3866"/>
                    <a:pt x="703" y="4307"/>
                  </a:cubicBezTo>
                  <a:cubicBezTo>
                    <a:pt x="916" y="4454"/>
                    <a:pt x="1194" y="4536"/>
                    <a:pt x="1292" y="4765"/>
                  </a:cubicBezTo>
                  <a:cubicBezTo>
                    <a:pt x="1406" y="4978"/>
                    <a:pt x="1324" y="5206"/>
                    <a:pt x="1292" y="5435"/>
                  </a:cubicBezTo>
                  <a:cubicBezTo>
                    <a:pt x="1161" y="6482"/>
                    <a:pt x="1987" y="7374"/>
                    <a:pt x="3000" y="7374"/>
                  </a:cubicBezTo>
                  <a:cubicBezTo>
                    <a:pt x="3126" y="7374"/>
                    <a:pt x="3254" y="7360"/>
                    <a:pt x="3384" y="7332"/>
                  </a:cubicBezTo>
                  <a:cubicBezTo>
                    <a:pt x="3471" y="7281"/>
                    <a:pt x="3565" y="7258"/>
                    <a:pt x="3657" y="7258"/>
                  </a:cubicBezTo>
                  <a:cubicBezTo>
                    <a:pt x="3893" y="7258"/>
                    <a:pt x="4119" y="7412"/>
                    <a:pt x="4202" y="7658"/>
                  </a:cubicBezTo>
                  <a:cubicBezTo>
                    <a:pt x="4557" y="8200"/>
                    <a:pt x="5137" y="8475"/>
                    <a:pt x="5717" y="8475"/>
                  </a:cubicBezTo>
                  <a:cubicBezTo>
                    <a:pt x="6257" y="8475"/>
                    <a:pt x="6798" y="8237"/>
                    <a:pt x="7160" y="7757"/>
                  </a:cubicBezTo>
                  <a:cubicBezTo>
                    <a:pt x="7357" y="7495"/>
                    <a:pt x="7487" y="7201"/>
                    <a:pt x="7651" y="6939"/>
                  </a:cubicBezTo>
                  <a:cubicBezTo>
                    <a:pt x="8027" y="6334"/>
                    <a:pt x="8910" y="6563"/>
                    <a:pt x="9155" y="5468"/>
                  </a:cubicBezTo>
                  <a:lnTo>
                    <a:pt x="9171" y="5452"/>
                  </a:lnTo>
                  <a:cubicBezTo>
                    <a:pt x="9400" y="4389"/>
                    <a:pt x="8305" y="3964"/>
                    <a:pt x="8027" y="3539"/>
                  </a:cubicBezTo>
                  <a:cubicBezTo>
                    <a:pt x="7782" y="3147"/>
                    <a:pt x="7798" y="2656"/>
                    <a:pt x="7684" y="2215"/>
                  </a:cubicBezTo>
                  <a:cubicBezTo>
                    <a:pt x="7520" y="1545"/>
                    <a:pt x="7144" y="940"/>
                    <a:pt x="6621" y="498"/>
                  </a:cubicBezTo>
                  <a:cubicBezTo>
                    <a:pt x="6192" y="151"/>
                    <a:pt x="5764" y="0"/>
                    <a:pt x="5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75"/>
            <p:cNvSpPr/>
            <p:nvPr/>
          </p:nvSpPr>
          <p:spPr>
            <a:xfrm>
              <a:off x="3670473" y="3299337"/>
              <a:ext cx="297608" cy="1251115"/>
            </a:xfrm>
            <a:custGeom>
              <a:avLst/>
              <a:gdLst/>
              <a:ahLst/>
              <a:cxnLst/>
              <a:rect l="l" t="t" r="r" b="b"/>
              <a:pathLst>
                <a:path w="4301" h="18081" extrusionOk="0">
                  <a:moveTo>
                    <a:pt x="1668" y="2142"/>
                  </a:moveTo>
                  <a:lnTo>
                    <a:pt x="1717" y="2191"/>
                  </a:lnTo>
                  <a:lnTo>
                    <a:pt x="1766" y="2273"/>
                  </a:lnTo>
                  <a:lnTo>
                    <a:pt x="1685" y="2273"/>
                  </a:lnTo>
                  <a:lnTo>
                    <a:pt x="1668" y="2142"/>
                  </a:lnTo>
                  <a:close/>
                  <a:moveTo>
                    <a:pt x="671" y="12327"/>
                  </a:moveTo>
                  <a:cubicBezTo>
                    <a:pt x="682" y="12337"/>
                    <a:pt x="686" y="12348"/>
                    <a:pt x="682" y="12354"/>
                  </a:cubicBezTo>
                  <a:lnTo>
                    <a:pt x="682" y="12354"/>
                  </a:lnTo>
                  <a:lnTo>
                    <a:pt x="671" y="12343"/>
                  </a:lnTo>
                  <a:cubicBezTo>
                    <a:pt x="671" y="12343"/>
                    <a:pt x="671" y="12327"/>
                    <a:pt x="671" y="12327"/>
                  </a:cubicBezTo>
                  <a:close/>
                  <a:moveTo>
                    <a:pt x="949" y="1"/>
                  </a:moveTo>
                  <a:cubicBezTo>
                    <a:pt x="769" y="311"/>
                    <a:pt x="933" y="884"/>
                    <a:pt x="916" y="884"/>
                  </a:cubicBezTo>
                  <a:cubicBezTo>
                    <a:pt x="913" y="883"/>
                    <a:pt x="909" y="882"/>
                    <a:pt x="905" y="882"/>
                  </a:cubicBezTo>
                  <a:cubicBezTo>
                    <a:pt x="698" y="882"/>
                    <a:pt x="147" y="2083"/>
                    <a:pt x="99" y="2387"/>
                  </a:cubicBezTo>
                  <a:cubicBezTo>
                    <a:pt x="1" y="3172"/>
                    <a:pt x="66" y="4022"/>
                    <a:pt x="66" y="4807"/>
                  </a:cubicBezTo>
                  <a:lnTo>
                    <a:pt x="66" y="5379"/>
                  </a:lnTo>
                  <a:cubicBezTo>
                    <a:pt x="66" y="5968"/>
                    <a:pt x="491" y="17770"/>
                    <a:pt x="491" y="17770"/>
                  </a:cubicBezTo>
                  <a:cubicBezTo>
                    <a:pt x="491" y="17950"/>
                    <a:pt x="638" y="18081"/>
                    <a:pt x="802" y="18081"/>
                  </a:cubicBezTo>
                  <a:cubicBezTo>
                    <a:pt x="916" y="18048"/>
                    <a:pt x="1014" y="17966"/>
                    <a:pt x="1031" y="17852"/>
                  </a:cubicBezTo>
                  <a:cubicBezTo>
                    <a:pt x="1276" y="16789"/>
                    <a:pt x="2894" y="11166"/>
                    <a:pt x="1914" y="8943"/>
                  </a:cubicBezTo>
                  <a:cubicBezTo>
                    <a:pt x="1914" y="8943"/>
                    <a:pt x="2715" y="6867"/>
                    <a:pt x="3042" y="5788"/>
                  </a:cubicBezTo>
                  <a:cubicBezTo>
                    <a:pt x="3418" y="4578"/>
                    <a:pt x="4300" y="3041"/>
                    <a:pt x="3793" y="1897"/>
                  </a:cubicBezTo>
                  <a:cubicBezTo>
                    <a:pt x="3189" y="491"/>
                    <a:pt x="1799" y="295"/>
                    <a:pt x="965" y="1"/>
                  </a:cubicBezTo>
                  <a:close/>
                </a:path>
              </a:pathLst>
            </a:custGeom>
            <a:solidFill>
              <a:srgbClr val="FFA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75"/>
            <p:cNvSpPr/>
            <p:nvPr/>
          </p:nvSpPr>
          <p:spPr>
            <a:xfrm>
              <a:off x="3702164" y="2827776"/>
              <a:ext cx="330406" cy="642406"/>
            </a:xfrm>
            <a:custGeom>
              <a:avLst/>
              <a:gdLst/>
              <a:ahLst/>
              <a:cxnLst/>
              <a:rect l="l" t="t" r="r" b="b"/>
              <a:pathLst>
                <a:path w="4775" h="9284" extrusionOk="0">
                  <a:moveTo>
                    <a:pt x="2158" y="1405"/>
                  </a:moveTo>
                  <a:cubicBezTo>
                    <a:pt x="2175" y="1454"/>
                    <a:pt x="2191" y="1503"/>
                    <a:pt x="2191" y="1552"/>
                  </a:cubicBezTo>
                  <a:lnTo>
                    <a:pt x="2158" y="1552"/>
                  </a:lnTo>
                  <a:cubicBezTo>
                    <a:pt x="2142" y="1536"/>
                    <a:pt x="2142" y="1503"/>
                    <a:pt x="2142" y="1487"/>
                  </a:cubicBezTo>
                  <a:lnTo>
                    <a:pt x="2142" y="1470"/>
                  </a:lnTo>
                  <a:lnTo>
                    <a:pt x="2126" y="1487"/>
                  </a:lnTo>
                  <a:cubicBezTo>
                    <a:pt x="2142" y="1454"/>
                    <a:pt x="2142" y="1421"/>
                    <a:pt x="2158" y="1405"/>
                  </a:cubicBezTo>
                  <a:close/>
                  <a:moveTo>
                    <a:pt x="1721" y="0"/>
                  </a:moveTo>
                  <a:cubicBezTo>
                    <a:pt x="1616" y="0"/>
                    <a:pt x="1536" y="132"/>
                    <a:pt x="1619" y="228"/>
                  </a:cubicBezTo>
                  <a:cubicBezTo>
                    <a:pt x="1783" y="408"/>
                    <a:pt x="1913" y="620"/>
                    <a:pt x="1979" y="833"/>
                  </a:cubicBezTo>
                  <a:cubicBezTo>
                    <a:pt x="1946" y="800"/>
                    <a:pt x="1913" y="751"/>
                    <a:pt x="1864" y="718"/>
                  </a:cubicBezTo>
                  <a:cubicBezTo>
                    <a:pt x="1832" y="686"/>
                    <a:pt x="1783" y="669"/>
                    <a:pt x="1733" y="669"/>
                  </a:cubicBezTo>
                  <a:lnTo>
                    <a:pt x="1701" y="620"/>
                  </a:lnTo>
                  <a:cubicBezTo>
                    <a:pt x="1652" y="587"/>
                    <a:pt x="1603" y="571"/>
                    <a:pt x="1554" y="571"/>
                  </a:cubicBezTo>
                  <a:cubicBezTo>
                    <a:pt x="1456" y="473"/>
                    <a:pt x="1325" y="391"/>
                    <a:pt x="1194" y="326"/>
                  </a:cubicBezTo>
                  <a:cubicBezTo>
                    <a:pt x="1161" y="310"/>
                    <a:pt x="1129" y="302"/>
                    <a:pt x="1099" y="302"/>
                  </a:cubicBezTo>
                  <a:cubicBezTo>
                    <a:pt x="945" y="302"/>
                    <a:pt x="829" y="487"/>
                    <a:pt x="883" y="637"/>
                  </a:cubicBezTo>
                  <a:cubicBezTo>
                    <a:pt x="1014" y="1013"/>
                    <a:pt x="1194" y="1389"/>
                    <a:pt x="1407" y="1748"/>
                  </a:cubicBezTo>
                  <a:cubicBezTo>
                    <a:pt x="1047" y="2664"/>
                    <a:pt x="213" y="3481"/>
                    <a:pt x="262" y="3775"/>
                  </a:cubicBezTo>
                  <a:cubicBezTo>
                    <a:pt x="295" y="4086"/>
                    <a:pt x="753" y="4494"/>
                    <a:pt x="753" y="4494"/>
                  </a:cubicBezTo>
                  <a:cubicBezTo>
                    <a:pt x="932" y="4985"/>
                    <a:pt x="1014" y="5770"/>
                    <a:pt x="377" y="6816"/>
                  </a:cubicBezTo>
                  <a:cubicBezTo>
                    <a:pt x="262" y="7535"/>
                    <a:pt x="328" y="8205"/>
                    <a:pt x="50" y="8908"/>
                  </a:cubicBezTo>
                  <a:lnTo>
                    <a:pt x="66" y="8908"/>
                  </a:lnTo>
                  <a:cubicBezTo>
                    <a:pt x="1" y="9072"/>
                    <a:pt x="99" y="9252"/>
                    <a:pt x="262" y="9268"/>
                  </a:cubicBezTo>
                  <a:cubicBezTo>
                    <a:pt x="485" y="9278"/>
                    <a:pt x="706" y="9284"/>
                    <a:pt x="926" y="9284"/>
                  </a:cubicBezTo>
                  <a:cubicBezTo>
                    <a:pt x="1402" y="9284"/>
                    <a:pt x="1874" y="9258"/>
                    <a:pt x="2355" y="9202"/>
                  </a:cubicBezTo>
                  <a:cubicBezTo>
                    <a:pt x="2861" y="9121"/>
                    <a:pt x="3041" y="8843"/>
                    <a:pt x="3270" y="8401"/>
                  </a:cubicBezTo>
                  <a:cubicBezTo>
                    <a:pt x="3793" y="7404"/>
                    <a:pt x="3352" y="6930"/>
                    <a:pt x="3401" y="5819"/>
                  </a:cubicBezTo>
                  <a:cubicBezTo>
                    <a:pt x="3450" y="4723"/>
                    <a:pt x="4774" y="3056"/>
                    <a:pt x="3532" y="1879"/>
                  </a:cubicBezTo>
                  <a:lnTo>
                    <a:pt x="3532" y="1879"/>
                  </a:lnTo>
                  <a:cubicBezTo>
                    <a:pt x="3428" y="1921"/>
                    <a:pt x="3336" y="1939"/>
                    <a:pt x="3254" y="1939"/>
                  </a:cubicBezTo>
                  <a:cubicBezTo>
                    <a:pt x="2951" y="1939"/>
                    <a:pt x="2784" y="1689"/>
                    <a:pt x="2616" y="1470"/>
                  </a:cubicBezTo>
                  <a:cubicBezTo>
                    <a:pt x="2584" y="1339"/>
                    <a:pt x="2534" y="1209"/>
                    <a:pt x="2485" y="1094"/>
                  </a:cubicBezTo>
                  <a:cubicBezTo>
                    <a:pt x="2338" y="686"/>
                    <a:pt x="2191" y="261"/>
                    <a:pt x="1783" y="15"/>
                  </a:cubicBezTo>
                  <a:cubicBezTo>
                    <a:pt x="1762" y="5"/>
                    <a:pt x="1741" y="0"/>
                    <a:pt x="1721" y="0"/>
                  </a:cubicBezTo>
                  <a:close/>
                </a:path>
              </a:pathLst>
            </a:custGeom>
            <a:solidFill>
              <a:srgbClr val="FFA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75"/>
            <p:cNvSpPr/>
            <p:nvPr/>
          </p:nvSpPr>
          <p:spPr>
            <a:xfrm>
              <a:off x="3734962" y="3309508"/>
              <a:ext cx="294217" cy="1240390"/>
            </a:xfrm>
            <a:custGeom>
              <a:avLst/>
              <a:gdLst/>
              <a:ahLst/>
              <a:cxnLst/>
              <a:rect l="l" t="t" r="r" b="b"/>
              <a:pathLst>
                <a:path w="4252" h="17926" extrusionOk="0">
                  <a:moveTo>
                    <a:pt x="1505" y="2028"/>
                  </a:moveTo>
                  <a:lnTo>
                    <a:pt x="1554" y="2061"/>
                  </a:lnTo>
                  <a:lnTo>
                    <a:pt x="1619" y="2126"/>
                  </a:lnTo>
                  <a:cubicBezTo>
                    <a:pt x="1586" y="2126"/>
                    <a:pt x="1570" y="2142"/>
                    <a:pt x="1537" y="2142"/>
                  </a:cubicBezTo>
                  <a:lnTo>
                    <a:pt x="1505" y="2028"/>
                  </a:lnTo>
                  <a:close/>
                  <a:moveTo>
                    <a:pt x="524" y="1"/>
                  </a:moveTo>
                  <a:lnTo>
                    <a:pt x="524" y="1"/>
                  </a:lnTo>
                  <a:cubicBezTo>
                    <a:pt x="377" y="328"/>
                    <a:pt x="622" y="884"/>
                    <a:pt x="606" y="884"/>
                  </a:cubicBezTo>
                  <a:cubicBezTo>
                    <a:pt x="603" y="883"/>
                    <a:pt x="601" y="883"/>
                    <a:pt x="598" y="883"/>
                  </a:cubicBezTo>
                  <a:cubicBezTo>
                    <a:pt x="400" y="883"/>
                    <a:pt x="1" y="2179"/>
                    <a:pt x="17" y="2486"/>
                  </a:cubicBezTo>
                  <a:cubicBezTo>
                    <a:pt x="17" y="3287"/>
                    <a:pt x="213" y="4104"/>
                    <a:pt x="311" y="4889"/>
                  </a:cubicBezTo>
                  <a:cubicBezTo>
                    <a:pt x="344" y="5085"/>
                    <a:pt x="360" y="5265"/>
                    <a:pt x="393" y="5445"/>
                  </a:cubicBezTo>
                  <a:cubicBezTo>
                    <a:pt x="475" y="6049"/>
                    <a:pt x="2567" y="17656"/>
                    <a:pt x="2567" y="17656"/>
                  </a:cubicBezTo>
                  <a:cubicBezTo>
                    <a:pt x="2567" y="17836"/>
                    <a:pt x="2702" y="17926"/>
                    <a:pt x="2837" y="17926"/>
                  </a:cubicBezTo>
                  <a:cubicBezTo>
                    <a:pt x="2972" y="17926"/>
                    <a:pt x="3107" y="17836"/>
                    <a:pt x="3107" y="17656"/>
                  </a:cubicBezTo>
                  <a:cubicBezTo>
                    <a:pt x="3205" y="16577"/>
                    <a:pt x="4022" y="10790"/>
                    <a:pt x="2714" y="8714"/>
                  </a:cubicBezTo>
                  <a:cubicBezTo>
                    <a:pt x="2714" y="8714"/>
                    <a:pt x="3221" y="6556"/>
                    <a:pt x="3401" y="5428"/>
                  </a:cubicBezTo>
                  <a:cubicBezTo>
                    <a:pt x="3597" y="4186"/>
                    <a:pt x="4251" y="2551"/>
                    <a:pt x="3597" y="1488"/>
                  </a:cubicBezTo>
                  <a:cubicBezTo>
                    <a:pt x="2780" y="164"/>
                    <a:pt x="1390" y="181"/>
                    <a:pt x="524" y="1"/>
                  </a:cubicBezTo>
                  <a:close/>
                </a:path>
              </a:pathLst>
            </a:custGeom>
            <a:solidFill>
              <a:srgbClr val="FCB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75"/>
            <p:cNvSpPr/>
            <p:nvPr/>
          </p:nvSpPr>
          <p:spPr>
            <a:xfrm>
              <a:off x="3592560" y="3269929"/>
              <a:ext cx="484088" cy="1124834"/>
            </a:xfrm>
            <a:custGeom>
              <a:avLst/>
              <a:gdLst/>
              <a:ahLst/>
              <a:cxnLst/>
              <a:rect l="l" t="t" r="r" b="b"/>
              <a:pathLst>
                <a:path w="6996" h="16256" extrusionOk="0">
                  <a:moveTo>
                    <a:pt x="2190" y="1"/>
                  </a:moveTo>
                  <a:cubicBezTo>
                    <a:pt x="2190" y="1"/>
                    <a:pt x="391" y="1979"/>
                    <a:pt x="113" y="10774"/>
                  </a:cubicBezTo>
                  <a:cubicBezTo>
                    <a:pt x="1" y="14494"/>
                    <a:pt x="1093" y="16255"/>
                    <a:pt x="2426" y="16255"/>
                  </a:cubicBezTo>
                  <a:cubicBezTo>
                    <a:pt x="3025" y="16255"/>
                    <a:pt x="3673" y="15899"/>
                    <a:pt x="4282" y="15204"/>
                  </a:cubicBezTo>
                  <a:cubicBezTo>
                    <a:pt x="5246" y="14108"/>
                    <a:pt x="5083" y="11526"/>
                    <a:pt x="5083" y="11526"/>
                  </a:cubicBezTo>
                  <a:lnTo>
                    <a:pt x="5933" y="4692"/>
                  </a:lnTo>
                  <a:cubicBezTo>
                    <a:pt x="6996" y="1407"/>
                    <a:pt x="5116" y="164"/>
                    <a:pt x="5116" y="164"/>
                  </a:cubicBezTo>
                  <a:lnTo>
                    <a:pt x="22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75"/>
            <p:cNvSpPr/>
            <p:nvPr/>
          </p:nvSpPr>
          <p:spPr>
            <a:xfrm>
              <a:off x="3415976" y="2498480"/>
              <a:ext cx="384655" cy="675412"/>
            </a:xfrm>
            <a:custGeom>
              <a:avLst/>
              <a:gdLst/>
              <a:ahLst/>
              <a:cxnLst/>
              <a:rect l="l" t="t" r="r" b="b"/>
              <a:pathLst>
                <a:path w="5559" h="9761" extrusionOk="0">
                  <a:moveTo>
                    <a:pt x="5379" y="6932"/>
                  </a:moveTo>
                  <a:cubicBezTo>
                    <a:pt x="5379" y="7063"/>
                    <a:pt x="5559" y="6589"/>
                    <a:pt x="5477" y="6622"/>
                  </a:cubicBezTo>
                  <a:cubicBezTo>
                    <a:pt x="5036" y="7030"/>
                    <a:pt x="4447" y="7243"/>
                    <a:pt x="3842" y="7210"/>
                  </a:cubicBezTo>
                  <a:cubicBezTo>
                    <a:pt x="2649" y="7210"/>
                    <a:pt x="1897" y="6474"/>
                    <a:pt x="1586" y="5363"/>
                  </a:cubicBezTo>
                  <a:cubicBezTo>
                    <a:pt x="1260" y="4186"/>
                    <a:pt x="1734" y="2355"/>
                    <a:pt x="1979" y="1178"/>
                  </a:cubicBezTo>
                  <a:cubicBezTo>
                    <a:pt x="2028" y="867"/>
                    <a:pt x="1946" y="1"/>
                    <a:pt x="1521" y="279"/>
                  </a:cubicBezTo>
                  <a:cubicBezTo>
                    <a:pt x="965" y="655"/>
                    <a:pt x="884" y="1734"/>
                    <a:pt x="687" y="2322"/>
                  </a:cubicBezTo>
                  <a:cubicBezTo>
                    <a:pt x="1" y="4398"/>
                    <a:pt x="197" y="7357"/>
                    <a:pt x="2273" y="8354"/>
                  </a:cubicBezTo>
                  <a:cubicBezTo>
                    <a:pt x="5199" y="9760"/>
                    <a:pt x="5395" y="8322"/>
                    <a:pt x="5395" y="6932"/>
                  </a:cubicBezTo>
                </a:path>
              </a:pathLst>
            </a:custGeom>
            <a:solidFill>
              <a:srgbClr val="FFBE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75"/>
            <p:cNvSpPr/>
            <p:nvPr/>
          </p:nvSpPr>
          <p:spPr>
            <a:xfrm>
              <a:off x="3711228" y="2895518"/>
              <a:ext cx="296431" cy="385831"/>
            </a:xfrm>
            <a:custGeom>
              <a:avLst/>
              <a:gdLst/>
              <a:ahLst/>
              <a:cxnLst/>
              <a:rect l="l" t="t" r="r" b="b"/>
              <a:pathLst>
                <a:path w="4284" h="5576" extrusionOk="0">
                  <a:moveTo>
                    <a:pt x="2322" y="1"/>
                  </a:moveTo>
                  <a:lnTo>
                    <a:pt x="1161" y="573"/>
                  </a:lnTo>
                  <a:lnTo>
                    <a:pt x="1276" y="785"/>
                  </a:lnTo>
                  <a:lnTo>
                    <a:pt x="0" y="2567"/>
                  </a:lnTo>
                  <a:cubicBezTo>
                    <a:pt x="0" y="3074"/>
                    <a:pt x="638" y="3515"/>
                    <a:pt x="638" y="3515"/>
                  </a:cubicBezTo>
                  <a:cubicBezTo>
                    <a:pt x="769" y="4153"/>
                    <a:pt x="703" y="4807"/>
                    <a:pt x="491" y="5412"/>
                  </a:cubicBezTo>
                  <a:lnTo>
                    <a:pt x="3401" y="5575"/>
                  </a:lnTo>
                  <a:cubicBezTo>
                    <a:pt x="3074" y="4856"/>
                    <a:pt x="3482" y="3957"/>
                    <a:pt x="3695" y="3352"/>
                  </a:cubicBezTo>
                  <a:cubicBezTo>
                    <a:pt x="3891" y="2747"/>
                    <a:pt x="4283" y="2322"/>
                    <a:pt x="3695" y="1243"/>
                  </a:cubicBezTo>
                  <a:cubicBezTo>
                    <a:pt x="3450" y="753"/>
                    <a:pt x="2502" y="491"/>
                    <a:pt x="2502" y="491"/>
                  </a:cubicBezTo>
                  <a:lnTo>
                    <a:pt x="23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75"/>
            <p:cNvSpPr/>
            <p:nvPr/>
          </p:nvSpPr>
          <p:spPr>
            <a:xfrm>
              <a:off x="3671649" y="2635070"/>
              <a:ext cx="314491" cy="266539"/>
            </a:xfrm>
            <a:custGeom>
              <a:avLst/>
              <a:gdLst/>
              <a:ahLst/>
              <a:cxnLst/>
              <a:rect l="l" t="t" r="r" b="b"/>
              <a:pathLst>
                <a:path w="4545" h="3852" extrusionOk="0">
                  <a:moveTo>
                    <a:pt x="2310" y="0"/>
                  </a:moveTo>
                  <a:cubicBezTo>
                    <a:pt x="1937" y="0"/>
                    <a:pt x="1586" y="71"/>
                    <a:pt x="1341" y="185"/>
                  </a:cubicBezTo>
                  <a:cubicBezTo>
                    <a:pt x="638" y="512"/>
                    <a:pt x="0" y="2097"/>
                    <a:pt x="474" y="3095"/>
                  </a:cubicBezTo>
                  <a:cubicBezTo>
                    <a:pt x="750" y="3696"/>
                    <a:pt x="1116" y="3851"/>
                    <a:pt x="1473" y="3851"/>
                  </a:cubicBezTo>
                  <a:cubicBezTo>
                    <a:pt x="1709" y="3851"/>
                    <a:pt x="1941" y="3784"/>
                    <a:pt x="2142" y="3732"/>
                  </a:cubicBezTo>
                  <a:cubicBezTo>
                    <a:pt x="2894" y="3520"/>
                    <a:pt x="4545" y="1901"/>
                    <a:pt x="4071" y="904"/>
                  </a:cubicBezTo>
                  <a:cubicBezTo>
                    <a:pt x="3773" y="244"/>
                    <a:pt x="3004" y="0"/>
                    <a:pt x="2310" y="0"/>
                  </a:cubicBezTo>
                  <a:close/>
                </a:path>
              </a:pathLst>
            </a:custGeom>
            <a:solidFill>
              <a:srgbClr val="FCB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75"/>
            <p:cNvSpPr/>
            <p:nvPr/>
          </p:nvSpPr>
          <p:spPr>
            <a:xfrm>
              <a:off x="3665975" y="2603448"/>
              <a:ext cx="320165" cy="243497"/>
            </a:xfrm>
            <a:custGeom>
              <a:avLst/>
              <a:gdLst/>
              <a:ahLst/>
              <a:cxnLst/>
              <a:rect l="l" t="t" r="r" b="b"/>
              <a:pathLst>
                <a:path w="4627" h="3519" extrusionOk="0">
                  <a:moveTo>
                    <a:pt x="1998" y="1"/>
                  </a:moveTo>
                  <a:cubicBezTo>
                    <a:pt x="1964" y="1"/>
                    <a:pt x="1930" y="2"/>
                    <a:pt x="1897" y="4"/>
                  </a:cubicBezTo>
                  <a:cubicBezTo>
                    <a:pt x="753" y="86"/>
                    <a:pt x="1" y="1149"/>
                    <a:pt x="458" y="2162"/>
                  </a:cubicBezTo>
                  <a:cubicBezTo>
                    <a:pt x="458" y="2162"/>
                    <a:pt x="916" y="2015"/>
                    <a:pt x="1537" y="1279"/>
                  </a:cubicBezTo>
                  <a:cubicBezTo>
                    <a:pt x="1946" y="794"/>
                    <a:pt x="2212" y="599"/>
                    <a:pt x="2423" y="599"/>
                  </a:cubicBezTo>
                  <a:cubicBezTo>
                    <a:pt x="2524" y="599"/>
                    <a:pt x="2613" y="644"/>
                    <a:pt x="2698" y="724"/>
                  </a:cubicBezTo>
                  <a:cubicBezTo>
                    <a:pt x="2698" y="724"/>
                    <a:pt x="2782" y="699"/>
                    <a:pt x="2886" y="699"/>
                  </a:cubicBezTo>
                  <a:cubicBezTo>
                    <a:pt x="3060" y="699"/>
                    <a:pt x="3290" y="769"/>
                    <a:pt x="3270" y="1149"/>
                  </a:cubicBezTo>
                  <a:cubicBezTo>
                    <a:pt x="3221" y="1753"/>
                    <a:pt x="3008" y="3110"/>
                    <a:pt x="3630" y="3519"/>
                  </a:cubicBezTo>
                  <a:lnTo>
                    <a:pt x="4627" y="1279"/>
                  </a:lnTo>
                  <a:cubicBezTo>
                    <a:pt x="4627" y="1279"/>
                    <a:pt x="3133" y="1"/>
                    <a:pt x="19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75"/>
            <p:cNvSpPr/>
            <p:nvPr/>
          </p:nvSpPr>
          <p:spPr>
            <a:xfrm>
              <a:off x="3725967" y="2769722"/>
              <a:ext cx="49820" cy="59439"/>
            </a:xfrm>
            <a:custGeom>
              <a:avLst/>
              <a:gdLst/>
              <a:ahLst/>
              <a:cxnLst/>
              <a:rect l="l" t="t" r="r" b="b"/>
              <a:pathLst>
                <a:path w="720" h="859" extrusionOk="0">
                  <a:moveTo>
                    <a:pt x="574" y="0"/>
                  </a:moveTo>
                  <a:cubicBezTo>
                    <a:pt x="507" y="0"/>
                    <a:pt x="433" y="37"/>
                    <a:pt x="409" y="102"/>
                  </a:cubicBezTo>
                  <a:cubicBezTo>
                    <a:pt x="360" y="184"/>
                    <a:pt x="327" y="282"/>
                    <a:pt x="278" y="364"/>
                  </a:cubicBezTo>
                  <a:cubicBezTo>
                    <a:pt x="229" y="446"/>
                    <a:pt x="131" y="511"/>
                    <a:pt x="82" y="593"/>
                  </a:cubicBezTo>
                  <a:cubicBezTo>
                    <a:pt x="1" y="714"/>
                    <a:pt x="98" y="858"/>
                    <a:pt x="227" y="858"/>
                  </a:cubicBezTo>
                  <a:cubicBezTo>
                    <a:pt x="254" y="858"/>
                    <a:pt x="282" y="852"/>
                    <a:pt x="311" y="838"/>
                  </a:cubicBezTo>
                  <a:lnTo>
                    <a:pt x="311" y="854"/>
                  </a:lnTo>
                  <a:cubicBezTo>
                    <a:pt x="441" y="773"/>
                    <a:pt x="539" y="675"/>
                    <a:pt x="605" y="544"/>
                  </a:cubicBezTo>
                  <a:cubicBezTo>
                    <a:pt x="687" y="413"/>
                    <a:pt x="719" y="266"/>
                    <a:pt x="703" y="119"/>
                  </a:cubicBezTo>
                  <a:cubicBezTo>
                    <a:pt x="703" y="37"/>
                    <a:pt x="642" y="0"/>
                    <a:pt x="574" y="0"/>
                  </a:cubicBezTo>
                  <a:close/>
                </a:path>
              </a:pathLst>
            </a:custGeom>
            <a:solidFill>
              <a:srgbClr val="FA8152">
                <a:alpha val="541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75"/>
            <p:cNvSpPr/>
            <p:nvPr/>
          </p:nvSpPr>
          <p:spPr>
            <a:xfrm>
              <a:off x="3693100" y="2743982"/>
              <a:ext cx="55494" cy="56602"/>
            </a:xfrm>
            <a:custGeom>
              <a:avLst/>
              <a:gdLst/>
              <a:ahLst/>
              <a:cxnLst/>
              <a:rect l="l" t="t" r="r" b="b"/>
              <a:pathLst>
                <a:path w="802" h="818" extrusionOk="0">
                  <a:moveTo>
                    <a:pt x="524" y="0"/>
                  </a:moveTo>
                  <a:cubicBezTo>
                    <a:pt x="295" y="0"/>
                    <a:pt x="99" y="180"/>
                    <a:pt x="66" y="409"/>
                  </a:cubicBezTo>
                  <a:cubicBezTo>
                    <a:pt x="1" y="507"/>
                    <a:pt x="17" y="638"/>
                    <a:pt x="99" y="720"/>
                  </a:cubicBezTo>
                  <a:cubicBezTo>
                    <a:pt x="148" y="769"/>
                    <a:pt x="197" y="801"/>
                    <a:pt x="262" y="818"/>
                  </a:cubicBezTo>
                  <a:cubicBezTo>
                    <a:pt x="410" y="818"/>
                    <a:pt x="557" y="736"/>
                    <a:pt x="655" y="621"/>
                  </a:cubicBezTo>
                  <a:cubicBezTo>
                    <a:pt x="737" y="523"/>
                    <a:pt x="786" y="409"/>
                    <a:pt x="802" y="278"/>
                  </a:cubicBezTo>
                  <a:cubicBezTo>
                    <a:pt x="802" y="115"/>
                    <a:pt x="671" y="0"/>
                    <a:pt x="524" y="0"/>
                  </a:cubicBezTo>
                  <a:close/>
                </a:path>
              </a:pathLst>
            </a:custGeom>
            <a:solidFill>
              <a:srgbClr val="FA8152">
                <a:alpha val="541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75"/>
            <p:cNvSpPr/>
            <p:nvPr/>
          </p:nvSpPr>
          <p:spPr>
            <a:xfrm>
              <a:off x="3789280" y="2766470"/>
              <a:ext cx="63383" cy="68088"/>
            </a:xfrm>
            <a:custGeom>
              <a:avLst/>
              <a:gdLst/>
              <a:ahLst/>
              <a:cxnLst/>
              <a:rect l="l" t="t" r="r" b="b"/>
              <a:pathLst>
                <a:path w="916" h="984" extrusionOk="0">
                  <a:moveTo>
                    <a:pt x="429" y="0"/>
                  </a:moveTo>
                  <a:cubicBezTo>
                    <a:pt x="313" y="0"/>
                    <a:pt x="205" y="54"/>
                    <a:pt x="131" y="149"/>
                  </a:cubicBezTo>
                  <a:cubicBezTo>
                    <a:pt x="33" y="296"/>
                    <a:pt x="0" y="460"/>
                    <a:pt x="17" y="623"/>
                  </a:cubicBezTo>
                  <a:cubicBezTo>
                    <a:pt x="17" y="836"/>
                    <a:pt x="197" y="983"/>
                    <a:pt x="393" y="983"/>
                  </a:cubicBezTo>
                  <a:cubicBezTo>
                    <a:pt x="556" y="967"/>
                    <a:pt x="703" y="869"/>
                    <a:pt x="801" y="738"/>
                  </a:cubicBezTo>
                  <a:cubicBezTo>
                    <a:pt x="916" y="574"/>
                    <a:pt x="899" y="346"/>
                    <a:pt x="752" y="215"/>
                  </a:cubicBezTo>
                  <a:cubicBezTo>
                    <a:pt x="720" y="133"/>
                    <a:pt x="671" y="84"/>
                    <a:pt x="622" y="51"/>
                  </a:cubicBezTo>
                  <a:cubicBezTo>
                    <a:pt x="558" y="17"/>
                    <a:pt x="492" y="0"/>
                    <a:pt x="429" y="0"/>
                  </a:cubicBezTo>
                  <a:close/>
                </a:path>
              </a:pathLst>
            </a:custGeom>
            <a:solidFill>
              <a:srgbClr val="FA8152">
                <a:alpha val="541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75"/>
            <p:cNvSpPr/>
            <p:nvPr/>
          </p:nvSpPr>
          <p:spPr>
            <a:xfrm>
              <a:off x="3931125" y="2613850"/>
              <a:ext cx="76474" cy="119824"/>
            </a:xfrm>
            <a:custGeom>
              <a:avLst/>
              <a:gdLst/>
              <a:ahLst/>
              <a:cxnLst/>
              <a:rect l="l" t="t" r="r" b="b"/>
              <a:pathLst>
                <a:path w="1105" h="1459" extrusionOk="0">
                  <a:moveTo>
                    <a:pt x="369" y="1"/>
                  </a:moveTo>
                  <a:cubicBezTo>
                    <a:pt x="187" y="1"/>
                    <a:pt x="1" y="196"/>
                    <a:pt x="125" y="399"/>
                  </a:cubicBezTo>
                  <a:cubicBezTo>
                    <a:pt x="183" y="529"/>
                    <a:pt x="245" y="654"/>
                    <a:pt x="306" y="777"/>
                  </a:cubicBezTo>
                  <a:lnTo>
                    <a:pt x="306" y="777"/>
                  </a:lnTo>
                  <a:cubicBezTo>
                    <a:pt x="351" y="890"/>
                    <a:pt x="388" y="1004"/>
                    <a:pt x="419" y="1118"/>
                  </a:cubicBezTo>
                  <a:cubicBezTo>
                    <a:pt x="433" y="1167"/>
                    <a:pt x="478" y="1202"/>
                    <a:pt x="525" y="1213"/>
                  </a:cubicBezTo>
                  <a:lnTo>
                    <a:pt x="525" y="1213"/>
                  </a:lnTo>
                  <a:cubicBezTo>
                    <a:pt x="545" y="1252"/>
                    <a:pt x="564" y="1291"/>
                    <a:pt x="582" y="1330"/>
                  </a:cubicBezTo>
                  <a:cubicBezTo>
                    <a:pt x="627" y="1421"/>
                    <a:pt x="707" y="1458"/>
                    <a:pt x="789" y="1458"/>
                  </a:cubicBezTo>
                  <a:cubicBezTo>
                    <a:pt x="944" y="1458"/>
                    <a:pt x="1104" y="1322"/>
                    <a:pt x="1040" y="1151"/>
                  </a:cubicBezTo>
                  <a:cubicBezTo>
                    <a:pt x="1033" y="1130"/>
                    <a:pt x="1025" y="1108"/>
                    <a:pt x="1018" y="1088"/>
                  </a:cubicBezTo>
                  <a:lnTo>
                    <a:pt x="1018" y="1088"/>
                  </a:lnTo>
                  <a:lnTo>
                    <a:pt x="1024" y="1085"/>
                  </a:lnTo>
                  <a:cubicBezTo>
                    <a:pt x="1012" y="1059"/>
                    <a:pt x="1000" y="1033"/>
                    <a:pt x="988" y="1007"/>
                  </a:cubicBezTo>
                  <a:lnTo>
                    <a:pt x="988" y="1007"/>
                  </a:lnTo>
                  <a:cubicBezTo>
                    <a:pt x="887" y="732"/>
                    <a:pt x="773" y="467"/>
                    <a:pt x="648" y="202"/>
                  </a:cubicBezTo>
                  <a:cubicBezTo>
                    <a:pt x="629" y="168"/>
                    <a:pt x="606" y="146"/>
                    <a:pt x="580" y="133"/>
                  </a:cubicBezTo>
                  <a:lnTo>
                    <a:pt x="580" y="133"/>
                  </a:lnTo>
                  <a:cubicBezTo>
                    <a:pt x="529" y="39"/>
                    <a:pt x="450" y="1"/>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75"/>
            <p:cNvSpPr/>
            <p:nvPr/>
          </p:nvSpPr>
          <p:spPr>
            <a:xfrm>
              <a:off x="3502123" y="4501660"/>
              <a:ext cx="265709" cy="98534"/>
            </a:xfrm>
            <a:custGeom>
              <a:avLst/>
              <a:gdLst/>
              <a:ahLst/>
              <a:cxnLst/>
              <a:rect l="l" t="t" r="r" b="b"/>
              <a:pathLst>
                <a:path w="3840" h="1424" extrusionOk="0">
                  <a:moveTo>
                    <a:pt x="2752" y="1"/>
                  </a:moveTo>
                  <a:cubicBezTo>
                    <a:pt x="2749" y="1"/>
                    <a:pt x="2747" y="1"/>
                    <a:pt x="2745" y="2"/>
                  </a:cubicBezTo>
                  <a:cubicBezTo>
                    <a:pt x="2664" y="2"/>
                    <a:pt x="1638" y="787"/>
                    <a:pt x="824" y="787"/>
                  </a:cubicBezTo>
                  <a:cubicBezTo>
                    <a:pt x="816" y="787"/>
                    <a:pt x="807" y="787"/>
                    <a:pt x="799" y="787"/>
                  </a:cubicBezTo>
                  <a:cubicBezTo>
                    <a:pt x="776" y="786"/>
                    <a:pt x="754" y="785"/>
                    <a:pt x="733" y="785"/>
                  </a:cubicBezTo>
                  <a:cubicBezTo>
                    <a:pt x="0" y="785"/>
                    <a:pt x="31" y="1310"/>
                    <a:pt x="31" y="1310"/>
                  </a:cubicBezTo>
                  <a:cubicBezTo>
                    <a:pt x="172" y="1393"/>
                    <a:pt x="414" y="1423"/>
                    <a:pt x="703" y="1423"/>
                  </a:cubicBezTo>
                  <a:cubicBezTo>
                    <a:pt x="1477" y="1423"/>
                    <a:pt x="2588" y="1205"/>
                    <a:pt x="3006" y="1205"/>
                  </a:cubicBezTo>
                  <a:cubicBezTo>
                    <a:pt x="3045" y="1205"/>
                    <a:pt x="3078" y="1207"/>
                    <a:pt x="3104" y="1212"/>
                  </a:cubicBezTo>
                  <a:cubicBezTo>
                    <a:pt x="3157" y="1224"/>
                    <a:pt x="3211" y="1230"/>
                    <a:pt x="3265" y="1230"/>
                  </a:cubicBezTo>
                  <a:cubicBezTo>
                    <a:pt x="3427" y="1230"/>
                    <a:pt x="3586" y="1175"/>
                    <a:pt x="3709" y="1064"/>
                  </a:cubicBezTo>
                  <a:cubicBezTo>
                    <a:pt x="3840" y="558"/>
                    <a:pt x="3693" y="525"/>
                    <a:pt x="3693" y="525"/>
                  </a:cubicBezTo>
                  <a:lnTo>
                    <a:pt x="3676" y="525"/>
                  </a:lnTo>
                  <a:cubicBezTo>
                    <a:pt x="3643" y="539"/>
                    <a:pt x="3611" y="545"/>
                    <a:pt x="3579" y="545"/>
                  </a:cubicBezTo>
                  <a:cubicBezTo>
                    <a:pt x="3362" y="545"/>
                    <a:pt x="3186" y="259"/>
                    <a:pt x="3022" y="259"/>
                  </a:cubicBezTo>
                  <a:cubicBezTo>
                    <a:pt x="3011" y="259"/>
                    <a:pt x="3001" y="261"/>
                    <a:pt x="2990" y="263"/>
                  </a:cubicBezTo>
                  <a:cubicBezTo>
                    <a:pt x="2892" y="296"/>
                    <a:pt x="2794" y="312"/>
                    <a:pt x="2695" y="312"/>
                  </a:cubicBezTo>
                  <a:cubicBezTo>
                    <a:pt x="2837" y="202"/>
                    <a:pt x="2812" y="1"/>
                    <a:pt x="27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75"/>
            <p:cNvSpPr/>
            <p:nvPr/>
          </p:nvSpPr>
          <p:spPr>
            <a:xfrm>
              <a:off x="3500808" y="4566218"/>
              <a:ext cx="263633" cy="38680"/>
            </a:xfrm>
            <a:custGeom>
              <a:avLst/>
              <a:gdLst/>
              <a:ahLst/>
              <a:cxnLst/>
              <a:rect l="l" t="t" r="r" b="b"/>
              <a:pathLst>
                <a:path w="3810" h="559" extrusionOk="0">
                  <a:moveTo>
                    <a:pt x="3777" y="1"/>
                  </a:moveTo>
                  <a:cubicBezTo>
                    <a:pt x="3761" y="17"/>
                    <a:pt x="3761" y="66"/>
                    <a:pt x="3761" y="66"/>
                  </a:cubicBezTo>
                  <a:cubicBezTo>
                    <a:pt x="3556" y="164"/>
                    <a:pt x="3377" y="180"/>
                    <a:pt x="3217" y="180"/>
                  </a:cubicBezTo>
                  <a:cubicBezTo>
                    <a:pt x="3137" y="180"/>
                    <a:pt x="3063" y="176"/>
                    <a:pt x="2993" y="176"/>
                  </a:cubicBezTo>
                  <a:cubicBezTo>
                    <a:pt x="2923" y="176"/>
                    <a:pt x="2858" y="180"/>
                    <a:pt x="2796" y="197"/>
                  </a:cubicBezTo>
                  <a:cubicBezTo>
                    <a:pt x="2535" y="246"/>
                    <a:pt x="1161" y="393"/>
                    <a:pt x="687" y="393"/>
                  </a:cubicBezTo>
                  <a:cubicBezTo>
                    <a:pt x="660" y="395"/>
                    <a:pt x="633" y="396"/>
                    <a:pt x="607" y="396"/>
                  </a:cubicBezTo>
                  <a:cubicBezTo>
                    <a:pt x="421" y="396"/>
                    <a:pt x="240" y="348"/>
                    <a:pt x="83" y="262"/>
                  </a:cubicBezTo>
                  <a:lnTo>
                    <a:pt x="83" y="230"/>
                  </a:lnTo>
                  <a:cubicBezTo>
                    <a:pt x="50" y="230"/>
                    <a:pt x="34" y="230"/>
                    <a:pt x="17" y="246"/>
                  </a:cubicBezTo>
                  <a:lnTo>
                    <a:pt x="34" y="246"/>
                  </a:lnTo>
                  <a:cubicBezTo>
                    <a:pt x="17" y="262"/>
                    <a:pt x="1" y="377"/>
                    <a:pt x="1" y="377"/>
                  </a:cubicBezTo>
                  <a:cubicBezTo>
                    <a:pt x="265" y="494"/>
                    <a:pt x="543" y="559"/>
                    <a:pt x="822" y="559"/>
                  </a:cubicBezTo>
                  <a:cubicBezTo>
                    <a:pt x="854" y="559"/>
                    <a:pt x="885" y="558"/>
                    <a:pt x="916" y="556"/>
                  </a:cubicBezTo>
                  <a:cubicBezTo>
                    <a:pt x="1390" y="540"/>
                    <a:pt x="2518" y="360"/>
                    <a:pt x="2960" y="360"/>
                  </a:cubicBezTo>
                  <a:cubicBezTo>
                    <a:pt x="3238" y="360"/>
                    <a:pt x="3532" y="311"/>
                    <a:pt x="3793" y="230"/>
                  </a:cubicBezTo>
                  <a:lnTo>
                    <a:pt x="3810" y="50"/>
                  </a:lnTo>
                  <a:cubicBezTo>
                    <a:pt x="3810" y="33"/>
                    <a:pt x="3777" y="1"/>
                    <a:pt x="3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75"/>
            <p:cNvSpPr/>
            <p:nvPr/>
          </p:nvSpPr>
          <p:spPr>
            <a:xfrm>
              <a:off x="3719255" y="4504012"/>
              <a:ext cx="265778" cy="99364"/>
            </a:xfrm>
            <a:custGeom>
              <a:avLst/>
              <a:gdLst/>
              <a:ahLst/>
              <a:cxnLst/>
              <a:rect l="l" t="t" r="r" b="b"/>
              <a:pathLst>
                <a:path w="3841" h="1436" extrusionOk="0">
                  <a:moveTo>
                    <a:pt x="2745" y="1"/>
                  </a:moveTo>
                  <a:cubicBezTo>
                    <a:pt x="2664" y="1"/>
                    <a:pt x="1638" y="785"/>
                    <a:pt x="825" y="785"/>
                  </a:cubicBezTo>
                  <a:cubicBezTo>
                    <a:pt x="816" y="785"/>
                    <a:pt x="808" y="785"/>
                    <a:pt x="800" y="785"/>
                  </a:cubicBezTo>
                  <a:cubicBezTo>
                    <a:pt x="778" y="784"/>
                    <a:pt x="756" y="784"/>
                    <a:pt x="735" y="784"/>
                  </a:cubicBezTo>
                  <a:cubicBezTo>
                    <a:pt x="1" y="784"/>
                    <a:pt x="32" y="1325"/>
                    <a:pt x="32" y="1325"/>
                  </a:cubicBezTo>
                  <a:cubicBezTo>
                    <a:pt x="169" y="1406"/>
                    <a:pt x="403" y="1436"/>
                    <a:pt x="682" y="1436"/>
                  </a:cubicBezTo>
                  <a:cubicBezTo>
                    <a:pt x="1459" y="1436"/>
                    <a:pt x="2592" y="1204"/>
                    <a:pt x="3010" y="1204"/>
                  </a:cubicBezTo>
                  <a:cubicBezTo>
                    <a:pt x="3048" y="1204"/>
                    <a:pt x="3080" y="1206"/>
                    <a:pt x="3105" y="1210"/>
                  </a:cubicBezTo>
                  <a:cubicBezTo>
                    <a:pt x="3159" y="1223"/>
                    <a:pt x="3214" y="1229"/>
                    <a:pt x="3270" y="1229"/>
                  </a:cubicBezTo>
                  <a:cubicBezTo>
                    <a:pt x="3430" y="1229"/>
                    <a:pt x="3588" y="1177"/>
                    <a:pt x="3710" y="1079"/>
                  </a:cubicBezTo>
                  <a:cubicBezTo>
                    <a:pt x="3840" y="556"/>
                    <a:pt x="3693" y="524"/>
                    <a:pt x="3693" y="524"/>
                  </a:cubicBezTo>
                  <a:cubicBezTo>
                    <a:pt x="3658" y="537"/>
                    <a:pt x="3624" y="543"/>
                    <a:pt x="3591" y="543"/>
                  </a:cubicBezTo>
                  <a:cubicBezTo>
                    <a:pt x="3368" y="543"/>
                    <a:pt x="3194" y="272"/>
                    <a:pt x="3033" y="272"/>
                  </a:cubicBezTo>
                  <a:cubicBezTo>
                    <a:pt x="3019" y="272"/>
                    <a:pt x="3005" y="274"/>
                    <a:pt x="2990" y="278"/>
                  </a:cubicBezTo>
                  <a:cubicBezTo>
                    <a:pt x="2919" y="302"/>
                    <a:pt x="2847" y="318"/>
                    <a:pt x="2775" y="318"/>
                  </a:cubicBezTo>
                  <a:cubicBezTo>
                    <a:pt x="2749" y="318"/>
                    <a:pt x="2722" y="316"/>
                    <a:pt x="2696" y="311"/>
                  </a:cubicBezTo>
                  <a:cubicBezTo>
                    <a:pt x="2843" y="213"/>
                    <a:pt x="2811" y="1"/>
                    <a:pt x="27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75"/>
            <p:cNvSpPr/>
            <p:nvPr/>
          </p:nvSpPr>
          <p:spPr>
            <a:xfrm>
              <a:off x="3718010" y="4569609"/>
              <a:ext cx="263633" cy="38542"/>
            </a:xfrm>
            <a:custGeom>
              <a:avLst/>
              <a:gdLst/>
              <a:ahLst/>
              <a:cxnLst/>
              <a:rect l="l" t="t" r="r" b="b"/>
              <a:pathLst>
                <a:path w="3810" h="557" extrusionOk="0">
                  <a:moveTo>
                    <a:pt x="3760" y="1"/>
                  </a:moveTo>
                  <a:cubicBezTo>
                    <a:pt x="3760" y="1"/>
                    <a:pt x="3760" y="50"/>
                    <a:pt x="3760" y="50"/>
                  </a:cubicBezTo>
                  <a:cubicBezTo>
                    <a:pt x="3543" y="154"/>
                    <a:pt x="3354" y="170"/>
                    <a:pt x="3188" y="170"/>
                  </a:cubicBezTo>
                  <a:cubicBezTo>
                    <a:pt x="3110" y="170"/>
                    <a:pt x="3037" y="167"/>
                    <a:pt x="2968" y="167"/>
                  </a:cubicBezTo>
                  <a:cubicBezTo>
                    <a:pt x="2907" y="167"/>
                    <a:pt x="2850" y="170"/>
                    <a:pt x="2796" y="181"/>
                  </a:cubicBezTo>
                  <a:cubicBezTo>
                    <a:pt x="2534" y="230"/>
                    <a:pt x="1161" y="393"/>
                    <a:pt x="687" y="393"/>
                  </a:cubicBezTo>
                  <a:cubicBezTo>
                    <a:pt x="475" y="393"/>
                    <a:pt x="262" y="344"/>
                    <a:pt x="82" y="262"/>
                  </a:cubicBezTo>
                  <a:lnTo>
                    <a:pt x="82" y="213"/>
                  </a:lnTo>
                  <a:cubicBezTo>
                    <a:pt x="50" y="213"/>
                    <a:pt x="33" y="230"/>
                    <a:pt x="17" y="246"/>
                  </a:cubicBezTo>
                  <a:lnTo>
                    <a:pt x="33" y="246"/>
                  </a:lnTo>
                  <a:cubicBezTo>
                    <a:pt x="17" y="262"/>
                    <a:pt x="1" y="377"/>
                    <a:pt x="1" y="377"/>
                  </a:cubicBezTo>
                  <a:cubicBezTo>
                    <a:pt x="295" y="507"/>
                    <a:pt x="605" y="556"/>
                    <a:pt x="916" y="556"/>
                  </a:cubicBezTo>
                  <a:cubicBezTo>
                    <a:pt x="1390" y="524"/>
                    <a:pt x="2518" y="360"/>
                    <a:pt x="2959" y="360"/>
                  </a:cubicBezTo>
                  <a:cubicBezTo>
                    <a:pt x="3254" y="344"/>
                    <a:pt x="3532" y="311"/>
                    <a:pt x="3793" y="213"/>
                  </a:cubicBezTo>
                  <a:lnTo>
                    <a:pt x="3809" y="33"/>
                  </a:lnTo>
                  <a:cubicBezTo>
                    <a:pt x="3809" y="33"/>
                    <a:pt x="3777" y="1"/>
                    <a:pt x="37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75"/>
            <p:cNvSpPr/>
            <p:nvPr/>
          </p:nvSpPr>
          <p:spPr>
            <a:xfrm>
              <a:off x="3887674" y="2915930"/>
              <a:ext cx="225161" cy="813318"/>
            </a:xfrm>
            <a:custGeom>
              <a:avLst/>
              <a:gdLst/>
              <a:ahLst/>
              <a:cxnLst/>
              <a:rect l="l" t="t" r="r" b="b"/>
              <a:pathLst>
                <a:path w="3254" h="11754" extrusionOk="0">
                  <a:moveTo>
                    <a:pt x="229" y="1651"/>
                  </a:moveTo>
                  <a:cubicBezTo>
                    <a:pt x="229" y="2207"/>
                    <a:pt x="981" y="3024"/>
                    <a:pt x="1194" y="3564"/>
                  </a:cubicBezTo>
                  <a:cubicBezTo>
                    <a:pt x="1684" y="4806"/>
                    <a:pt x="1782" y="6147"/>
                    <a:pt x="1505" y="7438"/>
                  </a:cubicBezTo>
                  <a:cubicBezTo>
                    <a:pt x="1292" y="8582"/>
                    <a:pt x="573" y="9530"/>
                    <a:pt x="295" y="10626"/>
                  </a:cubicBezTo>
                  <a:cubicBezTo>
                    <a:pt x="246" y="10855"/>
                    <a:pt x="1" y="11754"/>
                    <a:pt x="540" y="11492"/>
                  </a:cubicBezTo>
                  <a:cubicBezTo>
                    <a:pt x="1194" y="11165"/>
                    <a:pt x="1488" y="10233"/>
                    <a:pt x="1815" y="9661"/>
                  </a:cubicBezTo>
                  <a:cubicBezTo>
                    <a:pt x="2714" y="8108"/>
                    <a:pt x="3254" y="6833"/>
                    <a:pt x="3107" y="5019"/>
                  </a:cubicBezTo>
                  <a:cubicBezTo>
                    <a:pt x="2943" y="3024"/>
                    <a:pt x="1161" y="0"/>
                    <a:pt x="295" y="866"/>
                  </a:cubicBezTo>
                  <a:cubicBezTo>
                    <a:pt x="17" y="1079"/>
                    <a:pt x="229" y="1651"/>
                    <a:pt x="229" y="1651"/>
                  </a:cubicBezTo>
                  <a:close/>
                </a:path>
              </a:pathLst>
            </a:custGeom>
            <a:solidFill>
              <a:srgbClr val="FFBE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75"/>
            <p:cNvSpPr/>
            <p:nvPr/>
          </p:nvSpPr>
          <p:spPr>
            <a:xfrm>
              <a:off x="3810938" y="3582965"/>
              <a:ext cx="177208" cy="221424"/>
            </a:xfrm>
            <a:custGeom>
              <a:avLst/>
              <a:gdLst/>
              <a:ahLst/>
              <a:cxnLst/>
              <a:rect l="l" t="t" r="r" b="b"/>
              <a:pathLst>
                <a:path w="2561" h="3200" extrusionOk="0">
                  <a:moveTo>
                    <a:pt x="2425" y="1"/>
                  </a:moveTo>
                  <a:cubicBezTo>
                    <a:pt x="2269" y="1"/>
                    <a:pt x="1951" y="249"/>
                    <a:pt x="1616" y="544"/>
                  </a:cubicBezTo>
                  <a:cubicBezTo>
                    <a:pt x="1240" y="757"/>
                    <a:pt x="832" y="888"/>
                    <a:pt x="407" y="953"/>
                  </a:cubicBezTo>
                  <a:cubicBezTo>
                    <a:pt x="1" y="966"/>
                    <a:pt x="381" y="1220"/>
                    <a:pt x="826" y="1220"/>
                  </a:cubicBezTo>
                  <a:cubicBezTo>
                    <a:pt x="937" y="1220"/>
                    <a:pt x="1051" y="1205"/>
                    <a:pt x="1159" y="1166"/>
                  </a:cubicBezTo>
                  <a:lnTo>
                    <a:pt x="1159" y="1166"/>
                  </a:lnTo>
                  <a:cubicBezTo>
                    <a:pt x="1159" y="1166"/>
                    <a:pt x="456" y="2163"/>
                    <a:pt x="178" y="2506"/>
                  </a:cubicBezTo>
                  <a:cubicBezTo>
                    <a:pt x="72" y="2647"/>
                    <a:pt x="51" y="2723"/>
                    <a:pt x="99" y="2723"/>
                  </a:cubicBezTo>
                  <a:cubicBezTo>
                    <a:pt x="185" y="2723"/>
                    <a:pt x="490" y="2484"/>
                    <a:pt x="930" y="1950"/>
                  </a:cubicBezTo>
                  <a:lnTo>
                    <a:pt x="930" y="1950"/>
                  </a:lnTo>
                  <a:cubicBezTo>
                    <a:pt x="930" y="1950"/>
                    <a:pt x="619" y="2555"/>
                    <a:pt x="439" y="2833"/>
                  </a:cubicBezTo>
                  <a:cubicBezTo>
                    <a:pt x="402" y="2896"/>
                    <a:pt x="403" y="2926"/>
                    <a:pt x="431" y="2926"/>
                  </a:cubicBezTo>
                  <a:cubicBezTo>
                    <a:pt x="526" y="2926"/>
                    <a:pt x="937" y="2574"/>
                    <a:pt x="1240" y="1967"/>
                  </a:cubicBezTo>
                  <a:lnTo>
                    <a:pt x="1240" y="1967"/>
                  </a:lnTo>
                  <a:cubicBezTo>
                    <a:pt x="1126" y="2310"/>
                    <a:pt x="995" y="2620"/>
                    <a:pt x="832" y="2931"/>
                  </a:cubicBezTo>
                  <a:cubicBezTo>
                    <a:pt x="749" y="3088"/>
                    <a:pt x="742" y="3156"/>
                    <a:pt x="780" y="3156"/>
                  </a:cubicBezTo>
                  <a:cubicBezTo>
                    <a:pt x="882" y="3156"/>
                    <a:pt x="1316" y="2659"/>
                    <a:pt x="1504" y="2063"/>
                  </a:cubicBezTo>
                  <a:lnTo>
                    <a:pt x="1504" y="2063"/>
                  </a:lnTo>
                  <a:cubicBezTo>
                    <a:pt x="1438" y="2307"/>
                    <a:pt x="1320" y="2751"/>
                    <a:pt x="1240" y="3046"/>
                  </a:cubicBezTo>
                  <a:cubicBezTo>
                    <a:pt x="1208" y="3152"/>
                    <a:pt x="1212" y="3200"/>
                    <a:pt x="1241" y="3200"/>
                  </a:cubicBezTo>
                  <a:cubicBezTo>
                    <a:pt x="1329" y="3200"/>
                    <a:pt x="1645" y="2768"/>
                    <a:pt x="1878" y="2179"/>
                  </a:cubicBezTo>
                  <a:cubicBezTo>
                    <a:pt x="1878" y="2179"/>
                    <a:pt x="2352" y="871"/>
                    <a:pt x="2483" y="381"/>
                  </a:cubicBezTo>
                  <a:cubicBezTo>
                    <a:pt x="2561" y="108"/>
                    <a:pt x="2528" y="1"/>
                    <a:pt x="2425" y="1"/>
                  </a:cubicBezTo>
                  <a:close/>
                </a:path>
              </a:pathLst>
            </a:custGeom>
            <a:solidFill>
              <a:srgbClr val="FFB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75"/>
            <p:cNvSpPr/>
            <p:nvPr/>
          </p:nvSpPr>
          <p:spPr>
            <a:xfrm>
              <a:off x="3434105" y="2424788"/>
              <a:ext cx="150983" cy="234502"/>
            </a:xfrm>
            <a:custGeom>
              <a:avLst/>
              <a:gdLst/>
              <a:ahLst/>
              <a:cxnLst/>
              <a:rect l="l" t="t" r="r" b="b"/>
              <a:pathLst>
                <a:path w="2182" h="3389" extrusionOk="0">
                  <a:moveTo>
                    <a:pt x="1706" y="0"/>
                  </a:moveTo>
                  <a:cubicBezTo>
                    <a:pt x="1676" y="0"/>
                    <a:pt x="1645" y="65"/>
                    <a:pt x="1619" y="216"/>
                  </a:cubicBezTo>
                  <a:cubicBezTo>
                    <a:pt x="1570" y="543"/>
                    <a:pt x="1504" y="870"/>
                    <a:pt x="1390" y="1180"/>
                  </a:cubicBezTo>
                  <a:cubicBezTo>
                    <a:pt x="1509" y="517"/>
                    <a:pt x="1360" y="16"/>
                    <a:pt x="1290" y="16"/>
                  </a:cubicBezTo>
                  <a:cubicBezTo>
                    <a:pt x="1274" y="16"/>
                    <a:pt x="1262" y="43"/>
                    <a:pt x="1259" y="101"/>
                  </a:cubicBezTo>
                  <a:cubicBezTo>
                    <a:pt x="1243" y="396"/>
                    <a:pt x="1145" y="1050"/>
                    <a:pt x="1145" y="1050"/>
                  </a:cubicBezTo>
                  <a:cubicBezTo>
                    <a:pt x="1100" y="364"/>
                    <a:pt x="985" y="18"/>
                    <a:pt x="918" y="18"/>
                  </a:cubicBezTo>
                  <a:cubicBezTo>
                    <a:pt x="887" y="18"/>
                    <a:pt x="867" y="89"/>
                    <a:pt x="867" y="232"/>
                  </a:cubicBezTo>
                  <a:lnTo>
                    <a:pt x="867" y="1802"/>
                  </a:lnTo>
                  <a:cubicBezTo>
                    <a:pt x="695" y="1563"/>
                    <a:pt x="351" y="1447"/>
                    <a:pt x="172" y="1447"/>
                  </a:cubicBezTo>
                  <a:cubicBezTo>
                    <a:pt x="44" y="1447"/>
                    <a:pt x="0" y="1506"/>
                    <a:pt x="164" y="1622"/>
                  </a:cubicBezTo>
                  <a:cubicBezTo>
                    <a:pt x="458" y="1867"/>
                    <a:pt x="703" y="2178"/>
                    <a:pt x="883" y="2521"/>
                  </a:cubicBezTo>
                  <a:cubicBezTo>
                    <a:pt x="995" y="2989"/>
                    <a:pt x="1121" y="3388"/>
                    <a:pt x="1268" y="3388"/>
                  </a:cubicBezTo>
                  <a:cubicBezTo>
                    <a:pt x="1337" y="3388"/>
                    <a:pt x="1410" y="3301"/>
                    <a:pt x="1488" y="3093"/>
                  </a:cubicBezTo>
                  <a:cubicBezTo>
                    <a:pt x="1668" y="2619"/>
                    <a:pt x="2027" y="1344"/>
                    <a:pt x="2027" y="1344"/>
                  </a:cubicBezTo>
                  <a:cubicBezTo>
                    <a:pt x="2181" y="715"/>
                    <a:pt x="2174" y="187"/>
                    <a:pt x="2093" y="187"/>
                  </a:cubicBezTo>
                  <a:cubicBezTo>
                    <a:pt x="2070" y="187"/>
                    <a:pt x="2043" y="226"/>
                    <a:pt x="2011" y="314"/>
                  </a:cubicBezTo>
                  <a:cubicBezTo>
                    <a:pt x="1910" y="594"/>
                    <a:pt x="1756" y="1005"/>
                    <a:pt x="1668" y="1235"/>
                  </a:cubicBezTo>
                  <a:lnTo>
                    <a:pt x="1668" y="1235"/>
                  </a:lnTo>
                  <a:cubicBezTo>
                    <a:pt x="1868" y="634"/>
                    <a:pt x="1797" y="0"/>
                    <a:pt x="1706" y="0"/>
                  </a:cubicBezTo>
                  <a:close/>
                </a:path>
              </a:pathLst>
            </a:custGeom>
            <a:solidFill>
              <a:srgbClr val="FFB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94" name="Google Shape;1994;p75"/>
          <p:cNvSpPr/>
          <p:nvPr/>
        </p:nvSpPr>
        <p:spPr>
          <a:xfrm>
            <a:off x="251565" y="2083750"/>
            <a:ext cx="1720" cy="1720"/>
          </a:xfrm>
          <a:custGeom>
            <a:avLst/>
            <a:gdLst/>
            <a:ahLst/>
            <a:cxnLst/>
            <a:rect l="l" t="t" r="r" b="b"/>
            <a:pathLst>
              <a:path w="50" h="50" extrusionOk="0">
                <a:moveTo>
                  <a:pt x="49" y="0"/>
                </a:moveTo>
                <a:lnTo>
                  <a:pt x="33" y="16"/>
                </a:lnTo>
                <a:cubicBezTo>
                  <a:pt x="33" y="16"/>
                  <a:pt x="17" y="16"/>
                  <a:pt x="17" y="33"/>
                </a:cubicBezTo>
                <a:lnTo>
                  <a:pt x="0" y="49"/>
                </a:lnTo>
                <a:lnTo>
                  <a:pt x="49" y="49"/>
                </a:lnTo>
                <a:cubicBezTo>
                  <a:pt x="49" y="33"/>
                  <a:pt x="49" y="33"/>
                  <a:pt x="49" y="33"/>
                </a:cubicBezTo>
                <a:cubicBezTo>
                  <a:pt x="49" y="16"/>
                  <a:pt x="49" y="16"/>
                  <a:pt x="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75"/>
          <p:cNvSpPr/>
          <p:nvPr/>
        </p:nvSpPr>
        <p:spPr>
          <a:xfrm>
            <a:off x="261128" y="2058981"/>
            <a:ext cx="5642" cy="3991"/>
          </a:xfrm>
          <a:custGeom>
            <a:avLst/>
            <a:gdLst/>
            <a:ahLst/>
            <a:cxnLst/>
            <a:rect l="l" t="t" r="r" b="b"/>
            <a:pathLst>
              <a:path w="164" h="116" extrusionOk="0">
                <a:moveTo>
                  <a:pt x="82" y="1"/>
                </a:moveTo>
                <a:cubicBezTo>
                  <a:pt x="66" y="1"/>
                  <a:pt x="33" y="17"/>
                  <a:pt x="17" y="34"/>
                </a:cubicBezTo>
                <a:cubicBezTo>
                  <a:pt x="0" y="50"/>
                  <a:pt x="0" y="66"/>
                  <a:pt x="0" y="83"/>
                </a:cubicBezTo>
                <a:lnTo>
                  <a:pt x="33" y="115"/>
                </a:lnTo>
                <a:lnTo>
                  <a:pt x="98" y="115"/>
                </a:lnTo>
                <a:cubicBezTo>
                  <a:pt x="115" y="115"/>
                  <a:pt x="147" y="99"/>
                  <a:pt x="147" y="83"/>
                </a:cubicBezTo>
                <a:cubicBezTo>
                  <a:pt x="164" y="50"/>
                  <a:pt x="164" y="34"/>
                  <a:pt x="147" y="17"/>
                </a:cubicBezTo>
                <a:lnTo>
                  <a:pt x="13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75"/>
          <p:cNvSpPr/>
          <p:nvPr/>
        </p:nvSpPr>
        <p:spPr>
          <a:xfrm>
            <a:off x="260543" y="2107935"/>
            <a:ext cx="1170" cy="2133"/>
          </a:xfrm>
          <a:custGeom>
            <a:avLst/>
            <a:gdLst/>
            <a:ahLst/>
            <a:cxnLst/>
            <a:rect l="l" t="t" r="r" b="b"/>
            <a:pathLst>
              <a:path w="34" h="62" extrusionOk="0">
                <a:moveTo>
                  <a:pt x="1" y="0"/>
                </a:moveTo>
                <a:lnTo>
                  <a:pt x="1" y="33"/>
                </a:lnTo>
                <a:cubicBezTo>
                  <a:pt x="1" y="49"/>
                  <a:pt x="1" y="49"/>
                  <a:pt x="17" y="49"/>
                </a:cubicBezTo>
                <a:cubicBezTo>
                  <a:pt x="17" y="57"/>
                  <a:pt x="21" y="61"/>
                  <a:pt x="25" y="61"/>
                </a:cubicBezTo>
                <a:cubicBezTo>
                  <a:pt x="30" y="61"/>
                  <a:pt x="34" y="57"/>
                  <a:pt x="34" y="49"/>
                </a:cubicBezTo>
                <a:lnTo>
                  <a:pt x="34" y="33"/>
                </a:lnTo>
                <a:cubicBezTo>
                  <a:pt x="34" y="33"/>
                  <a:pt x="34" y="16"/>
                  <a:pt x="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75"/>
          <p:cNvSpPr/>
          <p:nvPr/>
        </p:nvSpPr>
        <p:spPr>
          <a:xfrm>
            <a:off x="265050" y="2076973"/>
            <a:ext cx="3406" cy="3440"/>
          </a:xfrm>
          <a:custGeom>
            <a:avLst/>
            <a:gdLst/>
            <a:ahLst/>
            <a:cxnLst/>
            <a:rect l="l" t="t" r="r" b="b"/>
            <a:pathLst>
              <a:path w="99" h="100" extrusionOk="0">
                <a:moveTo>
                  <a:pt x="33" y="1"/>
                </a:moveTo>
                <a:cubicBezTo>
                  <a:pt x="17" y="17"/>
                  <a:pt x="1" y="34"/>
                  <a:pt x="1" y="50"/>
                </a:cubicBezTo>
                <a:cubicBezTo>
                  <a:pt x="1" y="66"/>
                  <a:pt x="17" y="83"/>
                  <a:pt x="17" y="99"/>
                </a:cubicBezTo>
                <a:lnTo>
                  <a:pt x="66" y="99"/>
                </a:lnTo>
                <a:cubicBezTo>
                  <a:pt x="99" y="66"/>
                  <a:pt x="99" y="34"/>
                  <a:pt x="82" y="17"/>
                </a:cubicBezTo>
                <a:lnTo>
                  <a:pt x="6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75"/>
          <p:cNvSpPr/>
          <p:nvPr/>
        </p:nvSpPr>
        <p:spPr>
          <a:xfrm>
            <a:off x="244822" y="2028913"/>
            <a:ext cx="3956" cy="4232"/>
          </a:xfrm>
          <a:custGeom>
            <a:avLst/>
            <a:gdLst/>
            <a:ahLst/>
            <a:cxnLst/>
            <a:rect l="l" t="t" r="r" b="b"/>
            <a:pathLst>
              <a:path w="115" h="123" extrusionOk="0">
                <a:moveTo>
                  <a:pt x="57" y="0"/>
                </a:moveTo>
                <a:cubicBezTo>
                  <a:pt x="41" y="0"/>
                  <a:pt x="25" y="8"/>
                  <a:pt x="17" y="25"/>
                </a:cubicBezTo>
                <a:lnTo>
                  <a:pt x="0" y="41"/>
                </a:lnTo>
                <a:lnTo>
                  <a:pt x="17" y="74"/>
                </a:lnTo>
                <a:cubicBezTo>
                  <a:pt x="17" y="90"/>
                  <a:pt x="17" y="107"/>
                  <a:pt x="17" y="107"/>
                </a:cubicBezTo>
                <a:lnTo>
                  <a:pt x="49" y="123"/>
                </a:lnTo>
                <a:lnTo>
                  <a:pt x="98" y="123"/>
                </a:lnTo>
                <a:lnTo>
                  <a:pt x="115" y="107"/>
                </a:lnTo>
                <a:lnTo>
                  <a:pt x="115" y="74"/>
                </a:lnTo>
                <a:lnTo>
                  <a:pt x="115" y="41"/>
                </a:lnTo>
                <a:lnTo>
                  <a:pt x="98" y="25"/>
                </a:lnTo>
                <a:cubicBezTo>
                  <a:pt x="90" y="8"/>
                  <a:pt x="74" y="0"/>
                  <a:pt x="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75"/>
          <p:cNvSpPr/>
          <p:nvPr/>
        </p:nvSpPr>
        <p:spPr>
          <a:xfrm>
            <a:off x="246507" y="2037824"/>
            <a:ext cx="5092" cy="4576"/>
          </a:xfrm>
          <a:custGeom>
            <a:avLst/>
            <a:gdLst/>
            <a:ahLst/>
            <a:cxnLst/>
            <a:rect l="l" t="t" r="r" b="b"/>
            <a:pathLst>
              <a:path w="148" h="133" extrusionOk="0">
                <a:moveTo>
                  <a:pt x="63" y="0"/>
                </a:moveTo>
                <a:cubicBezTo>
                  <a:pt x="47" y="0"/>
                  <a:pt x="30" y="4"/>
                  <a:pt x="17" y="11"/>
                </a:cubicBezTo>
                <a:lnTo>
                  <a:pt x="0" y="27"/>
                </a:lnTo>
                <a:lnTo>
                  <a:pt x="0" y="44"/>
                </a:lnTo>
                <a:lnTo>
                  <a:pt x="0" y="60"/>
                </a:lnTo>
                <a:cubicBezTo>
                  <a:pt x="0" y="76"/>
                  <a:pt x="17" y="93"/>
                  <a:pt x="33" y="109"/>
                </a:cubicBezTo>
                <a:cubicBezTo>
                  <a:pt x="45" y="121"/>
                  <a:pt x="64" y="132"/>
                  <a:pt x="81" y="132"/>
                </a:cubicBezTo>
                <a:cubicBezTo>
                  <a:pt x="87" y="132"/>
                  <a:pt x="94" y="130"/>
                  <a:pt x="98" y="125"/>
                </a:cubicBezTo>
                <a:cubicBezTo>
                  <a:pt x="115" y="125"/>
                  <a:pt x="131" y="109"/>
                  <a:pt x="147" y="93"/>
                </a:cubicBezTo>
                <a:lnTo>
                  <a:pt x="147" y="76"/>
                </a:lnTo>
                <a:lnTo>
                  <a:pt x="147" y="60"/>
                </a:lnTo>
                <a:lnTo>
                  <a:pt x="131" y="27"/>
                </a:lnTo>
                <a:cubicBezTo>
                  <a:pt x="112" y="8"/>
                  <a:pt x="87"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75"/>
          <p:cNvSpPr/>
          <p:nvPr/>
        </p:nvSpPr>
        <p:spPr>
          <a:xfrm>
            <a:off x="253250" y="2110722"/>
            <a:ext cx="1720" cy="2305"/>
          </a:xfrm>
          <a:custGeom>
            <a:avLst/>
            <a:gdLst/>
            <a:ahLst/>
            <a:cxnLst/>
            <a:rect l="l" t="t" r="r" b="b"/>
            <a:pathLst>
              <a:path w="50" h="67" extrusionOk="0">
                <a:moveTo>
                  <a:pt x="17" y="1"/>
                </a:moveTo>
                <a:cubicBezTo>
                  <a:pt x="0" y="17"/>
                  <a:pt x="0" y="50"/>
                  <a:pt x="17" y="66"/>
                </a:cubicBezTo>
                <a:lnTo>
                  <a:pt x="49" y="66"/>
                </a:lnTo>
                <a:lnTo>
                  <a:pt x="49" y="33"/>
                </a:lnTo>
                <a:lnTo>
                  <a:pt x="33" y="33"/>
                </a:lnTo>
                <a:cubicBezTo>
                  <a:pt x="49" y="17"/>
                  <a:pt x="49" y="17"/>
                  <a:pt x="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75"/>
          <p:cNvSpPr/>
          <p:nvPr/>
        </p:nvSpPr>
        <p:spPr>
          <a:xfrm>
            <a:off x="250429" y="2089908"/>
            <a:ext cx="2855" cy="2855"/>
          </a:xfrm>
          <a:custGeom>
            <a:avLst/>
            <a:gdLst/>
            <a:ahLst/>
            <a:cxnLst/>
            <a:rect l="l" t="t" r="r" b="b"/>
            <a:pathLst>
              <a:path w="83" h="83" extrusionOk="0">
                <a:moveTo>
                  <a:pt x="33" y="1"/>
                </a:moveTo>
                <a:cubicBezTo>
                  <a:pt x="17" y="1"/>
                  <a:pt x="1" y="1"/>
                  <a:pt x="1" y="17"/>
                </a:cubicBezTo>
                <a:lnTo>
                  <a:pt x="1" y="34"/>
                </a:lnTo>
                <a:lnTo>
                  <a:pt x="1" y="50"/>
                </a:lnTo>
                <a:lnTo>
                  <a:pt x="1" y="66"/>
                </a:lnTo>
                <a:lnTo>
                  <a:pt x="1" y="83"/>
                </a:lnTo>
                <a:lnTo>
                  <a:pt x="66" y="83"/>
                </a:lnTo>
                <a:lnTo>
                  <a:pt x="66" y="66"/>
                </a:lnTo>
                <a:lnTo>
                  <a:pt x="66" y="50"/>
                </a:lnTo>
                <a:lnTo>
                  <a:pt x="82" y="17"/>
                </a:lnTo>
                <a:cubicBezTo>
                  <a:pt x="82" y="1"/>
                  <a:pt x="66" y="1"/>
                  <a:pt x="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75"/>
          <p:cNvSpPr/>
          <p:nvPr/>
        </p:nvSpPr>
        <p:spPr>
          <a:xfrm>
            <a:off x="263949" y="2089908"/>
            <a:ext cx="1135" cy="2167"/>
          </a:xfrm>
          <a:custGeom>
            <a:avLst/>
            <a:gdLst/>
            <a:ahLst/>
            <a:cxnLst/>
            <a:rect l="l" t="t" r="r" b="b"/>
            <a:pathLst>
              <a:path w="33" h="63" extrusionOk="0">
                <a:moveTo>
                  <a:pt x="0" y="1"/>
                </a:moveTo>
                <a:lnTo>
                  <a:pt x="0" y="34"/>
                </a:lnTo>
                <a:cubicBezTo>
                  <a:pt x="0" y="34"/>
                  <a:pt x="0" y="50"/>
                  <a:pt x="16" y="50"/>
                </a:cubicBezTo>
                <a:cubicBezTo>
                  <a:pt x="16" y="58"/>
                  <a:pt x="20" y="62"/>
                  <a:pt x="25" y="62"/>
                </a:cubicBezTo>
                <a:cubicBezTo>
                  <a:pt x="29" y="62"/>
                  <a:pt x="33" y="58"/>
                  <a:pt x="33" y="50"/>
                </a:cubicBezTo>
                <a:lnTo>
                  <a:pt x="33" y="34"/>
                </a:lnTo>
                <a:cubicBezTo>
                  <a:pt x="33" y="34"/>
                  <a:pt x="33" y="17"/>
                  <a:pt x="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75"/>
          <p:cNvSpPr/>
          <p:nvPr/>
        </p:nvSpPr>
        <p:spPr>
          <a:xfrm>
            <a:off x="255486" y="2043259"/>
            <a:ext cx="3991" cy="4507"/>
          </a:xfrm>
          <a:custGeom>
            <a:avLst/>
            <a:gdLst/>
            <a:ahLst/>
            <a:cxnLst/>
            <a:rect l="l" t="t" r="r" b="b"/>
            <a:pathLst>
              <a:path w="116" h="131" extrusionOk="0">
                <a:moveTo>
                  <a:pt x="50" y="0"/>
                </a:moveTo>
                <a:cubicBezTo>
                  <a:pt x="17" y="16"/>
                  <a:pt x="17" y="16"/>
                  <a:pt x="1" y="33"/>
                </a:cubicBezTo>
                <a:lnTo>
                  <a:pt x="1" y="66"/>
                </a:lnTo>
                <a:lnTo>
                  <a:pt x="1" y="82"/>
                </a:lnTo>
                <a:lnTo>
                  <a:pt x="17" y="115"/>
                </a:lnTo>
                <a:lnTo>
                  <a:pt x="34" y="115"/>
                </a:lnTo>
                <a:lnTo>
                  <a:pt x="66" y="131"/>
                </a:lnTo>
                <a:lnTo>
                  <a:pt x="99" y="131"/>
                </a:lnTo>
                <a:lnTo>
                  <a:pt x="115" y="115"/>
                </a:lnTo>
                <a:lnTo>
                  <a:pt x="115" y="98"/>
                </a:lnTo>
                <a:lnTo>
                  <a:pt x="115" y="66"/>
                </a:lnTo>
                <a:lnTo>
                  <a:pt x="115" y="49"/>
                </a:lnTo>
                <a:cubicBezTo>
                  <a:pt x="115" y="33"/>
                  <a:pt x="115" y="33"/>
                  <a:pt x="115" y="16"/>
                </a:cubicBezTo>
                <a:lnTo>
                  <a:pt x="8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75"/>
          <p:cNvSpPr/>
          <p:nvPr/>
        </p:nvSpPr>
        <p:spPr>
          <a:xfrm>
            <a:off x="247608" y="2057089"/>
            <a:ext cx="4541" cy="4610"/>
          </a:xfrm>
          <a:custGeom>
            <a:avLst/>
            <a:gdLst/>
            <a:ahLst/>
            <a:cxnLst/>
            <a:rect l="l" t="t" r="r" b="b"/>
            <a:pathLst>
              <a:path w="132" h="134" extrusionOk="0">
                <a:moveTo>
                  <a:pt x="59" y="0"/>
                </a:moveTo>
                <a:cubicBezTo>
                  <a:pt x="51" y="0"/>
                  <a:pt x="43" y="2"/>
                  <a:pt x="34" y="7"/>
                </a:cubicBezTo>
                <a:lnTo>
                  <a:pt x="17" y="23"/>
                </a:lnTo>
                <a:lnTo>
                  <a:pt x="1" y="39"/>
                </a:lnTo>
                <a:lnTo>
                  <a:pt x="1" y="56"/>
                </a:lnTo>
                <a:cubicBezTo>
                  <a:pt x="1" y="89"/>
                  <a:pt x="17" y="105"/>
                  <a:pt x="34" y="121"/>
                </a:cubicBezTo>
                <a:cubicBezTo>
                  <a:pt x="42" y="129"/>
                  <a:pt x="54" y="133"/>
                  <a:pt x="68" y="133"/>
                </a:cubicBezTo>
                <a:cubicBezTo>
                  <a:pt x="83" y="133"/>
                  <a:pt x="99" y="129"/>
                  <a:pt x="115" y="121"/>
                </a:cubicBezTo>
                <a:lnTo>
                  <a:pt x="132" y="105"/>
                </a:lnTo>
                <a:lnTo>
                  <a:pt x="132" y="89"/>
                </a:lnTo>
                <a:lnTo>
                  <a:pt x="132" y="72"/>
                </a:lnTo>
                <a:cubicBezTo>
                  <a:pt x="132" y="39"/>
                  <a:pt x="115" y="23"/>
                  <a:pt x="99" y="23"/>
                </a:cubicBezTo>
                <a:cubicBezTo>
                  <a:pt x="87" y="12"/>
                  <a:pt x="76" y="0"/>
                  <a:pt x="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75"/>
          <p:cNvSpPr/>
          <p:nvPr/>
        </p:nvSpPr>
        <p:spPr>
          <a:xfrm>
            <a:off x="261679" y="2064760"/>
            <a:ext cx="5676" cy="4816"/>
          </a:xfrm>
          <a:custGeom>
            <a:avLst/>
            <a:gdLst/>
            <a:ahLst/>
            <a:cxnLst/>
            <a:rect l="l" t="t" r="r" b="b"/>
            <a:pathLst>
              <a:path w="165" h="140" extrusionOk="0">
                <a:moveTo>
                  <a:pt x="84" y="0"/>
                </a:moveTo>
                <a:cubicBezTo>
                  <a:pt x="70" y="0"/>
                  <a:pt x="58" y="4"/>
                  <a:pt x="50" y="13"/>
                </a:cubicBezTo>
                <a:lnTo>
                  <a:pt x="33" y="29"/>
                </a:lnTo>
                <a:lnTo>
                  <a:pt x="17" y="29"/>
                </a:lnTo>
                <a:lnTo>
                  <a:pt x="1" y="62"/>
                </a:lnTo>
                <a:cubicBezTo>
                  <a:pt x="1" y="78"/>
                  <a:pt x="17" y="111"/>
                  <a:pt x="33" y="127"/>
                </a:cubicBezTo>
                <a:cubicBezTo>
                  <a:pt x="42" y="135"/>
                  <a:pt x="54" y="139"/>
                  <a:pt x="68" y="139"/>
                </a:cubicBezTo>
                <a:cubicBezTo>
                  <a:pt x="82" y="139"/>
                  <a:pt x="99" y="135"/>
                  <a:pt x="115" y="127"/>
                </a:cubicBezTo>
                <a:cubicBezTo>
                  <a:pt x="148" y="111"/>
                  <a:pt x="164" y="78"/>
                  <a:pt x="164" y="62"/>
                </a:cubicBezTo>
                <a:lnTo>
                  <a:pt x="148" y="29"/>
                </a:lnTo>
                <a:lnTo>
                  <a:pt x="131" y="13"/>
                </a:lnTo>
                <a:cubicBezTo>
                  <a:pt x="115" y="4"/>
                  <a:pt x="99" y="0"/>
                  <a:pt x="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75"/>
          <p:cNvSpPr/>
          <p:nvPr/>
        </p:nvSpPr>
        <p:spPr>
          <a:xfrm>
            <a:off x="244237" y="2070815"/>
            <a:ext cx="6227" cy="3956"/>
          </a:xfrm>
          <a:custGeom>
            <a:avLst/>
            <a:gdLst/>
            <a:ahLst/>
            <a:cxnLst/>
            <a:rect l="l" t="t" r="r" b="b"/>
            <a:pathLst>
              <a:path w="181" h="115" extrusionOk="0">
                <a:moveTo>
                  <a:pt x="17" y="0"/>
                </a:moveTo>
                <a:lnTo>
                  <a:pt x="1" y="33"/>
                </a:lnTo>
                <a:lnTo>
                  <a:pt x="1" y="49"/>
                </a:lnTo>
                <a:lnTo>
                  <a:pt x="1" y="66"/>
                </a:lnTo>
                <a:cubicBezTo>
                  <a:pt x="1" y="82"/>
                  <a:pt x="1" y="98"/>
                  <a:pt x="17" y="115"/>
                </a:cubicBezTo>
                <a:lnTo>
                  <a:pt x="148" y="115"/>
                </a:lnTo>
                <a:cubicBezTo>
                  <a:pt x="181" y="82"/>
                  <a:pt x="181" y="49"/>
                  <a:pt x="164" y="33"/>
                </a:cubicBezTo>
                <a:lnTo>
                  <a:pt x="148" y="16"/>
                </a:lnTo>
                <a:lnTo>
                  <a:pt x="11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75"/>
          <p:cNvSpPr/>
          <p:nvPr/>
        </p:nvSpPr>
        <p:spPr>
          <a:xfrm>
            <a:off x="261128" y="2115572"/>
            <a:ext cx="2855" cy="3062"/>
          </a:xfrm>
          <a:custGeom>
            <a:avLst/>
            <a:gdLst/>
            <a:ahLst/>
            <a:cxnLst/>
            <a:rect l="l" t="t" r="r" b="b"/>
            <a:pathLst>
              <a:path w="83" h="89" extrusionOk="0">
                <a:moveTo>
                  <a:pt x="68" y="0"/>
                </a:moveTo>
                <a:cubicBezTo>
                  <a:pt x="56" y="0"/>
                  <a:pt x="45" y="12"/>
                  <a:pt x="33" y="23"/>
                </a:cubicBezTo>
                <a:lnTo>
                  <a:pt x="0" y="23"/>
                </a:lnTo>
                <a:lnTo>
                  <a:pt x="0" y="56"/>
                </a:lnTo>
                <a:lnTo>
                  <a:pt x="33" y="89"/>
                </a:lnTo>
                <a:lnTo>
                  <a:pt x="49" y="89"/>
                </a:lnTo>
                <a:cubicBezTo>
                  <a:pt x="66" y="72"/>
                  <a:pt x="66" y="56"/>
                  <a:pt x="66" y="56"/>
                </a:cubicBezTo>
                <a:cubicBezTo>
                  <a:pt x="82" y="40"/>
                  <a:pt x="82" y="23"/>
                  <a:pt x="82" y="23"/>
                </a:cubicBezTo>
                <a:lnTo>
                  <a:pt x="82" y="7"/>
                </a:lnTo>
                <a:cubicBezTo>
                  <a:pt x="77" y="2"/>
                  <a:pt x="72" y="0"/>
                  <a:pt x="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75"/>
          <p:cNvSpPr/>
          <p:nvPr/>
        </p:nvSpPr>
        <p:spPr>
          <a:xfrm>
            <a:off x="253250" y="2039888"/>
            <a:ext cx="3956" cy="3956"/>
          </a:xfrm>
          <a:custGeom>
            <a:avLst/>
            <a:gdLst/>
            <a:ahLst/>
            <a:cxnLst/>
            <a:rect l="l" t="t" r="r" b="b"/>
            <a:pathLst>
              <a:path w="115" h="115" extrusionOk="0">
                <a:moveTo>
                  <a:pt x="17" y="0"/>
                </a:moveTo>
                <a:lnTo>
                  <a:pt x="0" y="33"/>
                </a:lnTo>
                <a:lnTo>
                  <a:pt x="0" y="49"/>
                </a:lnTo>
                <a:lnTo>
                  <a:pt x="0" y="65"/>
                </a:lnTo>
                <a:cubicBezTo>
                  <a:pt x="0" y="82"/>
                  <a:pt x="0" y="98"/>
                  <a:pt x="17" y="114"/>
                </a:cubicBezTo>
                <a:lnTo>
                  <a:pt x="99" y="114"/>
                </a:lnTo>
                <a:lnTo>
                  <a:pt x="115" y="98"/>
                </a:lnTo>
                <a:lnTo>
                  <a:pt x="115" y="82"/>
                </a:lnTo>
                <a:lnTo>
                  <a:pt x="115" y="49"/>
                </a:lnTo>
                <a:lnTo>
                  <a:pt x="99" y="33"/>
                </a:lnTo>
                <a:lnTo>
                  <a:pt x="99" y="16"/>
                </a:lnTo>
                <a:lnTo>
                  <a:pt x="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75"/>
          <p:cNvSpPr/>
          <p:nvPr/>
        </p:nvSpPr>
        <p:spPr>
          <a:xfrm>
            <a:off x="261128" y="2050002"/>
            <a:ext cx="4541" cy="5092"/>
          </a:xfrm>
          <a:custGeom>
            <a:avLst/>
            <a:gdLst/>
            <a:ahLst/>
            <a:cxnLst/>
            <a:rect l="l" t="t" r="r" b="b"/>
            <a:pathLst>
              <a:path w="132" h="148" extrusionOk="0">
                <a:moveTo>
                  <a:pt x="82" y="0"/>
                </a:moveTo>
                <a:cubicBezTo>
                  <a:pt x="66" y="0"/>
                  <a:pt x="49" y="17"/>
                  <a:pt x="33" y="17"/>
                </a:cubicBezTo>
                <a:cubicBezTo>
                  <a:pt x="17" y="33"/>
                  <a:pt x="0" y="66"/>
                  <a:pt x="0" y="82"/>
                </a:cubicBezTo>
                <a:lnTo>
                  <a:pt x="17" y="115"/>
                </a:lnTo>
                <a:lnTo>
                  <a:pt x="33" y="131"/>
                </a:lnTo>
                <a:lnTo>
                  <a:pt x="49" y="147"/>
                </a:lnTo>
                <a:cubicBezTo>
                  <a:pt x="66" y="147"/>
                  <a:pt x="98" y="131"/>
                  <a:pt x="115" y="131"/>
                </a:cubicBezTo>
                <a:cubicBezTo>
                  <a:pt x="131" y="98"/>
                  <a:pt x="131" y="66"/>
                  <a:pt x="131" y="49"/>
                </a:cubicBezTo>
                <a:lnTo>
                  <a:pt x="115" y="17"/>
                </a:lnTo>
                <a:lnTo>
                  <a:pt x="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10" name="Google Shape;2010;p75"/>
          <p:cNvGrpSpPr/>
          <p:nvPr/>
        </p:nvGrpSpPr>
        <p:grpSpPr>
          <a:xfrm>
            <a:off x="6738152" y="1461391"/>
            <a:ext cx="1401100" cy="1139297"/>
            <a:chOff x="-1092850" y="1316451"/>
            <a:chExt cx="2528606" cy="2056122"/>
          </a:xfrm>
        </p:grpSpPr>
        <p:sp>
          <p:nvSpPr>
            <p:cNvPr id="2011" name="Google Shape;2011;p75"/>
            <p:cNvSpPr/>
            <p:nvPr/>
          </p:nvSpPr>
          <p:spPr>
            <a:xfrm>
              <a:off x="-957663" y="3041453"/>
              <a:ext cx="407269" cy="331120"/>
            </a:xfrm>
            <a:custGeom>
              <a:avLst/>
              <a:gdLst/>
              <a:ahLst/>
              <a:cxnLst/>
              <a:rect l="l" t="t" r="r" b="b"/>
              <a:pathLst>
                <a:path w="4284" h="3483" extrusionOk="0">
                  <a:moveTo>
                    <a:pt x="2142" y="1"/>
                  </a:moveTo>
                  <a:cubicBezTo>
                    <a:pt x="965" y="1"/>
                    <a:pt x="1" y="786"/>
                    <a:pt x="1" y="1734"/>
                  </a:cubicBezTo>
                  <a:cubicBezTo>
                    <a:pt x="1" y="2698"/>
                    <a:pt x="965" y="3483"/>
                    <a:pt x="2142" y="3483"/>
                  </a:cubicBezTo>
                  <a:cubicBezTo>
                    <a:pt x="3319" y="3483"/>
                    <a:pt x="4284" y="2698"/>
                    <a:pt x="4284" y="1734"/>
                  </a:cubicBezTo>
                  <a:cubicBezTo>
                    <a:pt x="4284" y="786"/>
                    <a:pt x="3319" y="1"/>
                    <a:pt x="2142" y="1"/>
                  </a:cubicBezTo>
                  <a:close/>
                </a:path>
              </a:pathLst>
            </a:custGeom>
            <a:solidFill>
              <a:srgbClr val="FA8152">
                <a:alpha val="78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75"/>
            <p:cNvSpPr/>
            <p:nvPr/>
          </p:nvSpPr>
          <p:spPr>
            <a:xfrm>
              <a:off x="-1092850" y="1417508"/>
              <a:ext cx="2488202" cy="1881101"/>
            </a:xfrm>
            <a:custGeom>
              <a:avLst/>
              <a:gdLst/>
              <a:ahLst/>
              <a:cxnLst/>
              <a:rect l="l" t="t" r="r" b="b"/>
              <a:pathLst>
                <a:path w="26173" h="19787" extrusionOk="0">
                  <a:moveTo>
                    <a:pt x="11231" y="0"/>
                  </a:moveTo>
                  <a:cubicBezTo>
                    <a:pt x="9498" y="16"/>
                    <a:pt x="7945" y="1030"/>
                    <a:pt x="7226" y="2616"/>
                  </a:cubicBezTo>
                  <a:cubicBezTo>
                    <a:pt x="7111" y="2616"/>
                    <a:pt x="6997" y="2599"/>
                    <a:pt x="6866" y="2599"/>
                  </a:cubicBezTo>
                  <a:cubicBezTo>
                    <a:pt x="3188" y="2599"/>
                    <a:pt x="834" y="6506"/>
                    <a:pt x="2551" y="9759"/>
                  </a:cubicBezTo>
                  <a:cubicBezTo>
                    <a:pt x="0" y="11574"/>
                    <a:pt x="1292" y="15579"/>
                    <a:pt x="4414" y="15579"/>
                  </a:cubicBezTo>
                  <a:cubicBezTo>
                    <a:pt x="4529" y="15579"/>
                    <a:pt x="4643" y="15579"/>
                    <a:pt x="4774" y="15563"/>
                  </a:cubicBezTo>
                  <a:cubicBezTo>
                    <a:pt x="5403" y="18181"/>
                    <a:pt x="7731" y="19787"/>
                    <a:pt x="10156" y="19787"/>
                  </a:cubicBezTo>
                  <a:cubicBezTo>
                    <a:pt x="11258" y="19787"/>
                    <a:pt x="12381" y="19455"/>
                    <a:pt x="13372" y="18734"/>
                  </a:cubicBezTo>
                  <a:cubicBezTo>
                    <a:pt x="13987" y="19442"/>
                    <a:pt x="14821" y="19776"/>
                    <a:pt x="15646" y="19776"/>
                  </a:cubicBezTo>
                  <a:cubicBezTo>
                    <a:pt x="16839" y="19776"/>
                    <a:pt x="18016" y="19078"/>
                    <a:pt x="18489" y="17802"/>
                  </a:cubicBezTo>
                  <a:cubicBezTo>
                    <a:pt x="18844" y="17881"/>
                    <a:pt x="19198" y="17918"/>
                    <a:pt x="19545" y="17918"/>
                  </a:cubicBezTo>
                  <a:cubicBezTo>
                    <a:pt x="22091" y="17918"/>
                    <a:pt x="24308" y="15901"/>
                    <a:pt x="24423" y="13225"/>
                  </a:cubicBezTo>
                  <a:cubicBezTo>
                    <a:pt x="25486" y="12735"/>
                    <a:pt x="26156" y="11672"/>
                    <a:pt x="26172" y="10511"/>
                  </a:cubicBezTo>
                  <a:cubicBezTo>
                    <a:pt x="26172" y="9400"/>
                    <a:pt x="25551" y="8386"/>
                    <a:pt x="24587" y="7847"/>
                  </a:cubicBezTo>
                  <a:cubicBezTo>
                    <a:pt x="25437" y="6277"/>
                    <a:pt x="24292" y="4348"/>
                    <a:pt x="22494" y="4348"/>
                  </a:cubicBezTo>
                  <a:cubicBezTo>
                    <a:pt x="22396" y="4348"/>
                    <a:pt x="22298" y="4365"/>
                    <a:pt x="22200" y="4381"/>
                  </a:cubicBezTo>
                  <a:cubicBezTo>
                    <a:pt x="21359" y="2047"/>
                    <a:pt x="19178" y="640"/>
                    <a:pt x="16884" y="640"/>
                  </a:cubicBezTo>
                  <a:cubicBezTo>
                    <a:pt x="16012" y="640"/>
                    <a:pt x="15125" y="843"/>
                    <a:pt x="14288" y="1275"/>
                  </a:cubicBezTo>
                  <a:cubicBezTo>
                    <a:pt x="13487" y="458"/>
                    <a:pt x="12375" y="0"/>
                    <a:pt x="112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75"/>
            <p:cNvSpPr/>
            <p:nvPr/>
          </p:nvSpPr>
          <p:spPr>
            <a:xfrm>
              <a:off x="-920396" y="2971579"/>
              <a:ext cx="407269" cy="331120"/>
            </a:xfrm>
            <a:custGeom>
              <a:avLst/>
              <a:gdLst/>
              <a:ahLst/>
              <a:cxnLst/>
              <a:rect l="l" t="t" r="r" b="b"/>
              <a:pathLst>
                <a:path w="4284" h="3483" extrusionOk="0">
                  <a:moveTo>
                    <a:pt x="2142" y="0"/>
                  </a:moveTo>
                  <a:cubicBezTo>
                    <a:pt x="949" y="0"/>
                    <a:pt x="1" y="769"/>
                    <a:pt x="1" y="1733"/>
                  </a:cubicBezTo>
                  <a:cubicBezTo>
                    <a:pt x="1" y="2698"/>
                    <a:pt x="949" y="3482"/>
                    <a:pt x="2142" y="3482"/>
                  </a:cubicBezTo>
                  <a:cubicBezTo>
                    <a:pt x="3319" y="3482"/>
                    <a:pt x="4284" y="2698"/>
                    <a:pt x="4284" y="1733"/>
                  </a:cubicBezTo>
                  <a:cubicBezTo>
                    <a:pt x="4284" y="769"/>
                    <a:pt x="3319" y="0"/>
                    <a:pt x="2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75"/>
            <p:cNvSpPr/>
            <p:nvPr/>
          </p:nvSpPr>
          <p:spPr>
            <a:xfrm>
              <a:off x="-1050925" y="1316451"/>
              <a:ext cx="2486681" cy="1881481"/>
            </a:xfrm>
            <a:custGeom>
              <a:avLst/>
              <a:gdLst/>
              <a:ahLst/>
              <a:cxnLst/>
              <a:rect l="l" t="t" r="r" b="b"/>
              <a:pathLst>
                <a:path w="26157" h="19791" extrusionOk="0">
                  <a:moveTo>
                    <a:pt x="11231" y="1"/>
                  </a:moveTo>
                  <a:cubicBezTo>
                    <a:pt x="9498" y="17"/>
                    <a:pt x="7929" y="1030"/>
                    <a:pt x="7226" y="2616"/>
                  </a:cubicBezTo>
                  <a:cubicBezTo>
                    <a:pt x="7112" y="2616"/>
                    <a:pt x="6997" y="2600"/>
                    <a:pt x="6867" y="2600"/>
                  </a:cubicBezTo>
                  <a:cubicBezTo>
                    <a:pt x="3188" y="2600"/>
                    <a:pt x="834" y="6507"/>
                    <a:pt x="2551" y="9760"/>
                  </a:cubicBezTo>
                  <a:cubicBezTo>
                    <a:pt x="1" y="11574"/>
                    <a:pt x="1292" y="15579"/>
                    <a:pt x="4414" y="15579"/>
                  </a:cubicBezTo>
                  <a:cubicBezTo>
                    <a:pt x="4529" y="15579"/>
                    <a:pt x="4643" y="15579"/>
                    <a:pt x="4774" y="15563"/>
                  </a:cubicBezTo>
                  <a:cubicBezTo>
                    <a:pt x="5403" y="18189"/>
                    <a:pt x="7726" y="19791"/>
                    <a:pt x="10148" y="19791"/>
                  </a:cubicBezTo>
                  <a:cubicBezTo>
                    <a:pt x="11253" y="19791"/>
                    <a:pt x="12379" y="19457"/>
                    <a:pt x="13373" y="18734"/>
                  </a:cubicBezTo>
                  <a:cubicBezTo>
                    <a:pt x="13988" y="19443"/>
                    <a:pt x="14821" y="19777"/>
                    <a:pt x="15646" y="19777"/>
                  </a:cubicBezTo>
                  <a:cubicBezTo>
                    <a:pt x="16840" y="19777"/>
                    <a:pt x="18016" y="19078"/>
                    <a:pt x="18489" y="17803"/>
                  </a:cubicBezTo>
                  <a:cubicBezTo>
                    <a:pt x="18833" y="17868"/>
                    <a:pt x="19192" y="17917"/>
                    <a:pt x="19536" y="17917"/>
                  </a:cubicBezTo>
                  <a:cubicBezTo>
                    <a:pt x="22168" y="17917"/>
                    <a:pt x="24309" y="15857"/>
                    <a:pt x="24424" y="13225"/>
                  </a:cubicBezTo>
                  <a:cubicBezTo>
                    <a:pt x="25486" y="12735"/>
                    <a:pt x="26156" y="11672"/>
                    <a:pt x="26156" y="10512"/>
                  </a:cubicBezTo>
                  <a:cubicBezTo>
                    <a:pt x="26156" y="9400"/>
                    <a:pt x="25551" y="8387"/>
                    <a:pt x="24587" y="7864"/>
                  </a:cubicBezTo>
                  <a:cubicBezTo>
                    <a:pt x="24767" y="7504"/>
                    <a:pt x="24865" y="7128"/>
                    <a:pt x="24865" y="6736"/>
                  </a:cubicBezTo>
                  <a:cubicBezTo>
                    <a:pt x="24865" y="5411"/>
                    <a:pt x="23802" y="4365"/>
                    <a:pt x="22495" y="4365"/>
                  </a:cubicBezTo>
                  <a:cubicBezTo>
                    <a:pt x="22396" y="4365"/>
                    <a:pt x="22298" y="4365"/>
                    <a:pt x="22200" y="4382"/>
                  </a:cubicBezTo>
                  <a:cubicBezTo>
                    <a:pt x="21358" y="2056"/>
                    <a:pt x="19172" y="644"/>
                    <a:pt x="16875" y="644"/>
                  </a:cubicBezTo>
                  <a:cubicBezTo>
                    <a:pt x="16006" y="644"/>
                    <a:pt x="15122" y="845"/>
                    <a:pt x="14288" y="1276"/>
                  </a:cubicBezTo>
                  <a:cubicBezTo>
                    <a:pt x="13487" y="458"/>
                    <a:pt x="12376" y="1"/>
                    <a:pt x="112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75"/>
            <p:cNvSpPr/>
            <p:nvPr/>
          </p:nvSpPr>
          <p:spPr>
            <a:xfrm>
              <a:off x="-69915" y="1712503"/>
              <a:ext cx="598070" cy="951436"/>
            </a:xfrm>
            <a:custGeom>
              <a:avLst/>
              <a:gdLst/>
              <a:ahLst/>
              <a:cxnLst/>
              <a:rect l="l" t="t" r="r" b="b"/>
              <a:pathLst>
                <a:path w="6291" h="10008" extrusionOk="0">
                  <a:moveTo>
                    <a:pt x="3432" y="0"/>
                  </a:moveTo>
                  <a:cubicBezTo>
                    <a:pt x="3388" y="0"/>
                    <a:pt x="3343" y="1"/>
                    <a:pt x="3299" y="3"/>
                  </a:cubicBezTo>
                  <a:cubicBezTo>
                    <a:pt x="2792" y="3"/>
                    <a:pt x="2285" y="68"/>
                    <a:pt x="1811" y="183"/>
                  </a:cubicBezTo>
                  <a:cubicBezTo>
                    <a:pt x="1092" y="363"/>
                    <a:pt x="847" y="461"/>
                    <a:pt x="455" y="853"/>
                  </a:cubicBezTo>
                  <a:cubicBezTo>
                    <a:pt x="242" y="1082"/>
                    <a:pt x="111" y="1376"/>
                    <a:pt x="95" y="1687"/>
                  </a:cubicBezTo>
                  <a:cubicBezTo>
                    <a:pt x="0" y="2672"/>
                    <a:pt x="430" y="3022"/>
                    <a:pt x="739" y="3022"/>
                  </a:cubicBezTo>
                  <a:cubicBezTo>
                    <a:pt x="804" y="3022"/>
                    <a:pt x="864" y="3007"/>
                    <a:pt x="912" y="2978"/>
                  </a:cubicBezTo>
                  <a:cubicBezTo>
                    <a:pt x="1550" y="2668"/>
                    <a:pt x="2073" y="2504"/>
                    <a:pt x="2482" y="2504"/>
                  </a:cubicBezTo>
                  <a:cubicBezTo>
                    <a:pt x="3119" y="2504"/>
                    <a:pt x="3446" y="2798"/>
                    <a:pt x="3446" y="3403"/>
                  </a:cubicBezTo>
                  <a:cubicBezTo>
                    <a:pt x="3446" y="3796"/>
                    <a:pt x="3217" y="4286"/>
                    <a:pt x="2760" y="4875"/>
                  </a:cubicBezTo>
                  <a:cubicBezTo>
                    <a:pt x="2302" y="5463"/>
                    <a:pt x="2073" y="5937"/>
                    <a:pt x="2073" y="6346"/>
                  </a:cubicBezTo>
                  <a:cubicBezTo>
                    <a:pt x="2073" y="6803"/>
                    <a:pt x="2155" y="7016"/>
                    <a:pt x="2318" y="7016"/>
                  </a:cubicBezTo>
                  <a:cubicBezTo>
                    <a:pt x="2351" y="7016"/>
                    <a:pt x="2384" y="7016"/>
                    <a:pt x="2416" y="7000"/>
                  </a:cubicBezTo>
                  <a:cubicBezTo>
                    <a:pt x="2687" y="6945"/>
                    <a:pt x="2969" y="6914"/>
                    <a:pt x="3253" y="6914"/>
                  </a:cubicBezTo>
                  <a:cubicBezTo>
                    <a:pt x="3312" y="6914"/>
                    <a:pt x="3371" y="6915"/>
                    <a:pt x="3430" y="6918"/>
                  </a:cubicBezTo>
                  <a:cubicBezTo>
                    <a:pt x="3440" y="6920"/>
                    <a:pt x="3450" y="6920"/>
                    <a:pt x="3461" y="6920"/>
                  </a:cubicBezTo>
                  <a:cubicBezTo>
                    <a:pt x="3551" y="6920"/>
                    <a:pt x="3646" y="6859"/>
                    <a:pt x="3675" y="6771"/>
                  </a:cubicBezTo>
                  <a:cubicBezTo>
                    <a:pt x="3691" y="6673"/>
                    <a:pt x="3708" y="6558"/>
                    <a:pt x="3708" y="6444"/>
                  </a:cubicBezTo>
                  <a:cubicBezTo>
                    <a:pt x="3773" y="6035"/>
                    <a:pt x="4149" y="5643"/>
                    <a:pt x="4852" y="5234"/>
                  </a:cubicBezTo>
                  <a:cubicBezTo>
                    <a:pt x="5784" y="4695"/>
                    <a:pt x="6258" y="3845"/>
                    <a:pt x="6258" y="2700"/>
                  </a:cubicBezTo>
                  <a:cubicBezTo>
                    <a:pt x="6291" y="1932"/>
                    <a:pt x="5964" y="1196"/>
                    <a:pt x="5391" y="706"/>
                  </a:cubicBezTo>
                  <a:cubicBezTo>
                    <a:pt x="4838" y="245"/>
                    <a:pt x="4139" y="0"/>
                    <a:pt x="3432" y="0"/>
                  </a:cubicBezTo>
                  <a:close/>
                  <a:moveTo>
                    <a:pt x="3086" y="7388"/>
                  </a:moveTo>
                  <a:cubicBezTo>
                    <a:pt x="2755" y="7388"/>
                    <a:pt x="2424" y="7515"/>
                    <a:pt x="2171" y="7768"/>
                  </a:cubicBezTo>
                  <a:cubicBezTo>
                    <a:pt x="1926" y="8013"/>
                    <a:pt x="1795" y="8340"/>
                    <a:pt x="1811" y="8683"/>
                  </a:cubicBezTo>
                  <a:cubicBezTo>
                    <a:pt x="1795" y="9043"/>
                    <a:pt x="1926" y="9370"/>
                    <a:pt x="2171" y="9615"/>
                  </a:cubicBezTo>
                  <a:cubicBezTo>
                    <a:pt x="2424" y="9877"/>
                    <a:pt x="2755" y="10008"/>
                    <a:pt x="3086" y="10008"/>
                  </a:cubicBezTo>
                  <a:cubicBezTo>
                    <a:pt x="3418" y="10008"/>
                    <a:pt x="3749" y="9877"/>
                    <a:pt x="4002" y="9615"/>
                  </a:cubicBezTo>
                  <a:cubicBezTo>
                    <a:pt x="4247" y="9370"/>
                    <a:pt x="4378" y="9043"/>
                    <a:pt x="4378" y="8683"/>
                  </a:cubicBezTo>
                  <a:cubicBezTo>
                    <a:pt x="4378" y="8340"/>
                    <a:pt x="4247" y="8013"/>
                    <a:pt x="4002" y="7768"/>
                  </a:cubicBezTo>
                  <a:cubicBezTo>
                    <a:pt x="3749" y="7515"/>
                    <a:pt x="3418" y="7388"/>
                    <a:pt x="3086" y="738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75"/>
            <p:cNvSpPr/>
            <p:nvPr/>
          </p:nvSpPr>
          <p:spPr>
            <a:xfrm>
              <a:off x="-1055583" y="1596235"/>
              <a:ext cx="2280004" cy="1603313"/>
            </a:xfrm>
            <a:custGeom>
              <a:avLst/>
              <a:gdLst/>
              <a:ahLst/>
              <a:cxnLst/>
              <a:rect l="l" t="t" r="r" b="b"/>
              <a:pathLst>
                <a:path w="23983" h="16865" extrusionOk="0">
                  <a:moveTo>
                    <a:pt x="5134" y="0"/>
                  </a:moveTo>
                  <a:lnTo>
                    <a:pt x="5134" y="0"/>
                  </a:lnTo>
                  <a:cubicBezTo>
                    <a:pt x="2387" y="1046"/>
                    <a:pt x="1178" y="4250"/>
                    <a:pt x="2551" y="6833"/>
                  </a:cubicBezTo>
                  <a:cubicBezTo>
                    <a:pt x="1" y="8648"/>
                    <a:pt x="1292" y="12669"/>
                    <a:pt x="4414" y="12669"/>
                  </a:cubicBezTo>
                  <a:cubicBezTo>
                    <a:pt x="4545" y="12653"/>
                    <a:pt x="4660" y="12653"/>
                    <a:pt x="4774" y="12636"/>
                  </a:cubicBezTo>
                  <a:cubicBezTo>
                    <a:pt x="5414" y="15263"/>
                    <a:pt x="7733" y="16864"/>
                    <a:pt x="10156" y="16864"/>
                  </a:cubicBezTo>
                  <a:cubicBezTo>
                    <a:pt x="11262" y="16864"/>
                    <a:pt x="12390" y="16530"/>
                    <a:pt x="13389" y="15808"/>
                  </a:cubicBezTo>
                  <a:cubicBezTo>
                    <a:pt x="13996" y="16522"/>
                    <a:pt x="14827" y="16857"/>
                    <a:pt x="15651" y="16857"/>
                  </a:cubicBezTo>
                  <a:cubicBezTo>
                    <a:pt x="16845" y="16857"/>
                    <a:pt x="18025" y="16153"/>
                    <a:pt x="18489" y="14876"/>
                  </a:cubicBezTo>
                  <a:cubicBezTo>
                    <a:pt x="18840" y="14953"/>
                    <a:pt x="19192" y="14990"/>
                    <a:pt x="19540" y="14990"/>
                  </a:cubicBezTo>
                  <a:cubicBezTo>
                    <a:pt x="21413" y="14990"/>
                    <a:pt x="23169" y="13913"/>
                    <a:pt x="23982" y="12162"/>
                  </a:cubicBezTo>
                  <a:lnTo>
                    <a:pt x="23982" y="12162"/>
                  </a:lnTo>
                  <a:cubicBezTo>
                    <a:pt x="21389" y="13510"/>
                    <a:pt x="19042" y="14060"/>
                    <a:pt x="16949" y="14060"/>
                  </a:cubicBezTo>
                  <a:cubicBezTo>
                    <a:pt x="10414" y="14060"/>
                    <a:pt x="6368" y="8695"/>
                    <a:pt x="5117" y="5525"/>
                  </a:cubicBezTo>
                  <a:cubicBezTo>
                    <a:pt x="4169" y="3122"/>
                    <a:pt x="4594" y="1210"/>
                    <a:pt x="5134" y="0"/>
                  </a:cubicBezTo>
                  <a:close/>
                </a:path>
              </a:pathLst>
            </a:custGeom>
            <a:solidFill>
              <a:srgbClr val="000000">
                <a:alpha val="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75"/>
            <p:cNvSpPr/>
            <p:nvPr/>
          </p:nvSpPr>
          <p:spPr>
            <a:xfrm>
              <a:off x="150453" y="1714309"/>
              <a:ext cx="377703" cy="665187"/>
            </a:xfrm>
            <a:custGeom>
              <a:avLst/>
              <a:gdLst/>
              <a:ahLst/>
              <a:cxnLst/>
              <a:rect l="l" t="t" r="r" b="b"/>
              <a:pathLst>
                <a:path w="3973" h="6997" extrusionOk="0">
                  <a:moveTo>
                    <a:pt x="1390" y="0"/>
                  </a:moveTo>
                  <a:cubicBezTo>
                    <a:pt x="2191" y="442"/>
                    <a:pt x="2648" y="1325"/>
                    <a:pt x="2567" y="2240"/>
                  </a:cubicBezTo>
                  <a:cubicBezTo>
                    <a:pt x="2420" y="4251"/>
                    <a:pt x="245" y="5526"/>
                    <a:pt x="0" y="6997"/>
                  </a:cubicBezTo>
                  <a:cubicBezTo>
                    <a:pt x="33" y="6997"/>
                    <a:pt x="66" y="6997"/>
                    <a:pt x="98" y="6981"/>
                  </a:cubicBezTo>
                  <a:cubicBezTo>
                    <a:pt x="369" y="6926"/>
                    <a:pt x="651" y="6895"/>
                    <a:pt x="935" y="6895"/>
                  </a:cubicBezTo>
                  <a:cubicBezTo>
                    <a:pt x="994" y="6895"/>
                    <a:pt x="1053" y="6896"/>
                    <a:pt x="1112" y="6899"/>
                  </a:cubicBezTo>
                  <a:cubicBezTo>
                    <a:pt x="1122" y="6901"/>
                    <a:pt x="1132" y="6901"/>
                    <a:pt x="1143" y="6901"/>
                  </a:cubicBezTo>
                  <a:cubicBezTo>
                    <a:pt x="1233" y="6901"/>
                    <a:pt x="1328" y="6840"/>
                    <a:pt x="1357" y="6752"/>
                  </a:cubicBezTo>
                  <a:cubicBezTo>
                    <a:pt x="1357" y="6637"/>
                    <a:pt x="1390" y="6539"/>
                    <a:pt x="1390" y="6425"/>
                  </a:cubicBezTo>
                  <a:cubicBezTo>
                    <a:pt x="1455" y="6016"/>
                    <a:pt x="1831" y="5607"/>
                    <a:pt x="2534" y="5215"/>
                  </a:cubicBezTo>
                  <a:cubicBezTo>
                    <a:pt x="3482" y="4676"/>
                    <a:pt x="3940" y="3826"/>
                    <a:pt x="3940" y="2665"/>
                  </a:cubicBezTo>
                  <a:cubicBezTo>
                    <a:pt x="3973" y="1913"/>
                    <a:pt x="3646" y="1177"/>
                    <a:pt x="3057" y="687"/>
                  </a:cubicBezTo>
                  <a:cubicBezTo>
                    <a:pt x="2583" y="278"/>
                    <a:pt x="1995" y="49"/>
                    <a:pt x="1390" y="0"/>
                  </a:cubicBezTo>
                  <a:close/>
                </a:path>
              </a:pathLst>
            </a:custGeom>
            <a:solidFill>
              <a:srgbClr val="F2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75"/>
            <p:cNvSpPr/>
            <p:nvPr/>
          </p:nvSpPr>
          <p:spPr>
            <a:xfrm>
              <a:off x="598035" y="1712788"/>
              <a:ext cx="553293" cy="624784"/>
            </a:xfrm>
            <a:custGeom>
              <a:avLst/>
              <a:gdLst/>
              <a:ahLst/>
              <a:cxnLst/>
              <a:rect l="l" t="t" r="r" b="b"/>
              <a:pathLst>
                <a:path w="5820" h="6572" extrusionOk="0">
                  <a:moveTo>
                    <a:pt x="0" y="0"/>
                  </a:moveTo>
                  <a:cubicBezTo>
                    <a:pt x="0" y="0"/>
                    <a:pt x="3449" y="1439"/>
                    <a:pt x="4152" y="6572"/>
                  </a:cubicBezTo>
                  <a:cubicBezTo>
                    <a:pt x="4152" y="6572"/>
                    <a:pt x="5820" y="392"/>
                    <a:pt x="0" y="0"/>
                  </a:cubicBezTo>
                  <a:close/>
                </a:path>
              </a:pathLst>
            </a:custGeom>
            <a:solidFill>
              <a:srgbClr val="F2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2022"/>
        <p:cNvGrpSpPr/>
        <p:nvPr/>
      </p:nvGrpSpPr>
      <p:grpSpPr>
        <a:xfrm>
          <a:off x="0" y="0"/>
          <a:ext cx="0" cy="0"/>
          <a:chOff x="0" y="0"/>
          <a:chExt cx="0" cy="0"/>
        </a:xfrm>
      </p:grpSpPr>
      <p:grpSp>
        <p:nvGrpSpPr>
          <p:cNvPr id="2023" name="Google Shape;2023;p76"/>
          <p:cNvGrpSpPr/>
          <p:nvPr/>
        </p:nvGrpSpPr>
        <p:grpSpPr>
          <a:xfrm>
            <a:off x="1031925" y="1171199"/>
            <a:ext cx="1684093" cy="3432304"/>
            <a:chOff x="720000" y="1171199"/>
            <a:chExt cx="1684093" cy="3432304"/>
          </a:xfrm>
        </p:grpSpPr>
        <p:sp>
          <p:nvSpPr>
            <p:cNvPr id="2024" name="Google Shape;2024;p76"/>
            <p:cNvSpPr/>
            <p:nvPr/>
          </p:nvSpPr>
          <p:spPr>
            <a:xfrm>
              <a:off x="720000" y="3716889"/>
              <a:ext cx="1002393" cy="882961"/>
            </a:xfrm>
            <a:custGeom>
              <a:avLst/>
              <a:gdLst/>
              <a:ahLst/>
              <a:cxnLst/>
              <a:rect l="l" t="t" r="r" b="b"/>
              <a:pathLst>
                <a:path w="7411" h="6528" extrusionOk="0">
                  <a:moveTo>
                    <a:pt x="7410" y="1"/>
                  </a:moveTo>
                  <a:lnTo>
                    <a:pt x="4764" y="202"/>
                  </a:lnTo>
                  <a:lnTo>
                    <a:pt x="5772" y="845"/>
                  </a:lnTo>
                  <a:lnTo>
                    <a:pt x="1" y="4398"/>
                  </a:lnTo>
                  <a:lnTo>
                    <a:pt x="1" y="6528"/>
                  </a:lnTo>
                  <a:lnTo>
                    <a:pt x="7410" y="1"/>
                  </a:lnTo>
                  <a:close/>
                </a:path>
              </a:pathLst>
            </a:custGeom>
            <a:solidFill>
              <a:srgbClr val="000000">
                <a:alpha val="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76"/>
            <p:cNvSpPr/>
            <p:nvPr/>
          </p:nvSpPr>
          <p:spPr>
            <a:xfrm>
              <a:off x="1076269" y="3708368"/>
              <a:ext cx="1314162" cy="895134"/>
            </a:xfrm>
            <a:custGeom>
              <a:avLst/>
              <a:gdLst/>
              <a:ahLst/>
              <a:cxnLst/>
              <a:rect l="l" t="t" r="r" b="b"/>
              <a:pathLst>
                <a:path w="9716" h="6618" extrusionOk="0">
                  <a:moveTo>
                    <a:pt x="7687" y="1"/>
                  </a:moveTo>
                  <a:lnTo>
                    <a:pt x="7322" y="643"/>
                  </a:lnTo>
                  <a:lnTo>
                    <a:pt x="0" y="6578"/>
                  </a:lnTo>
                  <a:cubicBezTo>
                    <a:pt x="0" y="6578"/>
                    <a:pt x="2369" y="6618"/>
                    <a:pt x="3949" y="6618"/>
                  </a:cubicBezTo>
                  <a:cubicBezTo>
                    <a:pt x="4738" y="6618"/>
                    <a:pt x="5331" y="6608"/>
                    <a:pt x="5331" y="6578"/>
                  </a:cubicBezTo>
                  <a:cubicBezTo>
                    <a:pt x="5331" y="6503"/>
                    <a:pt x="7095" y="2697"/>
                    <a:pt x="7095" y="2697"/>
                  </a:cubicBezTo>
                  <a:lnTo>
                    <a:pt x="8128" y="2017"/>
                  </a:lnTo>
                  <a:lnTo>
                    <a:pt x="8065" y="921"/>
                  </a:lnTo>
                  <a:lnTo>
                    <a:pt x="9716" y="643"/>
                  </a:lnTo>
                  <a:lnTo>
                    <a:pt x="7687" y="1"/>
                  </a:lnTo>
                  <a:close/>
                </a:path>
              </a:pathLst>
            </a:custGeom>
            <a:solidFill>
              <a:srgbClr val="000000">
                <a:alpha val="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76"/>
            <p:cNvSpPr/>
            <p:nvPr/>
          </p:nvSpPr>
          <p:spPr>
            <a:xfrm>
              <a:off x="1502331" y="1299559"/>
              <a:ext cx="269433" cy="602302"/>
            </a:xfrm>
            <a:custGeom>
              <a:avLst/>
              <a:gdLst/>
              <a:ahLst/>
              <a:cxnLst/>
              <a:rect l="l" t="t" r="r" b="b"/>
              <a:pathLst>
                <a:path w="1992" h="4453" extrusionOk="0">
                  <a:moveTo>
                    <a:pt x="913" y="0"/>
                  </a:moveTo>
                  <a:cubicBezTo>
                    <a:pt x="649" y="0"/>
                    <a:pt x="360" y="47"/>
                    <a:pt x="76" y="181"/>
                  </a:cubicBezTo>
                  <a:cubicBezTo>
                    <a:pt x="76" y="181"/>
                    <a:pt x="1" y="1857"/>
                    <a:pt x="76" y="2802"/>
                  </a:cubicBezTo>
                  <a:cubicBezTo>
                    <a:pt x="832" y="2979"/>
                    <a:pt x="971" y="3004"/>
                    <a:pt x="971" y="3004"/>
                  </a:cubicBezTo>
                  <a:lnTo>
                    <a:pt x="921" y="4453"/>
                  </a:lnTo>
                  <a:lnTo>
                    <a:pt x="1387" y="4314"/>
                  </a:lnTo>
                  <a:lnTo>
                    <a:pt x="1992" y="244"/>
                  </a:lnTo>
                  <a:cubicBezTo>
                    <a:pt x="1992" y="244"/>
                    <a:pt x="1516" y="0"/>
                    <a:pt x="913" y="0"/>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76"/>
            <p:cNvSpPr/>
            <p:nvPr/>
          </p:nvSpPr>
          <p:spPr>
            <a:xfrm>
              <a:off x="1487046" y="1261416"/>
              <a:ext cx="327323" cy="256989"/>
            </a:xfrm>
            <a:custGeom>
              <a:avLst/>
              <a:gdLst/>
              <a:ahLst/>
              <a:cxnLst/>
              <a:rect l="l" t="t" r="r" b="b"/>
              <a:pathLst>
                <a:path w="2420" h="1900" extrusionOk="0">
                  <a:moveTo>
                    <a:pt x="1170" y="0"/>
                  </a:moveTo>
                  <a:cubicBezTo>
                    <a:pt x="746" y="0"/>
                    <a:pt x="308" y="76"/>
                    <a:pt x="0" y="312"/>
                  </a:cubicBezTo>
                  <a:cubicBezTo>
                    <a:pt x="67" y="503"/>
                    <a:pt x="458" y="761"/>
                    <a:pt x="1050" y="761"/>
                  </a:cubicBezTo>
                  <a:cubicBezTo>
                    <a:pt x="1354" y="761"/>
                    <a:pt x="1711" y="693"/>
                    <a:pt x="2105" y="514"/>
                  </a:cubicBezTo>
                  <a:lnTo>
                    <a:pt x="2105" y="514"/>
                  </a:lnTo>
                  <a:cubicBezTo>
                    <a:pt x="1865" y="942"/>
                    <a:pt x="1764" y="1421"/>
                    <a:pt x="1790" y="1900"/>
                  </a:cubicBezTo>
                  <a:lnTo>
                    <a:pt x="1941" y="1900"/>
                  </a:lnTo>
                  <a:cubicBezTo>
                    <a:pt x="1941" y="1900"/>
                    <a:pt x="2193" y="992"/>
                    <a:pt x="2420" y="199"/>
                  </a:cubicBezTo>
                  <a:cubicBezTo>
                    <a:pt x="2242" y="127"/>
                    <a:pt x="1719" y="0"/>
                    <a:pt x="11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76"/>
            <p:cNvSpPr/>
            <p:nvPr/>
          </p:nvSpPr>
          <p:spPr>
            <a:xfrm>
              <a:off x="1718743" y="1475529"/>
              <a:ext cx="106989" cy="66006"/>
            </a:xfrm>
            <a:custGeom>
              <a:avLst/>
              <a:gdLst/>
              <a:ahLst/>
              <a:cxnLst/>
              <a:rect l="l" t="t" r="r" b="b"/>
              <a:pathLst>
                <a:path w="791" h="488" extrusionOk="0">
                  <a:moveTo>
                    <a:pt x="528" y="0"/>
                  </a:moveTo>
                  <a:cubicBezTo>
                    <a:pt x="287" y="0"/>
                    <a:pt x="77" y="317"/>
                    <a:pt x="77" y="317"/>
                  </a:cubicBezTo>
                  <a:cubicBezTo>
                    <a:pt x="77" y="317"/>
                    <a:pt x="1" y="354"/>
                    <a:pt x="77" y="480"/>
                  </a:cubicBezTo>
                  <a:cubicBezTo>
                    <a:pt x="106" y="486"/>
                    <a:pt x="134" y="488"/>
                    <a:pt x="162" y="488"/>
                  </a:cubicBezTo>
                  <a:cubicBezTo>
                    <a:pt x="544" y="488"/>
                    <a:pt x="790" y="37"/>
                    <a:pt x="555" y="2"/>
                  </a:cubicBezTo>
                  <a:cubicBezTo>
                    <a:pt x="546" y="1"/>
                    <a:pt x="537" y="0"/>
                    <a:pt x="528" y="0"/>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76"/>
            <p:cNvSpPr/>
            <p:nvPr/>
          </p:nvSpPr>
          <p:spPr>
            <a:xfrm>
              <a:off x="1442006" y="1464032"/>
              <a:ext cx="89405" cy="71416"/>
            </a:xfrm>
            <a:custGeom>
              <a:avLst/>
              <a:gdLst/>
              <a:ahLst/>
              <a:cxnLst/>
              <a:rect l="l" t="t" r="r" b="b"/>
              <a:pathLst>
                <a:path w="661" h="528" extrusionOk="0">
                  <a:moveTo>
                    <a:pt x="168" y="1"/>
                  </a:moveTo>
                  <a:cubicBezTo>
                    <a:pt x="1" y="1"/>
                    <a:pt x="271" y="446"/>
                    <a:pt x="573" y="528"/>
                  </a:cubicBezTo>
                  <a:cubicBezTo>
                    <a:pt x="661" y="452"/>
                    <a:pt x="535" y="414"/>
                    <a:pt x="535" y="414"/>
                  </a:cubicBezTo>
                  <a:cubicBezTo>
                    <a:pt x="510" y="225"/>
                    <a:pt x="396" y="74"/>
                    <a:pt x="220" y="11"/>
                  </a:cubicBezTo>
                  <a:cubicBezTo>
                    <a:pt x="199" y="4"/>
                    <a:pt x="182" y="1"/>
                    <a:pt x="168" y="1"/>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76"/>
            <p:cNvSpPr/>
            <p:nvPr/>
          </p:nvSpPr>
          <p:spPr>
            <a:xfrm>
              <a:off x="987675" y="1322282"/>
              <a:ext cx="911906" cy="1217047"/>
            </a:xfrm>
            <a:custGeom>
              <a:avLst/>
              <a:gdLst/>
              <a:ahLst/>
              <a:cxnLst/>
              <a:rect l="l" t="t" r="r" b="b"/>
              <a:pathLst>
                <a:path w="6742" h="8998" extrusionOk="0">
                  <a:moveTo>
                    <a:pt x="479" y="1"/>
                  </a:moveTo>
                  <a:lnTo>
                    <a:pt x="0" y="3189"/>
                  </a:lnTo>
                  <a:lnTo>
                    <a:pt x="3352" y="5028"/>
                  </a:lnTo>
                  <a:lnTo>
                    <a:pt x="3465" y="8557"/>
                  </a:lnTo>
                  <a:lnTo>
                    <a:pt x="5167" y="8998"/>
                  </a:lnTo>
                  <a:lnTo>
                    <a:pt x="6742" y="4272"/>
                  </a:lnTo>
                  <a:cubicBezTo>
                    <a:pt x="6704" y="4272"/>
                    <a:pt x="3491" y="3970"/>
                    <a:pt x="3491" y="3970"/>
                  </a:cubicBezTo>
                  <a:lnTo>
                    <a:pt x="844" y="2848"/>
                  </a:lnTo>
                  <a:lnTo>
                    <a:pt x="1059" y="13"/>
                  </a:lnTo>
                  <a:lnTo>
                    <a:pt x="47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76"/>
            <p:cNvSpPr/>
            <p:nvPr/>
          </p:nvSpPr>
          <p:spPr>
            <a:xfrm>
              <a:off x="868378" y="1200956"/>
              <a:ext cx="610282" cy="958299"/>
            </a:xfrm>
            <a:custGeom>
              <a:avLst/>
              <a:gdLst/>
              <a:ahLst/>
              <a:cxnLst/>
              <a:rect l="l" t="t" r="r" b="b"/>
              <a:pathLst>
                <a:path w="4512" h="7085" extrusionOk="0">
                  <a:moveTo>
                    <a:pt x="2132" y="0"/>
                  </a:moveTo>
                  <a:cubicBezTo>
                    <a:pt x="1195" y="0"/>
                    <a:pt x="221" y="463"/>
                    <a:pt x="0" y="1124"/>
                  </a:cubicBezTo>
                  <a:lnTo>
                    <a:pt x="794" y="1679"/>
                  </a:lnTo>
                  <a:cubicBezTo>
                    <a:pt x="794" y="1679"/>
                    <a:pt x="1401" y="993"/>
                    <a:pt x="2129" y="993"/>
                  </a:cubicBezTo>
                  <a:cubicBezTo>
                    <a:pt x="2321" y="993"/>
                    <a:pt x="2522" y="1041"/>
                    <a:pt x="2722" y="1162"/>
                  </a:cubicBezTo>
                  <a:cubicBezTo>
                    <a:pt x="3680" y="1742"/>
                    <a:pt x="2999" y="3279"/>
                    <a:pt x="1323" y="3720"/>
                  </a:cubicBezTo>
                  <a:cubicBezTo>
                    <a:pt x="1701" y="5194"/>
                    <a:pt x="2281" y="7085"/>
                    <a:pt x="2281" y="7085"/>
                  </a:cubicBezTo>
                  <a:lnTo>
                    <a:pt x="3226" y="6933"/>
                  </a:lnTo>
                  <a:lnTo>
                    <a:pt x="2382" y="4136"/>
                  </a:lnTo>
                  <a:cubicBezTo>
                    <a:pt x="2382" y="4136"/>
                    <a:pt x="4511" y="3531"/>
                    <a:pt x="3982" y="1276"/>
                  </a:cubicBezTo>
                  <a:cubicBezTo>
                    <a:pt x="3763" y="364"/>
                    <a:pt x="2962" y="0"/>
                    <a:pt x="2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76"/>
            <p:cNvSpPr/>
            <p:nvPr/>
          </p:nvSpPr>
          <p:spPr>
            <a:xfrm>
              <a:off x="1081409" y="1171199"/>
              <a:ext cx="126195" cy="100496"/>
            </a:xfrm>
            <a:custGeom>
              <a:avLst/>
              <a:gdLst/>
              <a:ahLst/>
              <a:cxnLst/>
              <a:rect l="l" t="t" r="r" b="b"/>
              <a:pathLst>
                <a:path w="933" h="743" extrusionOk="0">
                  <a:moveTo>
                    <a:pt x="532" y="0"/>
                  </a:moveTo>
                  <a:cubicBezTo>
                    <a:pt x="250" y="0"/>
                    <a:pt x="0" y="261"/>
                    <a:pt x="0" y="261"/>
                  </a:cubicBezTo>
                  <a:cubicBezTo>
                    <a:pt x="84" y="597"/>
                    <a:pt x="258" y="742"/>
                    <a:pt x="431" y="742"/>
                  </a:cubicBezTo>
                  <a:cubicBezTo>
                    <a:pt x="518" y="742"/>
                    <a:pt x="605" y="706"/>
                    <a:pt x="681" y="639"/>
                  </a:cubicBezTo>
                  <a:cubicBezTo>
                    <a:pt x="907" y="450"/>
                    <a:pt x="933" y="72"/>
                    <a:pt x="618" y="9"/>
                  </a:cubicBezTo>
                  <a:cubicBezTo>
                    <a:pt x="589" y="3"/>
                    <a:pt x="560" y="0"/>
                    <a:pt x="532" y="0"/>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76"/>
            <p:cNvSpPr/>
            <p:nvPr/>
          </p:nvSpPr>
          <p:spPr>
            <a:xfrm>
              <a:off x="1243312" y="1738200"/>
              <a:ext cx="564294" cy="492608"/>
            </a:xfrm>
            <a:custGeom>
              <a:avLst/>
              <a:gdLst/>
              <a:ahLst/>
              <a:cxnLst/>
              <a:rect l="l" t="t" r="r" b="b"/>
              <a:pathLst>
                <a:path w="4172" h="3642" extrusionOk="0">
                  <a:moveTo>
                    <a:pt x="4171" y="2432"/>
                  </a:moveTo>
                  <a:lnTo>
                    <a:pt x="4171" y="2432"/>
                  </a:lnTo>
                  <a:cubicBezTo>
                    <a:pt x="4171" y="2432"/>
                    <a:pt x="4171" y="2432"/>
                    <a:pt x="4171" y="2432"/>
                  </a:cubicBezTo>
                  <a:close/>
                  <a:moveTo>
                    <a:pt x="265" y="0"/>
                  </a:moveTo>
                  <a:lnTo>
                    <a:pt x="0" y="139"/>
                  </a:lnTo>
                  <a:lnTo>
                    <a:pt x="870" y="3642"/>
                  </a:lnTo>
                  <a:cubicBezTo>
                    <a:pt x="870" y="3642"/>
                    <a:pt x="4086" y="2431"/>
                    <a:pt x="4170" y="2431"/>
                  </a:cubicBezTo>
                  <a:cubicBezTo>
                    <a:pt x="4171" y="2431"/>
                    <a:pt x="4171" y="2431"/>
                    <a:pt x="4171" y="2432"/>
                  </a:cubicBezTo>
                  <a:lnTo>
                    <a:pt x="4171" y="2432"/>
                  </a:lnTo>
                  <a:lnTo>
                    <a:pt x="4171" y="1399"/>
                  </a:lnTo>
                  <a:lnTo>
                    <a:pt x="1336" y="2785"/>
                  </a:lnTo>
                  <a:lnTo>
                    <a:pt x="26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76"/>
            <p:cNvSpPr/>
            <p:nvPr/>
          </p:nvSpPr>
          <p:spPr>
            <a:xfrm>
              <a:off x="1231409" y="1724539"/>
              <a:ext cx="576197" cy="519930"/>
            </a:xfrm>
            <a:custGeom>
              <a:avLst/>
              <a:gdLst/>
              <a:ahLst/>
              <a:cxnLst/>
              <a:rect l="l" t="t" r="r" b="b"/>
              <a:pathLst>
                <a:path w="4260" h="3844" extrusionOk="0">
                  <a:moveTo>
                    <a:pt x="403" y="0"/>
                  </a:moveTo>
                  <a:lnTo>
                    <a:pt x="328" y="38"/>
                  </a:lnTo>
                  <a:lnTo>
                    <a:pt x="63" y="177"/>
                  </a:lnTo>
                  <a:lnTo>
                    <a:pt x="0" y="202"/>
                  </a:lnTo>
                  <a:lnTo>
                    <a:pt x="25" y="265"/>
                  </a:lnTo>
                  <a:cubicBezTo>
                    <a:pt x="164" y="857"/>
                    <a:pt x="315" y="1437"/>
                    <a:pt x="454" y="2016"/>
                  </a:cubicBezTo>
                  <a:lnTo>
                    <a:pt x="895" y="3768"/>
                  </a:lnTo>
                  <a:lnTo>
                    <a:pt x="920" y="3844"/>
                  </a:lnTo>
                  <a:lnTo>
                    <a:pt x="983" y="3818"/>
                  </a:lnTo>
                  <a:lnTo>
                    <a:pt x="2621" y="3163"/>
                  </a:lnTo>
                  <a:lnTo>
                    <a:pt x="3440" y="2848"/>
                  </a:lnTo>
                  <a:cubicBezTo>
                    <a:pt x="3717" y="2735"/>
                    <a:pt x="3982" y="2621"/>
                    <a:pt x="4259" y="2533"/>
                  </a:cubicBezTo>
                  <a:lnTo>
                    <a:pt x="4259" y="2533"/>
                  </a:lnTo>
                  <a:cubicBezTo>
                    <a:pt x="3982" y="2609"/>
                    <a:pt x="3705" y="2710"/>
                    <a:pt x="3428" y="2798"/>
                  </a:cubicBezTo>
                  <a:lnTo>
                    <a:pt x="2596" y="3088"/>
                  </a:lnTo>
                  <a:lnTo>
                    <a:pt x="1005" y="3666"/>
                  </a:lnTo>
                  <a:lnTo>
                    <a:pt x="1005" y="3666"/>
                  </a:lnTo>
                  <a:lnTo>
                    <a:pt x="592" y="1979"/>
                  </a:lnTo>
                  <a:cubicBezTo>
                    <a:pt x="458" y="1406"/>
                    <a:pt x="324" y="845"/>
                    <a:pt x="179" y="285"/>
                  </a:cubicBezTo>
                  <a:lnTo>
                    <a:pt x="179" y="285"/>
                  </a:lnTo>
                  <a:lnTo>
                    <a:pt x="320" y="204"/>
                  </a:lnTo>
                  <a:lnTo>
                    <a:pt x="320" y="204"/>
                  </a:lnTo>
                  <a:cubicBezTo>
                    <a:pt x="675" y="1110"/>
                    <a:pt x="1019" y="2004"/>
                    <a:pt x="1386" y="2899"/>
                  </a:cubicBezTo>
                  <a:lnTo>
                    <a:pt x="1399" y="2962"/>
                  </a:lnTo>
                  <a:lnTo>
                    <a:pt x="1462" y="2936"/>
                  </a:lnTo>
                  <a:lnTo>
                    <a:pt x="2860" y="2231"/>
                  </a:lnTo>
                  <a:lnTo>
                    <a:pt x="4259" y="1500"/>
                  </a:lnTo>
                  <a:lnTo>
                    <a:pt x="4259" y="1500"/>
                  </a:lnTo>
                  <a:lnTo>
                    <a:pt x="2823" y="2168"/>
                  </a:lnTo>
                  <a:lnTo>
                    <a:pt x="1464" y="2811"/>
                  </a:lnTo>
                  <a:lnTo>
                    <a:pt x="1464" y="2811"/>
                  </a:lnTo>
                  <a:cubicBezTo>
                    <a:pt x="1130" y="1899"/>
                    <a:pt x="773" y="988"/>
                    <a:pt x="429" y="89"/>
                  </a:cubicBezTo>
                  <a:lnTo>
                    <a:pt x="40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76"/>
            <p:cNvSpPr/>
            <p:nvPr/>
          </p:nvSpPr>
          <p:spPr>
            <a:xfrm>
              <a:off x="1209227" y="1592257"/>
              <a:ext cx="130929" cy="159604"/>
            </a:xfrm>
            <a:custGeom>
              <a:avLst/>
              <a:gdLst/>
              <a:ahLst/>
              <a:cxnLst/>
              <a:rect l="l" t="t" r="r" b="b"/>
              <a:pathLst>
                <a:path w="968" h="1180" extrusionOk="0">
                  <a:moveTo>
                    <a:pt x="715" y="0"/>
                  </a:moveTo>
                  <a:cubicBezTo>
                    <a:pt x="695" y="0"/>
                    <a:pt x="675" y="3"/>
                    <a:pt x="656" y="8"/>
                  </a:cubicBezTo>
                  <a:cubicBezTo>
                    <a:pt x="517" y="46"/>
                    <a:pt x="416" y="638"/>
                    <a:pt x="416" y="638"/>
                  </a:cubicBezTo>
                  <a:cubicBezTo>
                    <a:pt x="416" y="638"/>
                    <a:pt x="0" y="978"/>
                    <a:pt x="278" y="1180"/>
                  </a:cubicBezTo>
                  <a:cubicBezTo>
                    <a:pt x="341" y="1155"/>
                    <a:pt x="416" y="1117"/>
                    <a:pt x="492" y="1079"/>
                  </a:cubicBezTo>
                  <a:lnTo>
                    <a:pt x="517" y="978"/>
                  </a:lnTo>
                  <a:cubicBezTo>
                    <a:pt x="517" y="978"/>
                    <a:pt x="933" y="777"/>
                    <a:pt x="945" y="424"/>
                  </a:cubicBezTo>
                  <a:cubicBezTo>
                    <a:pt x="967" y="109"/>
                    <a:pt x="839" y="0"/>
                    <a:pt x="715" y="0"/>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76"/>
            <p:cNvSpPr/>
            <p:nvPr/>
          </p:nvSpPr>
          <p:spPr>
            <a:xfrm>
              <a:off x="1173384" y="2179412"/>
              <a:ext cx="194500" cy="169883"/>
            </a:xfrm>
            <a:custGeom>
              <a:avLst/>
              <a:gdLst/>
              <a:ahLst/>
              <a:cxnLst/>
              <a:rect l="l" t="t" r="r" b="b"/>
              <a:pathLst>
                <a:path w="1438" h="1256" extrusionOk="0">
                  <a:moveTo>
                    <a:pt x="722" y="1"/>
                  </a:moveTo>
                  <a:cubicBezTo>
                    <a:pt x="641" y="1"/>
                    <a:pt x="559" y="17"/>
                    <a:pt x="480" y="52"/>
                  </a:cubicBezTo>
                  <a:cubicBezTo>
                    <a:pt x="152" y="178"/>
                    <a:pt x="1" y="544"/>
                    <a:pt x="139" y="871"/>
                  </a:cubicBezTo>
                  <a:cubicBezTo>
                    <a:pt x="235" y="1111"/>
                    <a:pt x="477" y="1256"/>
                    <a:pt x="726" y="1256"/>
                  </a:cubicBezTo>
                  <a:cubicBezTo>
                    <a:pt x="804" y="1256"/>
                    <a:pt x="883" y="1242"/>
                    <a:pt x="958" y="1211"/>
                  </a:cubicBezTo>
                  <a:cubicBezTo>
                    <a:pt x="1273" y="1073"/>
                    <a:pt x="1437" y="707"/>
                    <a:pt x="1299" y="392"/>
                  </a:cubicBezTo>
                  <a:cubicBezTo>
                    <a:pt x="1195" y="147"/>
                    <a:pt x="964" y="1"/>
                    <a:pt x="7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76"/>
            <p:cNvSpPr/>
            <p:nvPr/>
          </p:nvSpPr>
          <p:spPr>
            <a:xfrm>
              <a:off x="1456343" y="2477791"/>
              <a:ext cx="698876" cy="1191483"/>
            </a:xfrm>
            <a:custGeom>
              <a:avLst/>
              <a:gdLst/>
              <a:ahLst/>
              <a:cxnLst/>
              <a:rect l="l" t="t" r="r" b="b"/>
              <a:pathLst>
                <a:path w="5167" h="8809" extrusionOk="0">
                  <a:moveTo>
                    <a:pt x="0" y="1"/>
                  </a:moveTo>
                  <a:lnTo>
                    <a:pt x="1462" y="8670"/>
                  </a:lnTo>
                  <a:lnTo>
                    <a:pt x="1802" y="8809"/>
                  </a:lnTo>
                  <a:lnTo>
                    <a:pt x="1071" y="1022"/>
                  </a:lnTo>
                  <a:lnTo>
                    <a:pt x="4839" y="8582"/>
                  </a:lnTo>
                  <a:lnTo>
                    <a:pt x="5167" y="8532"/>
                  </a:lnTo>
                  <a:lnTo>
                    <a:pt x="1702" y="455"/>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76"/>
            <p:cNvSpPr/>
            <p:nvPr/>
          </p:nvSpPr>
          <p:spPr>
            <a:xfrm>
              <a:off x="1364232" y="3650478"/>
              <a:ext cx="358162" cy="93869"/>
            </a:xfrm>
            <a:custGeom>
              <a:avLst/>
              <a:gdLst/>
              <a:ahLst/>
              <a:cxnLst/>
              <a:rect l="l" t="t" r="r" b="b"/>
              <a:pathLst>
                <a:path w="2648" h="694" extrusionOk="0">
                  <a:moveTo>
                    <a:pt x="2143" y="0"/>
                  </a:moveTo>
                  <a:lnTo>
                    <a:pt x="1" y="693"/>
                  </a:lnTo>
                  <a:lnTo>
                    <a:pt x="2647" y="492"/>
                  </a:lnTo>
                  <a:lnTo>
                    <a:pt x="2483" y="139"/>
                  </a:lnTo>
                  <a:lnTo>
                    <a:pt x="21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76"/>
            <p:cNvSpPr/>
            <p:nvPr/>
          </p:nvSpPr>
          <p:spPr>
            <a:xfrm>
              <a:off x="2110855" y="3631677"/>
              <a:ext cx="293238" cy="167178"/>
            </a:xfrm>
            <a:custGeom>
              <a:avLst/>
              <a:gdLst/>
              <a:ahLst/>
              <a:cxnLst/>
              <a:rect l="l" t="t" r="r" b="b"/>
              <a:pathLst>
                <a:path w="2168" h="1236" extrusionOk="0">
                  <a:moveTo>
                    <a:pt x="328" y="1"/>
                  </a:moveTo>
                  <a:lnTo>
                    <a:pt x="0" y="51"/>
                  </a:lnTo>
                  <a:lnTo>
                    <a:pt x="38" y="568"/>
                  </a:lnTo>
                  <a:lnTo>
                    <a:pt x="2168" y="1236"/>
                  </a:lnTo>
                  <a:lnTo>
                    <a:pt x="2168" y="1236"/>
                  </a:lnTo>
                  <a:lnTo>
                    <a:pt x="32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76"/>
            <p:cNvSpPr/>
            <p:nvPr/>
          </p:nvSpPr>
          <p:spPr>
            <a:xfrm>
              <a:off x="1538850" y="1479046"/>
              <a:ext cx="59784" cy="101308"/>
            </a:xfrm>
            <a:custGeom>
              <a:avLst/>
              <a:gdLst/>
              <a:ahLst/>
              <a:cxnLst/>
              <a:rect l="l" t="t" r="r" b="b"/>
              <a:pathLst>
                <a:path w="442" h="749" extrusionOk="0">
                  <a:moveTo>
                    <a:pt x="411" y="1"/>
                  </a:moveTo>
                  <a:cubicBezTo>
                    <a:pt x="386" y="202"/>
                    <a:pt x="348" y="391"/>
                    <a:pt x="272" y="580"/>
                  </a:cubicBezTo>
                  <a:cubicBezTo>
                    <a:pt x="200" y="532"/>
                    <a:pt x="138" y="512"/>
                    <a:pt x="95" y="512"/>
                  </a:cubicBezTo>
                  <a:cubicBezTo>
                    <a:pt x="4" y="512"/>
                    <a:pt x="0" y="603"/>
                    <a:pt x="172" y="706"/>
                  </a:cubicBezTo>
                  <a:cubicBezTo>
                    <a:pt x="218" y="735"/>
                    <a:pt x="257" y="748"/>
                    <a:pt x="290" y="748"/>
                  </a:cubicBezTo>
                  <a:cubicBezTo>
                    <a:pt x="431" y="748"/>
                    <a:pt x="442" y="483"/>
                    <a:pt x="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76"/>
            <p:cNvSpPr/>
            <p:nvPr/>
          </p:nvSpPr>
          <p:spPr>
            <a:xfrm>
              <a:off x="1560356" y="1579678"/>
              <a:ext cx="97250" cy="68981"/>
            </a:xfrm>
            <a:custGeom>
              <a:avLst/>
              <a:gdLst/>
              <a:ahLst/>
              <a:cxnLst/>
              <a:rect l="l" t="t" r="r" b="b"/>
              <a:pathLst>
                <a:path w="719" h="510" extrusionOk="0">
                  <a:moveTo>
                    <a:pt x="706" y="0"/>
                  </a:moveTo>
                  <a:lnTo>
                    <a:pt x="706" y="0"/>
                  </a:lnTo>
                  <a:cubicBezTo>
                    <a:pt x="655" y="76"/>
                    <a:pt x="618" y="151"/>
                    <a:pt x="567" y="214"/>
                  </a:cubicBezTo>
                  <a:cubicBezTo>
                    <a:pt x="529" y="265"/>
                    <a:pt x="479" y="315"/>
                    <a:pt x="416" y="340"/>
                  </a:cubicBezTo>
                  <a:cubicBezTo>
                    <a:pt x="384" y="353"/>
                    <a:pt x="353" y="359"/>
                    <a:pt x="321" y="359"/>
                  </a:cubicBezTo>
                  <a:cubicBezTo>
                    <a:pt x="290" y="359"/>
                    <a:pt x="258" y="353"/>
                    <a:pt x="227" y="340"/>
                  </a:cubicBezTo>
                  <a:cubicBezTo>
                    <a:pt x="189" y="328"/>
                    <a:pt x="151" y="303"/>
                    <a:pt x="113" y="290"/>
                  </a:cubicBezTo>
                  <a:cubicBezTo>
                    <a:pt x="76" y="265"/>
                    <a:pt x="38" y="252"/>
                    <a:pt x="0" y="227"/>
                  </a:cubicBezTo>
                  <a:lnTo>
                    <a:pt x="0" y="227"/>
                  </a:lnTo>
                  <a:cubicBezTo>
                    <a:pt x="25" y="277"/>
                    <a:pt x="38" y="315"/>
                    <a:pt x="63" y="353"/>
                  </a:cubicBezTo>
                  <a:cubicBezTo>
                    <a:pt x="101" y="378"/>
                    <a:pt x="126" y="416"/>
                    <a:pt x="164" y="441"/>
                  </a:cubicBezTo>
                  <a:cubicBezTo>
                    <a:pt x="224" y="484"/>
                    <a:pt x="295" y="509"/>
                    <a:pt x="367" y="509"/>
                  </a:cubicBezTo>
                  <a:cubicBezTo>
                    <a:pt x="400" y="509"/>
                    <a:pt x="434" y="504"/>
                    <a:pt x="466" y="492"/>
                  </a:cubicBezTo>
                  <a:cubicBezTo>
                    <a:pt x="567" y="441"/>
                    <a:pt x="630" y="366"/>
                    <a:pt x="668" y="265"/>
                  </a:cubicBezTo>
                  <a:cubicBezTo>
                    <a:pt x="706" y="189"/>
                    <a:pt x="718" y="88"/>
                    <a:pt x="7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76"/>
            <p:cNvSpPr/>
            <p:nvPr/>
          </p:nvSpPr>
          <p:spPr>
            <a:xfrm>
              <a:off x="1738274" y="1498926"/>
              <a:ext cx="48775" cy="35750"/>
            </a:xfrm>
            <a:custGeom>
              <a:avLst/>
              <a:gdLst/>
              <a:ahLst/>
              <a:cxnLst/>
              <a:rect l="l" t="t" r="r" b="b"/>
              <a:pathLst>
                <a:path w="530" h="333" extrusionOk="0">
                  <a:moveTo>
                    <a:pt x="398" y="0"/>
                  </a:moveTo>
                  <a:cubicBezTo>
                    <a:pt x="361" y="0"/>
                    <a:pt x="325" y="6"/>
                    <a:pt x="291" y="18"/>
                  </a:cubicBezTo>
                  <a:cubicBezTo>
                    <a:pt x="215" y="55"/>
                    <a:pt x="139" y="106"/>
                    <a:pt x="102" y="181"/>
                  </a:cubicBezTo>
                  <a:lnTo>
                    <a:pt x="1" y="333"/>
                  </a:lnTo>
                  <a:lnTo>
                    <a:pt x="1" y="333"/>
                  </a:lnTo>
                  <a:lnTo>
                    <a:pt x="165" y="295"/>
                  </a:lnTo>
                  <a:cubicBezTo>
                    <a:pt x="215" y="295"/>
                    <a:pt x="253" y="270"/>
                    <a:pt x="303" y="257"/>
                  </a:cubicBezTo>
                  <a:cubicBezTo>
                    <a:pt x="341" y="232"/>
                    <a:pt x="379" y="194"/>
                    <a:pt x="404" y="156"/>
                  </a:cubicBezTo>
                  <a:lnTo>
                    <a:pt x="343" y="156"/>
                  </a:lnTo>
                  <a:cubicBezTo>
                    <a:pt x="402" y="109"/>
                    <a:pt x="466" y="66"/>
                    <a:pt x="530" y="30"/>
                  </a:cubicBezTo>
                  <a:cubicBezTo>
                    <a:pt x="488" y="9"/>
                    <a:pt x="443" y="0"/>
                    <a:pt x="3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76"/>
            <p:cNvSpPr/>
            <p:nvPr/>
          </p:nvSpPr>
          <p:spPr>
            <a:xfrm>
              <a:off x="1487048" y="1487572"/>
              <a:ext cx="22325" cy="35750"/>
            </a:xfrm>
            <a:custGeom>
              <a:avLst/>
              <a:gdLst/>
              <a:ahLst/>
              <a:cxnLst/>
              <a:rect l="l" t="t" r="r" b="b"/>
              <a:pathLst>
                <a:path w="417" h="430" extrusionOk="0">
                  <a:moveTo>
                    <a:pt x="0" y="1"/>
                  </a:moveTo>
                  <a:cubicBezTo>
                    <a:pt x="0" y="46"/>
                    <a:pt x="0" y="91"/>
                    <a:pt x="19" y="137"/>
                  </a:cubicBezTo>
                  <a:lnTo>
                    <a:pt x="19" y="137"/>
                  </a:lnTo>
                  <a:cubicBezTo>
                    <a:pt x="17" y="138"/>
                    <a:pt x="15" y="138"/>
                    <a:pt x="13" y="139"/>
                  </a:cubicBezTo>
                  <a:cubicBezTo>
                    <a:pt x="33" y="180"/>
                    <a:pt x="61" y="220"/>
                    <a:pt x="97" y="247"/>
                  </a:cubicBezTo>
                  <a:lnTo>
                    <a:pt x="97" y="247"/>
                  </a:lnTo>
                  <a:cubicBezTo>
                    <a:pt x="99" y="249"/>
                    <a:pt x="100" y="251"/>
                    <a:pt x="101" y="253"/>
                  </a:cubicBezTo>
                  <a:lnTo>
                    <a:pt x="102" y="251"/>
                  </a:lnTo>
                  <a:lnTo>
                    <a:pt x="102" y="251"/>
                  </a:lnTo>
                  <a:cubicBezTo>
                    <a:pt x="110" y="256"/>
                    <a:pt x="118" y="261"/>
                    <a:pt x="126" y="265"/>
                  </a:cubicBezTo>
                  <a:lnTo>
                    <a:pt x="416" y="429"/>
                  </a:lnTo>
                  <a:lnTo>
                    <a:pt x="214" y="139"/>
                  </a:lnTo>
                  <a:cubicBezTo>
                    <a:pt x="189" y="114"/>
                    <a:pt x="164" y="76"/>
                    <a:pt x="126" y="51"/>
                  </a:cubicBezTo>
                  <a:cubicBezTo>
                    <a:pt x="88" y="26"/>
                    <a:pt x="51" y="1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76"/>
            <p:cNvSpPr/>
            <p:nvPr/>
          </p:nvSpPr>
          <p:spPr>
            <a:xfrm>
              <a:off x="1618246" y="1472283"/>
              <a:ext cx="15419" cy="23941"/>
            </a:xfrm>
            <a:custGeom>
              <a:avLst/>
              <a:gdLst/>
              <a:ahLst/>
              <a:cxnLst/>
              <a:rect l="l" t="t" r="r" b="b"/>
              <a:pathLst>
                <a:path w="114" h="177" extrusionOk="0">
                  <a:moveTo>
                    <a:pt x="64" y="0"/>
                  </a:moveTo>
                  <a:cubicBezTo>
                    <a:pt x="26" y="0"/>
                    <a:pt x="0" y="38"/>
                    <a:pt x="0" y="89"/>
                  </a:cubicBezTo>
                  <a:cubicBezTo>
                    <a:pt x="0" y="139"/>
                    <a:pt x="26" y="177"/>
                    <a:pt x="64" y="177"/>
                  </a:cubicBezTo>
                  <a:cubicBezTo>
                    <a:pt x="89" y="177"/>
                    <a:pt x="114" y="139"/>
                    <a:pt x="114" y="89"/>
                  </a:cubicBezTo>
                  <a:cubicBezTo>
                    <a:pt x="114" y="38"/>
                    <a:pt x="89" y="0"/>
                    <a:pt x="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76"/>
            <p:cNvSpPr/>
            <p:nvPr/>
          </p:nvSpPr>
          <p:spPr>
            <a:xfrm>
              <a:off x="1555216" y="1472283"/>
              <a:ext cx="17178" cy="23941"/>
            </a:xfrm>
            <a:custGeom>
              <a:avLst/>
              <a:gdLst/>
              <a:ahLst/>
              <a:cxnLst/>
              <a:rect l="l" t="t" r="r" b="b"/>
              <a:pathLst>
                <a:path w="127" h="177" extrusionOk="0">
                  <a:moveTo>
                    <a:pt x="63" y="0"/>
                  </a:moveTo>
                  <a:cubicBezTo>
                    <a:pt x="38" y="0"/>
                    <a:pt x="0" y="38"/>
                    <a:pt x="0" y="89"/>
                  </a:cubicBezTo>
                  <a:cubicBezTo>
                    <a:pt x="0" y="139"/>
                    <a:pt x="38" y="177"/>
                    <a:pt x="63" y="177"/>
                  </a:cubicBezTo>
                  <a:cubicBezTo>
                    <a:pt x="101" y="177"/>
                    <a:pt x="126" y="139"/>
                    <a:pt x="126" y="89"/>
                  </a:cubicBezTo>
                  <a:cubicBezTo>
                    <a:pt x="126" y="38"/>
                    <a:pt x="10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76"/>
            <p:cNvSpPr/>
            <p:nvPr/>
          </p:nvSpPr>
          <p:spPr>
            <a:xfrm>
              <a:off x="1614865" y="1421156"/>
              <a:ext cx="47881" cy="17178"/>
            </a:xfrm>
            <a:custGeom>
              <a:avLst/>
              <a:gdLst/>
              <a:ahLst/>
              <a:cxnLst/>
              <a:rect l="l" t="t" r="r" b="b"/>
              <a:pathLst>
                <a:path w="354" h="127" fill="none" extrusionOk="0">
                  <a:moveTo>
                    <a:pt x="0" y="0"/>
                  </a:moveTo>
                  <a:cubicBezTo>
                    <a:pt x="126" y="26"/>
                    <a:pt x="252" y="63"/>
                    <a:pt x="353" y="126"/>
                  </a:cubicBezTo>
                </a:path>
              </a:pathLst>
            </a:custGeom>
            <a:noFill/>
            <a:ln w="5975" cap="flat" cmpd="sng">
              <a:solidFill>
                <a:schemeClr val="dk1"/>
              </a:solidFill>
              <a:prstDash val="solid"/>
              <a:miter lim="126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76"/>
            <p:cNvSpPr/>
            <p:nvPr/>
          </p:nvSpPr>
          <p:spPr>
            <a:xfrm>
              <a:off x="1536416" y="1422779"/>
              <a:ext cx="37602" cy="17313"/>
            </a:xfrm>
            <a:custGeom>
              <a:avLst/>
              <a:gdLst/>
              <a:ahLst/>
              <a:cxnLst/>
              <a:rect l="l" t="t" r="r" b="b"/>
              <a:pathLst>
                <a:path w="278" h="128" fill="none" extrusionOk="0">
                  <a:moveTo>
                    <a:pt x="278" y="1"/>
                  </a:moveTo>
                  <a:cubicBezTo>
                    <a:pt x="177" y="39"/>
                    <a:pt x="89" y="77"/>
                    <a:pt x="1" y="127"/>
                  </a:cubicBezTo>
                </a:path>
              </a:pathLst>
            </a:custGeom>
            <a:noFill/>
            <a:ln w="5975" cap="flat" cmpd="sng">
              <a:solidFill>
                <a:schemeClr val="dk1"/>
              </a:solidFill>
              <a:prstDash val="solid"/>
              <a:miter lim="126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76"/>
            <p:cNvSpPr/>
            <p:nvPr/>
          </p:nvSpPr>
          <p:spPr>
            <a:xfrm>
              <a:off x="1284160" y="1593339"/>
              <a:ext cx="24076" cy="81831"/>
            </a:xfrm>
            <a:custGeom>
              <a:avLst/>
              <a:gdLst/>
              <a:ahLst/>
              <a:cxnLst/>
              <a:rect l="l" t="t" r="r" b="b"/>
              <a:pathLst>
                <a:path w="178" h="605" extrusionOk="0">
                  <a:moveTo>
                    <a:pt x="102" y="0"/>
                  </a:moveTo>
                  <a:cubicBezTo>
                    <a:pt x="51" y="88"/>
                    <a:pt x="13" y="189"/>
                    <a:pt x="13" y="302"/>
                  </a:cubicBezTo>
                  <a:cubicBezTo>
                    <a:pt x="1" y="403"/>
                    <a:pt x="13" y="504"/>
                    <a:pt x="51" y="605"/>
                  </a:cubicBezTo>
                  <a:cubicBezTo>
                    <a:pt x="89" y="555"/>
                    <a:pt x="114" y="517"/>
                    <a:pt x="139" y="466"/>
                  </a:cubicBezTo>
                  <a:cubicBezTo>
                    <a:pt x="152" y="403"/>
                    <a:pt x="165" y="353"/>
                    <a:pt x="165" y="302"/>
                  </a:cubicBezTo>
                  <a:cubicBezTo>
                    <a:pt x="177" y="202"/>
                    <a:pt x="152" y="88"/>
                    <a:pt x="102" y="0"/>
                  </a:cubicBezTo>
                  <a:close/>
                </a:path>
              </a:pathLst>
            </a:custGeom>
            <a:solidFill>
              <a:srgbClr val="F6B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76"/>
            <p:cNvSpPr/>
            <p:nvPr/>
          </p:nvSpPr>
          <p:spPr>
            <a:xfrm>
              <a:off x="1301202" y="1591581"/>
              <a:ext cx="25699" cy="80208"/>
            </a:xfrm>
            <a:custGeom>
              <a:avLst/>
              <a:gdLst/>
              <a:ahLst/>
              <a:cxnLst/>
              <a:rect l="l" t="t" r="r" b="b"/>
              <a:pathLst>
                <a:path w="190" h="593" extrusionOk="0">
                  <a:moveTo>
                    <a:pt x="89" y="0"/>
                  </a:moveTo>
                  <a:lnTo>
                    <a:pt x="89" y="0"/>
                  </a:lnTo>
                  <a:cubicBezTo>
                    <a:pt x="26" y="89"/>
                    <a:pt x="1" y="189"/>
                    <a:pt x="1" y="303"/>
                  </a:cubicBezTo>
                  <a:cubicBezTo>
                    <a:pt x="1" y="404"/>
                    <a:pt x="26" y="505"/>
                    <a:pt x="76" y="593"/>
                  </a:cubicBezTo>
                  <a:cubicBezTo>
                    <a:pt x="177" y="416"/>
                    <a:pt x="190" y="189"/>
                    <a:pt x="89" y="0"/>
                  </a:cubicBezTo>
                  <a:close/>
                </a:path>
              </a:pathLst>
            </a:custGeom>
            <a:solidFill>
              <a:srgbClr val="F6B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76"/>
            <p:cNvSpPr/>
            <p:nvPr/>
          </p:nvSpPr>
          <p:spPr>
            <a:xfrm>
              <a:off x="1318245" y="1601860"/>
              <a:ext cx="24076" cy="64788"/>
            </a:xfrm>
            <a:custGeom>
              <a:avLst/>
              <a:gdLst/>
              <a:ahLst/>
              <a:cxnLst/>
              <a:rect l="l" t="t" r="r" b="b"/>
              <a:pathLst>
                <a:path w="178" h="479" extrusionOk="0">
                  <a:moveTo>
                    <a:pt x="76" y="0"/>
                  </a:moveTo>
                  <a:cubicBezTo>
                    <a:pt x="26" y="63"/>
                    <a:pt x="1" y="151"/>
                    <a:pt x="1" y="239"/>
                  </a:cubicBezTo>
                  <a:cubicBezTo>
                    <a:pt x="1" y="315"/>
                    <a:pt x="26" y="403"/>
                    <a:pt x="76" y="479"/>
                  </a:cubicBezTo>
                  <a:cubicBezTo>
                    <a:pt x="177" y="328"/>
                    <a:pt x="177" y="139"/>
                    <a:pt x="76" y="0"/>
                  </a:cubicBezTo>
                  <a:close/>
                </a:path>
              </a:pathLst>
            </a:custGeom>
            <a:solidFill>
              <a:srgbClr val="F6B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76"/>
            <p:cNvSpPr/>
            <p:nvPr/>
          </p:nvSpPr>
          <p:spPr>
            <a:xfrm>
              <a:off x="1163240" y="1202984"/>
              <a:ext cx="23941" cy="56402"/>
            </a:xfrm>
            <a:custGeom>
              <a:avLst/>
              <a:gdLst/>
              <a:ahLst/>
              <a:cxnLst/>
              <a:rect l="l" t="t" r="r" b="b"/>
              <a:pathLst>
                <a:path w="177" h="417" extrusionOk="0">
                  <a:moveTo>
                    <a:pt x="113" y="0"/>
                  </a:moveTo>
                  <a:cubicBezTo>
                    <a:pt x="50" y="51"/>
                    <a:pt x="25" y="126"/>
                    <a:pt x="13" y="202"/>
                  </a:cubicBezTo>
                  <a:cubicBezTo>
                    <a:pt x="0" y="278"/>
                    <a:pt x="25" y="353"/>
                    <a:pt x="76" y="416"/>
                  </a:cubicBezTo>
                  <a:cubicBezTo>
                    <a:pt x="126" y="366"/>
                    <a:pt x="164" y="290"/>
                    <a:pt x="176" y="215"/>
                  </a:cubicBezTo>
                  <a:cubicBezTo>
                    <a:pt x="176" y="139"/>
                    <a:pt x="164" y="63"/>
                    <a:pt x="113" y="0"/>
                  </a:cubicBezTo>
                  <a:close/>
                </a:path>
              </a:pathLst>
            </a:custGeom>
            <a:solidFill>
              <a:srgbClr val="F6B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76"/>
            <p:cNvSpPr/>
            <p:nvPr/>
          </p:nvSpPr>
          <p:spPr>
            <a:xfrm>
              <a:off x="1142680" y="1208124"/>
              <a:ext cx="24076" cy="63165"/>
            </a:xfrm>
            <a:custGeom>
              <a:avLst/>
              <a:gdLst/>
              <a:ahLst/>
              <a:cxnLst/>
              <a:rect l="l" t="t" r="r" b="b"/>
              <a:pathLst>
                <a:path w="178" h="467" extrusionOk="0">
                  <a:moveTo>
                    <a:pt x="102" y="0"/>
                  </a:moveTo>
                  <a:cubicBezTo>
                    <a:pt x="39" y="63"/>
                    <a:pt x="13" y="139"/>
                    <a:pt x="1" y="227"/>
                  </a:cubicBezTo>
                  <a:cubicBezTo>
                    <a:pt x="1" y="315"/>
                    <a:pt x="13" y="391"/>
                    <a:pt x="51" y="467"/>
                  </a:cubicBezTo>
                  <a:cubicBezTo>
                    <a:pt x="89" y="441"/>
                    <a:pt x="114" y="404"/>
                    <a:pt x="139" y="353"/>
                  </a:cubicBezTo>
                  <a:cubicBezTo>
                    <a:pt x="177" y="240"/>
                    <a:pt x="165" y="101"/>
                    <a:pt x="102" y="0"/>
                  </a:cubicBezTo>
                  <a:close/>
                </a:path>
              </a:pathLst>
            </a:custGeom>
            <a:solidFill>
              <a:srgbClr val="F6B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76"/>
            <p:cNvSpPr/>
            <p:nvPr/>
          </p:nvSpPr>
          <p:spPr>
            <a:xfrm>
              <a:off x="1118875" y="1213264"/>
              <a:ext cx="22317" cy="58025"/>
            </a:xfrm>
            <a:custGeom>
              <a:avLst/>
              <a:gdLst/>
              <a:ahLst/>
              <a:cxnLst/>
              <a:rect l="l" t="t" r="r" b="b"/>
              <a:pathLst>
                <a:path w="165" h="429" extrusionOk="0">
                  <a:moveTo>
                    <a:pt x="76" y="0"/>
                  </a:moveTo>
                  <a:cubicBezTo>
                    <a:pt x="26" y="63"/>
                    <a:pt x="0" y="139"/>
                    <a:pt x="0" y="214"/>
                  </a:cubicBezTo>
                  <a:cubicBezTo>
                    <a:pt x="13" y="252"/>
                    <a:pt x="13" y="290"/>
                    <a:pt x="26" y="328"/>
                  </a:cubicBezTo>
                  <a:cubicBezTo>
                    <a:pt x="38" y="366"/>
                    <a:pt x="51" y="391"/>
                    <a:pt x="76" y="429"/>
                  </a:cubicBezTo>
                  <a:cubicBezTo>
                    <a:pt x="114" y="403"/>
                    <a:pt x="139" y="366"/>
                    <a:pt x="152" y="328"/>
                  </a:cubicBezTo>
                  <a:cubicBezTo>
                    <a:pt x="164" y="290"/>
                    <a:pt x="164" y="252"/>
                    <a:pt x="164" y="214"/>
                  </a:cubicBezTo>
                  <a:cubicBezTo>
                    <a:pt x="164" y="126"/>
                    <a:pt x="126" y="50"/>
                    <a:pt x="76" y="0"/>
                  </a:cubicBezTo>
                  <a:close/>
                </a:path>
              </a:pathLst>
            </a:custGeom>
            <a:solidFill>
              <a:srgbClr val="F6B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76"/>
            <p:cNvSpPr/>
            <p:nvPr/>
          </p:nvSpPr>
          <p:spPr>
            <a:xfrm>
              <a:off x="1599446" y="1876163"/>
              <a:ext cx="139992" cy="55050"/>
            </a:xfrm>
            <a:custGeom>
              <a:avLst/>
              <a:gdLst/>
              <a:ahLst/>
              <a:cxnLst/>
              <a:rect l="l" t="t" r="r" b="b"/>
              <a:pathLst>
                <a:path w="1035" h="407" extrusionOk="0">
                  <a:moveTo>
                    <a:pt x="13" y="1"/>
                  </a:moveTo>
                  <a:lnTo>
                    <a:pt x="13" y="1"/>
                  </a:lnTo>
                  <a:cubicBezTo>
                    <a:pt x="1" y="114"/>
                    <a:pt x="51" y="228"/>
                    <a:pt x="127" y="303"/>
                  </a:cubicBezTo>
                  <a:cubicBezTo>
                    <a:pt x="215" y="369"/>
                    <a:pt x="322" y="406"/>
                    <a:pt x="423" y="406"/>
                  </a:cubicBezTo>
                  <a:cubicBezTo>
                    <a:pt x="438" y="406"/>
                    <a:pt x="453" y="406"/>
                    <a:pt x="467" y="404"/>
                  </a:cubicBezTo>
                  <a:cubicBezTo>
                    <a:pt x="581" y="379"/>
                    <a:pt x="694" y="341"/>
                    <a:pt x="782" y="278"/>
                  </a:cubicBezTo>
                  <a:cubicBezTo>
                    <a:pt x="883" y="228"/>
                    <a:pt x="959" y="152"/>
                    <a:pt x="1034" y="64"/>
                  </a:cubicBezTo>
                  <a:lnTo>
                    <a:pt x="1034" y="64"/>
                  </a:lnTo>
                  <a:cubicBezTo>
                    <a:pt x="921" y="102"/>
                    <a:pt x="833" y="139"/>
                    <a:pt x="732" y="177"/>
                  </a:cubicBezTo>
                  <a:cubicBezTo>
                    <a:pt x="644" y="202"/>
                    <a:pt x="555" y="228"/>
                    <a:pt x="455" y="240"/>
                  </a:cubicBezTo>
                  <a:cubicBezTo>
                    <a:pt x="436" y="243"/>
                    <a:pt x="416" y="245"/>
                    <a:pt x="396" y="245"/>
                  </a:cubicBezTo>
                  <a:cubicBezTo>
                    <a:pt x="336" y="245"/>
                    <a:pt x="272" y="231"/>
                    <a:pt x="215" y="202"/>
                  </a:cubicBezTo>
                  <a:cubicBezTo>
                    <a:pt x="127" y="152"/>
                    <a:pt x="64" y="76"/>
                    <a:pt x="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76"/>
            <p:cNvSpPr/>
            <p:nvPr/>
          </p:nvSpPr>
          <p:spPr>
            <a:xfrm>
              <a:off x="1458101" y="2440325"/>
              <a:ext cx="242111" cy="58161"/>
            </a:xfrm>
            <a:custGeom>
              <a:avLst/>
              <a:gdLst/>
              <a:ahLst/>
              <a:cxnLst/>
              <a:rect l="l" t="t" r="r" b="b"/>
              <a:pathLst>
                <a:path w="1790" h="430" fill="none" extrusionOk="0">
                  <a:moveTo>
                    <a:pt x="1789" y="429"/>
                  </a:moveTo>
                  <a:lnTo>
                    <a:pt x="0" y="1"/>
                  </a:lnTo>
                </a:path>
              </a:pathLst>
            </a:custGeom>
            <a:noFill/>
            <a:ln w="4100" cap="flat" cmpd="sng">
              <a:solidFill>
                <a:schemeClr val="accent2"/>
              </a:solidFill>
              <a:prstDash val="solid"/>
              <a:miter lim="126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56" name="Google Shape;2056;p76"/>
          <p:cNvSpPr txBox="1">
            <a:spLocks noGrp="1"/>
          </p:cNvSpPr>
          <p:nvPr>
            <p:ph type="title"/>
          </p:nvPr>
        </p:nvSpPr>
        <p:spPr>
          <a:xfrm>
            <a:off x="720000" y="367700"/>
            <a:ext cx="7704000" cy="60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grpSp>
        <p:nvGrpSpPr>
          <p:cNvPr id="2057" name="Google Shape;2057;p76"/>
          <p:cNvGrpSpPr/>
          <p:nvPr/>
        </p:nvGrpSpPr>
        <p:grpSpPr>
          <a:xfrm>
            <a:off x="3300467" y="1266285"/>
            <a:ext cx="1583461" cy="3333565"/>
            <a:chOff x="2988542" y="1266285"/>
            <a:chExt cx="1583461" cy="3333565"/>
          </a:xfrm>
        </p:grpSpPr>
        <p:sp>
          <p:nvSpPr>
            <p:cNvPr id="2058" name="Google Shape;2058;p76"/>
            <p:cNvSpPr/>
            <p:nvPr/>
          </p:nvSpPr>
          <p:spPr>
            <a:xfrm>
              <a:off x="3003962" y="3715266"/>
              <a:ext cx="620426" cy="884584"/>
            </a:xfrm>
            <a:custGeom>
              <a:avLst/>
              <a:gdLst/>
              <a:ahLst/>
              <a:cxnLst/>
              <a:rect l="l" t="t" r="r" b="b"/>
              <a:pathLst>
                <a:path w="4587" h="6540" extrusionOk="0">
                  <a:moveTo>
                    <a:pt x="0" y="0"/>
                  </a:moveTo>
                  <a:lnTo>
                    <a:pt x="882" y="996"/>
                  </a:lnTo>
                  <a:cubicBezTo>
                    <a:pt x="882" y="996"/>
                    <a:pt x="617" y="5028"/>
                    <a:pt x="2243" y="6540"/>
                  </a:cubicBezTo>
                  <a:lnTo>
                    <a:pt x="4587" y="6540"/>
                  </a:lnTo>
                  <a:lnTo>
                    <a:pt x="1197" y="882"/>
                  </a:lnTo>
                  <a:lnTo>
                    <a:pt x="1449" y="51"/>
                  </a:lnTo>
                  <a:lnTo>
                    <a:pt x="0" y="0"/>
                  </a:lnTo>
                  <a:close/>
                </a:path>
              </a:pathLst>
            </a:custGeom>
            <a:solidFill>
              <a:srgbClr val="000000">
                <a:alpha val="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76"/>
            <p:cNvSpPr/>
            <p:nvPr/>
          </p:nvSpPr>
          <p:spPr>
            <a:xfrm>
              <a:off x="3920874" y="3720271"/>
              <a:ext cx="651130" cy="879580"/>
            </a:xfrm>
            <a:custGeom>
              <a:avLst/>
              <a:gdLst/>
              <a:ahLst/>
              <a:cxnLst/>
              <a:rect l="l" t="t" r="r" b="b"/>
              <a:pathLst>
                <a:path w="4814" h="6503" extrusionOk="0">
                  <a:moveTo>
                    <a:pt x="0" y="1"/>
                  </a:moveTo>
                  <a:lnTo>
                    <a:pt x="908" y="896"/>
                  </a:lnTo>
                  <a:cubicBezTo>
                    <a:pt x="908" y="896"/>
                    <a:pt x="996" y="4991"/>
                    <a:pt x="3264" y="6503"/>
                  </a:cubicBezTo>
                  <a:lnTo>
                    <a:pt x="4814" y="6503"/>
                  </a:lnTo>
                  <a:lnTo>
                    <a:pt x="4814" y="4613"/>
                  </a:lnTo>
                  <a:lnTo>
                    <a:pt x="1273" y="833"/>
                  </a:lnTo>
                  <a:lnTo>
                    <a:pt x="2546" y="467"/>
                  </a:lnTo>
                  <a:lnTo>
                    <a:pt x="0" y="1"/>
                  </a:lnTo>
                  <a:close/>
                </a:path>
              </a:pathLst>
            </a:custGeom>
            <a:solidFill>
              <a:srgbClr val="000000">
                <a:alpha val="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76"/>
            <p:cNvSpPr/>
            <p:nvPr/>
          </p:nvSpPr>
          <p:spPr>
            <a:xfrm>
              <a:off x="3164107" y="1266285"/>
              <a:ext cx="490985" cy="485574"/>
            </a:xfrm>
            <a:custGeom>
              <a:avLst/>
              <a:gdLst/>
              <a:ahLst/>
              <a:cxnLst/>
              <a:rect l="l" t="t" r="r" b="b"/>
              <a:pathLst>
                <a:path w="3630" h="3590" extrusionOk="0">
                  <a:moveTo>
                    <a:pt x="663" y="1"/>
                  </a:moveTo>
                  <a:cubicBezTo>
                    <a:pt x="277" y="1"/>
                    <a:pt x="11" y="203"/>
                    <a:pt x="0" y="767"/>
                  </a:cubicBezTo>
                  <a:cubicBezTo>
                    <a:pt x="0" y="1687"/>
                    <a:pt x="63" y="2607"/>
                    <a:pt x="177" y="3514"/>
                  </a:cubicBezTo>
                  <a:lnTo>
                    <a:pt x="3088" y="3590"/>
                  </a:lnTo>
                  <a:lnTo>
                    <a:pt x="3226" y="1977"/>
                  </a:lnTo>
                  <a:cubicBezTo>
                    <a:pt x="3226" y="1977"/>
                    <a:pt x="3630" y="1271"/>
                    <a:pt x="2521" y="692"/>
                  </a:cubicBezTo>
                  <a:cubicBezTo>
                    <a:pt x="1896" y="355"/>
                    <a:pt x="1174" y="1"/>
                    <a:pt x="6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76"/>
            <p:cNvSpPr/>
            <p:nvPr/>
          </p:nvSpPr>
          <p:spPr>
            <a:xfrm>
              <a:off x="3027767" y="2421659"/>
              <a:ext cx="928949" cy="1234089"/>
            </a:xfrm>
            <a:custGeom>
              <a:avLst/>
              <a:gdLst/>
              <a:ahLst/>
              <a:cxnLst/>
              <a:rect l="l" t="t" r="r" b="b"/>
              <a:pathLst>
                <a:path w="6868" h="9124" extrusionOk="0">
                  <a:moveTo>
                    <a:pt x="1840" y="0"/>
                  </a:moveTo>
                  <a:cubicBezTo>
                    <a:pt x="1059" y="416"/>
                    <a:pt x="517" y="1159"/>
                    <a:pt x="341" y="2016"/>
                  </a:cubicBezTo>
                  <a:cubicBezTo>
                    <a:pt x="0" y="3503"/>
                    <a:pt x="971" y="5418"/>
                    <a:pt x="971" y="5418"/>
                  </a:cubicBezTo>
                  <a:cubicBezTo>
                    <a:pt x="542" y="5683"/>
                    <a:pt x="252" y="6124"/>
                    <a:pt x="202" y="6628"/>
                  </a:cubicBezTo>
                  <a:cubicBezTo>
                    <a:pt x="63" y="7510"/>
                    <a:pt x="618" y="9123"/>
                    <a:pt x="618" y="9123"/>
                  </a:cubicBezTo>
                  <a:lnTo>
                    <a:pt x="807" y="9060"/>
                  </a:lnTo>
                  <a:lnTo>
                    <a:pt x="2180" y="2079"/>
                  </a:lnTo>
                  <a:cubicBezTo>
                    <a:pt x="2180" y="2079"/>
                    <a:pt x="3554" y="4486"/>
                    <a:pt x="4902" y="5620"/>
                  </a:cubicBezTo>
                  <a:cubicBezTo>
                    <a:pt x="4449" y="6452"/>
                    <a:pt x="4234" y="7611"/>
                    <a:pt x="6717" y="9035"/>
                  </a:cubicBezTo>
                  <a:lnTo>
                    <a:pt x="6868" y="8959"/>
                  </a:lnTo>
                  <a:lnTo>
                    <a:pt x="3466" y="50"/>
                  </a:lnTo>
                  <a:lnTo>
                    <a:pt x="18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76"/>
            <p:cNvSpPr/>
            <p:nvPr/>
          </p:nvSpPr>
          <p:spPr>
            <a:xfrm>
              <a:off x="3102700" y="1847218"/>
              <a:ext cx="659786" cy="574574"/>
            </a:xfrm>
            <a:custGeom>
              <a:avLst/>
              <a:gdLst/>
              <a:ahLst/>
              <a:cxnLst/>
              <a:rect l="l" t="t" r="r" b="b"/>
              <a:pathLst>
                <a:path w="4878" h="4248" extrusionOk="0">
                  <a:moveTo>
                    <a:pt x="1929" y="1"/>
                  </a:moveTo>
                  <a:lnTo>
                    <a:pt x="795" y="38"/>
                  </a:lnTo>
                  <a:lnTo>
                    <a:pt x="1" y="1488"/>
                  </a:lnTo>
                  <a:lnTo>
                    <a:pt x="606" y="1903"/>
                  </a:lnTo>
                  <a:lnTo>
                    <a:pt x="1223" y="1160"/>
                  </a:lnTo>
                  <a:lnTo>
                    <a:pt x="1286" y="4247"/>
                  </a:lnTo>
                  <a:lnTo>
                    <a:pt x="2760" y="4247"/>
                  </a:lnTo>
                  <a:lnTo>
                    <a:pt x="3315" y="1891"/>
                  </a:lnTo>
                  <a:cubicBezTo>
                    <a:pt x="3315" y="1891"/>
                    <a:pt x="3513" y="1957"/>
                    <a:pt x="3709" y="1957"/>
                  </a:cubicBezTo>
                  <a:cubicBezTo>
                    <a:pt x="3987" y="1957"/>
                    <a:pt x="4261" y="1823"/>
                    <a:pt x="3958" y="1172"/>
                  </a:cubicBezTo>
                  <a:lnTo>
                    <a:pt x="3958" y="1172"/>
                  </a:lnTo>
                  <a:cubicBezTo>
                    <a:pt x="4323" y="1677"/>
                    <a:pt x="4411" y="1790"/>
                    <a:pt x="4411" y="1790"/>
                  </a:cubicBezTo>
                  <a:lnTo>
                    <a:pt x="4877" y="1450"/>
                  </a:lnTo>
                  <a:lnTo>
                    <a:pt x="3844" y="26"/>
                  </a:lnTo>
                  <a:lnTo>
                    <a:pt x="3214" y="26"/>
                  </a:lnTo>
                  <a:lnTo>
                    <a:pt x="2634" y="492"/>
                  </a:lnTo>
                  <a:lnTo>
                    <a:pt x="192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76"/>
            <p:cNvSpPr/>
            <p:nvPr/>
          </p:nvSpPr>
          <p:spPr>
            <a:xfrm>
              <a:off x="3306127" y="1387070"/>
              <a:ext cx="369794" cy="615557"/>
            </a:xfrm>
            <a:custGeom>
              <a:avLst/>
              <a:gdLst/>
              <a:ahLst/>
              <a:cxnLst/>
              <a:rect l="l" t="t" r="r" b="b"/>
              <a:pathLst>
                <a:path w="2734" h="4551" extrusionOk="0">
                  <a:moveTo>
                    <a:pt x="1219" y="0"/>
                  </a:moveTo>
                  <a:cubicBezTo>
                    <a:pt x="1219" y="0"/>
                    <a:pt x="992" y="1059"/>
                    <a:pt x="551" y="1172"/>
                  </a:cubicBezTo>
                  <a:cubicBezTo>
                    <a:pt x="395" y="1012"/>
                    <a:pt x="272" y="953"/>
                    <a:pt x="187" y="953"/>
                  </a:cubicBezTo>
                  <a:cubicBezTo>
                    <a:pt x="37" y="953"/>
                    <a:pt x="1" y="1132"/>
                    <a:pt x="97" y="1260"/>
                  </a:cubicBezTo>
                  <a:cubicBezTo>
                    <a:pt x="176" y="1349"/>
                    <a:pt x="285" y="1399"/>
                    <a:pt x="401" y="1399"/>
                  </a:cubicBezTo>
                  <a:cubicBezTo>
                    <a:pt x="433" y="1399"/>
                    <a:pt x="467" y="1395"/>
                    <a:pt x="500" y="1386"/>
                  </a:cubicBezTo>
                  <a:lnTo>
                    <a:pt x="929" y="3403"/>
                  </a:lnTo>
                  <a:lnTo>
                    <a:pt x="425" y="3403"/>
                  </a:lnTo>
                  <a:cubicBezTo>
                    <a:pt x="425" y="3403"/>
                    <a:pt x="576" y="4499"/>
                    <a:pt x="1471" y="4549"/>
                  </a:cubicBezTo>
                  <a:cubicBezTo>
                    <a:pt x="1490" y="4550"/>
                    <a:pt x="1508" y="4551"/>
                    <a:pt x="1526" y="4551"/>
                  </a:cubicBezTo>
                  <a:cubicBezTo>
                    <a:pt x="2350" y="4551"/>
                    <a:pt x="1710" y="3428"/>
                    <a:pt x="1710" y="3428"/>
                  </a:cubicBezTo>
                  <a:lnTo>
                    <a:pt x="1307" y="3415"/>
                  </a:lnTo>
                  <a:lnTo>
                    <a:pt x="1206" y="2319"/>
                  </a:lnTo>
                  <a:lnTo>
                    <a:pt x="1206" y="2319"/>
                  </a:lnTo>
                  <a:cubicBezTo>
                    <a:pt x="1312" y="2327"/>
                    <a:pt x="1424" y="2332"/>
                    <a:pt x="1537" y="2332"/>
                  </a:cubicBezTo>
                  <a:cubicBezTo>
                    <a:pt x="2129" y="2332"/>
                    <a:pt x="2734" y="2197"/>
                    <a:pt x="2617" y="1689"/>
                  </a:cubicBezTo>
                  <a:cubicBezTo>
                    <a:pt x="2479" y="1071"/>
                    <a:pt x="1219" y="0"/>
                    <a:pt x="1219" y="0"/>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76"/>
            <p:cNvSpPr/>
            <p:nvPr/>
          </p:nvSpPr>
          <p:spPr>
            <a:xfrm>
              <a:off x="3699322" y="2043207"/>
              <a:ext cx="369929" cy="322319"/>
            </a:xfrm>
            <a:custGeom>
              <a:avLst/>
              <a:gdLst/>
              <a:ahLst/>
              <a:cxnLst/>
              <a:rect l="l" t="t" r="r" b="b"/>
              <a:pathLst>
                <a:path w="2735" h="2383" extrusionOk="0">
                  <a:moveTo>
                    <a:pt x="479" y="1"/>
                  </a:moveTo>
                  <a:lnTo>
                    <a:pt x="0" y="341"/>
                  </a:lnTo>
                  <a:lnTo>
                    <a:pt x="1071" y="1702"/>
                  </a:lnTo>
                  <a:lnTo>
                    <a:pt x="2344" y="2382"/>
                  </a:lnTo>
                  <a:lnTo>
                    <a:pt x="2735" y="2118"/>
                  </a:lnTo>
                  <a:lnTo>
                    <a:pt x="1550" y="1399"/>
                  </a:lnTo>
                  <a:lnTo>
                    <a:pt x="479" y="1"/>
                  </a:ln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76"/>
            <p:cNvSpPr/>
            <p:nvPr/>
          </p:nvSpPr>
          <p:spPr>
            <a:xfrm>
              <a:off x="3244179" y="1618903"/>
              <a:ext cx="1133593" cy="913664"/>
            </a:xfrm>
            <a:custGeom>
              <a:avLst/>
              <a:gdLst/>
              <a:ahLst/>
              <a:cxnLst/>
              <a:rect l="l" t="t" r="r" b="b"/>
              <a:pathLst>
                <a:path w="8381" h="6755" extrusionOk="0">
                  <a:moveTo>
                    <a:pt x="4826" y="1"/>
                  </a:moveTo>
                  <a:cubicBezTo>
                    <a:pt x="4433" y="1"/>
                    <a:pt x="4159" y="50"/>
                    <a:pt x="4159" y="50"/>
                  </a:cubicBezTo>
                  <a:cubicBezTo>
                    <a:pt x="4159" y="88"/>
                    <a:pt x="4550" y="1437"/>
                    <a:pt x="4550" y="1437"/>
                  </a:cubicBezTo>
                  <a:cubicBezTo>
                    <a:pt x="4550" y="1437"/>
                    <a:pt x="4649" y="1421"/>
                    <a:pt x="4801" y="1421"/>
                  </a:cubicBezTo>
                  <a:cubicBezTo>
                    <a:pt x="5283" y="1421"/>
                    <a:pt x="6295" y="1581"/>
                    <a:pt x="6314" y="2923"/>
                  </a:cubicBezTo>
                  <a:cubicBezTo>
                    <a:pt x="6337" y="4567"/>
                    <a:pt x="5120" y="5230"/>
                    <a:pt x="4229" y="5230"/>
                  </a:cubicBezTo>
                  <a:cubicBezTo>
                    <a:pt x="4157" y="5230"/>
                    <a:pt x="4087" y="5225"/>
                    <a:pt x="4020" y="5217"/>
                  </a:cubicBezTo>
                  <a:cubicBezTo>
                    <a:pt x="3126" y="5103"/>
                    <a:pt x="2193" y="4473"/>
                    <a:pt x="2193" y="4473"/>
                  </a:cubicBezTo>
                  <a:lnTo>
                    <a:pt x="1" y="6200"/>
                  </a:lnTo>
                  <a:lnTo>
                    <a:pt x="593" y="6754"/>
                  </a:lnTo>
                  <a:lnTo>
                    <a:pt x="2609" y="5670"/>
                  </a:lnTo>
                  <a:cubicBezTo>
                    <a:pt x="2609" y="5670"/>
                    <a:pt x="3546" y="6156"/>
                    <a:pt x="4652" y="6156"/>
                  </a:cubicBezTo>
                  <a:cubicBezTo>
                    <a:pt x="5346" y="6156"/>
                    <a:pt x="6106" y="5965"/>
                    <a:pt x="6742" y="5343"/>
                  </a:cubicBezTo>
                  <a:cubicBezTo>
                    <a:pt x="8380" y="3743"/>
                    <a:pt x="7549" y="1071"/>
                    <a:pt x="6553" y="429"/>
                  </a:cubicBezTo>
                  <a:cubicBezTo>
                    <a:pt x="5993" y="78"/>
                    <a:pt x="5316" y="1"/>
                    <a:pt x="48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76"/>
            <p:cNvSpPr/>
            <p:nvPr/>
          </p:nvSpPr>
          <p:spPr>
            <a:xfrm>
              <a:off x="2993682" y="2048347"/>
              <a:ext cx="508027" cy="478000"/>
            </a:xfrm>
            <a:custGeom>
              <a:avLst/>
              <a:gdLst/>
              <a:ahLst/>
              <a:cxnLst/>
              <a:rect l="l" t="t" r="r" b="b"/>
              <a:pathLst>
                <a:path w="3756" h="3534" extrusionOk="0">
                  <a:moveTo>
                    <a:pt x="807" y="1"/>
                  </a:moveTo>
                  <a:lnTo>
                    <a:pt x="0" y="1487"/>
                  </a:lnTo>
                  <a:cubicBezTo>
                    <a:pt x="0" y="1487"/>
                    <a:pt x="2092" y="2861"/>
                    <a:pt x="2886" y="3289"/>
                  </a:cubicBezTo>
                  <a:cubicBezTo>
                    <a:pt x="2944" y="3455"/>
                    <a:pt x="3054" y="3534"/>
                    <a:pt x="3193" y="3534"/>
                  </a:cubicBezTo>
                  <a:cubicBezTo>
                    <a:pt x="3297" y="3534"/>
                    <a:pt x="3417" y="3489"/>
                    <a:pt x="3541" y="3403"/>
                  </a:cubicBezTo>
                  <a:cubicBezTo>
                    <a:pt x="3692" y="3302"/>
                    <a:pt x="3755" y="3100"/>
                    <a:pt x="3680" y="2924"/>
                  </a:cubicBezTo>
                  <a:lnTo>
                    <a:pt x="3680" y="2924"/>
                  </a:lnTo>
                  <a:lnTo>
                    <a:pt x="3075" y="3063"/>
                  </a:lnTo>
                  <a:lnTo>
                    <a:pt x="807" y="1223"/>
                  </a:lnTo>
                  <a:lnTo>
                    <a:pt x="1412" y="416"/>
                  </a:lnTo>
                  <a:lnTo>
                    <a:pt x="807" y="1"/>
                  </a:ln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76"/>
            <p:cNvSpPr/>
            <p:nvPr/>
          </p:nvSpPr>
          <p:spPr>
            <a:xfrm>
              <a:off x="4130523" y="2229187"/>
              <a:ext cx="120109" cy="128224"/>
            </a:xfrm>
            <a:custGeom>
              <a:avLst/>
              <a:gdLst/>
              <a:ahLst/>
              <a:cxnLst/>
              <a:rect l="l" t="t" r="r" b="b"/>
              <a:pathLst>
                <a:path w="888" h="948" extrusionOk="0">
                  <a:moveTo>
                    <a:pt x="317" y="1"/>
                  </a:moveTo>
                  <a:cubicBezTo>
                    <a:pt x="290" y="1"/>
                    <a:pt x="264" y="4"/>
                    <a:pt x="240" y="12"/>
                  </a:cubicBezTo>
                  <a:cubicBezTo>
                    <a:pt x="0" y="87"/>
                    <a:pt x="265" y="642"/>
                    <a:pt x="265" y="642"/>
                  </a:cubicBezTo>
                  <a:lnTo>
                    <a:pt x="76" y="944"/>
                  </a:lnTo>
                  <a:cubicBezTo>
                    <a:pt x="99" y="947"/>
                    <a:pt x="122" y="948"/>
                    <a:pt x="145" y="948"/>
                  </a:cubicBezTo>
                  <a:cubicBezTo>
                    <a:pt x="371" y="948"/>
                    <a:pt x="580" y="835"/>
                    <a:pt x="706" y="629"/>
                  </a:cubicBezTo>
                  <a:cubicBezTo>
                    <a:pt x="887" y="289"/>
                    <a:pt x="559" y="1"/>
                    <a:pt x="317" y="1"/>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76"/>
            <p:cNvSpPr/>
            <p:nvPr/>
          </p:nvSpPr>
          <p:spPr>
            <a:xfrm>
              <a:off x="3080653" y="2482931"/>
              <a:ext cx="213166" cy="213166"/>
            </a:xfrm>
            <a:custGeom>
              <a:avLst/>
              <a:gdLst/>
              <a:ahLst/>
              <a:cxnLst/>
              <a:rect l="l" t="t" r="r" b="b"/>
              <a:pathLst>
                <a:path w="1576" h="1576" extrusionOk="0">
                  <a:moveTo>
                    <a:pt x="794" y="1"/>
                  </a:moveTo>
                  <a:cubicBezTo>
                    <a:pt x="353" y="1"/>
                    <a:pt x="0" y="354"/>
                    <a:pt x="0" y="795"/>
                  </a:cubicBezTo>
                  <a:cubicBezTo>
                    <a:pt x="0" y="1223"/>
                    <a:pt x="353" y="1576"/>
                    <a:pt x="794" y="1576"/>
                  </a:cubicBezTo>
                  <a:cubicBezTo>
                    <a:pt x="1222" y="1576"/>
                    <a:pt x="1575" y="1223"/>
                    <a:pt x="1575" y="795"/>
                  </a:cubicBezTo>
                  <a:cubicBezTo>
                    <a:pt x="1575" y="354"/>
                    <a:pt x="1222" y="1"/>
                    <a:pt x="7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76"/>
            <p:cNvSpPr/>
            <p:nvPr/>
          </p:nvSpPr>
          <p:spPr>
            <a:xfrm>
              <a:off x="3920874" y="3633435"/>
              <a:ext cx="344366" cy="148377"/>
            </a:xfrm>
            <a:custGeom>
              <a:avLst/>
              <a:gdLst/>
              <a:ahLst/>
              <a:cxnLst/>
              <a:rect l="l" t="t" r="r" b="b"/>
              <a:pathLst>
                <a:path w="2546" h="1097" extrusionOk="0">
                  <a:moveTo>
                    <a:pt x="277" y="0"/>
                  </a:moveTo>
                  <a:lnTo>
                    <a:pt x="114" y="76"/>
                  </a:lnTo>
                  <a:lnTo>
                    <a:pt x="0" y="643"/>
                  </a:lnTo>
                  <a:lnTo>
                    <a:pt x="2546" y="1097"/>
                  </a:lnTo>
                  <a:lnTo>
                    <a:pt x="2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76"/>
            <p:cNvSpPr/>
            <p:nvPr/>
          </p:nvSpPr>
          <p:spPr>
            <a:xfrm>
              <a:off x="2988542" y="3647096"/>
              <a:ext cx="228585" cy="132958"/>
            </a:xfrm>
            <a:custGeom>
              <a:avLst/>
              <a:gdLst/>
              <a:ahLst/>
              <a:cxnLst/>
              <a:rect l="l" t="t" r="r" b="b"/>
              <a:pathLst>
                <a:path w="1690" h="983" extrusionOk="0">
                  <a:moveTo>
                    <a:pt x="1097" y="0"/>
                  </a:moveTo>
                  <a:lnTo>
                    <a:pt x="895" y="50"/>
                  </a:lnTo>
                  <a:cubicBezTo>
                    <a:pt x="895" y="50"/>
                    <a:pt x="1" y="265"/>
                    <a:pt x="114" y="492"/>
                  </a:cubicBezTo>
                  <a:cubicBezTo>
                    <a:pt x="215" y="731"/>
                    <a:pt x="870" y="983"/>
                    <a:pt x="870" y="983"/>
                  </a:cubicBezTo>
                  <a:lnTo>
                    <a:pt x="1689" y="630"/>
                  </a:lnTo>
                  <a:lnTo>
                    <a:pt x="109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76"/>
            <p:cNvSpPr/>
            <p:nvPr/>
          </p:nvSpPr>
          <p:spPr>
            <a:xfrm>
              <a:off x="3554461" y="1538695"/>
              <a:ext cx="54644" cy="56538"/>
            </a:xfrm>
            <a:custGeom>
              <a:avLst/>
              <a:gdLst/>
              <a:ahLst/>
              <a:cxnLst/>
              <a:rect l="l" t="t" r="r" b="b"/>
              <a:pathLst>
                <a:path w="404" h="418" extrusionOk="0">
                  <a:moveTo>
                    <a:pt x="0" y="1"/>
                  </a:moveTo>
                  <a:lnTo>
                    <a:pt x="0" y="1"/>
                  </a:lnTo>
                  <a:cubicBezTo>
                    <a:pt x="73" y="267"/>
                    <a:pt x="134" y="417"/>
                    <a:pt x="183" y="417"/>
                  </a:cubicBezTo>
                  <a:cubicBezTo>
                    <a:pt x="185" y="417"/>
                    <a:pt x="187" y="417"/>
                    <a:pt x="189" y="417"/>
                  </a:cubicBezTo>
                  <a:cubicBezTo>
                    <a:pt x="376" y="370"/>
                    <a:pt x="403" y="275"/>
                    <a:pt x="308" y="275"/>
                  </a:cubicBezTo>
                  <a:cubicBezTo>
                    <a:pt x="274" y="275"/>
                    <a:pt x="226" y="287"/>
                    <a:pt x="164" y="316"/>
                  </a:cubicBezTo>
                  <a:cubicBezTo>
                    <a:pt x="101" y="215"/>
                    <a:pt x="50" y="11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76"/>
            <p:cNvSpPr/>
            <p:nvPr/>
          </p:nvSpPr>
          <p:spPr>
            <a:xfrm>
              <a:off x="3508338" y="1606865"/>
              <a:ext cx="73445" cy="62218"/>
            </a:xfrm>
            <a:custGeom>
              <a:avLst/>
              <a:gdLst/>
              <a:ahLst/>
              <a:cxnLst/>
              <a:rect l="l" t="t" r="r" b="b"/>
              <a:pathLst>
                <a:path w="543" h="460" extrusionOk="0">
                  <a:moveTo>
                    <a:pt x="1" y="1"/>
                  </a:moveTo>
                  <a:cubicBezTo>
                    <a:pt x="26" y="139"/>
                    <a:pt x="89" y="278"/>
                    <a:pt x="202" y="379"/>
                  </a:cubicBezTo>
                  <a:cubicBezTo>
                    <a:pt x="240" y="417"/>
                    <a:pt x="278" y="429"/>
                    <a:pt x="316" y="455"/>
                  </a:cubicBezTo>
                  <a:cubicBezTo>
                    <a:pt x="328" y="458"/>
                    <a:pt x="342" y="459"/>
                    <a:pt x="356" y="459"/>
                  </a:cubicBezTo>
                  <a:cubicBezTo>
                    <a:pt x="397" y="459"/>
                    <a:pt x="442" y="445"/>
                    <a:pt x="480" y="417"/>
                  </a:cubicBezTo>
                  <a:cubicBezTo>
                    <a:pt x="530" y="354"/>
                    <a:pt x="543" y="266"/>
                    <a:pt x="518" y="177"/>
                  </a:cubicBezTo>
                  <a:lnTo>
                    <a:pt x="518" y="177"/>
                  </a:lnTo>
                  <a:cubicBezTo>
                    <a:pt x="480" y="240"/>
                    <a:pt x="442" y="303"/>
                    <a:pt x="391" y="316"/>
                  </a:cubicBezTo>
                  <a:cubicBezTo>
                    <a:pt x="379" y="316"/>
                    <a:pt x="366" y="316"/>
                    <a:pt x="354" y="303"/>
                  </a:cubicBezTo>
                  <a:cubicBezTo>
                    <a:pt x="341" y="291"/>
                    <a:pt x="316" y="278"/>
                    <a:pt x="303" y="266"/>
                  </a:cubicBezTo>
                  <a:cubicBezTo>
                    <a:pt x="278" y="240"/>
                    <a:pt x="253" y="228"/>
                    <a:pt x="228" y="202"/>
                  </a:cubicBezTo>
                  <a:cubicBezTo>
                    <a:pt x="202" y="177"/>
                    <a:pt x="190" y="152"/>
                    <a:pt x="165" y="127"/>
                  </a:cubicBezTo>
                  <a:cubicBezTo>
                    <a:pt x="114" y="76"/>
                    <a:pt x="64" y="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76"/>
            <p:cNvSpPr/>
            <p:nvPr/>
          </p:nvSpPr>
          <p:spPr>
            <a:xfrm>
              <a:off x="3520376" y="1535313"/>
              <a:ext cx="13661" cy="18936"/>
            </a:xfrm>
            <a:custGeom>
              <a:avLst/>
              <a:gdLst/>
              <a:ahLst/>
              <a:cxnLst/>
              <a:rect l="l" t="t" r="r" b="b"/>
              <a:pathLst>
                <a:path w="101" h="140" extrusionOk="0">
                  <a:moveTo>
                    <a:pt x="50" y="1"/>
                  </a:moveTo>
                  <a:cubicBezTo>
                    <a:pt x="25" y="1"/>
                    <a:pt x="0" y="38"/>
                    <a:pt x="0" y="76"/>
                  </a:cubicBezTo>
                  <a:cubicBezTo>
                    <a:pt x="0" y="101"/>
                    <a:pt x="25" y="139"/>
                    <a:pt x="50" y="139"/>
                  </a:cubicBezTo>
                  <a:cubicBezTo>
                    <a:pt x="76" y="139"/>
                    <a:pt x="101" y="101"/>
                    <a:pt x="101" y="76"/>
                  </a:cubicBezTo>
                  <a:cubicBezTo>
                    <a:pt x="101" y="38"/>
                    <a:pt x="76"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76"/>
            <p:cNvSpPr/>
            <p:nvPr/>
          </p:nvSpPr>
          <p:spPr>
            <a:xfrm>
              <a:off x="3573126" y="1535313"/>
              <a:ext cx="13796" cy="18936"/>
            </a:xfrm>
            <a:custGeom>
              <a:avLst/>
              <a:gdLst/>
              <a:ahLst/>
              <a:cxnLst/>
              <a:rect l="l" t="t" r="r" b="b"/>
              <a:pathLst>
                <a:path w="102" h="140" extrusionOk="0">
                  <a:moveTo>
                    <a:pt x="51" y="1"/>
                  </a:moveTo>
                  <a:cubicBezTo>
                    <a:pt x="26" y="13"/>
                    <a:pt x="1" y="38"/>
                    <a:pt x="1" y="76"/>
                  </a:cubicBezTo>
                  <a:cubicBezTo>
                    <a:pt x="1" y="101"/>
                    <a:pt x="13" y="127"/>
                    <a:pt x="51" y="139"/>
                  </a:cubicBezTo>
                  <a:cubicBezTo>
                    <a:pt x="76" y="139"/>
                    <a:pt x="102" y="101"/>
                    <a:pt x="102" y="76"/>
                  </a:cubicBezTo>
                  <a:cubicBezTo>
                    <a:pt x="102" y="38"/>
                    <a:pt x="76" y="13"/>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76"/>
            <p:cNvSpPr/>
            <p:nvPr/>
          </p:nvSpPr>
          <p:spPr>
            <a:xfrm>
              <a:off x="3494812" y="1501228"/>
              <a:ext cx="30703" cy="17178"/>
            </a:xfrm>
            <a:custGeom>
              <a:avLst/>
              <a:gdLst/>
              <a:ahLst/>
              <a:cxnLst/>
              <a:rect l="l" t="t" r="r" b="b"/>
              <a:pathLst>
                <a:path w="227" h="127" fill="none" extrusionOk="0">
                  <a:moveTo>
                    <a:pt x="227" y="1"/>
                  </a:moveTo>
                  <a:cubicBezTo>
                    <a:pt x="151" y="38"/>
                    <a:pt x="76" y="76"/>
                    <a:pt x="0" y="127"/>
                  </a:cubicBezTo>
                </a:path>
              </a:pathLst>
            </a:custGeom>
            <a:noFill/>
            <a:ln w="4100" cap="flat" cmpd="sng">
              <a:solidFill>
                <a:schemeClr val="dk1"/>
              </a:solidFill>
              <a:prstDash val="solid"/>
              <a:miter lim="126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76"/>
            <p:cNvSpPr/>
            <p:nvPr/>
          </p:nvSpPr>
          <p:spPr>
            <a:xfrm>
              <a:off x="3556084" y="1504610"/>
              <a:ext cx="39360" cy="12173"/>
            </a:xfrm>
            <a:custGeom>
              <a:avLst/>
              <a:gdLst/>
              <a:ahLst/>
              <a:cxnLst/>
              <a:rect l="l" t="t" r="r" b="b"/>
              <a:pathLst>
                <a:path w="291" h="90" fill="none" extrusionOk="0">
                  <a:moveTo>
                    <a:pt x="1" y="1"/>
                  </a:moveTo>
                  <a:cubicBezTo>
                    <a:pt x="101" y="13"/>
                    <a:pt x="202" y="39"/>
                    <a:pt x="291" y="89"/>
                  </a:cubicBezTo>
                </a:path>
              </a:pathLst>
            </a:custGeom>
            <a:noFill/>
            <a:ln w="4100" cap="flat" cmpd="sng">
              <a:solidFill>
                <a:schemeClr val="dk1"/>
              </a:solidFill>
              <a:prstDash val="solid"/>
              <a:miter lim="126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76"/>
            <p:cNvSpPr/>
            <p:nvPr/>
          </p:nvSpPr>
          <p:spPr>
            <a:xfrm>
              <a:off x="3336296" y="1533696"/>
              <a:ext cx="41100" cy="26449"/>
            </a:xfrm>
            <a:custGeom>
              <a:avLst/>
              <a:gdLst/>
              <a:ahLst/>
              <a:cxnLst/>
              <a:rect l="l" t="t" r="r" b="b"/>
              <a:pathLst>
                <a:path w="530" h="341" extrusionOk="0">
                  <a:moveTo>
                    <a:pt x="88" y="0"/>
                  </a:moveTo>
                  <a:cubicBezTo>
                    <a:pt x="51" y="0"/>
                    <a:pt x="13" y="25"/>
                    <a:pt x="0" y="50"/>
                  </a:cubicBezTo>
                  <a:cubicBezTo>
                    <a:pt x="38" y="76"/>
                    <a:pt x="88" y="113"/>
                    <a:pt x="114" y="151"/>
                  </a:cubicBezTo>
                  <a:cubicBezTo>
                    <a:pt x="123" y="161"/>
                    <a:pt x="133" y="170"/>
                    <a:pt x="143" y="178"/>
                  </a:cubicBezTo>
                  <a:lnTo>
                    <a:pt x="143" y="178"/>
                  </a:lnTo>
                  <a:cubicBezTo>
                    <a:pt x="140" y="193"/>
                    <a:pt x="143" y="206"/>
                    <a:pt x="151" y="214"/>
                  </a:cubicBezTo>
                  <a:cubicBezTo>
                    <a:pt x="164" y="239"/>
                    <a:pt x="164" y="239"/>
                    <a:pt x="164" y="239"/>
                  </a:cubicBezTo>
                  <a:cubicBezTo>
                    <a:pt x="177" y="239"/>
                    <a:pt x="189" y="239"/>
                    <a:pt x="202" y="252"/>
                  </a:cubicBezTo>
                  <a:lnTo>
                    <a:pt x="265" y="252"/>
                  </a:lnTo>
                  <a:lnTo>
                    <a:pt x="261" y="245"/>
                  </a:lnTo>
                  <a:lnTo>
                    <a:pt x="261" y="245"/>
                  </a:lnTo>
                  <a:lnTo>
                    <a:pt x="290" y="252"/>
                  </a:lnTo>
                  <a:lnTo>
                    <a:pt x="529" y="340"/>
                  </a:lnTo>
                  <a:lnTo>
                    <a:pt x="353" y="126"/>
                  </a:lnTo>
                  <a:cubicBezTo>
                    <a:pt x="315" y="76"/>
                    <a:pt x="252" y="38"/>
                    <a:pt x="189" y="13"/>
                  </a:cubicBezTo>
                  <a:cubicBezTo>
                    <a:pt x="164" y="0"/>
                    <a:pt x="126"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76"/>
            <p:cNvSpPr/>
            <p:nvPr/>
          </p:nvSpPr>
          <p:spPr>
            <a:xfrm>
              <a:off x="3348193" y="1568181"/>
              <a:ext cx="23941" cy="23129"/>
            </a:xfrm>
            <a:custGeom>
              <a:avLst/>
              <a:gdLst/>
              <a:ahLst/>
              <a:cxnLst/>
              <a:rect l="l" t="t" r="r" b="b"/>
              <a:pathLst>
                <a:path w="177" h="171" extrusionOk="0">
                  <a:moveTo>
                    <a:pt x="89" y="0"/>
                  </a:moveTo>
                  <a:cubicBezTo>
                    <a:pt x="44" y="0"/>
                    <a:pt x="0" y="29"/>
                    <a:pt x="0" y="85"/>
                  </a:cubicBezTo>
                  <a:cubicBezTo>
                    <a:pt x="0" y="142"/>
                    <a:pt x="44" y="170"/>
                    <a:pt x="89" y="170"/>
                  </a:cubicBezTo>
                  <a:cubicBezTo>
                    <a:pt x="133" y="170"/>
                    <a:pt x="177" y="142"/>
                    <a:pt x="177" y="85"/>
                  </a:cubicBezTo>
                  <a:cubicBezTo>
                    <a:pt x="177" y="29"/>
                    <a:pt x="133"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76"/>
            <p:cNvSpPr/>
            <p:nvPr/>
          </p:nvSpPr>
          <p:spPr>
            <a:xfrm>
              <a:off x="3395939" y="1872106"/>
              <a:ext cx="136475" cy="40036"/>
            </a:xfrm>
            <a:custGeom>
              <a:avLst/>
              <a:gdLst/>
              <a:ahLst/>
              <a:cxnLst/>
              <a:rect l="l" t="t" r="r" b="b"/>
              <a:pathLst>
                <a:path w="1009" h="296" extrusionOk="0">
                  <a:moveTo>
                    <a:pt x="374" y="1"/>
                  </a:moveTo>
                  <a:cubicBezTo>
                    <a:pt x="246" y="1"/>
                    <a:pt x="123" y="15"/>
                    <a:pt x="0" y="43"/>
                  </a:cubicBezTo>
                  <a:cubicBezTo>
                    <a:pt x="140" y="102"/>
                    <a:pt x="291" y="138"/>
                    <a:pt x="442" y="154"/>
                  </a:cubicBezTo>
                  <a:lnTo>
                    <a:pt x="442" y="154"/>
                  </a:lnTo>
                  <a:cubicBezTo>
                    <a:pt x="456" y="172"/>
                    <a:pt x="474" y="193"/>
                    <a:pt x="492" y="220"/>
                  </a:cubicBezTo>
                  <a:cubicBezTo>
                    <a:pt x="517" y="245"/>
                    <a:pt x="555" y="270"/>
                    <a:pt x="592" y="295"/>
                  </a:cubicBezTo>
                  <a:lnTo>
                    <a:pt x="655" y="295"/>
                  </a:lnTo>
                  <a:cubicBezTo>
                    <a:pt x="681" y="295"/>
                    <a:pt x="706" y="283"/>
                    <a:pt x="718" y="258"/>
                  </a:cubicBezTo>
                  <a:cubicBezTo>
                    <a:pt x="744" y="232"/>
                    <a:pt x="744" y="207"/>
                    <a:pt x="744" y="182"/>
                  </a:cubicBezTo>
                  <a:cubicBezTo>
                    <a:pt x="750" y="162"/>
                    <a:pt x="750" y="142"/>
                    <a:pt x="748" y="122"/>
                  </a:cubicBezTo>
                  <a:lnTo>
                    <a:pt x="748" y="122"/>
                  </a:lnTo>
                  <a:cubicBezTo>
                    <a:pt x="835" y="108"/>
                    <a:pt x="918" y="86"/>
                    <a:pt x="1008" y="56"/>
                  </a:cubicBezTo>
                  <a:cubicBezTo>
                    <a:pt x="895" y="31"/>
                    <a:pt x="781" y="18"/>
                    <a:pt x="668" y="6"/>
                  </a:cubicBezTo>
                  <a:lnTo>
                    <a:pt x="618" y="6"/>
                  </a:lnTo>
                  <a:lnTo>
                    <a:pt x="618" y="81"/>
                  </a:lnTo>
                  <a:lnTo>
                    <a:pt x="618" y="106"/>
                  </a:lnTo>
                  <a:cubicBezTo>
                    <a:pt x="592" y="81"/>
                    <a:pt x="580" y="69"/>
                    <a:pt x="555" y="43"/>
                  </a:cubicBezTo>
                  <a:lnTo>
                    <a:pt x="529" y="6"/>
                  </a:lnTo>
                  <a:lnTo>
                    <a:pt x="504" y="6"/>
                  </a:lnTo>
                  <a:cubicBezTo>
                    <a:pt x="460" y="2"/>
                    <a:pt x="417" y="1"/>
                    <a:pt x="374" y="1"/>
                  </a:cubicBezTo>
                  <a:close/>
                </a:path>
              </a:pathLst>
            </a:custGeom>
            <a:solidFill>
              <a:srgbClr val="F6B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76"/>
            <p:cNvSpPr/>
            <p:nvPr/>
          </p:nvSpPr>
          <p:spPr>
            <a:xfrm>
              <a:off x="4152570" y="2242577"/>
              <a:ext cx="34355" cy="70063"/>
            </a:xfrm>
            <a:custGeom>
              <a:avLst/>
              <a:gdLst/>
              <a:ahLst/>
              <a:cxnLst/>
              <a:rect l="l" t="t" r="r" b="b"/>
              <a:pathLst>
                <a:path w="254" h="518" extrusionOk="0">
                  <a:moveTo>
                    <a:pt x="14" y="1"/>
                  </a:moveTo>
                  <a:lnTo>
                    <a:pt x="14" y="1"/>
                  </a:lnTo>
                  <a:cubicBezTo>
                    <a:pt x="1" y="102"/>
                    <a:pt x="26" y="190"/>
                    <a:pt x="64" y="291"/>
                  </a:cubicBezTo>
                  <a:cubicBezTo>
                    <a:pt x="102" y="379"/>
                    <a:pt x="152" y="455"/>
                    <a:pt x="228" y="518"/>
                  </a:cubicBezTo>
                  <a:cubicBezTo>
                    <a:pt x="253" y="429"/>
                    <a:pt x="253" y="316"/>
                    <a:pt x="203" y="228"/>
                  </a:cubicBezTo>
                  <a:cubicBezTo>
                    <a:pt x="165" y="127"/>
                    <a:pt x="102" y="51"/>
                    <a:pt x="14" y="1"/>
                  </a:cubicBezTo>
                  <a:close/>
                </a:path>
              </a:pathLst>
            </a:custGeom>
            <a:solidFill>
              <a:srgbClr val="F6B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76"/>
            <p:cNvSpPr/>
            <p:nvPr/>
          </p:nvSpPr>
          <p:spPr>
            <a:xfrm>
              <a:off x="4162850" y="2234056"/>
              <a:ext cx="44500" cy="64924"/>
            </a:xfrm>
            <a:custGeom>
              <a:avLst/>
              <a:gdLst/>
              <a:ahLst/>
              <a:cxnLst/>
              <a:rect l="l" t="t" r="r" b="b"/>
              <a:pathLst>
                <a:path w="329" h="480" extrusionOk="0">
                  <a:moveTo>
                    <a:pt x="1" y="1"/>
                  </a:moveTo>
                  <a:lnTo>
                    <a:pt x="1" y="1"/>
                  </a:lnTo>
                  <a:cubicBezTo>
                    <a:pt x="13" y="89"/>
                    <a:pt x="51" y="190"/>
                    <a:pt x="114" y="266"/>
                  </a:cubicBezTo>
                  <a:cubicBezTo>
                    <a:pt x="164" y="354"/>
                    <a:pt x="227" y="417"/>
                    <a:pt x="303" y="480"/>
                  </a:cubicBezTo>
                  <a:cubicBezTo>
                    <a:pt x="328" y="379"/>
                    <a:pt x="303" y="266"/>
                    <a:pt x="240" y="177"/>
                  </a:cubicBezTo>
                  <a:cubicBezTo>
                    <a:pt x="190" y="89"/>
                    <a:pt x="101" y="26"/>
                    <a:pt x="1" y="1"/>
                  </a:cubicBezTo>
                  <a:close/>
                </a:path>
              </a:pathLst>
            </a:custGeom>
            <a:solidFill>
              <a:srgbClr val="F6B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76"/>
            <p:cNvSpPr/>
            <p:nvPr/>
          </p:nvSpPr>
          <p:spPr>
            <a:xfrm>
              <a:off x="4179892" y="2230675"/>
              <a:ext cx="41118" cy="49640"/>
            </a:xfrm>
            <a:custGeom>
              <a:avLst/>
              <a:gdLst/>
              <a:ahLst/>
              <a:cxnLst/>
              <a:rect l="l" t="t" r="r" b="b"/>
              <a:pathLst>
                <a:path w="304" h="367" extrusionOk="0">
                  <a:moveTo>
                    <a:pt x="1" y="1"/>
                  </a:moveTo>
                  <a:cubicBezTo>
                    <a:pt x="13" y="76"/>
                    <a:pt x="51" y="152"/>
                    <a:pt x="101" y="215"/>
                  </a:cubicBezTo>
                  <a:cubicBezTo>
                    <a:pt x="152" y="278"/>
                    <a:pt x="215" y="328"/>
                    <a:pt x="290" y="366"/>
                  </a:cubicBezTo>
                  <a:cubicBezTo>
                    <a:pt x="303" y="278"/>
                    <a:pt x="290" y="190"/>
                    <a:pt x="227" y="114"/>
                  </a:cubicBezTo>
                  <a:cubicBezTo>
                    <a:pt x="177" y="51"/>
                    <a:pt x="89" y="1"/>
                    <a:pt x="1" y="1"/>
                  </a:cubicBezTo>
                  <a:close/>
                </a:path>
              </a:pathLst>
            </a:custGeom>
            <a:solidFill>
              <a:srgbClr val="F6B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3" name="Google Shape;2083;p76"/>
          <p:cNvGrpSpPr/>
          <p:nvPr/>
        </p:nvGrpSpPr>
        <p:grpSpPr>
          <a:xfrm>
            <a:off x="2138063" y="1261686"/>
            <a:ext cx="1249510" cy="3338165"/>
            <a:chOff x="1826138" y="1261686"/>
            <a:chExt cx="1249510" cy="3338165"/>
          </a:xfrm>
        </p:grpSpPr>
        <p:sp>
          <p:nvSpPr>
            <p:cNvPr id="2084" name="Google Shape;2084;p76"/>
            <p:cNvSpPr/>
            <p:nvPr/>
          </p:nvSpPr>
          <p:spPr>
            <a:xfrm>
              <a:off x="2768749" y="4010129"/>
              <a:ext cx="306899" cy="589723"/>
            </a:xfrm>
            <a:custGeom>
              <a:avLst/>
              <a:gdLst/>
              <a:ahLst/>
              <a:cxnLst/>
              <a:rect l="l" t="t" r="r" b="b"/>
              <a:pathLst>
                <a:path w="2269" h="4360" extrusionOk="0">
                  <a:moveTo>
                    <a:pt x="0" y="0"/>
                  </a:moveTo>
                  <a:lnTo>
                    <a:pt x="252" y="781"/>
                  </a:lnTo>
                  <a:lnTo>
                    <a:pt x="479" y="4360"/>
                  </a:lnTo>
                  <a:lnTo>
                    <a:pt x="2079" y="4360"/>
                  </a:lnTo>
                  <a:lnTo>
                    <a:pt x="769" y="844"/>
                  </a:lnTo>
                  <a:lnTo>
                    <a:pt x="769" y="844"/>
                  </a:lnTo>
                  <a:lnTo>
                    <a:pt x="2268" y="870"/>
                  </a:lnTo>
                  <a:lnTo>
                    <a:pt x="0" y="0"/>
                  </a:lnTo>
                  <a:close/>
                </a:path>
              </a:pathLst>
            </a:custGeom>
            <a:solidFill>
              <a:srgbClr val="000000">
                <a:alpha val="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76"/>
            <p:cNvSpPr/>
            <p:nvPr/>
          </p:nvSpPr>
          <p:spPr>
            <a:xfrm>
              <a:off x="2132902" y="2716521"/>
              <a:ext cx="676829" cy="1242611"/>
            </a:xfrm>
            <a:custGeom>
              <a:avLst/>
              <a:gdLst/>
              <a:ahLst/>
              <a:cxnLst/>
              <a:rect l="l" t="t" r="r" b="b"/>
              <a:pathLst>
                <a:path w="5004" h="9187" extrusionOk="0">
                  <a:moveTo>
                    <a:pt x="1362" y="0"/>
                  </a:moveTo>
                  <a:lnTo>
                    <a:pt x="1" y="8682"/>
                  </a:lnTo>
                  <a:lnTo>
                    <a:pt x="341" y="8846"/>
                  </a:lnTo>
                  <a:cubicBezTo>
                    <a:pt x="341" y="8846"/>
                    <a:pt x="2568" y="1070"/>
                    <a:pt x="2596" y="1070"/>
                  </a:cubicBezTo>
                  <a:cubicBezTo>
                    <a:pt x="2597" y="1070"/>
                    <a:pt x="2597" y="1070"/>
                    <a:pt x="2597" y="1071"/>
                  </a:cubicBezTo>
                  <a:cubicBezTo>
                    <a:pt x="2597" y="1159"/>
                    <a:pt x="4676" y="9186"/>
                    <a:pt x="4676" y="9186"/>
                  </a:cubicBezTo>
                  <a:lnTo>
                    <a:pt x="5004" y="9098"/>
                  </a:lnTo>
                  <a:lnTo>
                    <a:pt x="3794" y="50"/>
                  </a:lnTo>
                  <a:lnTo>
                    <a:pt x="136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76"/>
            <p:cNvSpPr/>
            <p:nvPr/>
          </p:nvSpPr>
          <p:spPr>
            <a:xfrm>
              <a:off x="2209728" y="1261686"/>
              <a:ext cx="502887" cy="469749"/>
            </a:xfrm>
            <a:custGeom>
              <a:avLst/>
              <a:gdLst/>
              <a:ahLst/>
              <a:cxnLst/>
              <a:rect l="l" t="t" r="r" b="b"/>
              <a:pathLst>
                <a:path w="3718" h="3473" extrusionOk="0">
                  <a:moveTo>
                    <a:pt x="2265" y="1"/>
                  </a:moveTo>
                  <a:cubicBezTo>
                    <a:pt x="2169" y="1"/>
                    <a:pt x="2071" y="12"/>
                    <a:pt x="1978" y="45"/>
                  </a:cubicBezTo>
                  <a:cubicBezTo>
                    <a:pt x="1840" y="83"/>
                    <a:pt x="1726" y="197"/>
                    <a:pt x="1663" y="323"/>
                  </a:cubicBezTo>
                  <a:cubicBezTo>
                    <a:pt x="1663" y="234"/>
                    <a:pt x="1600" y="171"/>
                    <a:pt x="1512" y="146"/>
                  </a:cubicBezTo>
                  <a:cubicBezTo>
                    <a:pt x="1480" y="142"/>
                    <a:pt x="1448" y="139"/>
                    <a:pt x="1416" y="139"/>
                  </a:cubicBezTo>
                  <a:cubicBezTo>
                    <a:pt x="1361" y="139"/>
                    <a:pt x="1308" y="147"/>
                    <a:pt x="1260" y="171"/>
                  </a:cubicBezTo>
                  <a:cubicBezTo>
                    <a:pt x="1134" y="209"/>
                    <a:pt x="1008" y="272"/>
                    <a:pt x="895" y="348"/>
                  </a:cubicBezTo>
                  <a:cubicBezTo>
                    <a:pt x="766" y="441"/>
                    <a:pt x="638" y="599"/>
                    <a:pt x="670" y="752"/>
                  </a:cubicBezTo>
                  <a:lnTo>
                    <a:pt x="670" y="752"/>
                  </a:lnTo>
                  <a:cubicBezTo>
                    <a:pt x="635" y="659"/>
                    <a:pt x="556" y="600"/>
                    <a:pt x="466" y="600"/>
                  </a:cubicBezTo>
                  <a:cubicBezTo>
                    <a:pt x="340" y="600"/>
                    <a:pt x="214" y="663"/>
                    <a:pt x="151" y="764"/>
                  </a:cubicBezTo>
                  <a:cubicBezTo>
                    <a:pt x="76" y="877"/>
                    <a:pt x="38" y="1003"/>
                    <a:pt x="50" y="1129"/>
                  </a:cubicBezTo>
                  <a:cubicBezTo>
                    <a:pt x="38" y="1381"/>
                    <a:pt x="151" y="1671"/>
                    <a:pt x="403" y="1734"/>
                  </a:cubicBezTo>
                  <a:cubicBezTo>
                    <a:pt x="390" y="1730"/>
                    <a:pt x="376" y="1729"/>
                    <a:pt x="363" y="1729"/>
                  </a:cubicBezTo>
                  <a:cubicBezTo>
                    <a:pt x="328" y="1729"/>
                    <a:pt x="296" y="1741"/>
                    <a:pt x="277" y="1759"/>
                  </a:cubicBezTo>
                  <a:cubicBezTo>
                    <a:pt x="302" y="1809"/>
                    <a:pt x="353" y="1847"/>
                    <a:pt x="403" y="1872"/>
                  </a:cubicBezTo>
                  <a:cubicBezTo>
                    <a:pt x="370" y="1869"/>
                    <a:pt x="334" y="1867"/>
                    <a:pt x="299" y="1867"/>
                  </a:cubicBezTo>
                  <a:cubicBezTo>
                    <a:pt x="186" y="1867"/>
                    <a:pt x="73" y="1890"/>
                    <a:pt x="25" y="1986"/>
                  </a:cubicBezTo>
                  <a:cubicBezTo>
                    <a:pt x="13" y="2024"/>
                    <a:pt x="0" y="2061"/>
                    <a:pt x="0" y="2112"/>
                  </a:cubicBezTo>
                  <a:cubicBezTo>
                    <a:pt x="25" y="2351"/>
                    <a:pt x="151" y="2565"/>
                    <a:pt x="353" y="2717"/>
                  </a:cubicBezTo>
                  <a:cubicBezTo>
                    <a:pt x="504" y="2843"/>
                    <a:pt x="592" y="3019"/>
                    <a:pt x="756" y="3145"/>
                  </a:cubicBezTo>
                  <a:cubicBezTo>
                    <a:pt x="869" y="3233"/>
                    <a:pt x="1008" y="3296"/>
                    <a:pt x="1147" y="3359"/>
                  </a:cubicBezTo>
                  <a:cubicBezTo>
                    <a:pt x="1260" y="3410"/>
                    <a:pt x="1373" y="3435"/>
                    <a:pt x="1487" y="3460"/>
                  </a:cubicBezTo>
                  <a:cubicBezTo>
                    <a:pt x="1701" y="3460"/>
                    <a:pt x="1915" y="3347"/>
                    <a:pt x="2016" y="3145"/>
                  </a:cubicBezTo>
                  <a:cubicBezTo>
                    <a:pt x="2029" y="3183"/>
                    <a:pt x="2054" y="3221"/>
                    <a:pt x="2092" y="3259"/>
                  </a:cubicBezTo>
                  <a:cubicBezTo>
                    <a:pt x="2205" y="3372"/>
                    <a:pt x="2344" y="3448"/>
                    <a:pt x="2508" y="3473"/>
                  </a:cubicBezTo>
                  <a:cubicBezTo>
                    <a:pt x="2659" y="3473"/>
                    <a:pt x="2797" y="3410"/>
                    <a:pt x="2898" y="3322"/>
                  </a:cubicBezTo>
                  <a:cubicBezTo>
                    <a:pt x="2999" y="3259"/>
                    <a:pt x="3075" y="3170"/>
                    <a:pt x="3112" y="3070"/>
                  </a:cubicBezTo>
                  <a:cubicBezTo>
                    <a:pt x="3150" y="2956"/>
                    <a:pt x="3100" y="2830"/>
                    <a:pt x="2986" y="2805"/>
                  </a:cubicBezTo>
                  <a:cubicBezTo>
                    <a:pt x="3264" y="2780"/>
                    <a:pt x="3478" y="2553"/>
                    <a:pt x="3478" y="2276"/>
                  </a:cubicBezTo>
                  <a:cubicBezTo>
                    <a:pt x="3478" y="2200"/>
                    <a:pt x="3465" y="2124"/>
                    <a:pt x="3415" y="2061"/>
                  </a:cubicBezTo>
                  <a:cubicBezTo>
                    <a:pt x="3373" y="2009"/>
                    <a:pt x="3313" y="1983"/>
                    <a:pt x="3251" y="1983"/>
                  </a:cubicBezTo>
                  <a:cubicBezTo>
                    <a:pt x="3238" y="1983"/>
                    <a:pt x="3226" y="1984"/>
                    <a:pt x="3213" y="1986"/>
                  </a:cubicBezTo>
                  <a:cubicBezTo>
                    <a:pt x="3325" y="1964"/>
                    <a:pt x="3318" y="1813"/>
                    <a:pt x="3218" y="1787"/>
                  </a:cubicBezTo>
                  <a:lnTo>
                    <a:pt x="3218" y="1787"/>
                  </a:lnTo>
                  <a:cubicBezTo>
                    <a:pt x="3284" y="1786"/>
                    <a:pt x="3352" y="1758"/>
                    <a:pt x="3352" y="1696"/>
                  </a:cubicBezTo>
                  <a:cubicBezTo>
                    <a:pt x="3339" y="1658"/>
                    <a:pt x="3301" y="1633"/>
                    <a:pt x="3276" y="1620"/>
                  </a:cubicBezTo>
                  <a:cubicBezTo>
                    <a:pt x="3214" y="1589"/>
                    <a:pt x="3143" y="1567"/>
                    <a:pt x="3071" y="1567"/>
                  </a:cubicBezTo>
                  <a:cubicBezTo>
                    <a:pt x="3055" y="1567"/>
                    <a:pt x="3040" y="1568"/>
                    <a:pt x="3024" y="1570"/>
                  </a:cubicBezTo>
                  <a:cubicBezTo>
                    <a:pt x="3201" y="1532"/>
                    <a:pt x="3352" y="1469"/>
                    <a:pt x="3503" y="1368"/>
                  </a:cubicBezTo>
                  <a:cubicBezTo>
                    <a:pt x="3642" y="1268"/>
                    <a:pt x="3717" y="1091"/>
                    <a:pt x="3679" y="915"/>
                  </a:cubicBezTo>
                  <a:cubicBezTo>
                    <a:pt x="3629" y="789"/>
                    <a:pt x="3528" y="688"/>
                    <a:pt x="3390" y="638"/>
                  </a:cubicBezTo>
                  <a:cubicBezTo>
                    <a:pt x="3333" y="611"/>
                    <a:pt x="3272" y="599"/>
                    <a:pt x="3210" y="599"/>
                  </a:cubicBezTo>
                  <a:cubicBezTo>
                    <a:pt x="3094" y="599"/>
                    <a:pt x="2976" y="643"/>
                    <a:pt x="2886" y="726"/>
                  </a:cubicBezTo>
                  <a:cubicBezTo>
                    <a:pt x="3012" y="587"/>
                    <a:pt x="3024" y="373"/>
                    <a:pt x="2898" y="234"/>
                  </a:cubicBezTo>
                  <a:cubicBezTo>
                    <a:pt x="2772" y="96"/>
                    <a:pt x="2596" y="20"/>
                    <a:pt x="2407" y="8"/>
                  </a:cubicBezTo>
                  <a:cubicBezTo>
                    <a:pt x="2361" y="3"/>
                    <a:pt x="2313" y="1"/>
                    <a:pt x="22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76"/>
            <p:cNvSpPr/>
            <p:nvPr/>
          </p:nvSpPr>
          <p:spPr>
            <a:xfrm>
              <a:off x="2059728" y="2017643"/>
              <a:ext cx="809651" cy="896622"/>
            </a:xfrm>
            <a:custGeom>
              <a:avLst/>
              <a:gdLst/>
              <a:ahLst/>
              <a:cxnLst/>
              <a:rect l="l" t="t" r="r" b="b"/>
              <a:pathLst>
                <a:path w="5986" h="6629" extrusionOk="0">
                  <a:moveTo>
                    <a:pt x="1701" y="1"/>
                  </a:moveTo>
                  <a:lnTo>
                    <a:pt x="756" y="2924"/>
                  </a:lnTo>
                  <a:lnTo>
                    <a:pt x="403" y="1752"/>
                  </a:lnTo>
                  <a:lnTo>
                    <a:pt x="0" y="1903"/>
                  </a:lnTo>
                  <a:lnTo>
                    <a:pt x="567" y="4827"/>
                  </a:lnTo>
                  <a:lnTo>
                    <a:pt x="1941" y="1903"/>
                  </a:lnTo>
                  <a:lnTo>
                    <a:pt x="1903" y="5167"/>
                  </a:lnTo>
                  <a:lnTo>
                    <a:pt x="4335" y="5230"/>
                  </a:lnTo>
                  <a:lnTo>
                    <a:pt x="4839" y="2004"/>
                  </a:lnTo>
                  <a:lnTo>
                    <a:pt x="5318" y="4247"/>
                  </a:lnTo>
                  <a:lnTo>
                    <a:pt x="4839" y="6629"/>
                  </a:lnTo>
                  <a:lnTo>
                    <a:pt x="4839" y="6629"/>
                  </a:lnTo>
                  <a:lnTo>
                    <a:pt x="5192" y="6591"/>
                  </a:lnTo>
                  <a:lnTo>
                    <a:pt x="5986" y="4247"/>
                  </a:lnTo>
                  <a:lnTo>
                    <a:pt x="5267" y="240"/>
                  </a:lnTo>
                  <a:lnTo>
                    <a:pt x="3428" y="101"/>
                  </a:lnTo>
                  <a:lnTo>
                    <a:pt x="3012" y="89"/>
                  </a:lnTo>
                  <a:lnTo>
                    <a:pt x="17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76"/>
            <p:cNvSpPr/>
            <p:nvPr/>
          </p:nvSpPr>
          <p:spPr>
            <a:xfrm>
              <a:off x="2397196" y="2021025"/>
              <a:ext cx="163662" cy="170560"/>
            </a:xfrm>
            <a:custGeom>
              <a:avLst/>
              <a:gdLst/>
              <a:ahLst/>
              <a:cxnLst/>
              <a:rect l="l" t="t" r="r" b="b"/>
              <a:pathLst>
                <a:path w="1210" h="1261" fill="none" extrusionOk="0">
                  <a:moveTo>
                    <a:pt x="1210" y="89"/>
                  </a:moveTo>
                  <a:lnTo>
                    <a:pt x="328" y="1261"/>
                  </a:lnTo>
                  <a:lnTo>
                    <a:pt x="0" y="1"/>
                  </a:lnTo>
                </a:path>
              </a:pathLst>
            </a:custGeom>
            <a:noFill/>
            <a:ln w="4100" cap="flat" cmpd="sng">
              <a:solidFill>
                <a:schemeClr val="accent2"/>
              </a:solidFill>
              <a:prstDash val="solid"/>
              <a:miter lim="126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76"/>
            <p:cNvSpPr/>
            <p:nvPr/>
          </p:nvSpPr>
          <p:spPr>
            <a:xfrm>
              <a:off x="2278439" y="1404113"/>
              <a:ext cx="302842" cy="700634"/>
            </a:xfrm>
            <a:custGeom>
              <a:avLst/>
              <a:gdLst/>
              <a:ahLst/>
              <a:cxnLst/>
              <a:rect l="l" t="t" r="r" b="b"/>
              <a:pathLst>
                <a:path w="2239" h="5180" extrusionOk="0">
                  <a:moveTo>
                    <a:pt x="1874" y="0"/>
                  </a:moveTo>
                  <a:lnTo>
                    <a:pt x="311" y="202"/>
                  </a:lnTo>
                  <a:cubicBezTo>
                    <a:pt x="311" y="202"/>
                    <a:pt x="135" y="2004"/>
                    <a:pt x="72" y="2684"/>
                  </a:cubicBezTo>
                  <a:cubicBezTo>
                    <a:pt x="18" y="3254"/>
                    <a:pt x="1" y="3612"/>
                    <a:pt x="730" y="3612"/>
                  </a:cubicBezTo>
                  <a:cubicBezTo>
                    <a:pt x="857" y="3612"/>
                    <a:pt x="1005" y="3601"/>
                    <a:pt x="1181" y="3579"/>
                  </a:cubicBezTo>
                  <a:lnTo>
                    <a:pt x="1181" y="3579"/>
                  </a:lnTo>
                  <a:cubicBezTo>
                    <a:pt x="1168" y="4108"/>
                    <a:pt x="1168" y="4625"/>
                    <a:pt x="1168" y="4625"/>
                  </a:cubicBezTo>
                  <a:lnTo>
                    <a:pt x="1382" y="5179"/>
                  </a:lnTo>
                  <a:lnTo>
                    <a:pt x="1823" y="4637"/>
                  </a:lnTo>
                  <a:lnTo>
                    <a:pt x="1710" y="3428"/>
                  </a:lnTo>
                  <a:lnTo>
                    <a:pt x="1710" y="3428"/>
                  </a:lnTo>
                  <a:cubicBezTo>
                    <a:pt x="1710" y="3428"/>
                    <a:pt x="1713" y="3428"/>
                    <a:pt x="1719" y="3428"/>
                  </a:cubicBezTo>
                  <a:cubicBezTo>
                    <a:pt x="1782" y="3428"/>
                    <a:pt x="2130" y="3407"/>
                    <a:pt x="2176" y="2949"/>
                  </a:cubicBezTo>
                  <a:cubicBezTo>
                    <a:pt x="2239" y="2445"/>
                    <a:pt x="1874" y="0"/>
                    <a:pt x="1874" y="0"/>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76"/>
            <p:cNvSpPr/>
            <p:nvPr/>
          </p:nvSpPr>
          <p:spPr>
            <a:xfrm>
              <a:off x="2559099" y="1617009"/>
              <a:ext cx="73445" cy="80343"/>
            </a:xfrm>
            <a:custGeom>
              <a:avLst/>
              <a:gdLst/>
              <a:ahLst/>
              <a:cxnLst/>
              <a:rect l="l" t="t" r="r" b="b"/>
              <a:pathLst>
                <a:path w="543" h="594" extrusionOk="0">
                  <a:moveTo>
                    <a:pt x="227" y="1"/>
                  </a:moveTo>
                  <a:cubicBezTo>
                    <a:pt x="68" y="1"/>
                    <a:pt x="13" y="279"/>
                    <a:pt x="13" y="279"/>
                  </a:cubicBezTo>
                  <a:cubicBezTo>
                    <a:pt x="0" y="380"/>
                    <a:pt x="13" y="493"/>
                    <a:pt x="25" y="594"/>
                  </a:cubicBezTo>
                  <a:cubicBezTo>
                    <a:pt x="391" y="569"/>
                    <a:pt x="542" y="140"/>
                    <a:pt x="315" y="27"/>
                  </a:cubicBezTo>
                  <a:cubicBezTo>
                    <a:pt x="283" y="9"/>
                    <a:pt x="253" y="1"/>
                    <a:pt x="227" y="1"/>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76"/>
            <p:cNvSpPr/>
            <p:nvPr/>
          </p:nvSpPr>
          <p:spPr>
            <a:xfrm>
              <a:off x="2240297" y="1634863"/>
              <a:ext cx="80613" cy="69928"/>
            </a:xfrm>
            <a:custGeom>
              <a:avLst/>
              <a:gdLst/>
              <a:ahLst/>
              <a:cxnLst/>
              <a:rect l="l" t="t" r="r" b="b"/>
              <a:pathLst>
                <a:path w="596" h="517" extrusionOk="0">
                  <a:moveTo>
                    <a:pt x="344" y="0"/>
                  </a:moveTo>
                  <a:cubicBezTo>
                    <a:pt x="321" y="0"/>
                    <a:pt x="295" y="3"/>
                    <a:pt x="265" y="8"/>
                  </a:cubicBezTo>
                  <a:cubicBezTo>
                    <a:pt x="1" y="46"/>
                    <a:pt x="152" y="449"/>
                    <a:pt x="379" y="512"/>
                  </a:cubicBezTo>
                  <a:cubicBezTo>
                    <a:pt x="392" y="515"/>
                    <a:pt x="404" y="516"/>
                    <a:pt x="416" y="516"/>
                  </a:cubicBezTo>
                  <a:cubicBezTo>
                    <a:pt x="596" y="516"/>
                    <a:pt x="517" y="159"/>
                    <a:pt x="517" y="159"/>
                  </a:cubicBezTo>
                  <a:cubicBezTo>
                    <a:pt x="517" y="159"/>
                    <a:pt x="527" y="0"/>
                    <a:pt x="344" y="0"/>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76"/>
            <p:cNvSpPr/>
            <p:nvPr/>
          </p:nvSpPr>
          <p:spPr>
            <a:xfrm>
              <a:off x="2049448" y="2108266"/>
              <a:ext cx="906902" cy="1298607"/>
            </a:xfrm>
            <a:custGeom>
              <a:avLst/>
              <a:gdLst/>
              <a:ahLst/>
              <a:cxnLst/>
              <a:rect l="l" t="t" r="r" b="b"/>
              <a:pathLst>
                <a:path w="6705" h="9601" extrusionOk="0">
                  <a:moveTo>
                    <a:pt x="2609" y="0"/>
                  </a:moveTo>
                  <a:cubicBezTo>
                    <a:pt x="1008" y="0"/>
                    <a:pt x="1" y="1107"/>
                    <a:pt x="1" y="1107"/>
                  </a:cubicBezTo>
                  <a:lnTo>
                    <a:pt x="782" y="2304"/>
                  </a:lnTo>
                  <a:lnTo>
                    <a:pt x="920" y="2178"/>
                  </a:lnTo>
                  <a:cubicBezTo>
                    <a:pt x="1595" y="1705"/>
                    <a:pt x="2265" y="1498"/>
                    <a:pt x="2857" y="1498"/>
                  </a:cubicBezTo>
                  <a:cubicBezTo>
                    <a:pt x="4122" y="1498"/>
                    <a:pt x="5032" y="2441"/>
                    <a:pt x="4877" y="3728"/>
                  </a:cubicBezTo>
                  <a:cubicBezTo>
                    <a:pt x="4686" y="5404"/>
                    <a:pt x="2408" y="5494"/>
                    <a:pt x="1920" y="5494"/>
                  </a:cubicBezTo>
                  <a:cubicBezTo>
                    <a:pt x="1861" y="5494"/>
                    <a:pt x="1828" y="5492"/>
                    <a:pt x="1828" y="5492"/>
                  </a:cubicBezTo>
                  <a:lnTo>
                    <a:pt x="1828" y="5492"/>
                  </a:lnTo>
                  <a:lnTo>
                    <a:pt x="2029" y="9600"/>
                  </a:lnTo>
                  <a:lnTo>
                    <a:pt x="3327" y="9474"/>
                  </a:lnTo>
                  <a:lnTo>
                    <a:pt x="3012" y="6916"/>
                  </a:lnTo>
                  <a:cubicBezTo>
                    <a:pt x="3012" y="6916"/>
                    <a:pt x="5469" y="6387"/>
                    <a:pt x="6087" y="4762"/>
                  </a:cubicBezTo>
                  <a:cubicBezTo>
                    <a:pt x="6704" y="3124"/>
                    <a:pt x="6112" y="994"/>
                    <a:pt x="3831" y="213"/>
                  </a:cubicBezTo>
                  <a:cubicBezTo>
                    <a:pt x="3395" y="62"/>
                    <a:pt x="2986" y="0"/>
                    <a:pt x="26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76"/>
            <p:cNvSpPr/>
            <p:nvPr/>
          </p:nvSpPr>
          <p:spPr>
            <a:xfrm>
              <a:off x="2115860" y="2108807"/>
              <a:ext cx="179487" cy="156222"/>
            </a:xfrm>
            <a:custGeom>
              <a:avLst/>
              <a:gdLst/>
              <a:ahLst/>
              <a:cxnLst/>
              <a:rect l="l" t="t" r="r" b="b"/>
              <a:pathLst>
                <a:path w="1327" h="1155" extrusionOk="0">
                  <a:moveTo>
                    <a:pt x="592" y="1"/>
                  </a:moveTo>
                  <a:cubicBezTo>
                    <a:pt x="177" y="1"/>
                    <a:pt x="1" y="612"/>
                    <a:pt x="1" y="612"/>
                  </a:cubicBezTo>
                  <a:cubicBezTo>
                    <a:pt x="190" y="801"/>
                    <a:pt x="404" y="977"/>
                    <a:pt x="631" y="1116"/>
                  </a:cubicBezTo>
                  <a:cubicBezTo>
                    <a:pt x="674" y="1143"/>
                    <a:pt x="716" y="1155"/>
                    <a:pt x="757" y="1155"/>
                  </a:cubicBezTo>
                  <a:cubicBezTo>
                    <a:pt x="1099" y="1155"/>
                    <a:pt x="1327" y="294"/>
                    <a:pt x="820" y="58"/>
                  </a:cubicBezTo>
                  <a:cubicBezTo>
                    <a:pt x="737" y="18"/>
                    <a:pt x="661" y="1"/>
                    <a:pt x="592" y="1"/>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76"/>
            <p:cNvSpPr/>
            <p:nvPr/>
          </p:nvSpPr>
          <p:spPr>
            <a:xfrm>
              <a:off x="2586286" y="2811878"/>
              <a:ext cx="191119" cy="174617"/>
            </a:xfrm>
            <a:custGeom>
              <a:avLst/>
              <a:gdLst/>
              <a:ahLst/>
              <a:cxnLst/>
              <a:rect l="l" t="t" r="r" b="b"/>
              <a:pathLst>
                <a:path w="1413" h="1291" extrusionOk="0">
                  <a:moveTo>
                    <a:pt x="576" y="0"/>
                  </a:moveTo>
                  <a:cubicBezTo>
                    <a:pt x="535" y="0"/>
                    <a:pt x="495" y="4"/>
                    <a:pt x="454" y="13"/>
                  </a:cubicBezTo>
                  <a:cubicBezTo>
                    <a:pt x="1" y="114"/>
                    <a:pt x="127" y="958"/>
                    <a:pt x="530" y="1223"/>
                  </a:cubicBezTo>
                  <a:cubicBezTo>
                    <a:pt x="604" y="1270"/>
                    <a:pt x="678" y="1291"/>
                    <a:pt x="750" y="1291"/>
                  </a:cubicBezTo>
                  <a:cubicBezTo>
                    <a:pt x="1086" y="1291"/>
                    <a:pt x="1381" y="845"/>
                    <a:pt x="1412" y="492"/>
                  </a:cubicBezTo>
                  <a:cubicBezTo>
                    <a:pt x="1412" y="435"/>
                    <a:pt x="993" y="0"/>
                    <a:pt x="576" y="0"/>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76"/>
            <p:cNvSpPr/>
            <p:nvPr/>
          </p:nvSpPr>
          <p:spPr>
            <a:xfrm>
              <a:off x="2305085" y="3469773"/>
              <a:ext cx="249009" cy="226692"/>
            </a:xfrm>
            <a:custGeom>
              <a:avLst/>
              <a:gdLst/>
              <a:ahLst/>
              <a:cxnLst/>
              <a:rect l="l" t="t" r="r" b="b"/>
              <a:pathLst>
                <a:path w="1841" h="1676" extrusionOk="0">
                  <a:moveTo>
                    <a:pt x="905" y="0"/>
                  </a:moveTo>
                  <a:cubicBezTo>
                    <a:pt x="527" y="0"/>
                    <a:pt x="187" y="258"/>
                    <a:pt x="101" y="643"/>
                  </a:cubicBezTo>
                  <a:cubicBezTo>
                    <a:pt x="1" y="1097"/>
                    <a:pt x="278" y="1551"/>
                    <a:pt x="732" y="1651"/>
                  </a:cubicBezTo>
                  <a:cubicBezTo>
                    <a:pt x="797" y="1668"/>
                    <a:pt x="862" y="1676"/>
                    <a:pt x="926" y="1676"/>
                  </a:cubicBezTo>
                  <a:cubicBezTo>
                    <a:pt x="1299" y="1676"/>
                    <a:pt x="1643" y="1410"/>
                    <a:pt x="1740" y="1034"/>
                  </a:cubicBezTo>
                  <a:cubicBezTo>
                    <a:pt x="1840" y="580"/>
                    <a:pt x="1563" y="127"/>
                    <a:pt x="1110" y="26"/>
                  </a:cubicBezTo>
                  <a:cubicBezTo>
                    <a:pt x="1041" y="9"/>
                    <a:pt x="972" y="0"/>
                    <a:pt x="9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76"/>
            <p:cNvSpPr/>
            <p:nvPr/>
          </p:nvSpPr>
          <p:spPr>
            <a:xfrm>
              <a:off x="2765232" y="3946963"/>
              <a:ext cx="310416" cy="180839"/>
            </a:xfrm>
            <a:custGeom>
              <a:avLst/>
              <a:gdLst/>
              <a:ahLst/>
              <a:cxnLst/>
              <a:rect l="l" t="t" r="r" b="b"/>
              <a:pathLst>
                <a:path w="2295" h="1337" extrusionOk="0">
                  <a:moveTo>
                    <a:pt x="329" y="1"/>
                  </a:moveTo>
                  <a:lnTo>
                    <a:pt x="1" y="89"/>
                  </a:lnTo>
                  <a:lnTo>
                    <a:pt x="26" y="467"/>
                  </a:lnTo>
                  <a:cubicBezTo>
                    <a:pt x="26" y="467"/>
                    <a:pt x="1538" y="1286"/>
                    <a:pt x="2294" y="1337"/>
                  </a:cubicBezTo>
                  <a:cubicBezTo>
                    <a:pt x="1664" y="845"/>
                    <a:pt x="1009" y="404"/>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76"/>
            <p:cNvSpPr/>
            <p:nvPr/>
          </p:nvSpPr>
          <p:spPr>
            <a:xfrm>
              <a:off x="1826138" y="3902734"/>
              <a:ext cx="353022" cy="150136"/>
            </a:xfrm>
            <a:custGeom>
              <a:avLst/>
              <a:gdLst/>
              <a:ahLst/>
              <a:cxnLst/>
              <a:rect l="l" t="t" r="r" b="b"/>
              <a:pathLst>
                <a:path w="2610" h="1110" extrusionOk="0">
                  <a:moveTo>
                    <a:pt x="2231" y="0"/>
                  </a:moveTo>
                  <a:cubicBezTo>
                    <a:pt x="2231" y="0"/>
                    <a:pt x="795" y="391"/>
                    <a:pt x="1" y="1109"/>
                  </a:cubicBezTo>
                  <a:cubicBezTo>
                    <a:pt x="1185" y="920"/>
                    <a:pt x="2584" y="580"/>
                    <a:pt x="2584" y="580"/>
                  </a:cubicBezTo>
                  <a:lnTo>
                    <a:pt x="2609" y="88"/>
                  </a:lnTo>
                  <a:lnTo>
                    <a:pt x="22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76"/>
            <p:cNvSpPr/>
            <p:nvPr/>
          </p:nvSpPr>
          <p:spPr>
            <a:xfrm>
              <a:off x="2371632" y="1630805"/>
              <a:ext cx="78044" cy="126872"/>
            </a:xfrm>
            <a:custGeom>
              <a:avLst/>
              <a:gdLst/>
              <a:ahLst/>
              <a:cxnLst/>
              <a:rect l="l" t="t" r="r" b="b"/>
              <a:pathLst>
                <a:path w="577" h="938" extrusionOk="0">
                  <a:moveTo>
                    <a:pt x="340" y="0"/>
                  </a:moveTo>
                  <a:cubicBezTo>
                    <a:pt x="340" y="0"/>
                    <a:pt x="0" y="920"/>
                    <a:pt x="240" y="933"/>
                  </a:cubicBezTo>
                  <a:cubicBezTo>
                    <a:pt x="270" y="936"/>
                    <a:pt x="298" y="937"/>
                    <a:pt x="324" y="937"/>
                  </a:cubicBezTo>
                  <a:cubicBezTo>
                    <a:pt x="511" y="937"/>
                    <a:pt x="577" y="855"/>
                    <a:pt x="555" y="656"/>
                  </a:cubicBezTo>
                  <a:cubicBezTo>
                    <a:pt x="504" y="429"/>
                    <a:pt x="441" y="215"/>
                    <a:pt x="3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76"/>
            <p:cNvSpPr/>
            <p:nvPr/>
          </p:nvSpPr>
          <p:spPr>
            <a:xfrm>
              <a:off x="2403959" y="1724539"/>
              <a:ext cx="97250" cy="100632"/>
            </a:xfrm>
            <a:custGeom>
              <a:avLst/>
              <a:gdLst/>
              <a:ahLst/>
              <a:cxnLst/>
              <a:rect l="l" t="t" r="r" b="b"/>
              <a:pathLst>
                <a:path w="719" h="744" extrusionOk="0">
                  <a:moveTo>
                    <a:pt x="694" y="0"/>
                  </a:moveTo>
                  <a:lnTo>
                    <a:pt x="580" y="278"/>
                  </a:lnTo>
                  <a:cubicBezTo>
                    <a:pt x="555" y="366"/>
                    <a:pt x="517" y="441"/>
                    <a:pt x="454" y="517"/>
                  </a:cubicBezTo>
                  <a:cubicBezTo>
                    <a:pt x="421" y="572"/>
                    <a:pt x="360" y="608"/>
                    <a:pt x="294" y="608"/>
                  </a:cubicBezTo>
                  <a:cubicBezTo>
                    <a:pt x="285" y="608"/>
                    <a:pt x="275" y="607"/>
                    <a:pt x="265" y="605"/>
                  </a:cubicBezTo>
                  <a:cubicBezTo>
                    <a:pt x="227" y="605"/>
                    <a:pt x="177" y="593"/>
                    <a:pt x="139" y="580"/>
                  </a:cubicBezTo>
                  <a:cubicBezTo>
                    <a:pt x="89" y="555"/>
                    <a:pt x="51" y="530"/>
                    <a:pt x="1" y="517"/>
                  </a:cubicBezTo>
                  <a:lnTo>
                    <a:pt x="1" y="517"/>
                  </a:lnTo>
                  <a:cubicBezTo>
                    <a:pt x="51" y="618"/>
                    <a:pt x="139" y="681"/>
                    <a:pt x="240" y="731"/>
                  </a:cubicBezTo>
                  <a:cubicBezTo>
                    <a:pt x="265" y="744"/>
                    <a:pt x="303" y="744"/>
                    <a:pt x="328" y="744"/>
                  </a:cubicBezTo>
                  <a:cubicBezTo>
                    <a:pt x="366" y="744"/>
                    <a:pt x="404" y="744"/>
                    <a:pt x="429" y="731"/>
                  </a:cubicBezTo>
                  <a:cubicBezTo>
                    <a:pt x="467" y="719"/>
                    <a:pt x="492" y="706"/>
                    <a:pt x="517" y="681"/>
                  </a:cubicBezTo>
                  <a:cubicBezTo>
                    <a:pt x="542" y="668"/>
                    <a:pt x="568" y="643"/>
                    <a:pt x="580" y="618"/>
                  </a:cubicBezTo>
                  <a:cubicBezTo>
                    <a:pt x="643" y="530"/>
                    <a:pt x="694" y="429"/>
                    <a:pt x="706" y="315"/>
                  </a:cubicBezTo>
                  <a:cubicBezTo>
                    <a:pt x="719" y="202"/>
                    <a:pt x="719" y="101"/>
                    <a:pt x="6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76"/>
            <p:cNvSpPr/>
            <p:nvPr/>
          </p:nvSpPr>
          <p:spPr>
            <a:xfrm>
              <a:off x="2369874" y="1606865"/>
              <a:ext cx="18936" cy="25699"/>
            </a:xfrm>
            <a:custGeom>
              <a:avLst/>
              <a:gdLst/>
              <a:ahLst/>
              <a:cxnLst/>
              <a:rect l="l" t="t" r="r" b="b"/>
              <a:pathLst>
                <a:path w="140" h="190" extrusionOk="0">
                  <a:moveTo>
                    <a:pt x="76" y="1"/>
                  </a:moveTo>
                  <a:cubicBezTo>
                    <a:pt x="38" y="1"/>
                    <a:pt x="0" y="39"/>
                    <a:pt x="0" y="102"/>
                  </a:cubicBezTo>
                  <a:cubicBezTo>
                    <a:pt x="0" y="152"/>
                    <a:pt x="38" y="190"/>
                    <a:pt x="76" y="190"/>
                  </a:cubicBezTo>
                  <a:cubicBezTo>
                    <a:pt x="114" y="190"/>
                    <a:pt x="139" y="152"/>
                    <a:pt x="139" y="102"/>
                  </a:cubicBezTo>
                  <a:cubicBezTo>
                    <a:pt x="139" y="39"/>
                    <a:pt x="114"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76"/>
            <p:cNvSpPr/>
            <p:nvPr/>
          </p:nvSpPr>
          <p:spPr>
            <a:xfrm>
              <a:off x="2441425" y="1600102"/>
              <a:ext cx="18936" cy="27457"/>
            </a:xfrm>
            <a:custGeom>
              <a:avLst/>
              <a:gdLst/>
              <a:ahLst/>
              <a:cxnLst/>
              <a:rect l="l" t="t" r="r" b="b"/>
              <a:pathLst>
                <a:path w="140" h="203" extrusionOk="0">
                  <a:moveTo>
                    <a:pt x="76" y="0"/>
                  </a:moveTo>
                  <a:cubicBezTo>
                    <a:pt x="26" y="0"/>
                    <a:pt x="1" y="38"/>
                    <a:pt x="1" y="101"/>
                  </a:cubicBezTo>
                  <a:cubicBezTo>
                    <a:pt x="1" y="152"/>
                    <a:pt x="39" y="202"/>
                    <a:pt x="76" y="202"/>
                  </a:cubicBezTo>
                  <a:cubicBezTo>
                    <a:pt x="114" y="202"/>
                    <a:pt x="139" y="152"/>
                    <a:pt x="139" y="101"/>
                  </a:cubicBezTo>
                  <a:cubicBezTo>
                    <a:pt x="139" y="38"/>
                    <a:pt x="114"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76"/>
            <p:cNvSpPr/>
            <p:nvPr/>
          </p:nvSpPr>
          <p:spPr>
            <a:xfrm>
              <a:off x="2337547" y="1550733"/>
              <a:ext cx="51263" cy="18801"/>
            </a:xfrm>
            <a:custGeom>
              <a:avLst/>
              <a:gdLst/>
              <a:ahLst/>
              <a:cxnLst/>
              <a:rect l="l" t="t" r="r" b="b"/>
              <a:pathLst>
                <a:path w="379" h="139" extrusionOk="0">
                  <a:moveTo>
                    <a:pt x="378" y="0"/>
                  </a:moveTo>
                  <a:lnTo>
                    <a:pt x="378" y="0"/>
                  </a:lnTo>
                  <a:cubicBezTo>
                    <a:pt x="239" y="13"/>
                    <a:pt x="113" y="63"/>
                    <a:pt x="0" y="139"/>
                  </a:cubicBezTo>
                  <a:lnTo>
                    <a:pt x="37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76"/>
            <p:cNvSpPr/>
            <p:nvPr/>
          </p:nvSpPr>
          <p:spPr>
            <a:xfrm>
              <a:off x="2337547" y="1550733"/>
              <a:ext cx="51263" cy="18801"/>
            </a:xfrm>
            <a:custGeom>
              <a:avLst/>
              <a:gdLst/>
              <a:ahLst/>
              <a:cxnLst/>
              <a:rect l="l" t="t" r="r" b="b"/>
              <a:pathLst>
                <a:path w="379" h="139" fill="none" extrusionOk="0">
                  <a:moveTo>
                    <a:pt x="378" y="0"/>
                  </a:moveTo>
                  <a:cubicBezTo>
                    <a:pt x="239" y="13"/>
                    <a:pt x="113" y="63"/>
                    <a:pt x="0" y="139"/>
                  </a:cubicBezTo>
                </a:path>
              </a:pathLst>
            </a:custGeom>
            <a:solidFill>
              <a:schemeClr val="dk1"/>
            </a:solidFill>
            <a:ln w="7875" cap="flat" cmpd="sng">
              <a:solidFill>
                <a:schemeClr val="dk1"/>
              </a:solidFill>
              <a:prstDash val="solid"/>
              <a:miter lim="126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76"/>
            <p:cNvSpPr/>
            <p:nvPr/>
          </p:nvSpPr>
          <p:spPr>
            <a:xfrm>
              <a:off x="2417620" y="1550733"/>
              <a:ext cx="63165" cy="15419"/>
            </a:xfrm>
            <a:custGeom>
              <a:avLst/>
              <a:gdLst/>
              <a:ahLst/>
              <a:cxnLst/>
              <a:rect l="l" t="t" r="r" b="b"/>
              <a:pathLst>
                <a:path w="467" h="114" extrusionOk="0">
                  <a:moveTo>
                    <a:pt x="0" y="0"/>
                  </a:moveTo>
                  <a:lnTo>
                    <a:pt x="467" y="113"/>
                  </a:lnTo>
                  <a:cubicBezTo>
                    <a:pt x="315" y="50"/>
                    <a:pt x="164" y="13"/>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76"/>
            <p:cNvSpPr/>
            <p:nvPr/>
          </p:nvSpPr>
          <p:spPr>
            <a:xfrm>
              <a:off x="2417620" y="1550733"/>
              <a:ext cx="63165" cy="15419"/>
            </a:xfrm>
            <a:custGeom>
              <a:avLst/>
              <a:gdLst/>
              <a:ahLst/>
              <a:cxnLst/>
              <a:rect l="l" t="t" r="r" b="b"/>
              <a:pathLst>
                <a:path w="467" h="114" fill="none" extrusionOk="0">
                  <a:moveTo>
                    <a:pt x="0" y="0"/>
                  </a:moveTo>
                  <a:cubicBezTo>
                    <a:pt x="164" y="13"/>
                    <a:pt x="315" y="50"/>
                    <a:pt x="467" y="113"/>
                  </a:cubicBezTo>
                </a:path>
              </a:pathLst>
            </a:custGeom>
            <a:solidFill>
              <a:schemeClr val="dk1"/>
            </a:solidFill>
            <a:ln w="7875" cap="flat" cmpd="sng">
              <a:solidFill>
                <a:schemeClr val="dk1"/>
              </a:solidFill>
              <a:prstDash val="solid"/>
              <a:miter lim="126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76"/>
            <p:cNvSpPr/>
            <p:nvPr/>
          </p:nvSpPr>
          <p:spPr>
            <a:xfrm>
              <a:off x="2560855" y="1628364"/>
              <a:ext cx="44500" cy="54644"/>
            </a:xfrm>
            <a:custGeom>
              <a:avLst/>
              <a:gdLst/>
              <a:ahLst/>
              <a:cxnLst/>
              <a:rect l="l" t="t" r="r" b="b"/>
              <a:pathLst>
                <a:path w="329" h="404" extrusionOk="0">
                  <a:moveTo>
                    <a:pt x="328" y="0"/>
                  </a:moveTo>
                  <a:cubicBezTo>
                    <a:pt x="291" y="0"/>
                    <a:pt x="265" y="13"/>
                    <a:pt x="240" y="26"/>
                  </a:cubicBezTo>
                  <a:cubicBezTo>
                    <a:pt x="202" y="51"/>
                    <a:pt x="190" y="63"/>
                    <a:pt x="165" y="89"/>
                  </a:cubicBezTo>
                  <a:cubicBezTo>
                    <a:pt x="114" y="126"/>
                    <a:pt x="89" y="177"/>
                    <a:pt x="64" y="227"/>
                  </a:cubicBezTo>
                  <a:lnTo>
                    <a:pt x="1" y="404"/>
                  </a:lnTo>
                  <a:lnTo>
                    <a:pt x="1" y="404"/>
                  </a:lnTo>
                  <a:lnTo>
                    <a:pt x="152" y="341"/>
                  </a:lnTo>
                  <a:cubicBezTo>
                    <a:pt x="157" y="336"/>
                    <a:pt x="164" y="332"/>
                    <a:pt x="171" y="330"/>
                  </a:cubicBezTo>
                  <a:lnTo>
                    <a:pt x="171" y="330"/>
                  </a:lnTo>
                  <a:cubicBezTo>
                    <a:pt x="164" y="346"/>
                    <a:pt x="162" y="358"/>
                    <a:pt x="152" y="378"/>
                  </a:cubicBezTo>
                  <a:cubicBezTo>
                    <a:pt x="177" y="378"/>
                    <a:pt x="202" y="366"/>
                    <a:pt x="228" y="366"/>
                  </a:cubicBezTo>
                  <a:cubicBezTo>
                    <a:pt x="253" y="341"/>
                    <a:pt x="278" y="328"/>
                    <a:pt x="278" y="290"/>
                  </a:cubicBezTo>
                  <a:cubicBezTo>
                    <a:pt x="291" y="265"/>
                    <a:pt x="278" y="227"/>
                    <a:pt x="265" y="202"/>
                  </a:cubicBezTo>
                  <a:cubicBezTo>
                    <a:pt x="262" y="200"/>
                    <a:pt x="258" y="198"/>
                    <a:pt x="255" y="197"/>
                  </a:cubicBezTo>
                  <a:lnTo>
                    <a:pt x="255" y="197"/>
                  </a:lnTo>
                  <a:cubicBezTo>
                    <a:pt x="259" y="186"/>
                    <a:pt x="263" y="176"/>
                    <a:pt x="265" y="164"/>
                  </a:cubicBezTo>
                  <a:cubicBezTo>
                    <a:pt x="291" y="114"/>
                    <a:pt x="303" y="63"/>
                    <a:pt x="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76"/>
            <p:cNvSpPr/>
            <p:nvPr/>
          </p:nvSpPr>
          <p:spPr>
            <a:xfrm>
              <a:off x="2270207" y="1649348"/>
              <a:ext cx="29216" cy="40983"/>
            </a:xfrm>
            <a:custGeom>
              <a:avLst/>
              <a:gdLst/>
              <a:ahLst/>
              <a:cxnLst/>
              <a:rect l="l" t="t" r="r" b="b"/>
              <a:pathLst>
                <a:path w="216" h="303" extrusionOk="0">
                  <a:moveTo>
                    <a:pt x="177" y="215"/>
                  </a:moveTo>
                  <a:cubicBezTo>
                    <a:pt x="177" y="217"/>
                    <a:pt x="177" y="222"/>
                    <a:pt x="177" y="227"/>
                  </a:cubicBezTo>
                  <a:lnTo>
                    <a:pt x="177" y="227"/>
                  </a:lnTo>
                  <a:cubicBezTo>
                    <a:pt x="177" y="227"/>
                    <a:pt x="177" y="227"/>
                    <a:pt x="177" y="227"/>
                  </a:cubicBezTo>
                  <a:cubicBezTo>
                    <a:pt x="177" y="221"/>
                    <a:pt x="177" y="217"/>
                    <a:pt x="177" y="215"/>
                  </a:cubicBezTo>
                  <a:close/>
                  <a:moveTo>
                    <a:pt x="26" y="0"/>
                  </a:moveTo>
                  <a:cubicBezTo>
                    <a:pt x="1" y="13"/>
                    <a:pt x="1" y="26"/>
                    <a:pt x="1" y="51"/>
                  </a:cubicBezTo>
                  <a:cubicBezTo>
                    <a:pt x="8" y="48"/>
                    <a:pt x="13" y="47"/>
                    <a:pt x="17" y="47"/>
                  </a:cubicBezTo>
                  <a:cubicBezTo>
                    <a:pt x="34" y="47"/>
                    <a:pt x="26" y="68"/>
                    <a:pt x="26" y="89"/>
                  </a:cubicBezTo>
                  <a:cubicBezTo>
                    <a:pt x="26" y="101"/>
                    <a:pt x="39" y="114"/>
                    <a:pt x="39" y="126"/>
                  </a:cubicBezTo>
                  <a:cubicBezTo>
                    <a:pt x="45" y="146"/>
                    <a:pt x="52" y="162"/>
                    <a:pt x="60" y="178"/>
                  </a:cubicBezTo>
                  <a:lnTo>
                    <a:pt x="60" y="178"/>
                  </a:lnTo>
                  <a:cubicBezTo>
                    <a:pt x="52" y="208"/>
                    <a:pt x="54" y="230"/>
                    <a:pt x="76" y="252"/>
                  </a:cubicBezTo>
                  <a:cubicBezTo>
                    <a:pt x="89" y="278"/>
                    <a:pt x="127" y="303"/>
                    <a:pt x="165" y="303"/>
                  </a:cubicBezTo>
                  <a:cubicBezTo>
                    <a:pt x="175" y="283"/>
                    <a:pt x="177" y="248"/>
                    <a:pt x="177" y="227"/>
                  </a:cubicBezTo>
                  <a:lnTo>
                    <a:pt x="177" y="227"/>
                  </a:lnTo>
                  <a:cubicBezTo>
                    <a:pt x="165" y="240"/>
                    <a:pt x="152" y="252"/>
                    <a:pt x="139" y="265"/>
                  </a:cubicBezTo>
                  <a:lnTo>
                    <a:pt x="215" y="152"/>
                  </a:lnTo>
                  <a:cubicBezTo>
                    <a:pt x="202" y="114"/>
                    <a:pt x="177" y="76"/>
                    <a:pt x="152" y="51"/>
                  </a:cubicBezTo>
                  <a:cubicBezTo>
                    <a:pt x="127" y="26"/>
                    <a:pt x="102" y="13"/>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76"/>
            <p:cNvSpPr/>
            <p:nvPr/>
          </p:nvSpPr>
          <p:spPr>
            <a:xfrm>
              <a:off x="2206212" y="2130178"/>
              <a:ext cx="59784" cy="71686"/>
            </a:xfrm>
            <a:custGeom>
              <a:avLst/>
              <a:gdLst/>
              <a:ahLst/>
              <a:cxnLst/>
              <a:rect l="l" t="t" r="r" b="b"/>
              <a:pathLst>
                <a:path w="442" h="530" extrusionOk="0">
                  <a:moveTo>
                    <a:pt x="1" y="0"/>
                  </a:moveTo>
                  <a:cubicBezTo>
                    <a:pt x="39" y="51"/>
                    <a:pt x="64" y="101"/>
                    <a:pt x="89" y="152"/>
                  </a:cubicBezTo>
                  <a:cubicBezTo>
                    <a:pt x="127" y="202"/>
                    <a:pt x="152" y="240"/>
                    <a:pt x="190" y="290"/>
                  </a:cubicBezTo>
                  <a:cubicBezTo>
                    <a:pt x="215" y="328"/>
                    <a:pt x="253" y="378"/>
                    <a:pt x="291" y="416"/>
                  </a:cubicBezTo>
                  <a:cubicBezTo>
                    <a:pt x="341" y="467"/>
                    <a:pt x="379" y="504"/>
                    <a:pt x="442" y="530"/>
                  </a:cubicBezTo>
                  <a:cubicBezTo>
                    <a:pt x="429" y="404"/>
                    <a:pt x="391" y="290"/>
                    <a:pt x="316" y="189"/>
                  </a:cubicBezTo>
                  <a:cubicBezTo>
                    <a:pt x="278" y="139"/>
                    <a:pt x="228" y="101"/>
                    <a:pt x="177" y="63"/>
                  </a:cubicBezTo>
                  <a:cubicBezTo>
                    <a:pt x="127" y="26"/>
                    <a:pt x="64" y="0"/>
                    <a:pt x="1" y="0"/>
                  </a:cubicBezTo>
                  <a:close/>
                </a:path>
              </a:pathLst>
            </a:custGeom>
            <a:solidFill>
              <a:srgbClr val="F6B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76"/>
            <p:cNvSpPr/>
            <p:nvPr/>
          </p:nvSpPr>
          <p:spPr>
            <a:xfrm>
              <a:off x="2180648" y="2155742"/>
              <a:ext cx="70063" cy="85347"/>
            </a:xfrm>
            <a:custGeom>
              <a:avLst/>
              <a:gdLst/>
              <a:ahLst/>
              <a:cxnLst/>
              <a:rect l="l" t="t" r="r" b="b"/>
              <a:pathLst>
                <a:path w="518" h="631" extrusionOk="0">
                  <a:moveTo>
                    <a:pt x="1" y="0"/>
                  </a:moveTo>
                  <a:lnTo>
                    <a:pt x="1" y="0"/>
                  </a:lnTo>
                  <a:cubicBezTo>
                    <a:pt x="64" y="126"/>
                    <a:pt x="127" y="240"/>
                    <a:pt x="215" y="341"/>
                  </a:cubicBezTo>
                  <a:cubicBezTo>
                    <a:pt x="303" y="454"/>
                    <a:pt x="404" y="542"/>
                    <a:pt x="517" y="630"/>
                  </a:cubicBezTo>
                  <a:cubicBezTo>
                    <a:pt x="492" y="479"/>
                    <a:pt x="429" y="353"/>
                    <a:pt x="341" y="252"/>
                  </a:cubicBezTo>
                  <a:cubicBezTo>
                    <a:pt x="253" y="139"/>
                    <a:pt x="139" y="51"/>
                    <a:pt x="1" y="0"/>
                  </a:cubicBezTo>
                  <a:close/>
                </a:path>
              </a:pathLst>
            </a:custGeom>
            <a:solidFill>
              <a:srgbClr val="F6B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76"/>
            <p:cNvSpPr/>
            <p:nvPr/>
          </p:nvSpPr>
          <p:spPr>
            <a:xfrm>
              <a:off x="2161982" y="2181305"/>
              <a:ext cx="63165" cy="85347"/>
            </a:xfrm>
            <a:custGeom>
              <a:avLst/>
              <a:gdLst/>
              <a:ahLst/>
              <a:cxnLst/>
              <a:rect l="l" t="t" r="r" b="b"/>
              <a:pathLst>
                <a:path w="467" h="631" extrusionOk="0">
                  <a:moveTo>
                    <a:pt x="0" y="0"/>
                  </a:moveTo>
                  <a:lnTo>
                    <a:pt x="0" y="0"/>
                  </a:lnTo>
                  <a:cubicBezTo>
                    <a:pt x="38" y="126"/>
                    <a:pt x="101" y="252"/>
                    <a:pt x="189" y="353"/>
                  </a:cubicBezTo>
                  <a:cubicBezTo>
                    <a:pt x="265" y="454"/>
                    <a:pt x="366" y="542"/>
                    <a:pt x="466" y="630"/>
                  </a:cubicBezTo>
                  <a:cubicBezTo>
                    <a:pt x="466" y="555"/>
                    <a:pt x="441" y="492"/>
                    <a:pt x="416" y="429"/>
                  </a:cubicBezTo>
                  <a:cubicBezTo>
                    <a:pt x="391" y="366"/>
                    <a:pt x="353" y="303"/>
                    <a:pt x="315" y="252"/>
                  </a:cubicBezTo>
                  <a:cubicBezTo>
                    <a:pt x="227" y="139"/>
                    <a:pt x="126" y="63"/>
                    <a:pt x="0" y="0"/>
                  </a:cubicBezTo>
                  <a:close/>
                </a:path>
              </a:pathLst>
            </a:custGeom>
            <a:solidFill>
              <a:srgbClr val="F6B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76"/>
            <p:cNvSpPr/>
            <p:nvPr/>
          </p:nvSpPr>
          <p:spPr>
            <a:xfrm>
              <a:off x="2613608" y="2842582"/>
              <a:ext cx="40983" cy="92110"/>
            </a:xfrm>
            <a:custGeom>
              <a:avLst/>
              <a:gdLst/>
              <a:ahLst/>
              <a:cxnLst/>
              <a:rect l="l" t="t" r="r" b="b"/>
              <a:pathLst>
                <a:path w="303" h="681" extrusionOk="0">
                  <a:moveTo>
                    <a:pt x="13" y="0"/>
                  </a:moveTo>
                  <a:lnTo>
                    <a:pt x="13" y="0"/>
                  </a:lnTo>
                  <a:cubicBezTo>
                    <a:pt x="0" y="126"/>
                    <a:pt x="13" y="265"/>
                    <a:pt x="76" y="379"/>
                  </a:cubicBezTo>
                  <a:cubicBezTo>
                    <a:pt x="126" y="505"/>
                    <a:pt x="202" y="605"/>
                    <a:pt x="303" y="681"/>
                  </a:cubicBezTo>
                  <a:cubicBezTo>
                    <a:pt x="303" y="555"/>
                    <a:pt x="265" y="429"/>
                    <a:pt x="215" y="316"/>
                  </a:cubicBezTo>
                  <a:cubicBezTo>
                    <a:pt x="164" y="202"/>
                    <a:pt x="101" y="89"/>
                    <a:pt x="13" y="0"/>
                  </a:cubicBezTo>
                  <a:close/>
                </a:path>
              </a:pathLst>
            </a:custGeom>
            <a:solidFill>
              <a:srgbClr val="F6B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76"/>
            <p:cNvSpPr/>
            <p:nvPr/>
          </p:nvSpPr>
          <p:spPr>
            <a:xfrm>
              <a:off x="2632409" y="2820399"/>
              <a:ext cx="49504" cy="93869"/>
            </a:xfrm>
            <a:custGeom>
              <a:avLst/>
              <a:gdLst/>
              <a:ahLst/>
              <a:cxnLst/>
              <a:rect l="l" t="t" r="r" b="b"/>
              <a:pathLst>
                <a:path w="366" h="694" extrusionOk="0">
                  <a:moveTo>
                    <a:pt x="0" y="1"/>
                  </a:moveTo>
                  <a:cubicBezTo>
                    <a:pt x="0" y="139"/>
                    <a:pt x="25" y="265"/>
                    <a:pt x="88" y="391"/>
                  </a:cubicBezTo>
                  <a:cubicBezTo>
                    <a:pt x="151" y="517"/>
                    <a:pt x="252" y="618"/>
                    <a:pt x="365" y="694"/>
                  </a:cubicBezTo>
                  <a:cubicBezTo>
                    <a:pt x="340" y="555"/>
                    <a:pt x="290" y="429"/>
                    <a:pt x="239" y="316"/>
                  </a:cubicBezTo>
                  <a:cubicBezTo>
                    <a:pt x="176" y="202"/>
                    <a:pt x="88" y="89"/>
                    <a:pt x="0" y="1"/>
                  </a:cubicBezTo>
                  <a:close/>
                </a:path>
              </a:pathLst>
            </a:custGeom>
            <a:solidFill>
              <a:srgbClr val="F6B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76"/>
            <p:cNvSpPr/>
            <p:nvPr/>
          </p:nvSpPr>
          <p:spPr>
            <a:xfrm>
              <a:off x="2657973" y="2810255"/>
              <a:ext cx="56267" cy="81831"/>
            </a:xfrm>
            <a:custGeom>
              <a:avLst/>
              <a:gdLst/>
              <a:ahLst/>
              <a:cxnLst/>
              <a:rect l="l" t="t" r="r" b="b"/>
              <a:pathLst>
                <a:path w="416" h="605" extrusionOk="0">
                  <a:moveTo>
                    <a:pt x="0" y="0"/>
                  </a:moveTo>
                  <a:cubicBezTo>
                    <a:pt x="13" y="126"/>
                    <a:pt x="63" y="252"/>
                    <a:pt x="139" y="353"/>
                  </a:cubicBezTo>
                  <a:cubicBezTo>
                    <a:pt x="164" y="403"/>
                    <a:pt x="214" y="454"/>
                    <a:pt x="252" y="504"/>
                  </a:cubicBezTo>
                  <a:cubicBezTo>
                    <a:pt x="302" y="542"/>
                    <a:pt x="353" y="580"/>
                    <a:pt x="416" y="605"/>
                  </a:cubicBezTo>
                  <a:cubicBezTo>
                    <a:pt x="378" y="492"/>
                    <a:pt x="328" y="378"/>
                    <a:pt x="265" y="265"/>
                  </a:cubicBezTo>
                  <a:cubicBezTo>
                    <a:pt x="202" y="164"/>
                    <a:pt x="113" y="76"/>
                    <a:pt x="0" y="0"/>
                  </a:cubicBezTo>
                  <a:close/>
                </a:path>
              </a:pathLst>
            </a:custGeom>
            <a:solidFill>
              <a:srgbClr val="F6B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14" name="Google Shape;2114;p76"/>
          <p:cNvSpPr/>
          <p:nvPr/>
        </p:nvSpPr>
        <p:spPr>
          <a:xfrm>
            <a:off x="6685928" y="2633431"/>
            <a:ext cx="601638" cy="1121196"/>
          </a:xfrm>
          <a:custGeom>
            <a:avLst/>
            <a:gdLst/>
            <a:ahLst/>
            <a:cxnLst/>
            <a:rect l="l" t="t" r="r" b="b"/>
            <a:pathLst>
              <a:path w="6377" h="11884" extrusionOk="0">
                <a:moveTo>
                  <a:pt x="2483" y="1"/>
                </a:moveTo>
                <a:cubicBezTo>
                  <a:pt x="1500" y="341"/>
                  <a:pt x="1" y="11316"/>
                  <a:pt x="467" y="11883"/>
                </a:cubicBezTo>
                <a:lnTo>
                  <a:pt x="6377" y="11682"/>
                </a:lnTo>
                <a:cubicBezTo>
                  <a:pt x="5029" y="11241"/>
                  <a:pt x="3151" y="9464"/>
                  <a:pt x="3265" y="7876"/>
                </a:cubicBezTo>
                <a:cubicBezTo>
                  <a:pt x="3391" y="5885"/>
                  <a:pt x="3592" y="3327"/>
                  <a:pt x="3769" y="2155"/>
                </a:cubicBezTo>
                <a:cubicBezTo>
                  <a:pt x="4071" y="101"/>
                  <a:pt x="2483" y="1"/>
                  <a:pt x="2483" y="1"/>
                </a:cubicBezTo>
                <a:close/>
              </a:path>
            </a:pathLst>
          </a:custGeom>
          <a:solidFill>
            <a:srgbClr val="F6B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76"/>
          <p:cNvSpPr/>
          <p:nvPr/>
        </p:nvSpPr>
        <p:spPr>
          <a:xfrm>
            <a:off x="6149768" y="2651262"/>
            <a:ext cx="668246" cy="1111667"/>
          </a:xfrm>
          <a:custGeom>
            <a:avLst/>
            <a:gdLst/>
            <a:ahLst/>
            <a:cxnLst/>
            <a:rect l="l" t="t" r="r" b="b"/>
            <a:pathLst>
              <a:path w="7083" h="11783" extrusionOk="0">
                <a:moveTo>
                  <a:pt x="1215" y="0"/>
                </a:moveTo>
                <a:cubicBezTo>
                  <a:pt x="960" y="0"/>
                  <a:pt x="782" y="64"/>
                  <a:pt x="782" y="64"/>
                </a:cubicBezTo>
                <a:cubicBezTo>
                  <a:pt x="1" y="782"/>
                  <a:pt x="2962" y="11455"/>
                  <a:pt x="3617" y="11782"/>
                </a:cubicBezTo>
                <a:lnTo>
                  <a:pt x="7083" y="9779"/>
                </a:lnTo>
                <a:cubicBezTo>
                  <a:pt x="5419" y="9590"/>
                  <a:pt x="5142" y="8494"/>
                  <a:pt x="4613" y="6994"/>
                </a:cubicBezTo>
                <a:cubicBezTo>
                  <a:pt x="3945" y="5117"/>
                  <a:pt x="3113" y="2685"/>
                  <a:pt x="2811" y="1538"/>
                </a:cubicBezTo>
                <a:cubicBezTo>
                  <a:pt x="2456" y="227"/>
                  <a:pt x="1697" y="0"/>
                  <a:pt x="1215" y="0"/>
                </a:cubicBezTo>
                <a:close/>
              </a:path>
            </a:pathLst>
          </a:custGeom>
          <a:solidFill>
            <a:srgbClr val="F6B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76"/>
          <p:cNvSpPr/>
          <p:nvPr/>
        </p:nvSpPr>
        <p:spPr>
          <a:xfrm>
            <a:off x="6501673" y="2645318"/>
            <a:ext cx="602865" cy="1129498"/>
          </a:xfrm>
          <a:custGeom>
            <a:avLst/>
            <a:gdLst/>
            <a:ahLst/>
            <a:cxnLst/>
            <a:rect l="l" t="t" r="r" b="b"/>
            <a:pathLst>
              <a:path w="6390" h="11972" extrusionOk="0">
                <a:moveTo>
                  <a:pt x="1828" y="1"/>
                </a:moveTo>
                <a:cubicBezTo>
                  <a:pt x="858" y="391"/>
                  <a:pt x="1" y="11430"/>
                  <a:pt x="505" y="11971"/>
                </a:cubicBezTo>
                <a:lnTo>
                  <a:pt x="6389" y="11417"/>
                </a:lnTo>
                <a:cubicBezTo>
                  <a:pt x="5003" y="11064"/>
                  <a:pt x="3038" y="9401"/>
                  <a:pt x="3050" y="7813"/>
                </a:cubicBezTo>
                <a:cubicBezTo>
                  <a:pt x="3063" y="5810"/>
                  <a:pt x="3113" y="3252"/>
                  <a:pt x="3214" y="2067"/>
                </a:cubicBezTo>
                <a:cubicBezTo>
                  <a:pt x="3403" y="1"/>
                  <a:pt x="1828" y="1"/>
                  <a:pt x="1828" y="1"/>
                </a:cubicBezTo>
                <a:close/>
              </a:path>
            </a:pathLst>
          </a:custGeom>
          <a:solidFill>
            <a:srgbClr val="F6B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76"/>
          <p:cNvSpPr/>
          <p:nvPr/>
        </p:nvSpPr>
        <p:spPr>
          <a:xfrm>
            <a:off x="6334117" y="2831743"/>
            <a:ext cx="1320830" cy="1782366"/>
          </a:xfrm>
          <a:custGeom>
            <a:avLst/>
            <a:gdLst/>
            <a:ahLst/>
            <a:cxnLst/>
            <a:rect l="l" t="t" r="r" b="b"/>
            <a:pathLst>
              <a:path w="14000" h="18892" extrusionOk="0">
                <a:moveTo>
                  <a:pt x="488" y="0"/>
                </a:moveTo>
                <a:cubicBezTo>
                  <a:pt x="309" y="0"/>
                  <a:pt x="189" y="28"/>
                  <a:pt x="189" y="28"/>
                </a:cubicBezTo>
                <a:cubicBezTo>
                  <a:pt x="76" y="104"/>
                  <a:pt x="13" y="343"/>
                  <a:pt x="0" y="696"/>
                </a:cubicBezTo>
                <a:cubicBezTo>
                  <a:pt x="0" y="1477"/>
                  <a:pt x="63" y="2246"/>
                  <a:pt x="189" y="3015"/>
                </a:cubicBezTo>
                <a:cubicBezTo>
                  <a:pt x="617" y="6001"/>
                  <a:pt x="1638" y="10172"/>
                  <a:pt x="1928" y="10537"/>
                </a:cubicBezTo>
                <a:cubicBezTo>
                  <a:pt x="3150" y="12125"/>
                  <a:pt x="6553" y="12705"/>
                  <a:pt x="7283" y="14506"/>
                </a:cubicBezTo>
                <a:cubicBezTo>
                  <a:pt x="7661" y="15426"/>
                  <a:pt x="8543" y="18892"/>
                  <a:pt x="8543" y="18892"/>
                </a:cubicBezTo>
                <a:lnTo>
                  <a:pt x="14000" y="18892"/>
                </a:lnTo>
                <a:cubicBezTo>
                  <a:pt x="14000" y="18892"/>
                  <a:pt x="13735" y="9907"/>
                  <a:pt x="13382" y="9000"/>
                </a:cubicBezTo>
                <a:cubicBezTo>
                  <a:pt x="13017" y="8105"/>
                  <a:pt x="12601" y="6152"/>
                  <a:pt x="12122" y="5283"/>
                </a:cubicBezTo>
                <a:cubicBezTo>
                  <a:pt x="11933" y="4942"/>
                  <a:pt x="11857" y="4111"/>
                  <a:pt x="11857" y="3229"/>
                </a:cubicBezTo>
                <a:cubicBezTo>
                  <a:pt x="11857" y="2586"/>
                  <a:pt x="11883" y="1906"/>
                  <a:pt x="11908" y="1364"/>
                </a:cubicBezTo>
                <a:cubicBezTo>
                  <a:pt x="11920" y="1276"/>
                  <a:pt x="11908" y="1187"/>
                  <a:pt x="11883" y="1099"/>
                </a:cubicBezTo>
                <a:cubicBezTo>
                  <a:pt x="11777" y="791"/>
                  <a:pt x="11489" y="613"/>
                  <a:pt x="11196" y="613"/>
                </a:cubicBezTo>
                <a:cubicBezTo>
                  <a:pt x="11034" y="613"/>
                  <a:pt x="10871" y="668"/>
                  <a:pt x="10736" y="784"/>
                </a:cubicBezTo>
                <a:cubicBezTo>
                  <a:pt x="9375" y="1969"/>
                  <a:pt x="8884" y="5220"/>
                  <a:pt x="9199" y="6014"/>
                </a:cubicBezTo>
                <a:cubicBezTo>
                  <a:pt x="9337" y="6404"/>
                  <a:pt x="9451" y="6807"/>
                  <a:pt x="9514" y="7211"/>
                </a:cubicBezTo>
                <a:cubicBezTo>
                  <a:pt x="9640" y="8004"/>
                  <a:pt x="9022" y="8723"/>
                  <a:pt x="8228" y="8735"/>
                </a:cubicBezTo>
                <a:lnTo>
                  <a:pt x="6401" y="8735"/>
                </a:lnTo>
                <a:cubicBezTo>
                  <a:pt x="4977" y="8723"/>
                  <a:pt x="3730" y="7790"/>
                  <a:pt x="3352" y="6417"/>
                </a:cubicBezTo>
                <a:cubicBezTo>
                  <a:pt x="2873" y="4716"/>
                  <a:pt x="2268" y="2510"/>
                  <a:pt x="2067" y="1490"/>
                </a:cubicBezTo>
                <a:cubicBezTo>
                  <a:pt x="1813" y="183"/>
                  <a:pt x="951" y="0"/>
                  <a:pt x="488" y="0"/>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76"/>
          <p:cNvSpPr/>
          <p:nvPr/>
        </p:nvSpPr>
        <p:spPr>
          <a:xfrm>
            <a:off x="6852446" y="4042182"/>
            <a:ext cx="558805" cy="573146"/>
          </a:xfrm>
          <a:custGeom>
            <a:avLst/>
            <a:gdLst/>
            <a:ahLst/>
            <a:cxnLst/>
            <a:rect l="l" t="t" r="r" b="b"/>
            <a:pathLst>
              <a:path w="5923" h="6075" extrusionOk="0">
                <a:moveTo>
                  <a:pt x="3490" y="744"/>
                </a:moveTo>
                <a:cubicBezTo>
                  <a:pt x="2697" y="605"/>
                  <a:pt x="0" y="1"/>
                  <a:pt x="0" y="1"/>
                </a:cubicBezTo>
                <a:lnTo>
                  <a:pt x="0" y="1"/>
                </a:lnTo>
                <a:cubicBezTo>
                  <a:pt x="806" y="454"/>
                  <a:pt x="1500" y="971"/>
                  <a:pt x="1789" y="1689"/>
                </a:cubicBezTo>
                <a:cubicBezTo>
                  <a:pt x="2167" y="2609"/>
                  <a:pt x="3049" y="6074"/>
                  <a:pt x="3049" y="6074"/>
                </a:cubicBezTo>
                <a:lnTo>
                  <a:pt x="5922" y="6074"/>
                </a:lnTo>
                <a:cubicBezTo>
                  <a:pt x="5922" y="6074"/>
                  <a:pt x="4284" y="883"/>
                  <a:pt x="3490" y="744"/>
                </a:cubicBezTo>
                <a:close/>
              </a:path>
            </a:pathLst>
          </a:custGeom>
          <a:solidFill>
            <a:srgbClr val="000000">
              <a:alpha val="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76"/>
          <p:cNvSpPr/>
          <p:nvPr/>
        </p:nvSpPr>
        <p:spPr>
          <a:xfrm>
            <a:off x="6334117" y="2894765"/>
            <a:ext cx="107082" cy="222654"/>
          </a:xfrm>
          <a:custGeom>
            <a:avLst/>
            <a:gdLst/>
            <a:ahLst/>
            <a:cxnLst/>
            <a:rect l="l" t="t" r="r" b="b"/>
            <a:pathLst>
              <a:path w="1135" h="2360" extrusionOk="0">
                <a:moveTo>
                  <a:pt x="342" y="1"/>
                </a:moveTo>
                <a:cubicBezTo>
                  <a:pt x="210" y="1"/>
                  <a:pt x="85" y="15"/>
                  <a:pt x="0" y="28"/>
                </a:cubicBezTo>
                <a:cubicBezTo>
                  <a:pt x="0" y="809"/>
                  <a:pt x="63" y="1590"/>
                  <a:pt x="189" y="2359"/>
                </a:cubicBezTo>
                <a:lnTo>
                  <a:pt x="1134" y="2195"/>
                </a:lnTo>
                <a:cubicBezTo>
                  <a:pt x="1134" y="2195"/>
                  <a:pt x="1122" y="708"/>
                  <a:pt x="958" y="280"/>
                </a:cubicBezTo>
                <a:cubicBezTo>
                  <a:pt x="883" y="55"/>
                  <a:pt x="599" y="1"/>
                  <a:pt x="3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76"/>
          <p:cNvSpPr/>
          <p:nvPr/>
        </p:nvSpPr>
        <p:spPr>
          <a:xfrm>
            <a:off x="7348132" y="2936559"/>
            <a:ext cx="110667" cy="210578"/>
          </a:xfrm>
          <a:custGeom>
            <a:avLst/>
            <a:gdLst/>
            <a:ahLst/>
            <a:cxnLst/>
            <a:rect l="l" t="t" r="r" b="b"/>
            <a:pathLst>
              <a:path w="1173" h="2232" extrusionOk="0">
                <a:moveTo>
                  <a:pt x="1135" y="1"/>
                </a:moveTo>
                <a:cubicBezTo>
                  <a:pt x="1135" y="1"/>
                  <a:pt x="1" y="417"/>
                  <a:pt x="26" y="2231"/>
                </a:cubicBezTo>
                <a:lnTo>
                  <a:pt x="1109" y="2130"/>
                </a:lnTo>
                <a:cubicBezTo>
                  <a:pt x="1109" y="1475"/>
                  <a:pt x="1135" y="795"/>
                  <a:pt x="1172" y="253"/>
                </a:cubicBezTo>
                <a:cubicBezTo>
                  <a:pt x="1172" y="165"/>
                  <a:pt x="1160" y="76"/>
                  <a:pt x="1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76"/>
          <p:cNvSpPr/>
          <p:nvPr/>
        </p:nvSpPr>
        <p:spPr>
          <a:xfrm>
            <a:off x="6008346" y="1124863"/>
            <a:ext cx="1769063" cy="1611790"/>
          </a:xfrm>
          <a:custGeom>
            <a:avLst/>
            <a:gdLst/>
            <a:ahLst/>
            <a:cxnLst/>
            <a:rect l="l" t="t" r="r" b="b"/>
            <a:pathLst>
              <a:path w="18751" h="17084" extrusionOk="0">
                <a:moveTo>
                  <a:pt x="9380" y="0"/>
                </a:moveTo>
                <a:cubicBezTo>
                  <a:pt x="7196" y="0"/>
                  <a:pt x="5009" y="832"/>
                  <a:pt x="3340" y="2495"/>
                </a:cubicBezTo>
                <a:cubicBezTo>
                  <a:pt x="0" y="5834"/>
                  <a:pt x="0" y="11240"/>
                  <a:pt x="3340" y="14579"/>
                </a:cubicBezTo>
                <a:cubicBezTo>
                  <a:pt x="5009" y="16249"/>
                  <a:pt x="7196" y="17084"/>
                  <a:pt x="9380" y="17084"/>
                </a:cubicBezTo>
                <a:cubicBezTo>
                  <a:pt x="11565" y="17084"/>
                  <a:pt x="13748" y="16249"/>
                  <a:pt x="15411" y="14579"/>
                </a:cubicBezTo>
                <a:cubicBezTo>
                  <a:pt x="18751" y="11240"/>
                  <a:pt x="18751" y="5834"/>
                  <a:pt x="15411" y="2495"/>
                </a:cubicBezTo>
                <a:cubicBezTo>
                  <a:pt x="13748" y="832"/>
                  <a:pt x="11565" y="0"/>
                  <a:pt x="9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76"/>
          <p:cNvSpPr/>
          <p:nvPr/>
        </p:nvSpPr>
        <p:spPr>
          <a:xfrm>
            <a:off x="6112974" y="1324590"/>
            <a:ext cx="1561032" cy="1325547"/>
          </a:xfrm>
          <a:custGeom>
            <a:avLst/>
            <a:gdLst/>
            <a:ahLst/>
            <a:cxnLst/>
            <a:rect l="l" t="t" r="r" b="b"/>
            <a:pathLst>
              <a:path w="16546" h="14050" extrusionOk="0">
                <a:moveTo>
                  <a:pt x="4171" y="0"/>
                </a:moveTo>
                <a:lnTo>
                  <a:pt x="4171" y="0"/>
                </a:lnTo>
                <a:cubicBezTo>
                  <a:pt x="1311" y="1815"/>
                  <a:pt x="0" y="5305"/>
                  <a:pt x="945" y="8556"/>
                </a:cubicBezTo>
                <a:cubicBezTo>
                  <a:pt x="1903" y="11820"/>
                  <a:pt x="4877" y="14050"/>
                  <a:pt x="8266" y="14050"/>
                </a:cubicBezTo>
                <a:cubicBezTo>
                  <a:pt x="11656" y="14050"/>
                  <a:pt x="14643" y="11820"/>
                  <a:pt x="15588" y="8556"/>
                </a:cubicBezTo>
                <a:cubicBezTo>
                  <a:pt x="16545" y="5305"/>
                  <a:pt x="15235" y="1815"/>
                  <a:pt x="12374" y="0"/>
                </a:cubicBezTo>
                <a:lnTo>
                  <a:pt x="12374" y="0"/>
                </a:lnTo>
                <a:cubicBezTo>
                  <a:pt x="12400" y="88"/>
                  <a:pt x="12412" y="202"/>
                  <a:pt x="12412" y="302"/>
                </a:cubicBezTo>
                <a:cubicBezTo>
                  <a:pt x="12412" y="1588"/>
                  <a:pt x="10560" y="2634"/>
                  <a:pt x="8266" y="2634"/>
                </a:cubicBezTo>
                <a:cubicBezTo>
                  <a:pt x="5986" y="2634"/>
                  <a:pt x="4133" y="1588"/>
                  <a:pt x="4133" y="302"/>
                </a:cubicBezTo>
                <a:cubicBezTo>
                  <a:pt x="4133" y="202"/>
                  <a:pt x="4146" y="88"/>
                  <a:pt x="41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76"/>
          <p:cNvSpPr/>
          <p:nvPr/>
        </p:nvSpPr>
        <p:spPr>
          <a:xfrm>
            <a:off x="6435160" y="2633431"/>
            <a:ext cx="915430" cy="143970"/>
          </a:xfrm>
          <a:custGeom>
            <a:avLst/>
            <a:gdLst/>
            <a:ahLst/>
            <a:cxnLst/>
            <a:rect l="l" t="t" r="r" b="b"/>
            <a:pathLst>
              <a:path w="9703" h="1526" extrusionOk="0">
                <a:moveTo>
                  <a:pt x="0" y="1"/>
                </a:moveTo>
                <a:lnTo>
                  <a:pt x="0" y="1525"/>
                </a:lnTo>
                <a:lnTo>
                  <a:pt x="9703" y="1525"/>
                </a:lnTo>
                <a:lnTo>
                  <a:pt x="9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76"/>
          <p:cNvSpPr/>
          <p:nvPr/>
        </p:nvSpPr>
        <p:spPr>
          <a:xfrm>
            <a:off x="6543279" y="2777306"/>
            <a:ext cx="700323" cy="487481"/>
          </a:xfrm>
          <a:custGeom>
            <a:avLst/>
            <a:gdLst/>
            <a:ahLst/>
            <a:cxnLst/>
            <a:rect l="l" t="t" r="r" b="b"/>
            <a:pathLst>
              <a:path w="7423" h="5167" extrusionOk="0">
                <a:moveTo>
                  <a:pt x="1" y="0"/>
                </a:moveTo>
                <a:lnTo>
                  <a:pt x="1" y="2483"/>
                </a:lnTo>
                <a:cubicBezTo>
                  <a:pt x="1" y="3970"/>
                  <a:pt x="1198" y="5167"/>
                  <a:pt x="2685" y="5167"/>
                </a:cubicBezTo>
                <a:lnTo>
                  <a:pt x="4739" y="5167"/>
                </a:lnTo>
                <a:cubicBezTo>
                  <a:pt x="6226" y="5167"/>
                  <a:pt x="7423" y="3970"/>
                  <a:pt x="7423" y="2483"/>
                </a:cubicBezTo>
                <a:lnTo>
                  <a:pt x="742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76"/>
          <p:cNvSpPr/>
          <p:nvPr/>
        </p:nvSpPr>
        <p:spPr>
          <a:xfrm>
            <a:off x="6691871" y="3264690"/>
            <a:ext cx="402004" cy="69061"/>
          </a:xfrm>
          <a:custGeom>
            <a:avLst/>
            <a:gdLst/>
            <a:ahLst/>
            <a:cxnLst/>
            <a:rect l="l" t="t" r="r" b="b"/>
            <a:pathLst>
              <a:path w="4261" h="732" extrusionOk="0">
                <a:moveTo>
                  <a:pt x="1" y="1"/>
                </a:moveTo>
                <a:cubicBezTo>
                  <a:pt x="1" y="404"/>
                  <a:pt x="329" y="719"/>
                  <a:pt x="719" y="731"/>
                </a:cubicBezTo>
                <a:lnTo>
                  <a:pt x="3542" y="731"/>
                </a:lnTo>
                <a:cubicBezTo>
                  <a:pt x="3945" y="719"/>
                  <a:pt x="4260" y="404"/>
                  <a:pt x="42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76"/>
          <p:cNvSpPr/>
          <p:nvPr/>
        </p:nvSpPr>
        <p:spPr>
          <a:xfrm>
            <a:off x="6542147" y="2827214"/>
            <a:ext cx="701455" cy="65475"/>
          </a:xfrm>
          <a:custGeom>
            <a:avLst/>
            <a:gdLst/>
            <a:ahLst/>
            <a:cxnLst/>
            <a:rect l="l" t="t" r="r" b="b"/>
            <a:pathLst>
              <a:path w="7435" h="694" fill="none" extrusionOk="0">
                <a:moveTo>
                  <a:pt x="0" y="694"/>
                </a:moveTo>
                <a:lnTo>
                  <a:pt x="7435" y="1"/>
                </a:lnTo>
              </a:path>
            </a:pathLst>
          </a:custGeom>
          <a:noFill/>
          <a:ln w="7875"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76"/>
          <p:cNvSpPr/>
          <p:nvPr/>
        </p:nvSpPr>
        <p:spPr>
          <a:xfrm>
            <a:off x="6542147" y="2992506"/>
            <a:ext cx="701455" cy="65475"/>
          </a:xfrm>
          <a:custGeom>
            <a:avLst/>
            <a:gdLst/>
            <a:ahLst/>
            <a:cxnLst/>
            <a:rect l="l" t="t" r="r" b="b"/>
            <a:pathLst>
              <a:path w="7435" h="694" fill="none" extrusionOk="0">
                <a:moveTo>
                  <a:pt x="0" y="693"/>
                </a:moveTo>
                <a:lnTo>
                  <a:pt x="7435" y="0"/>
                </a:lnTo>
              </a:path>
            </a:pathLst>
          </a:custGeom>
          <a:noFill/>
          <a:ln w="7875"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76"/>
          <p:cNvSpPr/>
          <p:nvPr/>
        </p:nvSpPr>
        <p:spPr>
          <a:xfrm>
            <a:off x="6584885" y="3157703"/>
            <a:ext cx="652773" cy="61890"/>
          </a:xfrm>
          <a:custGeom>
            <a:avLst/>
            <a:gdLst/>
            <a:ahLst/>
            <a:cxnLst/>
            <a:rect l="l" t="t" r="r" b="b"/>
            <a:pathLst>
              <a:path w="6919" h="656" fill="none" extrusionOk="0">
                <a:moveTo>
                  <a:pt x="1" y="656"/>
                </a:moveTo>
                <a:lnTo>
                  <a:pt x="6919" y="1"/>
                </a:lnTo>
              </a:path>
            </a:pathLst>
          </a:custGeom>
          <a:noFill/>
          <a:ln w="7875"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76"/>
          <p:cNvSpPr/>
          <p:nvPr/>
        </p:nvSpPr>
        <p:spPr>
          <a:xfrm>
            <a:off x="6204488" y="1292418"/>
            <a:ext cx="1376777" cy="877503"/>
          </a:xfrm>
          <a:custGeom>
            <a:avLst/>
            <a:gdLst/>
            <a:ahLst/>
            <a:cxnLst/>
            <a:rect l="l" t="t" r="r" b="b"/>
            <a:pathLst>
              <a:path w="14593" h="9301" extrusionOk="0">
                <a:moveTo>
                  <a:pt x="7296" y="1"/>
                </a:moveTo>
                <a:cubicBezTo>
                  <a:pt x="3163" y="1"/>
                  <a:pt x="1" y="3668"/>
                  <a:pt x="618" y="7763"/>
                </a:cubicBezTo>
                <a:cubicBezTo>
                  <a:pt x="4940" y="9300"/>
                  <a:pt x="9665" y="9300"/>
                  <a:pt x="13988" y="7763"/>
                </a:cubicBezTo>
                <a:cubicBezTo>
                  <a:pt x="14592" y="3668"/>
                  <a:pt x="11430" y="1"/>
                  <a:pt x="729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76"/>
          <p:cNvSpPr/>
          <p:nvPr/>
        </p:nvSpPr>
        <p:spPr>
          <a:xfrm>
            <a:off x="6263925" y="1630077"/>
            <a:ext cx="1096195" cy="1003453"/>
          </a:xfrm>
          <a:custGeom>
            <a:avLst/>
            <a:gdLst/>
            <a:ahLst/>
            <a:cxnLst/>
            <a:rect l="l" t="t" r="r" b="b"/>
            <a:pathLst>
              <a:path w="11619" h="10636" extrusionOk="0">
                <a:moveTo>
                  <a:pt x="3693" y="0"/>
                </a:moveTo>
                <a:cubicBezTo>
                  <a:pt x="1651" y="0"/>
                  <a:pt x="1" y="1651"/>
                  <a:pt x="1" y="3680"/>
                </a:cubicBezTo>
                <a:cubicBezTo>
                  <a:pt x="1" y="3957"/>
                  <a:pt x="227" y="4184"/>
                  <a:pt x="505" y="4184"/>
                </a:cubicBezTo>
                <a:lnTo>
                  <a:pt x="794" y="4184"/>
                </a:lnTo>
                <a:cubicBezTo>
                  <a:pt x="794" y="4827"/>
                  <a:pt x="1311" y="5356"/>
                  <a:pt x="1966" y="5356"/>
                </a:cubicBezTo>
                <a:lnTo>
                  <a:pt x="2483" y="5356"/>
                </a:lnTo>
                <a:cubicBezTo>
                  <a:pt x="2483" y="6175"/>
                  <a:pt x="3151" y="6843"/>
                  <a:pt x="3982" y="6843"/>
                </a:cubicBezTo>
                <a:lnTo>
                  <a:pt x="5646" y="6843"/>
                </a:lnTo>
                <a:cubicBezTo>
                  <a:pt x="5646" y="6843"/>
                  <a:pt x="5647" y="6843"/>
                  <a:pt x="5649" y="6843"/>
                </a:cubicBezTo>
                <a:cubicBezTo>
                  <a:pt x="5721" y="6843"/>
                  <a:pt x="7133" y="6891"/>
                  <a:pt x="7133" y="10636"/>
                </a:cubicBezTo>
                <a:lnTo>
                  <a:pt x="7901" y="10636"/>
                </a:lnTo>
                <a:lnTo>
                  <a:pt x="7901" y="9451"/>
                </a:lnTo>
                <a:cubicBezTo>
                  <a:pt x="7901" y="8972"/>
                  <a:pt x="8279" y="8594"/>
                  <a:pt x="8758" y="8594"/>
                </a:cubicBezTo>
                <a:cubicBezTo>
                  <a:pt x="9678" y="8594"/>
                  <a:pt x="10422" y="7851"/>
                  <a:pt x="10422" y="6931"/>
                </a:cubicBezTo>
                <a:cubicBezTo>
                  <a:pt x="11077" y="6931"/>
                  <a:pt x="11619" y="6389"/>
                  <a:pt x="11619" y="5734"/>
                </a:cubicBezTo>
                <a:lnTo>
                  <a:pt x="11619" y="2987"/>
                </a:lnTo>
                <a:cubicBezTo>
                  <a:pt x="11619" y="2155"/>
                  <a:pt x="10951" y="1487"/>
                  <a:pt x="10132" y="1487"/>
                </a:cubicBezTo>
                <a:cubicBezTo>
                  <a:pt x="10132" y="668"/>
                  <a:pt x="9464" y="0"/>
                  <a:pt x="86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76"/>
          <p:cNvSpPr/>
          <p:nvPr/>
        </p:nvSpPr>
        <p:spPr>
          <a:xfrm>
            <a:off x="7028304" y="1770367"/>
            <a:ext cx="190388" cy="160575"/>
          </a:xfrm>
          <a:custGeom>
            <a:avLst/>
            <a:gdLst/>
            <a:ahLst/>
            <a:cxnLst/>
            <a:rect l="l" t="t" r="r" b="b"/>
            <a:pathLst>
              <a:path w="2018" h="1702" fill="none" extrusionOk="0">
                <a:moveTo>
                  <a:pt x="2017" y="0"/>
                </a:moveTo>
                <a:lnTo>
                  <a:pt x="971" y="0"/>
                </a:lnTo>
                <a:cubicBezTo>
                  <a:pt x="429" y="0"/>
                  <a:pt x="1" y="441"/>
                  <a:pt x="1" y="983"/>
                </a:cubicBezTo>
                <a:lnTo>
                  <a:pt x="1" y="1701"/>
                </a:lnTo>
              </a:path>
            </a:pathLst>
          </a:custGeom>
          <a:noFill/>
          <a:ln w="4100" cap="flat" cmpd="sng">
            <a:solidFill>
              <a:schemeClr val="dk1"/>
            </a:solidFill>
            <a:prstDash val="solid"/>
            <a:miter lim="126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76"/>
          <p:cNvSpPr/>
          <p:nvPr/>
        </p:nvSpPr>
        <p:spPr>
          <a:xfrm>
            <a:off x="6661021" y="1909431"/>
            <a:ext cx="557673" cy="303225"/>
          </a:xfrm>
          <a:custGeom>
            <a:avLst/>
            <a:gdLst/>
            <a:ahLst/>
            <a:cxnLst/>
            <a:rect l="l" t="t" r="r" b="b"/>
            <a:pathLst>
              <a:path w="5911" h="3214" fill="none" extrusionOk="0">
                <a:moveTo>
                  <a:pt x="5910" y="1"/>
                </a:moveTo>
                <a:lnTo>
                  <a:pt x="5910" y="240"/>
                </a:lnTo>
                <a:cubicBezTo>
                  <a:pt x="5910" y="845"/>
                  <a:pt x="5419" y="1336"/>
                  <a:pt x="4801" y="1336"/>
                </a:cubicBezTo>
                <a:lnTo>
                  <a:pt x="2659" y="1336"/>
                </a:lnTo>
                <a:cubicBezTo>
                  <a:pt x="2205" y="1336"/>
                  <a:pt x="1827" y="1702"/>
                  <a:pt x="1827" y="2168"/>
                </a:cubicBezTo>
                <a:lnTo>
                  <a:pt x="832" y="2168"/>
                </a:lnTo>
                <a:cubicBezTo>
                  <a:pt x="378" y="2168"/>
                  <a:pt x="0" y="2533"/>
                  <a:pt x="0" y="3000"/>
                </a:cubicBezTo>
                <a:lnTo>
                  <a:pt x="0" y="3214"/>
                </a:lnTo>
              </a:path>
            </a:pathLst>
          </a:custGeom>
          <a:noFill/>
          <a:ln w="4100" cap="flat" cmpd="sng">
            <a:solidFill>
              <a:schemeClr val="dk1"/>
            </a:solidFill>
            <a:prstDash val="solid"/>
            <a:miter lim="126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76"/>
          <p:cNvSpPr/>
          <p:nvPr/>
        </p:nvSpPr>
        <p:spPr>
          <a:xfrm>
            <a:off x="6498088" y="1878581"/>
            <a:ext cx="394834" cy="256807"/>
          </a:xfrm>
          <a:custGeom>
            <a:avLst/>
            <a:gdLst/>
            <a:ahLst/>
            <a:cxnLst/>
            <a:rect l="l" t="t" r="r" b="b"/>
            <a:pathLst>
              <a:path w="4185" h="2722" fill="none" extrusionOk="0">
                <a:moveTo>
                  <a:pt x="1" y="2722"/>
                </a:moveTo>
                <a:lnTo>
                  <a:pt x="1" y="2319"/>
                </a:lnTo>
                <a:cubicBezTo>
                  <a:pt x="1" y="1500"/>
                  <a:pt x="669" y="832"/>
                  <a:pt x="1488" y="832"/>
                </a:cubicBezTo>
                <a:lnTo>
                  <a:pt x="2874" y="832"/>
                </a:lnTo>
                <a:cubicBezTo>
                  <a:pt x="2874" y="378"/>
                  <a:pt x="3239" y="0"/>
                  <a:pt x="3706" y="0"/>
                </a:cubicBezTo>
                <a:lnTo>
                  <a:pt x="4184" y="0"/>
                </a:lnTo>
              </a:path>
            </a:pathLst>
          </a:custGeom>
          <a:noFill/>
          <a:ln w="4100" cap="flat" cmpd="sng">
            <a:solidFill>
              <a:schemeClr val="dk1"/>
            </a:solidFill>
            <a:prstDash val="solid"/>
            <a:miter lim="126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76"/>
          <p:cNvSpPr/>
          <p:nvPr/>
        </p:nvSpPr>
        <p:spPr>
          <a:xfrm>
            <a:off x="6838105" y="2191238"/>
            <a:ext cx="405495" cy="92741"/>
          </a:xfrm>
          <a:custGeom>
            <a:avLst/>
            <a:gdLst/>
            <a:ahLst/>
            <a:cxnLst/>
            <a:rect l="l" t="t" r="r" b="b"/>
            <a:pathLst>
              <a:path w="4298" h="983" fill="none" extrusionOk="0">
                <a:moveTo>
                  <a:pt x="1" y="0"/>
                </a:moveTo>
                <a:lnTo>
                  <a:pt x="2319" y="0"/>
                </a:lnTo>
                <a:cubicBezTo>
                  <a:pt x="2597" y="0"/>
                  <a:pt x="2811" y="214"/>
                  <a:pt x="2811" y="491"/>
                </a:cubicBezTo>
                <a:lnTo>
                  <a:pt x="3806" y="491"/>
                </a:lnTo>
                <a:cubicBezTo>
                  <a:pt x="4084" y="491"/>
                  <a:pt x="4298" y="706"/>
                  <a:pt x="4298" y="983"/>
                </a:cubicBezTo>
                <a:lnTo>
                  <a:pt x="4298" y="983"/>
                </a:lnTo>
              </a:path>
            </a:pathLst>
          </a:custGeom>
          <a:noFill/>
          <a:ln w="4100" cap="flat" cmpd="sng">
            <a:solidFill>
              <a:schemeClr val="dk1"/>
            </a:solidFill>
            <a:prstDash val="solid"/>
            <a:miter lim="126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76"/>
          <p:cNvSpPr/>
          <p:nvPr/>
        </p:nvSpPr>
        <p:spPr>
          <a:xfrm>
            <a:off x="7218597" y="2131801"/>
            <a:ext cx="140385" cy="94"/>
          </a:xfrm>
          <a:custGeom>
            <a:avLst/>
            <a:gdLst/>
            <a:ahLst/>
            <a:cxnLst/>
            <a:rect l="l" t="t" r="r" b="b"/>
            <a:pathLst>
              <a:path w="1488" h="1" fill="none" extrusionOk="0">
                <a:moveTo>
                  <a:pt x="1487" y="0"/>
                </a:moveTo>
                <a:lnTo>
                  <a:pt x="0" y="0"/>
                </a:lnTo>
              </a:path>
            </a:pathLst>
          </a:custGeom>
          <a:noFill/>
          <a:ln w="4100" cap="flat" cmpd="sng">
            <a:solidFill>
              <a:schemeClr val="dk1"/>
            </a:solidFill>
            <a:prstDash val="solid"/>
            <a:miter lim="126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76"/>
          <p:cNvSpPr/>
          <p:nvPr/>
        </p:nvSpPr>
        <p:spPr>
          <a:xfrm>
            <a:off x="6695456" y="1630077"/>
            <a:ext cx="123781" cy="221239"/>
          </a:xfrm>
          <a:custGeom>
            <a:avLst/>
            <a:gdLst/>
            <a:ahLst/>
            <a:cxnLst/>
            <a:rect l="l" t="t" r="r" b="b"/>
            <a:pathLst>
              <a:path w="1312" h="2345" fill="none" extrusionOk="0">
                <a:moveTo>
                  <a:pt x="1311" y="0"/>
                </a:moveTo>
                <a:lnTo>
                  <a:pt x="1311" y="694"/>
                </a:lnTo>
                <a:lnTo>
                  <a:pt x="618" y="694"/>
                </a:lnTo>
                <a:cubicBezTo>
                  <a:pt x="278" y="694"/>
                  <a:pt x="1" y="971"/>
                  <a:pt x="1" y="1311"/>
                </a:cubicBezTo>
                <a:lnTo>
                  <a:pt x="1" y="2344"/>
                </a:lnTo>
              </a:path>
            </a:pathLst>
          </a:custGeom>
          <a:noFill/>
          <a:ln w="4100" cap="flat" cmpd="sng">
            <a:solidFill>
              <a:schemeClr val="dk1"/>
            </a:solidFill>
            <a:prstDash val="solid"/>
            <a:miter lim="126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76"/>
          <p:cNvSpPr/>
          <p:nvPr/>
        </p:nvSpPr>
        <p:spPr>
          <a:xfrm>
            <a:off x="6533844" y="1770367"/>
            <a:ext cx="158122" cy="80948"/>
          </a:xfrm>
          <a:custGeom>
            <a:avLst/>
            <a:gdLst/>
            <a:ahLst/>
            <a:cxnLst/>
            <a:rect l="l" t="t" r="r" b="b"/>
            <a:pathLst>
              <a:path w="1676" h="858" fill="none" extrusionOk="0">
                <a:moveTo>
                  <a:pt x="1676" y="0"/>
                </a:moveTo>
                <a:lnTo>
                  <a:pt x="353" y="0"/>
                </a:lnTo>
                <a:cubicBezTo>
                  <a:pt x="164" y="0"/>
                  <a:pt x="0" y="164"/>
                  <a:pt x="0" y="353"/>
                </a:cubicBezTo>
                <a:lnTo>
                  <a:pt x="0" y="857"/>
                </a:lnTo>
              </a:path>
            </a:pathLst>
          </a:custGeom>
          <a:noFill/>
          <a:ln w="4100" cap="flat" cmpd="sng">
            <a:solidFill>
              <a:schemeClr val="dk1"/>
            </a:solidFill>
            <a:prstDash val="solid"/>
            <a:miter lim="126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76"/>
          <p:cNvSpPr/>
          <p:nvPr/>
        </p:nvSpPr>
        <p:spPr>
          <a:xfrm>
            <a:off x="6335249" y="1810747"/>
            <a:ext cx="198596" cy="214069"/>
          </a:xfrm>
          <a:custGeom>
            <a:avLst/>
            <a:gdLst/>
            <a:ahLst/>
            <a:cxnLst/>
            <a:rect l="l" t="t" r="r" b="b"/>
            <a:pathLst>
              <a:path w="2105" h="2269" fill="none" extrusionOk="0">
                <a:moveTo>
                  <a:pt x="2105" y="1"/>
                </a:moveTo>
                <a:lnTo>
                  <a:pt x="1110" y="1"/>
                </a:lnTo>
                <a:cubicBezTo>
                  <a:pt x="807" y="1"/>
                  <a:pt x="555" y="253"/>
                  <a:pt x="555" y="555"/>
                </a:cubicBezTo>
                <a:lnTo>
                  <a:pt x="555" y="1047"/>
                </a:lnTo>
                <a:lnTo>
                  <a:pt x="555" y="1047"/>
                </a:lnTo>
                <a:cubicBezTo>
                  <a:pt x="253" y="1047"/>
                  <a:pt x="1" y="1299"/>
                  <a:pt x="1" y="1601"/>
                </a:cubicBezTo>
                <a:lnTo>
                  <a:pt x="1" y="2269"/>
                </a:lnTo>
              </a:path>
            </a:pathLst>
          </a:custGeom>
          <a:noFill/>
          <a:ln w="4100" cap="flat" cmpd="sng">
            <a:solidFill>
              <a:schemeClr val="dk1"/>
            </a:solidFill>
            <a:prstDash val="solid"/>
            <a:miter lim="126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76"/>
          <p:cNvSpPr/>
          <p:nvPr/>
        </p:nvSpPr>
        <p:spPr>
          <a:xfrm>
            <a:off x="7162650" y="2081799"/>
            <a:ext cx="56041" cy="86892"/>
          </a:xfrm>
          <a:custGeom>
            <a:avLst/>
            <a:gdLst/>
            <a:ahLst/>
            <a:cxnLst/>
            <a:rect l="l" t="t" r="r" b="b"/>
            <a:pathLst>
              <a:path w="594" h="921" fill="none" extrusionOk="0">
                <a:moveTo>
                  <a:pt x="593" y="1"/>
                </a:moveTo>
                <a:lnTo>
                  <a:pt x="593" y="328"/>
                </a:lnTo>
                <a:cubicBezTo>
                  <a:pt x="593" y="656"/>
                  <a:pt x="328" y="921"/>
                  <a:pt x="1" y="921"/>
                </a:cubicBezTo>
                <a:lnTo>
                  <a:pt x="1" y="921"/>
                </a:lnTo>
              </a:path>
            </a:pathLst>
          </a:custGeom>
          <a:noFill/>
          <a:ln w="4100" cap="flat" cmpd="sng">
            <a:solidFill>
              <a:schemeClr val="dk1"/>
            </a:solidFill>
            <a:prstDash val="solid"/>
            <a:miter lim="126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76"/>
          <p:cNvSpPr/>
          <p:nvPr/>
        </p:nvSpPr>
        <p:spPr>
          <a:xfrm>
            <a:off x="6833388" y="2113970"/>
            <a:ext cx="59532" cy="35757"/>
          </a:xfrm>
          <a:custGeom>
            <a:avLst/>
            <a:gdLst/>
            <a:ahLst/>
            <a:cxnLst/>
            <a:rect l="l" t="t" r="r" b="b"/>
            <a:pathLst>
              <a:path w="631" h="379" fill="none" extrusionOk="0">
                <a:moveTo>
                  <a:pt x="0" y="0"/>
                </a:moveTo>
                <a:lnTo>
                  <a:pt x="265" y="0"/>
                </a:lnTo>
                <a:cubicBezTo>
                  <a:pt x="467" y="0"/>
                  <a:pt x="630" y="164"/>
                  <a:pt x="630" y="378"/>
                </a:cubicBezTo>
                <a:lnTo>
                  <a:pt x="630" y="378"/>
                </a:lnTo>
              </a:path>
            </a:pathLst>
          </a:custGeom>
          <a:noFill/>
          <a:ln w="4100" cap="flat" cmpd="sng">
            <a:solidFill>
              <a:schemeClr val="dk1"/>
            </a:solidFill>
            <a:prstDash val="solid"/>
            <a:miter lim="126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76"/>
          <p:cNvSpPr/>
          <p:nvPr/>
        </p:nvSpPr>
        <p:spPr>
          <a:xfrm>
            <a:off x="6387610" y="1909431"/>
            <a:ext cx="48776" cy="54814"/>
          </a:xfrm>
          <a:custGeom>
            <a:avLst/>
            <a:gdLst/>
            <a:ahLst/>
            <a:cxnLst/>
            <a:rect l="l" t="t" r="r" b="b"/>
            <a:pathLst>
              <a:path w="517" h="581" fill="none" extrusionOk="0">
                <a:moveTo>
                  <a:pt x="0" y="1"/>
                </a:moveTo>
                <a:lnTo>
                  <a:pt x="0" y="1"/>
                </a:lnTo>
                <a:cubicBezTo>
                  <a:pt x="277" y="1"/>
                  <a:pt x="517" y="227"/>
                  <a:pt x="517" y="517"/>
                </a:cubicBezTo>
                <a:lnTo>
                  <a:pt x="517" y="580"/>
                </a:lnTo>
              </a:path>
            </a:pathLst>
          </a:custGeom>
          <a:noFill/>
          <a:ln w="4100" cap="flat" cmpd="sng">
            <a:solidFill>
              <a:schemeClr val="dk1"/>
            </a:solidFill>
            <a:prstDash val="solid"/>
            <a:miter lim="126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76"/>
          <p:cNvSpPr/>
          <p:nvPr/>
        </p:nvSpPr>
        <p:spPr>
          <a:xfrm>
            <a:off x="6502899" y="1851221"/>
            <a:ext cx="78589" cy="27454"/>
          </a:xfrm>
          <a:custGeom>
            <a:avLst/>
            <a:gdLst/>
            <a:ahLst/>
            <a:cxnLst/>
            <a:rect l="l" t="t" r="r" b="b"/>
            <a:pathLst>
              <a:path w="833" h="291" fill="none" extrusionOk="0">
                <a:moveTo>
                  <a:pt x="0" y="290"/>
                </a:moveTo>
                <a:lnTo>
                  <a:pt x="0" y="290"/>
                </a:lnTo>
                <a:cubicBezTo>
                  <a:pt x="0" y="126"/>
                  <a:pt x="126" y="0"/>
                  <a:pt x="303" y="0"/>
                </a:cubicBezTo>
                <a:lnTo>
                  <a:pt x="530" y="0"/>
                </a:lnTo>
                <a:cubicBezTo>
                  <a:pt x="706" y="0"/>
                  <a:pt x="832" y="126"/>
                  <a:pt x="832" y="290"/>
                </a:cubicBezTo>
                <a:lnTo>
                  <a:pt x="832" y="290"/>
                </a:lnTo>
              </a:path>
            </a:pathLst>
          </a:custGeom>
          <a:noFill/>
          <a:ln w="4100" cap="flat" cmpd="sng">
            <a:solidFill>
              <a:schemeClr val="dk1"/>
            </a:solidFill>
            <a:prstDash val="solid"/>
            <a:miter lim="126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76"/>
          <p:cNvSpPr/>
          <p:nvPr/>
        </p:nvSpPr>
        <p:spPr>
          <a:xfrm>
            <a:off x="6769140" y="1956981"/>
            <a:ext cx="69061" cy="41700"/>
          </a:xfrm>
          <a:custGeom>
            <a:avLst/>
            <a:gdLst/>
            <a:ahLst/>
            <a:cxnLst/>
            <a:rect l="l" t="t" r="r" b="b"/>
            <a:pathLst>
              <a:path w="732" h="442" fill="none" extrusionOk="0">
                <a:moveTo>
                  <a:pt x="1" y="1"/>
                </a:moveTo>
                <a:lnTo>
                  <a:pt x="303" y="1"/>
                </a:lnTo>
                <a:cubicBezTo>
                  <a:pt x="530" y="1"/>
                  <a:pt x="732" y="202"/>
                  <a:pt x="732" y="442"/>
                </a:cubicBezTo>
                <a:lnTo>
                  <a:pt x="732" y="442"/>
                </a:lnTo>
              </a:path>
            </a:pathLst>
          </a:custGeom>
          <a:noFill/>
          <a:ln w="4100" cap="flat" cmpd="sng">
            <a:solidFill>
              <a:schemeClr val="dk1"/>
            </a:solidFill>
            <a:prstDash val="solid"/>
            <a:miter lim="126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76"/>
          <p:cNvSpPr/>
          <p:nvPr/>
        </p:nvSpPr>
        <p:spPr>
          <a:xfrm>
            <a:off x="6892825" y="1770367"/>
            <a:ext cx="66702" cy="139159"/>
          </a:xfrm>
          <a:custGeom>
            <a:avLst/>
            <a:gdLst/>
            <a:ahLst/>
            <a:cxnLst/>
            <a:rect l="l" t="t" r="r" b="b"/>
            <a:pathLst>
              <a:path w="707" h="1475" fill="none" extrusionOk="0">
                <a:moveTo>
                  <a:pt x="706" y="0"/>
                </a:moveTo>
                <a:lnTo>
                  <a:pt x="353" y="0"/>
                </a:lnTo>
                <a:cubicBezTo>
                  <a:pt x="164" y="0"/>
                  <a:pt x="0" y="164"/>
                  <a:pt x="0" y="353"/>
                </a:cubicBezTo>
                <a:lnTo>
                  <a:pt x="0" y="1122"/>
                </a:lnTo>
                <a:cubicBezTo>
                  <a:pt x="0" y="1323"/>
                  <a:pt x="164" y="1475"/>
                  <a:pt x="353" y="1475"/>
                </a:cubicBezTo>
                <a:lnTo>
                  <a:pt x="353" y="1475"/>
                </a:lnTo>
              </a:path>
            </a:pathLst>
          </a:custGeom>
          <a:noFill/>
          <a:ln w="4100" cap="flat" cmpd="sng">
            <a:solidFill>
              <a:schemeClr val="dk1"/>
            </a:solidFill>
            <a:prstDash val="solid"/>
            <a:miter lim="126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76"/>
          <p:cNvSpPr/>
          <p:nvPr/>
        </p:nvSpPr>
        <p:spPr>
          <a:xfrm>
            <a:off x="6993868" y="2346907"/>
            <a:ext cx="239070" cy="75004"/>
          </a:xfrm>
          <a:custGeom>
            <a:avLst/>
            <a:gdLst/>
            <a:ahLst/>
            <a:cxnLst/>
            <a:rect l="l" t="t" r="r" b="b"/>
            <a:pathLst>
              <a:path w="2534" h="795" fill="none" extrusionOk="0">
                <a:moveTo>
                  <a:pt x="2533" y="1"/>
                </a:moveTo>
                <a:lnTo>
                  <a:pt x="807" y="1"/>
                </a:lnTo>
                <a:cubicBezTo>
                  <a:pt x="366" y="1"/>
                  <a:pt x="1" y="354"/>
                  <a:pt x="1" y="795"/>
                </a:cubicBezTo>
                <a:lnTo>
                  <a:pt x="1" y="795"/>
                </a:lnTo>
              </a:path>
            </a:pathLst>
          </a:custGeom>
          <a:noFill/>
          <a:ln w="4100" cap="flat" cmpd="sng">
            <a:solidFill>
              <a:schemeClr val="dk1"/>
            </a:solidFill>
            <a:prstDash val="solid"/>
            <a:miter lim="126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76"/>
          <p:cNvSpPr/>
          <p:nvPr/>
        </p:nvSpPr>
        <p:spPr>
          <a:xfrm>
            <a:off x="6854804" y="2237561"/>
            <a:ext cx="123686" cy="67834"/>
          </a:xfrm>
          <a:custGeom>
            <a:avLst/>
            <a:gdLst/>
            <a:ahLst/>
            <a:cxnLst/>
            <a:rect l="l" t="t" r="r" b="b"/>
            <a:pathLst>
              <a:path w="1311" h="719" fill="none" extrusionOk="0">
                <a:moveTo>
                  <a:pt x="0" y="719"/>
                </a:moveTo>
                <a:lnTo>
                  <a:pt x="605" y="719"/>
                </a:lnTo>
                <a:cubicBezTo>
                  <a:pt x="996" y="719"/>
                  <a:pt x="1311" y="404"/>
                  <a:pt x="1311" y="0"/>
                </a:cubicBezTo>
                <a:lnTo>
                  <a:pt x="1311" y="0"/>
                </a:lnTo>
              </a:path>
            </a:pathLst>
          </a:custGeom>
          <a:noFill/>
          <a:ln w="4100" cap="flat" cmpd="sng">
            <a:solidFill>
              <a:schemeClr val="dk1"/>
            </a:solidFill>
            <a:prstDash val="solid"/>
            <a:miter lim="126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76"/>
          <p:cNvSpPr/>
          <p:nvPr/>
        </p:nvSpPr>
        <p:spPr>
          <a:xfrm>
            <a:off x="7191237" y="1851221"/>
            <a:ext cx="60664" cy="58305"/>
          </a:xfrm>
          <a:custGeom>
            <a:avLst/>
            <a:gdLst/>
            <a:ahLst/>
            <a:cxnLst/>
            <a:rect l="l" t="t" r="r" b="b"/>
            <a:pathLst>
              <a:path w="643" h="618" fill="none" extrusionOk="0">
                <a:moveTo>
                  <a:pt x="0" y="618"/>
                </a:moveTo>
                <a:lnTo>
                  <a:pt x="164" y="618"/>
                </a:lnTo>
                <a:cubicBezTo>
                  <a:pt x="429" y="618"/>
                  <a:pt x="643" y="403"/>
                  <a:pt x="643" y="139"/>
                </a:cubicBezTo>
                <a:lnTo>
                  <a:pt x="643" y="0"/>
                </a:lnTo>
              </a:path>
            </a:pathLst>
          </a:custGeom>
          <a:noFill/>
          <a:ln w="4100" cap="flat" cmpd="sng">
            <a:solidFill>
              <a:schemeClr val="dk1"/>
            </a:solidFill>
            <a:prstDash val="solid"/>
            <a:miter lim="126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76"/>
          <p:cNvSpPr/>
          <p:nvPr/>
        </p:nvSpPr>
        <p:spPr>
          <a:xfrm>
            <a:off x="6819142" y="1695458"/>
            <a:ext cx="44059" cy="45286"/>
          </a:xfrm>
          <a:custGeom>
            <a:avLst/>
            <a:gdLst/>
            <a:ahLst/>
            <a:cxnLst/>
            <a:rect l="l" t="t" r="r" b="b"/>
            <a:pathLst>
              <a:path w="467" h="480" fill="none" extrusionOk="0">
                <a:moveTo>
                  <a:pt x="0" y="1"/>
                </a:moveTo>
                <a:lnTo>
                  <a:pt x="0" y="1"/>
                </a:lnTo>
                <a:cubicBezTo>
                  <a:pt x="252" y="1"/>
                  <a:pt x="466" y="215"/>
                  <a:pt x="466" y="479"/>
                </a:cubicBezTo>
                <a:lnTo>
                  <a:pt x="466" y="479"/>
                </a:lnTo>
              </a:path>
            </a:pathLst>
          </a:custGeom>
          <a:noFill/>
          <a:ln w="4100" cap="flat" cmpd="sng">
            <a:solidFill>
              <a:schemeClr val="dk1"/>
            </a:solidFill>
            <a:prstDash val="solid"/>
            <a:miter lim="126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76"/>
          <p:cNvSpPr/>
          <p:nvPr/>
        </p:nvSpPr>
        <p:spPr>
          <a:xfrm>
            <a:off x="7028304" y="1630077"/>
            <a:ext cx="94" cy="51229"/>
          </a:xfrm>
          <a:custGeom>
            <a:avLst/>
            <a:gdLst/>
            <a:ahLst/>
            <a:cxnLst/>
            <a:rect l="l" t="t" r="r" b="b"/>
            <a:pathLst>
              <a:path w="1" h="543" fill="none" extrusionOk="0">
                <a:moveTo>
                  <a:pt x="1" y="0"/>
                </a:moveTo>
                <a:lnTo>
                  <a:pt x="1" y="542"/>
                </a:lnTo>
              </a:path>
            </a:pathLst>
          </a:custGeom>
          <a:noFill/>
          <a:ln w="4100" cap="flat" cmpd="sng">
            <a:solidFill>
              <a:schemeClr val="dk1"/>
            </a:solidFill>
            <a:prstDash val="solid"/>
            <a:miter lim="126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76"/>
          <p:cNvSpPr/>
          <p:nvPr/>
        </p:nvSpPr>
        <p:spPr>
          <a:xfrm>
            <a:off x="6985566" y="1681212"/>
            <a:ext cx="89250" cy="32172"/>
          </a:xfrm>
          <a:custGeom>
            <a:avLst/>
            <a:gdLst/>
            <a:ahLst/>
            <a:cxnLst/>
            <a:rect l="l" t="t" r="r" b="b"/>
            <a:pathLst>
              <a:path w="946" h="341" fill="none" extrusionOk="0">
                <a:moveTo>
                  <a:pt x="0" y="341"/>
                </a:moveTo>
                <a:lnTo>
                  <a:pt x="0" y="341"/>
                </a:lnTo>
                <a:cubicBezTo>
                  <a:pt x="0" y="152"/>
                  <a:pt x="152" y="0"/>
                  <a:pt x="341" y="0"/>
                </a:cubicBezTo>
                <a:lnTo>
                  <a:pt x="945" y="0"/>
                </a:lnTo>
              </a:path>
            </a:pathLst>
          </a:custGeom>
          <a:noFill/>
          <a:ln w="4100" cap="flat" cmpd="sng">
            <a:solidFill>
              <a:schemeClr val="dk1"/>
            </a:solidFill>
            <a:prstDash val="solid"/>
            <a:miter lim="126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76"/>
          <p:cNvSpPr/>
          <p:nvPr/>
        </p:nvSpPr>
        <p:spPr>
          <a:xfrm>
            <a:off x="7260202" y="1227698"/>
            <a:ext cx="570693" cy="516633"/>
          </a:xfrm>
          <a:custGeom>
            <a:avLst/>
            <a:gdLst/>
            <a:ahLst/>
            <a:cxnLst/>
            <a:rect l="l" t="t" r="r" b="b"/>
            <a:pathLst>
              <a:path w="6049" h="5476" extrusionOk="0">
                <a:moveTo>
                  <a:pt x="3043" y="1"/>
                </a:moveTo>
                <a:cubicBezTo>
                  <a:pt x="2460" y="1"/>
                  <a:pt x="1872" y="189"/>
                  <a:pt x="1374" y="573"/>
                </a:cubicBezTo>
                <a:cubicBezTo>
                  <a:pt x="290" y="1405"/>
                  <a:pt x="0" y="2917"/>
                  <a:pt x="681" y="4102"/>
                </a:cubicBezTo>
                <a:lnTo>
                  <a:pt x="655" y="4215"/>
                </a:lnTo>
                <a:lnTo>
                  <a:pt x="315" y="5475"/>
                </a:lnTo>
                <a:lnTo>
                  <a:pt x="1563" y="5135"/>
                </a:lnTo>
                <a:lnTo>
                  <a:pt x="1689" y="5097"/>
                </a:lnTo>
                <a:cubicBezTo>
                  <a:pt x="2114" y="5342"/>
                  <a:pt x="2582" y="5459"/>
                  <a:pt x="3046" y="5459"/>
                </a:cubicBezTo>
                <a:cubicBezTo>
                  <a:pt x="3872" y="5459"/>
                  <a:pt x="4684" y="5086"/>
                  <a:pt x="5217" y="4391"/>
                </a:cubicBezTo>
                <a:cubicBezTo>
                  <a:pt x="6049" y="3295"/>
                  <a:pt x="5935" y="1771"/>
                  <a:pt x="4965" y="800"/>
                </a:cubicBezTo>
                <a:cubicBezTo>
                  <a:pt x="4436" y="271"/>
                  <a:pt x="3742" y="1"/>
                  <a:pt x="30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76"/>
          <p:cNvSpPr/>
          <p:nvPr/>
        </p:nvSpPr>
        <p:spPr>
          <a:xfrm>
            <a:off x="7452760" y="1298362"/>
            <a:ext cx="196238" cy="373418"/>
          </a:xfrm>
          <a:custGeom>
            <a:avLst/>
            <a:gdLst/>
            <a:ahLst/>
            <a:cxnLst/>
            <a:rect l="l" t="t" r="r" b="b"/>
            <a:pathLst>
              <a:path w="2080" h="3958" extrusionOk="0">
                <a:moveTo>
                  <a:pt x="1021" y="1"/>
                </a:moveTo>
                <a:cubicBezTo>
                  <a:pt x="845" y="1"/>
                  <a:pt x="668" y="13"/>
                  <a:pt x="505" y="64"/>
                </a:cubicBezTo>
                <a:cubicBezTo>
                  <a:pt x="341" y="114"/>
                  <a:pt x="164" y="190"/>
                  <a:pt x="0" y="291"/>
                </a:cubicBezTo>
                <a:lnTo>
                  <a:pt x="0" y="782"/>
                </a:lnTo>
                <a:cubicBezTo>
                  <a:pt x="177" y="669"/>
                  <a:pt x="341" y="580"/>
                  <a:pt x="492" y="517"/>
                </a:cubicBezTo>
                <a:cubicBezTo>
                  <a:pt x="643" y="454"/>
                  <a:pt x="794" y="417"/>
                  <a:pt x="933" y="417"/>
                </a:cubicBezTo>
                <a:cubicBezTo>
                  <a:pt x="1122" y="417"/>
                  <a:pt x="1273" y="467"/>
                  <a:pt x="1387" y="568"/>
                </a:cubicBezTo>
                <a:cubicBezTo>
                  <a:pt x="1500" y="656"/>
                  <a:pt x="1550" y="782"/>
                  <a:pt x="1550" y="946"/>
                </a:cubicBezTo>
                <a:cubicBezTo>
                  <a:pt x="1550" y="1022"/>
                  <a:pt x="1538" y="1110"/>
                  <a:pt x="1487" y="1198"/>
                </a:cubicBezTo>
                <a:cubicBezTo>
                  <a:pt x="1450" y="1274"/>
                  <a:pt x="1374" y="1362"/>
                  <a:pt x="1273" y="1450"/>
                </a:cubicBezTo>
                <a:lnTo>
                  <a:pt x="1034" y="1689"/>
                </a:lnTo>
                <a:cubicBezTo>
                  <a:pt x="883" y="1841"/>
                  <a:pt x="782" y="1967"/>
                  <a:pt x="731" y="2080"/>
                </a:cubicBezTo>
                <a:cubicBezTo>
                  <a:pt x="681" y="2193"/>
                  <a:pt x="656" y="2332"/>
                  <a:pt x="656" y="2508"/>
                </a:cubicBezTo>
                <a:lnTo>
                  <a:pt x="656" y="2912"/>
                </a:lnTo>
                <a:lnTo>
                  <a:pt x="1160" y="2912"/>
                </a:lnTo>
                <a:lnTo>
                  <a:pt x="1160" y="2597"/>
                </a:lnTo>
                <a:cubicBezTo>
                  <a:pt x="1160" y="2496"/>
                  <a:pt x="1160" y="2433"/>
                  <a:pt x="1160" y="2382"/>
                </a:cubicBezTo>
                <a:cubicBezTo>
                  <a:pt x="1172" y="2332"/>
                  <a:pt x="1172" y="2282"/>
                  <a:pt x="1185" y="2244"/>
                </a:cubicBezTo>
                <a:cubicBezTo>
                  <a:pt x="1198" y="2206"/>
                  <a:pt x="1223" y="2156"/>
                  <a:pt x="1261" y="2118"/>
                </a:cubicBezTo>
                <a:cubicBezTo>
                  <a:pt x="1298" y="2067"/>
                  <a:pt x="1349" y="2004"/>
                  <a:pt x="1437" y="1916"/>
                </a:cubicBezTo>
                <a:lnTo>
                  <a:pt x="1664" y="1689"/>
                </a:lnTo>
                <a:cubicBezTo>
                  <a:pt x="1815" y="1551"/>
                  <a:pt x="1928" y="1412"/>
                  <a:pt x="1991" y="1299"/>
                </a:cubicBezTo>
                <a:cubicBezTo>
                  <a:pt x="2054" y="1173"/>
                  <a:pt x="2080" y="1047"/>
                  <a:pt x="2080" y="921"/>
                </a:cubicBezTo>
                <a:cubicBezTo>
                  <a:pt x="2080" y="643"/>
                  <a:pt x="1991" y="417"/>
                  <a:pt x="1790" y="253"/>
                </a:cubicBezTo>
                <a:cubicBezTo>
                  <a:pt x="1601" y="76"/>
                  <a:pt x="1349" y="1"/>
                  <a:pt x="1021" y="1"/>
                </a:cubicBezTo>
                <a:close/>
                <a:moveTo>
                  <a:pt x="643" y="3302"/>
                </a:moveTo>
                <a:lnTo>
                  <a:pt x="643" y="3957"/>
                </a:lnTo>
                <a:lnTo>
                  <a:pt x="1172" y="3957"/>
                </a:lnTo>
                <a:lnTo>
                  <a:pt x="1172" y="3302"/>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76"/>
          <p:cNvSpPr/>
          <p:nvPr/>
        </p:nvSpPr>
        <p:spPr>
          <a:xfrm>
            <a:off x="6214017" y="1114107"/>
            <a:ext cx="524370" cy="498236"/>
          </a:xfrm>
          <a:custGeom>
            <a:avLst/>
            <a:gdLst/>
            <a:ahLst/>
            <a:cxnLst/>
            <a:rect l="l" t="t" r="r" b="b"/>
            <a:pathLst>
              <a:path w="5558" h="5281" extrusionOk="0">
                <a:moveTo>
                  <a:pt x="3035" y="1"/>
                </a:moveTo>
                <a:cubicBezTo>
                  <a:pt x="2898" y="1"/>
                  <a:pt x="2759" y="13"/>
                  <a:pt x="2621" y="39"/>
                </a:cubicBezTo>
                <a:cubicBezTo>
                  <a:pt x="290" y="442"/>
                  <a:pt x="0" y="3668"/>
                  <a:pt x="2218" y="4487"/>
                </a:cubicBezTo>
                <a:cubicBezTo>
                  <a:pt x="2476" y="4578"/>
                  <a:pt x="2739" y="4626"/>
                  <a:pt x="3005" y="4626"/>
                </a:cubicBezTo>
                <a:cubicBezTo>
                  <a:pt x="3141" y="4626"/>
                  <a:pt x="3278" y="4613"/>
                  <a:pt x="3415" y="4587"/>
                </a:cubicBezTo>
                <a:lnTo>
                  <a:pt x="3503" y="4650"/>
                </a:lnTo>
                <a:lnTo>
                  <a:pt x="4398" y="5280"/>
                </a:lnTo>
                <a:lnTo>
                  <a:pt x="4499" y="4184"/>
                </a:lnTo>
                <a:lnTo>
                  <a:pt x="4511" y="4083"/>
                </a:lnTo>
                <a:cubicBezTo>
                  <a:pt x="5305" y="3403"/>
                  <a:pt x="5557" y="2281"/>
                  <a:pt x="5116" y="1336"/>
                </a:cubicBezTo>
                <a:cubicBezTo>
                  <a:pt x="4735" y="508"/>
                  <a:pt x="3911" y="1"/>
                  <a:pt x="3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76"/>
          <p:cNvSpPr/>
          <p:nvPr/>
        </p:nvSpPr>
        <p:spPr>
          <a:xfrm>
            <a:off x="6423273" y="1160525"/>
            <a:ext cx="165292" cy="316244"/>
          </a:xfrm>
          <a:custGeom>
            <a:avLst/>
            <a:gdLst/>
            <a:ahLst/>
            <a:cxnLst/>
            <a:rect l="l" t="t" r="r" b="b"/>
            <a:pathLst>
              <a:path w="1752" h="3352" extrusionOk="0">
                <a:moveTo>
                  <a:pt x="857" y="0"/>
                </a:moveTo>
                <a:cubicBezTo>
                  <a:pt x="706" y="0"/>
                  <a:pt x="555" y="13"/>
                  <a:pt x="416" y="63"/>
                </a:cubicBezTo>
                <a:cubicBezTo>
                  <a:pt x="277" y="101"/>
                  <a:pt x="139" y="164"/>
                  <a:pt x="0" y="240"/>
                </a:cubicBezTo>
                <a:lnTo>
                  <a:pt x="0" y="655"/>
                </a:lnTo>
                <a:cubicBezTo>
                  <a:pt x="139" y="567"/>
                  <a:pt x="277" y="492"/>
                  <a:pt x="403" y="441"/>
                </a:cubicBezTo>
                <a:cubicBezTo>
                  <a:pt x="542" y="378"/>
                  <a:pt x="668" y="353"/>
                  <a:pt x="781" y="353"/>
                </a:cubicBezTo>
                <a:cubicBezTo>
                  <a:pt x="945" y="353"/>
                  <a:pt x="1071" y="403"/>
                  <a:pt x="1159" y="479"/>
                </a:cubicBezTo>
                <a:cubicBezTo>
                  <a:pt x="1260" y="555"/>
                  <a:pt x="1311" y="668"/>
                  <a:pt x="1311" y="794"/>
                </a:cubicBezTo>
                <a:cubicBezTo>
                  <a:pt x="1311" y="870"/>
                  <a:pt x="1285" y="945"/>
                  <a:pt x="1248" y="1008"/>
                </a:cubicBezTo>
                <a:cubicBezTo>
                  <a:pt x="1210" y="1084"/>
                  <a:pt x="1159" y="1147"/>
                  <a:pt x="1071" y="1235"/>
                </a:cubicBezTo>
                <a:lnTo>
                  <a:pt x="870" y="1424"/>
                </a:lnTo>
                <a:cubicBezTo>
                  <a:pt x="744" y="1550"/>
                  <a:pt x="655" y="1663"/>
                  <a:pt x="618" y="1764"/>
                </a:cubicBezTo>
                <a:cubicBezTo>
                  <a:pt x="567" y="1852"/>
                  <a:pt x="555" y="1978"/>
                  <a:pt x="555" y="2130"/>
                </a:cubicBezTo>
                <a:lnTo>
                  <a:pt x="555" y="2470"/>
                </a:lnTo>
                <a:lnTo>
                  <a:pt x="970" y="2470"/>
                </a:lnTo>
                <a:lnTo>
                  <a:pt x="970" y="2193"/>
                </a:lnTo>
                <a:cubicBezTo>
                  <a:pt x="970" y="2117"/>
                  <a:pt x="970" y="2054"/>
                  <a:pt x="983" y="2016"/>
                </a:cubicBezTo>
                <a:cubicBezTo>
                  <a:pt x="983" y="1966"/>
                  <a:pt x="983" y="1928"/>
                  <a:pt x="996" y="1903"/>
                </a:cubicBezTo>
                <a:cubicBezTo>
                  <a:pt x="1008" y="1865"/>
                  <a:pt x="1033" y="1827"/>
                  <a:pt x="1059" y="1789"/>
                </a:cubicBezTo>
                <a:cubicBezTo>
                  <a:pt x="1084" y="1752"/>
                  <a:pt x="1134" y="1689"/>
                  <a:pt x="1210" y="1626"/>
                </a:cubicBezTo>
                <a:lnTo>
                  <a:pt x="1399" y="1437"/>
                </a:lnTo>
                <a:cubicBezTo>
                  <a:pt x="1537" y="1311"/>
                  <a:pt x="1626" y="1197"/>
                  <a:pt x="1676" y="1096"/>
                </a:cubicBezTo>
                <a:cubicBezTo>
                  <a:pt x="1726" y="996"/>
                  <a:pt x="1752" y="882"/>
                  <a:pt x="1752" y="781"/>
                </a:cubicBezTo>
                <a:cubicBezTo>
                  <a:pt x="1752" y="542"/>
                  <a:pt x="1676" y="353"/>
                  <a:pt x="1512" y="214"/>
                </a:cubicBezTo>
                <a:cubicBezTo>
                  <a:pt x="1348" y="63"/>
                  <a:pt x="1134" y="0"/>
                  <a:pt x="857" y="0"/>
                </a:cubicBezTo>
                <a:close/>
                <a:moveTo>
                  <a:pt x="542" y="2785"/>
                </a:moveTo>
                <a:lnTo>
                  <a:pt x="542" y="3352"/>
                </a:lnTo>
                <a:lnTo>
                  <a:pt x="983" y="3352"/>
                </a:lnTo>
                <a:lnTo>
                  <a:pt x="983" y="2785"/>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76"/>
          <p:cNvSpPr/>
          <p:nvPr/>
        </p:nvSpPr>
        <p:spPr>
          <a:xfrm>
            <a:off x="6960564" y="1131938"/>
            <a:ext cx="405495" cy="462574"/>
          </a:xfrm>
          <a:custGeom>
            <a:avLst/>
            <a:gdLst/>
            <a:ahLst/>
            <a:cxnLst/>
            <a:rect l="l" t="t" r="r" b="b"/>
            <a:pathLst>
              <a:path w="4298" h="4903" extrusionOk="0">
                <a:moveTo>
                  <a:pt x="2143" y="1"/>
                </a:moveTo>
                <a:cubicBezTo>
                  <a:pt x="1135" y="1"/>
                  <a:pt x="278" y="757"/>
                  <a:pt x="139" y="1765"/>
                </a:cubicBezTo>
                <a:cubicBezTo>
                  <a:pt x="1" y="2773"/>
                  <a:pt x="643" y="3718"/>
                  <a:pt x="1626" y="3983"/>
                </a:cubicBezTo>
                <a:lnTo>
                  <a:pt x="1664" y="4058"/>
                </a:lnTo>
                <a:lnTo>
                  <a:pt x="2155" y="4902"/>
                </a:lnTo>
                <a:lnTo>
                  <a:pt x="2634" y="4071"/>
                </a:lnTo>
                <a:lnTo>
                  <a:pt x="2672" y="3983"/>
                </a:lnTo>
                <a:cubicBezTo>
                  <a:pt x="3655" y="3718"/>
                  <a:pt x="4298" y="2773"/>
                  <a:pt x="4159" y="1765"/>
                </a:cubicBezTo>
                <a:cubicBezTo>
                  <a:pt x="4020" y="757"/>
                  <a:pt x="3164" y="1"/>
                  <a:pt x="2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76"/>
          <p:cNvSpPr/>
          <p:nvPr/>
        </p:nvSpPr>
        <p:spPr>
          <a:xfrm>
            <a:off x="7099723" y="1192602"/>
            <a:ext cx="131989" cy="250958"/>
          </a:xfrm>
          <a:custGeom>
            <a:avLst/>
            <a:gdLst/>
            <a:ahLst/>
            <a:cxnLst/>
            <a:rect l="l" t="t" r="r" b="b"/>
            <a:pathLst>
              <a:path w="1399" h="2660" extrusionOk="0">
                <a:moveTo>
                  <a:pt x="680" y="0"/>
                </a:moveTo>
                <a:cubicBezTo>
                  <a:pt x="567" y="0"/>
                  <a:pt x="441" y="13"/>
                  <a:pt x="328" y="51"/>
                </a:cubicBezTo>
                <a:cubicBezTo>
                  <a:pt x="214" y="76"/>
                  <a:pt x="113" y="126"/>
                  <a:pt x="0" y="202"/>
                </a:cubicBezTo>
                <a:lnTo>
                  <a:pt x="0" y="530"/>
                </a:lnTo>
                <a:cubicBezTo>
                  <a:pt x="113" y="441"/>
                  <a:pt x="214" y="391"/>
                  <a:pt x="328" y="341"/>
                </a:cubicBezTo>
                <a:cubicBezTo>
                  <a:pt x="428" y="303"/>
                  <a:pt x="529" y="290"/>
                  <a:pt x="617" y="290"/>
                </a:cubicBezTo>
                <a:cubicBezTo>
                  <a:pt x="743" y="290"/>
                  <a:pt x="844" y="315"/>
                  <a:pt x="920" y="378"/>
                </a:cubicBezTo>
                <a:cubicBezTo>
                  <a:pt x="995" y="441"/>
                  <a:pt x="1033" y="530"/>
                  <a:pt x="1033" y="630"/>
                </a:cubicBezTo>
                <a:cubicBezTo>
                  <a:pt x="1033" y="693"/>
                  <a:pt x="1021" y="744"/>
                  <a:pt x="995" y="807"/>
                </a:cubicBezTo>
                <a:cubicBezTo>
                  <a:pt x="958" y="857"/>
                  <a:pt x="920" y="920"/>
                  <a:pt x="844" y="971"/>
                </a:cubicBezTo>
                <a:lnTo>
                  <a:pt x="693" y="1134"/>
                </a:lnTo>
                <a:cubicBezTo>
                  <a:pt x="592" y="1235"/>
                  <a:pt x="517" y="1323"/>
                  <a:pt x="491" y="1399"/>
                </a:cubicBezTo>
                <a:cubicBezTo>
                  <a:pt x="454" y="1475"/>
                  <a:pt x="441" y="1563"/>
                  <a:pt x="441" y="1689"/>
                </a:cubicBezTo>
                <a:lnTo>
                  <a:pt x="441" y="1953"/>
                </a:lnTo>
                <a:lnTo>
                  <a:pt x="769" y="1953"/>
                </a:lnTo>
                <a:lnTo>
                  <a:pt x="769" y="1739"/>
                </a:lnTo>
                <a:cubicBezTo>
                  <a:pt x="769" y="1676"/>
                  <a:pt x="769" y="1638"/>
                  <a:pt x="781" y="1601"/>
                </a:cubicBezTo>
                <a:cubicBezTo>
                  <a:pt x="781" y="1563"/>
                  <a:pt x="781" y="1538"/>
                  <a:pt x="794" y="1512"/>
                </a:cubicBezTo>
                <a:cubicBezTo>
                  <a:pt x="806" y="1475"/>
                  <a:pt x="819" y="1449"/>
                  <a:pt x="844" y="1424"/>
                </a:cubicBezTo>
                <a:cubicBezTo>
                  <a:pt x="857" y="1386"/>
                  <a:pt x="907" y="1349"/>
                  <a:pt x="958" y="1286"/>
                </a:cubicBezTo>
                <a:lnTo>
                  <a:pt x="1109" y="1134"/>
                </a:lnTo>
                <a:cubicBezTo>
                  <a:pt x="1210" y="1034"/>
                  <a:pt x="1285" y="945"/>
                  <a:pt x="1336" y="870"/>
                </a:cubicBezTo>
                <a:cubicBezTo>
                  <a:pt x="1374" y="794"/>
                  <a:pt x="1399" y="706"/>
                  <a:pt x="1399" y="618"/>
                </a:cubicBezTo>
                <a:cubicBezTo>
                  <a:pt x="1399" y="429"/>
                  <a:pt x="1323" y="278"/>
                  <a:pt x="1197" y="164"/>
                </a:cubicBezTo>
                <a:cubicBezTo>
                  <a:pt x="1071" y="51"/>
                  <a:pt x="895" y="0"/>
                  <a:pt x="680" y="0"/>
                </a:cubicBezTo>
                <a:close/>
                <a:moveTo>
                  <a:pt x="428" y="2218"/>
                </a:moveTo>
                <a:lnTo>
                  <a:pt x="428" y="2659"/>
                </a:lnTo>
                <a:lnTo>
                  <a:pt x="781" y="2659"/>
                </a:lnTo>
                <a:lnTo>
                  <a:pt x="781" y="221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76"/>
          <p:cNvSpPr/>
          <p:nvPr/>
        </p:nvSpPr>
        <p:spPr>
          <a:xfrm>
            <a:off x="6059480" y="2181709"/>
            <a:ext cx="365021" cy="329830"/>
          </a:xfrm>
          <a:custGeom>
            <a:avLst/>
            <a:gdLst/>
            <a:ahLst/>
            <a:cxnLst/>
            <a:rect l="l" t="t" r="r" b="b"/>
            <a:pathLst>
              <a:path w="3869" h="3496" extrusionOk="0">
                <a:moveTo>
                  <a:pt x="3667" y="0"/>
                </a:moveTo>
                <a:lnTo>
                  <a:pt x="2861" y="214"/>
                </a:lnTo>
                <a:lnTo>
                  <a:pt x="2785" y="240"/>
                </a:lnTo>
                <a:cubicBezTo>
                  <a:pt x="2512" y="80"/>
                  <a:pt x="2210" y="3"/>
                  <a:pt x="1911" y="3"/>
                </a:cubicBezTo>
                <a:cubicBezTo>
                  <a:pt x="1385" y="3"/>
                  <a:pt x="867" y="243"/>
                  <a:pt x="529" y="693"/>
                </a:cubicBezTo>
                <a:cubicBezTo>
                  <a:pt x="0" y="1386"/>
                  <a:pt x="63" y="2369"/>
                  <a:pt x="681" y="2987"/>
                </a:cubicBezTo>
                <a:cubicBezTo>
                  <a:pt x="1018" y="3324"/>
                  <a:pt x="1465" y="3496"/>
                  <a:pt x="1916" y="3496"/>
                </a:cubicBezTo>
                <a:cubicBezTo>
                  <a:pt x="2290" y="3496"/>
                  <a:pt x="2667" y="3378"/>
                  <a:pt x="2987" y="3138"/>
                </a:cubicBezTo>
                <a:cubicBezTo>
                  <a:pt x="3680" y="2609"/>
                  <a:pt x="3869" y="1638"/>
                  <a:pt x="3428" y="882"/>
                </a:cubicBezTo>
                <a:lnTo>
                  <a:pt x="3453" y="807"/>
                </a:lnTo>
                <a:lnTo>
                  <a:pt x="366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76"/>
          <p:cNvSpPr/>
          <p:nvPr/>
        </p:nvSpPr>
        <p:spPr>
          <a:xfrm>
            <a:off x="6185430" y="2233976"/>
            <a:ext cx="113120" cy="216522"/>
          </a:xfrm>
          <a:custGeom>
            <a:avLst/>
            <a:gdLst/>
            <a:ahLst/>
            <a:cxnLst/>
            <a:rect l="l" t="t" r="r" b="b"/>
            <a:pathLst>
              <a:path w="1199" h="2295" extrusionOk="0">
                <a:moveTo>
                  <a:pt x="593" y="1"/>
                </a:moveTo>
                <a:cubicBezTo>
                  <a:pt x="480" y="1"/>
                  <a:pt x="379" y="13"/>
                  <a:pt x="291" y="38"/>
                </a:cubicBezTo>
                <a:cubicBezTo>
                  <a:pt x="190" y="64"/>
                  <a:pt x="89" y="114"/>
                  <a:pt x="1" y="165"/>
                </a:cubicBezTo>
                <a:lnTo>
                  <a:pt x="1" y="454"/>
                </a:lnTo>
                <a:cubicBezTo>
                  <a:pt x="102" y="379"/>
                  <a:pt x="190" y="328"/>
                  <a:pt x="278" y="303"/>
                </a:cubicBezTo>
                <a:cubicBezTo>
                  <a:pt x="366" y="265"/>
                  <a:pt x="455" y="240"/>
                  <a:pt x="530" y="240"/>
                </a:cubicBezTo>
                <a:cubicBezTo>
                  <a:pt x="644" y="240"/>
                  <a:pt x="732" y="278"/>
                  <a:pt x="795" y="328"/>
                </a:cubicBezTo>
                <a:cubicBezTo>
                  <a:pt x="858" y="379"/>
                  <a:pt x="896" y="454"/>
                  <a:pt x="896" y="543"/>
                </a:cubicBezTo>
                <a:cubicBezTo>
                  <a:pt x="896" y="593"/>
                  <a:pt x="883" y="643"/>
                  <a:pt x="858" y="694"/>
                </a:cubicBezTo>
                <a:cubicBezTo>
                  <a:pt x="833" y="732"/>
                  <a:pt x="795" y="782"/>
                  <a:pt x="732" y="845"/>
                </a:cubicBezTo>
                <a:lnTo>
                  <a:pt x="593" y="971"/>
                </a:lnTo>
                <a:cubicBezTo>
                  <a:pt x="505" y="1059"/>
                  <a:pt x="442" y="1135"/>
                  <a:pt x="417" y="1198"/>
                </a:cubicBezTo>
                <a:cubicBezTo>
                  <a:pt x="392" y="1273"/>
                  <a:pt x="379" y="1349"/>
                  <a:pt x="379" y="1450"/>
                </a:cubicBezTo>
                <a:lnTo>
                  <a:pt x="379" y="1689"/>
                </a:lnTo>
                <a:lnTo>
                  <a:pt x="669" y="1689"/>
                </a:lnTo>
                <a:lnTo>
                  <a:pt x="669" y="1500"/>
                </a:lnTo>
                <a:cubicBezTo>
                  <a:pt x="669" y="1450"/>
                  <a:pt x="669" y="1412"/>
                  <a:pt x="669" y="1374"/>
                </a:cubicBezTo>
                <a:cubicBezTo>
                  <a:pt x="669" y="1349"/>
                  <a:pt x="681" y="1324"/>
                  <a:pt x="681" y="1299"/>
                </a:cubicBezTo>
                <a:cubicBezTo>
                  <a:pt x="694" y="1273"/>
                  <a:pt x="707" y="1248"/>
                  <a:pt x="719" y="1223"/>
                </a:cubicBezTo>
                <a:cubicBezTo>
                  <a:pt x="744" y="1198"/>
                  <a:pt x="782" y="1160"/>
                  <a:pt x="820" y="1110"/>
                </a:cubicBezTo>
                <a:lnTo>
                  <a:pt x="959" y="984"/>
                </a:lnTo>
                <a:cubicBezTo>
                  <a:pt x="1047" y="895"/>
                  <a:pt x="1110" y="820"/>
                  <a:pt x="1148" y="744"/>
                </a:cubicBezTo>
                <a:cubicBezTo>
                  <a:pt x="1185" y="681"/>
                  <a:pt x="1198" y="606"/>
                  <a:pt x="1198" y="530"/>
                </a:cubicBezTo>
                <a:cubicBezTo>
                  <a:pt x="1198" y="366"/>
                  <a:pt x="1148" y="240"/>
                  <a:pt x="1034" y="139"/>
                </a:cubicBezTo>
                <a:cubicBezTo>
                  <a:pt x="921" y="51"/>
                  <a:pt x="770" y="1"/>
                  <a:pt x="593" y="1"/>
                </a:cubicBezTo>
                <a:close/>
                <a:moveTo>
                  <a:pt x="366" y="1903"/>
                </a:moveTo>
                <a:lnTo>
                  <a:pt x="366" y="2294"/>
                </a:lnTo>
                <a:lnTo>
                  <a:pt x="669" y="2294"/>
                </a:lnTo>
                <a:lnTo>
                  <a:pt x="669" y="1903"/>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76"/>
          <p:cNvSpPr/>
          <p:nvPr/>
        </p:nvSpPr>
        <p:spPr>
          <a:xfrm>
            <a:off x="5700405" y="1100050"/>
            <a:ext cx="746741" cy="674001"/>
          </a:xfrm>
          <a:custGeom>
            <a:avLst/>
            <a:gdLst/>
            <a:ahLst/>
            <a:cxnLst/>
            <a:rect l="l" t="t" r="r" b="b"/>
            <a:pathLst>
              <a:path w="7915" h="7144" extrusionOk="0">
                <a:moveTo>
                  <a:pt x="3930" y="1"/>
                </a:moveTo>
                <a:cubicBezTo>
                  <a:pt x="3008" y="1"/>
                  <a:pt x="2092" y="358"/>
                  <a:pt x="1399" y="1057"/>
                </a:cubicBezTo>
                <a:cubicBezTo>
                  <a:pt x="139" y="2317"/>
                  <a:pt x="1" y="4333"/>
                  <a:pt x="1097" y="5744"/>
                </a:cubicBezTo>
                <a:cubicBezTo>
                  <a:pt x="1790" y="6655"/>
                  <a:pt x="2848" y="7143"/>
                  <a:pt x="3926" y="7143"/>
                </a:cubicBezTo>
                <a:cubicBezTo>
                  <a:pt x="4535" y="7143"/>
                  <a:pt x="5150" y="6987"/>
                  <a:pt x="5709" y="6664"/>
                </a:cubicBezTo>
                <a:lnTo>
                  <a:pt x="5873" y="6702"/>
                </a:lnTo>
                <a:lnTo>
                  <a:pt x="7511" y="7143"/>
                </a:lnTo>
                <a:lnTo>
                  <a:pt x="7070" y="5505"/>
                </a:lnTo>
                <a:lnTo>
                  <a:pt x="7019" y="5354"/>
                </a:lnTo>
                <a:cubicBezTo>
                  <a:pt x="7914" y="3791"/>
                  <a:pt x="7511" y="1826"/>
                  <a:pt x="6087" y="729"/>
                </a:cubicBezTo>
                <a:cubicBezTo>
                  <a:pt x="5445" y="241"/>
                  <a:pt x="4686" y="1"/>
                  <a:pt x="39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76"/>
          <p:cNvSpPr/>
          <p:nvPr/>
        </p:nvSpPr>
        <p:spPr>
          <a:xfrm>
            <a:off x="5950041" y="1164016"/>
            <a:ext cx="271148" cy="516067"/>
          </a:xfrm>
          <a:custGeom>
            <a:avLst/>
            <a:gdLst/>
            <a:ahLst/>
            <a:cxnLst/>
            <a:rect l="l" t="t" r="r" b="b"/>
            <a:pathLst>
              <a:path w="2874" h="5470" extrusionOk="0">
                <a:moveTo>
                  <a:pt x="1412" y="1"/>
                </a:moveTo>
                <a:cubicBezTo>
                  <a:pt x="1160" y="1"/>
                  <a:pt x="921" y="26"/>
                  <a:pt x="681" y="102"/>
                </a:cubicBezTo>
                <a:cubicBezTo>
                  <a:pt x="455" y="165"/>
                  <a:pt x="228" y="266"/>
                  <a:pt x="1" y="404"/>
                </a:cubicBezTo>
                <a:lnTo>
                  <a:pt x="1" y="1085"/>
                </a:lnTo>
                <a:cubicBezTo>
                  <a:pt x="240" y="921"/>
                  <a:pt x="455" y="795"/>
                  <a:pt x="669" y="719"/>
                </a:cubicBezTo>
                <a:cubicBezTo>
                  <a:pt x="883" y="631"/>
                  <a:pt x="1085" y="593"/>
                  <a:pt x="1286" y="593"/>
                </a:cubicBezTo>
                <a:cubicBezTo>
                  <a:pt x="1538" y="593"/>
                  <a:pt x="1752" y="656"/>
                  <a:pt x="1904" y="782"/>
                </a:cubicBezTo>
                <a:cubicBezTo>
                  <a:pt x="2068" y="921"/>
                  <a:pt x="2143" y="1085"/>
                  <a:pt x="2143" y="1299"/>
                </a:cubicBezTo>
                <a:cubicBezTo>
                  <a:pt x="2143" y="1425"/>
                  <a:pt x="2105" y="1538"/>
                  <a:pt x="2042" y="1652"/>
                </a:cubicBezTo>
                <a:cubicBezTo>
                  <a:pt x="1992" y="1765"/>
                  <a:pt x="1891" y="1878"/>
                  <a:pt x="1752" y="2004"/>
                </a:cubicBezTo>
                <a:lnTo>
                  <a:pt x="1425" y="2332"/>
                </a:lnTo>
                <a:cubicBezTo>
                  <a:pt x="1211" y="2534"/>
                  <a:pt x="1072" y="2723"/>
                  <a:pt x="1009" y="2874"/>
                </a:cubicBezTo>
                <a:cubicBezTo>
                  <a:pt x="933" y="3025"/>
                  <a:pt x="908" y="3227"/>
                  <a:pt x="908" y="3466"/>
                </a:cubicBezTo>
                <a:lnTo>
                  <a:pt x="908" y="4021"/>
                </a:lnTo>
                <a:lnTo>
                  <a:pt x="1589" y="4021"/>
                </a:lnTo>
                <a:lnTo>
                  <a:pt x="1589" y="3580"/>
                </a:lnTo>
                <a:cubicBezTo>
                  <a:pt x="1589" y="3454"/>
                  <a:pt x="1589" y="3353"/>
                  <a:pt x="1601" y="3290"/>
                </a:cubicBezTo>
                <a:cubicBezTo>
                  <a:pt x="1614" y="3214"/>
                  <a:pt x="1614" y="3151"/>
                  <a:pt x="1639" y="3101"/>
                </a:cubicBezTo>
                <a:cubicBezTo>
                  <a:pt x="1652" y="3038"/>
                  <a:pt x="1689" y="2987"/>
                  <a:pt x="1727" y="2924"/>
                </a:cubicBezTo>
                <a:cubicBezTo>
                  <a:pt x="1778" y="2849"/>
                  <a:pt x="1853" y="2761"/>
                  <a:pt x="1967" y="2660"/>
                </a:cubicBezTo>
                <a:lnTo>
                  <a:pt x="2282" y="2345"/>
                </a:lnTo>
                <a:cubicBezTo>
                  <a:pt x="2509" y="2143"/>
                  <a:pt x="2660" y="1954"/>
                  <a:pt x="2735" y="1790"/>
                </a:cubicBezTo>
                <a:cubicBezTo>
                  <a:pt x="2824" y="1626"/>
                  <a:pt x="2874" y="1450"/>
                  <a:pt x="2874" y="1274"/>
                </a:cubicBezTo>
                <a:cubicBezTo>
                  <a:pt x="2874" y="883"/>
                  <a:pt x="2735" y="581"/>
                  <a:pt x="2471" y="341"/>
                </a:cubicBezTo>
                <a:cubicBezTo>
                  <a:pt x="2206" y="114"/>
                  <a:pt x="1853" y="1"/>
                  <a:pt x="1412" y="1"/>
                </a:cubicBezTo>
                <a:close/>
                <a:moveTo>
                  <a:pt x="883" y="4550"/>
                </a:moveTo>
                <a:lnTo>
                  <a:pt x="883" y="5470"/>
                </a:lnTo>
                <a:lnTo>
                  <a:pt x="1614" y="5470"/>
                </a:lnTo>
                <a:lnTo>
                  <a:pt x="1614" y="455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180"/>
        <p:cNvGrpSpPr/>
        <p:nvPr/>
      </p:nvGrpSpPr>
      <p:grpSpPr>
        <a:xfrm>
          <a:off x="0" y="0"/>
          <a:ext cx="0" cy="0"/>
          <a:chOff x="0" y="0"/>
          <a:chExt cx="0" cy="0"/>
        </a:xfrm>
      </p:grpSpPr>
      <p:sp>
        <p:nvSpPr>
          <p:cNvPr id="2181" name="Google Shape;2181;p79"/>
          <p:cNvSpPr txBox="1">
            <a:spLocks noGrp="1"/>
          </p:cNvSpPr>
          <p:nvPr>
            <p:ph type="title" idx="4294967295"/>
          </p:nvPr>
        </p:nvSpPr>
        <p:spPr>
          <a:xfrm>
            <a:off x="1038475" y="912285"/>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2182" name="Google Shape;2182;p79"/>
          <p:cNvSpPr txBox="1">
            <a:spLocks noGrp="1"/>
          </p:cNvSpPr>
          <p:nvPr>
            <p:ph type="body" idx="4294967295"/>
          </p:nvPr>
        </p:nvSpPr>
        <p:spPr>
          <a:xfrm>
            <a:off x="1058225" y="1436000"/>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2183" name="Google Shape;2183;p79"/>
          <p:cNvSpPr txBox="1">
            <a:spLocks noGrp="1"/>
          </p:cNvSpPr>
          <p:nvPr>
            <p:ph type="body" idx="4294967295"/>
          </p:nvPr>
        </p:nvSpPr>
        <p:spPr>
          <a:xfrm>
            <a:off x="1038475" y="1897174"/>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200" b="1">
                <a:solidFill>
                  <a:schemeClr val="lt1"/>
                </a:solidFill>
                <a:latin typeface="Arial"/>
                <a:ea typeface="Arial"/>
                <a:cs typeface="Arial"/>
                <a:sym typeface="Arial"/>
              </a:rPr>
              <a:t>Fredoka One</a:t>
            </a:r>
            <a:endParaRPr sz="1200" b="1">
              <a:solidFill>
                <a:schemeClr val="lt1"/>
              </a:solidFill>
              <a:latin typeface="Arial"/>
              <a:ea typeface="Arial"/>
              <a:cs typeface="Arial"/>
              <a:sym typeface="Arial"/>
            </a:endParaRPr>
          </a:p>
          <a:p>
            <a:pPr marL="0" lvl="0" indent="0" algn="ctr" rtl="0">
              <a:spcBef>
                <a:spcPts val="0"/>
              </a:spcBef>
              <a:spcAft>
                <a:spcPts val="0"/>
              </a:spcAft>
              <a:buNone/>
            </a:pPr>
            <a:r>
              <a:rPr lang="en" sz="1200">
                <a:solidFill>
                  <a:schemeClr val="lt1"/>
                </a:solidFill>
                <a:latin typeface="Arial"/>
                <a:ea typeface="Arial"/>
                <a:cs typeface="Arial"/>
                <a:sym typeface="Arial"/>
              </a:rPr>
              <a:t>(</a:t>
            </a:r>
            <a:r>
              <a:rPr lang="en" sz="1200">
                <a:solidFill>
                  <a:schemeClr val="lt1"/>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https://fonts.google.com/specimen/Fredoka+One</a:t>
            </a:r>
            <a:r>
              <a:rPr lang="en" sz="1200">
                <a:solidFill>
                  <a:schemeClr val="lt1"/>
                </a:solidFill>
                <a:latin typeface="Arial"/>
                <a:ea typeface="Arial"/>
                <a:cs typeface="Arial"/>
                <a:sym typeface="Arial"/>
              </a:rPr>
              <a:t>)</a:t>
            </a:r>
            <a:endParaRPr sz="1200">
              <a:solidFill>
                <a:schemeClr val="lt1"/>
              </a:solidFill>
              <a:latin typeface="Arial"/>
              <a:ea typeface="Arial"/>
              <a:cs typeface="Arial"/>
              <a:sym typeface="Arial"/>
            </a:endParaRPr>
          </a:p>
          <a:p>
            <a:pPr marL="0" lvl="0" indent="0" algn="ctr" rtl="0">
              <a:spcBef>
                <a:spcPts val="0"/>
              </a:spcBef>
              <a:spcAft>
                <a:spcPts val="0"/>
              </a:spcAft>
              <a:buNone/>
            </a:pPr>
            <a:endParaRPr sz="1200" b="1">
              <a:solidFill>
                <a:schemeClr val="lt1"/>
              </a:solidFill>
              <a:latin typeface="Arial"/>
              <a:ea typeface="Arial"/>
              <a:cs typeface="Arial"/>
              <a:sym typeface="Arial"/>
            </a:endParaRPr>
          </a:p>
          <a:p>
            <a:pPr marL="0" lvl="0" indent="0" algn="ctr" rtl="0">
              <a:spcBef>
                <a:spcPts val="0"/>
              </a:spcBef>
              <a:spcAft>
                <a:spcPts val="0"/>
              </a:spcAft>
              <a:buNone/>
            </a:pPr>
            <a:r>
              <a:rPr lang="en" sz="1200" b="1">
                <a:solidFill>
                  <a:schemeClr val="lt1"/>
                </a:solidFill>
                <a:latin typeface="Arial"/>
                <a:ea typeface="Arial"/>
                <a:cs typeface="Arial"/>
                <a:sym typeface="Arial"/>
              </a:rPr>
              <a:t>Open Sans</a:t>
            </a:r>
            <a:endParaRPr sz="1200" b="1">
              <a:solidFill>
                <a:schemeClr val="lt1"/>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sz="1200">
                <a:solidFill>
                  <a:schemeClr val="lt1"/>
                </a:solidFill>
                <a:latin typeface="Arial"/>
                <a:ea typeface="Arial"/>
                <a:cs typeface="Arial"/>
                <a:sym typeface="Arial"/>
              </a:rPr>
              <a:t>(</a:t>
            </a:r>
            <a:r>
              <a:rPr lang="en" sz="1200">
                <a:solidFill>
                  <a:schemeClr val="lt1"/>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https://fonts.google.com/specimen/Open+Sans</a:t>
            </a:r>
            <a:r>
              <a:rPr lang="en" sz="1200">
                <a:solidFill>
                  <a:schemeClr val="lt1"/>
                </a:solidFill>
                <a:latin typeface="Arial"/>
                <a:ea typeface="Arial"/>
                <a:cs typeface="Arial"/>
                <a:sym typeface="Arial"/>
              </a:rPr>
              <a:t>)</a:t>
            </a:r>
            <a:endParaRPr sz="1200">
              <a:solidFill>
                <a:schemeClr val="lt1"/>
              </a:solidFill>
              <a:latin typeface="Arial"/>
              <a:ea typeface="Arial"/>
              <a:cs typeface="Arial"/>
              <a:sym typeface="Arial"/>
            </a:endParaRPr>
          </a:p>
        </p:txBody>
      </p:sp>
      <p:grpSp>
        <p:nvGrpSpPr>
          <p:cNvPr id="2184" name="Google Shape;2184;p79"/>
          <p:cNvGrpSpPr/>
          <p:nvPr/>
        </p:nvGrpSpPr>
        <p:grpSpPr>
          <a:xfrm>
            <a:off x="2573688" y="3477000"/>
            <a:ext cx="3976875" cy="754200"/>
            <a:chOff x="2052655" y="3498875"/>
            <a:chExt cx="3976875" cy="754200"/>
          </a:xfrm>
        </p:grpSpPr>
        <p:sp>
          <p:nvSpPr>
            <p:cNvPr id="2185" name="Google Shape;2185;p79"/>
            <p:cNvSpPr/>
            <p:nvPr/>
          </p:nvSpPr>
          <p:spPr>
            <a:xfrm>
              <a:off x="3114480" y="3498875"/>
              <a:ext cx="791400" cy="754200"/>
            </a:xfrm>
            <a:prstGeom prst="roundRect">
              <a:avLst>
                <a:gd name="adj" fmla="val 16667"/>
              </a:avLst>
            </a:prstGeom>
            <a:solidFill>
              <a:srgbClr val="FA815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79"/>
            <p:cNvSpPr/>
            <p:nvPr/>
          </p:nvSpPr>
          <p:spPr>
            <a:xfrm>
              <a:off x="4176300" y="3498875"/>
              <a:ext cx="791400" cy="754200"/>
            </a:xfrm>
            <a:prstGeom prst="roundRect">
              <a:avLst>
                <a:gd name="adj" fmla="val 16667"/>
              </a:avLst>
            </a:prstGeom>
            <a:solidFill>
              <a:srgbClr val="F0CF3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79"/>
            <p:cNvSpPr/>
            <p:nvPr/>
          </p:nvSpPr>
          <p:spPr>
            <a:xfrm>
              <a:off x="5238120" y="3498875"/>
              <a:ext cx="791400" cy="754200"/>
            </a:xfrm>
            <a:prstGeom prst="roundRect">
              <a:avLst>
                <a:gd name="adj" fmla="val 16667"/>
              </a:avLst>
            </a:prstGeom>
            <a:solidFill>
              <a:srgbClr val="59595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79"/>
            <p:cNvSpPr/>
            <p:nvPr/>
          </p:nvSpPr>
          <p:spPr>
            <a:xfrm>
              <a:off x="2052655" y="3498875"/>
              <a:ext cx="791400" cy="754200"/>
            </a:xfrm>
            <a:prstGeom prst="roundRect">
              <a:avLst>
                <a:gd name="adj" fmla="val 16667"/>
              </a:avLst>
            </a:prstGeom>
            <a:solidFill>
              <a:srgbClr val="4166B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79"/>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#595959</a:t>
              </a:r>
              <a:endParaRPr sz="1000">
                <a:solidFill>
                  <a:srgbClr val="FFFFFF"/>
                </a:solidFill>
              </a:endParaRPr>
            </a:p>
          </p:txBody>
        </p:sp>
        <p:sp>
          <p:nvSpPr>
            <p:cNvPr id="2190" name="Google Shape;2190;p79"/>
            <p:cNvSpPr txBox="1"/>
            <p:nvPr/>
          </p:nvSpPr>
          <p:spPr>
            <a:xfrm>
              <a:off x="417630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#f0cf36</a:t>
              </a:r>
              <a:endParaRPr sz="1000">
                <a:solidFill>
                  <a:srgbClr val="FFFFFF"/>
                </a:solidFill>
              </a:endParaRPr>
            </a:p>
          </p:txBody>
        </p:sp>
        <p:sp>
          <p:nvSpPr>
            <p:cNvPr id="2191" name="Google Shape;2191;p79"/>
            <p:cNvSpPr txBox="1"/>
            <p:nvPr/>
          </p:nvSpPr>
          <p:spPr>
            <a:xfrm>
              <a:off x="311448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#fa8152</a:t>
              </a:r>
              <a:endParaRPr sz="1000">
                <a:solidFill>
                  <a:srgbClr val="FFFFFF"/>
                </a:solidFill>
              </a:endParaRPr>
            </a:p>
          </p:txBody>
        </p:sp>
        <p:sp>
          <p:nvSpPr>
            <p:cNvPr id="2192" name="Google Shape;2192;p79"/>
            <p:cNvSpPr txBox="1"/>
            <p:nvPr/>
          </p:nvSpPr>
          <p:spPr>
            <a:xfrm>
              <a:off x="2052655" y="3655925"/>
              <a:ext cx="791400" cy="440100"/>
            </a:xfrm>
            <a:prstGeom prst="rect">
              <a:avLst/>
            </a:prstGeom>
            <a:solidFill>
              <a:srgbClr val="4166B7"/>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#4166b7</a:t>
              </a:r>
              <a:endParaRPr sz="1000">
                <a:solidFill>
                  <a:srgbClr val="FFFFFF"/>
                </a:solidFill>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212"/>
        <p:cNvGrpSpPr/>
        <p:nvPr/>
      </p:nvGrpSpPr>
      <p:grpSpPr>
        <a:xfrm>
          <a:off x="0" y="0"/>
          <a:ext cx="0" cy="0"/>
          <a:chOff x="0" y="0"/>
          <a:chExt cx="0" cy="0"/>
        </a:xfrm>
      </p:grpSpPr>
      <p:sp>
        <p:nvSpPr>
          <p:cNvPr id="2213" name="Google Shape;2213;p81"/>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dirty="0">
                <a:solidFill>
                  <a:srgbClr val="FFFFFF"/>
                </a:solidFill>
              </a:rPr>
              <a:t>You can easily</a:t>
            </a:r>
            <a:r>
              <a:rPr lang="en" sz="1100" dirty="0">
                <a:solidFill>
                  <a:srgbClr val="435D74"/>
                </a:solidFill>
              </a:rPr>
              <a:t> </a:t>
            </a:r>
            <a:r>
              <a:rPr lang="en" sz="1100" dirty="0">
                <a:solidFill>
                  <a:srgbClr val="869FB2"/>
                </a:solidFill>
              </a:rPr>
              <a:t>resize</a:t>
            </a:r>
            <a:r>
              <a:rPr lang="en" sz="1100" dirty="0">
                <a:solidFill>
                  <a:srgbClr val="435D74"/>
                </a:solidFill>
              </a:rPr>
              <a:t> </a:t>
            </a:r>
            <a:r>
              <a:rPr lang="en" sz="1100" dirty="0">
                <a:solidFill>
                  <a:srgbClr val="FFFFFF"/>
                </a:solidFill>
              </a:rPr>
              <a:t>these resources without losing quality. To</a:t>
            </a:r>
            <a:r>
              <a:rPr lang="en" sz="1100" dirty="0">
                <a:solidFill>
                  <a:srgbClr val="435D74"/>
                </a:solidFill>
              </a:rPr>
              <a:t> </a:t>
            </a:r>
            <a:r>
              <a:rPr lang="en" sz="1100" dirty="0">
                <a:solidFill>
                  <a:srgbClr val="869FB2"/>
                </a:solidFill>
              </a:rPr>
              <a:t>change the color</a:t>
            </a:r>
            <a:r>
              <a:rPr lang="en" sz="1100" dirty="0">
                <a:solidFill>
                  <a:srgbClr val="FFFFFF"/>
                </a:solidFill>
              </a:rPr>
              <a:t>, just ungroup the resource and click on the object you want to change. Then, click on the paint bucket and select the color you want. Group the resource again when you’re done. You can also look for more </a:t>
            </a:r>
            <a:r>
              <a:rPr lang="en" sz="1100" dirty="0">
                <a:solidFill>
                  <a:srgbClr val="869FB2"/>
                </a:solidFill>
                <a:uFill>
                  <a:noFill/>
                </a:uFill>
              </a:rPr>
              <a:t>infographics</a:t>
            </a:r>
            <a:r>
              <a:rPr lang="en" sz="1100" dirty="0">
                <a:solidFill>
                  <a:srgbClr val="FFFFFF"/>
                </a:solidFill>
              </a:rPr>
              <a:t> on GreatPPT.</a:t>
            </a:r>
            <a:endParaRPr sz="1100" dirty="0">
              <a:solidFill>
                <a:srgbClr val="FFFFFF"/>
              </a:solidFill>
            </a:endParaRPr>
          </a:p>
        </p:txBody>
      </p:sp>
      <p:grpSp>
        <p:nvGrpSpPr>
          <p:cNvPr id="2214" name="Google Shape;2214;p81"/>
          <p:cNvGrpSpPr/>
          <p:nvPr/>
        </p:nvGrpSpPr>
        <p:grpSpPr>
          <a:xfrm>
            <a:off x="5156078" y="3085736"/>
            <a:ext cx="474294" cy="551291"/>
            <a:chOff x="4727025" y="1332775"/>
            <a:chExt cx="59900" cy="69625"/>
          </a:xfrm>
        </p:grpSpPr>
        <p:sp>
          <p:nvSpPr>
            <p:cNvPr id="2215" name="Google Shape;2215;p81"/>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81"/>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7" name="Google Shape;2217;p81"/>
          <p:cNvGrpSpPr/>
          <p:nvPr/>
        </p:nvGrpSpPr>
        <p:grpSpPr>
          <a:xfrm>
            <a:off x="5769734" y="2314340"/>
            <a:ext cx="555653" cy="557031"/>
            <a:chOff x="4820425" y="1329900"/>
            <a:chExt cx="70175" cy="70350"/>
          </a:xfrm>
        </p:grpSpPr>
        <p:sp>
          <p:nvSpPr>
            <p:cNvPr id="2218" name="Google Shape;2218;p81"/>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81"/>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81"/>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81"/>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2" name="Google Shape;2222;p81"/>
          <p:cNvGrpSpPr/>
          <p:nvPr/>
        </p:nvGrpSpPr>
        <p:grpSpPr>
          <a:xfrm>
            <a:off x="6396103" y="2318845"/>
            <a:ext cx="582574" cy="533871"/>
            <a:chOff x="4903200" y="1331525"/>
            <a:chExt cx="73575" cy="67425"/>
          </a:xfrm>
        </p:grpSpPr>
        <p:sp>
          <p:nvSpPr>
            <p:cNvPr id="2223" name="Google Shape;2223;p81"/>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81"/>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5" name="Google Shape;2225;p81"/>
          <p:cNvGrpSpPr/>
          <p:nvPr/>
        </p:nvGrpSpPr>
        <p:grpSpPr>
          <a:xfrm>
            <a:off x="5755581" y="3078709"/>
            <a:ext cx="583960" cy="565345"/>
            <a:chOff x="4815575" y="1416800"/>
            <a:chExt cx="73750" cy="71400"/>
          </a:xfrm>
        </p:grpSpPr>
        <p:sp>
          <p:nvSpPr>
            <p:cNvPr id="2226" name="Google Shape;2226;p81"/>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81"/>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81"/>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9" name="Google Shape;2229;p81"/>
          <p:cNvGrpSpPr/>
          <p:nvPr/>
        </p:nvGrpSpPr>
        <p:grpSpPr>
          <a:xfrm>
            <a:off x="6390362" y="3108896"/>
            <a:ext cx="589898" cy="504970"/>
            <a:chOff x="4902475" y="1418875"/>
            <a:chExt cx="74500" cy="63775"/>
          </a:xfrm>
        </p:grpSpPr>
        <p:sp>
          <p:nvSpPr>
            <p:cNvPr id="2230" name="Google Shape;2230;p81"/>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81"/>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2" name="Google Shape;2232;p81"/>
          <p:cNvGrpSpPr/>
          <p:nvPr/>
        </p:nvGrpSpPr>
        <p:grpSpPr>
          <a:xfrm>
            <a:off x="5765577" y="3826000"/>
            <a:ext cx="563967" cy="567127"/>
            <a:chOff x="4818100" y="1507675"/>
            <a:chExt cx="71225" cy="71625"/>
          </a:xfrm>
        </p:grpSpPr>
        <p:sp>
          <p:nvSpPr>
            <p:cNvPr id="2233" name="Google Shape;2233;p81"/>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81"/>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81"/>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81"/>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7" name="Google Shape;2237;p81"/>
          <p:cNvGrpSpPr/>
          <p:nvPr/>
        </p:nvGrpSpPr>
        <p:grpSpPr>
          <a:xfrm>
            <a:off x="5079075" y="3829461"/>
            <a:ext cx="628301" cy="588505"/>
            <a:chOff x="4721450" y="1509475"/>
            <a:chExt cx="79350" cy="74325"/>
          </a:xfrm>
        </p:grpSpPr>
        <p:sp>
          <p:nvSpPr>
            <p:cNvPr id="2238" name="Google Shape;2238;p81"/>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81"/>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81"/>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81"/>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2" name="Google Shape;2242;p81"/>
          <p:cNvGrpSpPr/>
          <p:nvPr/>
        </p:nvGrpSpPr>
        <p:grpSpPr>
          <a:xfrm>
            <a:off x="6424608" y="3814027"/>
            <a:ext cx="557038" cy="562772"/>
            <a:chOff x="4906800" y="1507500"/>
            <a:chExt cx="70350" cy="71075"/>
          </a:xfrm>
        </p:grpSpPr>
        <p:sp>
          <p:nvSpPr>
            <p:cNvPr id="2243" name="Google Shape;2243;p81"/>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81"/>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81"/>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81"/>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81"/>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8" name="Google Shape;2248;p81"/>
          <p:cNvGrpSpPr/>
          <p:nvPr/>
        </p:nvGrpSpPr>
        <p:grpSpPr>
          <a:xfrm>
            <a:off x="4462216" y="2340963"/>
            <a:ext cx="517934" cy="517934"/>
            <a:chOff x="3736598" y="2170606"/>
            <a:chExt cx="404889" cy="404889"/>
          </a:xfrm>
        </p:grpSpPr>
        <p:sp>
          <p:nvSpPr>
            <p:cNvPr id="2249" name="Google Shape;2249;p81"/>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81"/>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81"/>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81"/>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3" name="Google Shape;2253;p81"/>
          <p:cNvGrpSpPr/>
          <p:nvPr/>
        </p:nvGrpSpPr>
        <p:grpSpPr>
          <a:xfrm>
            <a:off x="3729277" y="2341061"/>
            <a:ext cx="586986" cy="517740"/>
            <a:chOff x="3161917" y="2170682"/>
            <a:chExt cx="458870" cy="404737"/>
          </a:xfrm>
        </p:grpSpPr>
        <p:sp>
          <p:nvSpPr>
            <p:cNvPr id="2254" name="Google Shape;2254;p81"/>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81"/>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81"/>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7" name="Google Shape;2257;p81"/>
          <p:cNvGrpSpPr/>
          <p:nvPr/>
        </p:nvGrpSpPr>
        <p:grpSpPr>
          <a:xfrm>
            <a:off x="3752299" y="3102400"/>
            <a:ext cx="540943" cy="517963"/>
            <a:chOff x="3179914" y="2889488"/>
            <a:chExt cx="422876" cy="404911"/>
          </a:xfrm>
        </p:grpSpPr>
        <p:sp>
          <p:nvSpPr>
            <p:cNvPr id="2258" name="Google Shape;2258;p81"/>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81"/>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81"/>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81"/>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81"/>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81"/>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4" name="Google Shape;2264;p81"/>
          <p:cNvGrpSpPr/>
          <p:nvPr/>
        </p:nvGrpSpPr>
        <p:grpSpPr>
          <a:xfrm>
            <a:off x="4453093" y="3102358"/>
            <a:ext cx="536180" cy="518047"/>
            <a:chOff x="3729467" y="2889422"/>
            <a:chExt cx="419153" cy="404977"/>
          </a:xfrm>
        </p:grpSpPr>
        <p:sp>
          <p:nvSpPr>
            <p:cNvPr id="2265" name="Google Shape;2265;p81"/>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81"/>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81"/>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81"/>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81"/>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81"/>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81"/>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2" name="Google Shape;2272;p81"/>
          <p:cNvGrpSpPr/>
          <p:nvPr/>
        </p:nvGrpSpPr>
        <p:grpSpPr>
          <a:xfrm>
            <a:off x="1990126" y="3445787"/>
            <a:ext cx="965351" cy="134611"/>
            <a:chOff x="4411970" y="2962952"/>
            <a:chExt cx="706544" cy="104212"/>
          </a:xfrm>
        </p:grpSpPr>
        <p:sp>
          <p:nvSpPr>
            <p:cNvPr id="2273" name="Google Shape;2273;p81"/>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81"/>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81"/>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81"/>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7" name="Google Shape;2277;p81"/>
          <p:cNvGrpSpPr/>
          <p:nvPr/>
        </p:nvGrpSpPr>
        <p:grpSpPr>
          <a:xfrm>
            <a:off x="1990126" y="3041077"/>
            <a:ext cx="960158" cy="289172"/>
            <a:chOff x="4411970" y="2726085"/>
            <a:chExt cx="643107" cy="193659"/>
          </a:xfrm>
        </p:grpSpPr>
        <p:sp>
          <p:nvSpPr>
            <p:cNvPr id="2278" name="Google Shape;2278;p81"/>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81"/>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81"/>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1" name="Google Shape;2281;p81"/>
          <p:cNvGrpSpPr/>
          <p:nvPr/>
        </p:nvGrpSpPr>
        <p:grpSpPr>
          <a:xfrm>
            <a:off x="998624" y="3295400"/>
            <a:ext cx="811503" cy="252584"/>
            <a:chOff x="4411970" y="4340222"/>
            <a:chExt cx="779467" cy="242683"/>
          </a:xfrm>
        </p:grpSpPr>
        <p:sp>
          <p:nvSpPr>
            <p:cNvPr id="2282" name="Google Shape;2282;p81"/>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81"/>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81"/>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5" name="Google Shape;2285;p81"/>
          <p:cNvGrpSpPr/>
          <p:nvPr/>
        </p:nvGrpSpPr>
        <p:grpSpPr>
          <a:xfrm>
            <a:off x="1990126" y="2709308"/>
            <a:ext cx="965160" cy="216230"/>
            <a:chOff x="4411970" y="2468674"/>
            <a:chExt cx="747317" cy="167425"/>
          </a:xfrm>
        </p:grpSpPr>
        <p:sp>
          <p:nvSpPr>
            <p:cNvPr id="2286" name="Google Shape;2286;p81"/>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81"/>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88" name="Google Shape;2288;p81"/>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89" name="Google Shape;2289;p81"/>
          <p:cNvGrpSpPr/>
          <p:nvPr/>
        </p:nvGrpSpPr>
        <p:grpSpPr>
          <a:xfrm>
            <a:off x="997692" y="2334687"/>
            <a:ext cx="1959041" cy="208784"/>
            <a:chOff x="6336019" y="3733725"/>
            <a:chExt cx="2566206" cy="351310"/>
          </a:xfrm>
        </p:grpSpPr>
        <p:sp>
          <p:nvSpPr>
            <p:cNvPr id="2290" name="Google Shape;2290;p81"/>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81"/>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81"/>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81"/>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4" name="Google Shape;2294;p81"/>
          <p:cNvGrpSpPr/>
          <p:nvPr/>
        </p:nvGrpSpPr>
        <p:grpSpPr>
          <a:xfrm>
            <a:off x="1990126" y="3950602"/>
            <a:ext cx="946551" cy="153200"/>
            <a:chOff x="4404545" y="3301592"/>
            <a:chExt cx="782403" cy="129272"/>
          </a:xfrm>
        </p:grpSpPr>
        <p:sp>
          <p:nvSpPr>
            <p:cNvPr id="2295" name="Google Shape;2295;p81"/>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81"/>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7" name="Google Shape;2297;p81"/>
          <p:cNvGrpSpPr/>
          <p:nvPr/>
        </p:nvGrpSpPr>
        <p:grpSpPr>
          <a:xfrm>
            <a:off x="1990126" y="3695937"/>
            <a:ext cx="962257" cy="139127"/>
            <a:chOff x="4411970" y="3131459"/>
            <a:chExt cx="710520" cy="117397"/>
          </a:xfrm>
        </p:grpSpPr>
        <p:sp>
          <p:nvSpPr>
            <p:cNvPr id="2298" name="Google Shape;2298;p81"/>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81"/>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00" name="Google Shape;2300;p81"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01" name="Google Shape;2301;p81"/>
          <p:cNvGrpSpPr/>
          <p:nvPr/>
        </p:nvGrpSpPr>
        <p:grpSpPr>
          <a:xfrm>
            <a:off x="990271" y="3621603"/>
            <a:ext cx="823838" cy="458988"/>
            <a:chOff x="4411970" y="1801825"/>
            <a:chExt cx="734586" cy="409262"/>
          </a:xfrm>
        </p:grpSpPr>
        <p:sp>
          <p:nvSpPr>
            <p:cNvPr id="2302" name="Google Shape;2302;p81"/>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81"/>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4" name="Google Shape;2304;p81"/>
          <p:cNvGrpSpPr/>
          <p:nvPr/>
        </p:nvGrpSpPr>
        <p:grpSpPr>
          <a:xfrm>
            <a:off x="3095243" y="2339173"/>
            <a:ext cx="521514" cy="521514"/>
            <a:chOff x="5681300" y="2527788"/>
            <a:chExt cx="805800" cy="805800"/>
          </a:xfrm>
        </p:grpSpPr>
        <p:sp>
          <p:nvSpPr>
            <p:cNvPr id="2305" name="Google Shape;2305;p81"/>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81"/>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7" name="Google Shape;2307;p81"/>
          <p:cNvGrpSpPr/>
          <p:nvPr/>
        </p:nvGrpSpPr>
        <p:grpSpPr>
          <a:xfrm>
            <a:off x="3089483" y="3094865"/>
            <a:ext cx="533033" cy="533033"/>
            <a:chOff x="4049800" y="640400"/>
            <a:chExt cx="858900" cy="858900"/>
          </a:xfrm>
        </p:grpSpPr>
        <p:sp>
          <p:nvSpPr>
            <p:cNvPr id="2308" name="Google Shape;2308;p81"/>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81"/>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0" name="Google Shape;2310;p81"/>
          <p:cNvGrpSpPr/>
          <p:nvPr/>
        </p:nvGrpSpPr>
        <p:grpSpPr>
          <a:xfrm>
            <a:off x="3014966" y="3772543"/>
            <a:ext cx="682068" cy="682068"/>
            <a:chOff x="5080188" y="927900"/>
            <a:chExt cx="961200" cy="961200"/>
          </a:xfrm>
        </p:grpSpPr>
        <p:sp>
          <p:nvSpPr>
            <p:cNvPr id="2311" name="Google Shape;2311;p81"/>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81"/>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81"/>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81"/>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81"/>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81"/>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81"/>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81"/>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9" name="Google Shape;2319;p81"/>
          <p:cNvGrpSpPr/>
          <p:nvPr/>
        </p:nvGrpSpPr>
        <p:grpSpPr>
          <a:xfrm>
            <a:off x="4478465" y="3869234"/>
            <a:ext cx="505650" cy="504006"/>
            <a:chOff x="6039282" y="1042577"/>
            <a:chExt cx="734315" cy="731929"/>
          </a:xfrm>
        </p:grpSpPr>
        <p:sp>
          <p:nvSpPr>
            <p:cNvPr id="2320" name="Google Shape;2320;p81"/>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81"/>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81"/>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81"/>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81"/>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81"/>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81"/>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81"/>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81"/>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81"/>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81"/>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81"/>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81"/>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81"/>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81"/>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81"/>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81"/>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81"/>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81"/>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81"/>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81"/>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1" name="Google Shape;2341;p81"/>
          <p:cNvGrpSpPr/>
          <p:nvPr/>
        </p:nvGrpSpPr>
        <p:grpSpPr>
          <a:xfrm>
            <a:off x="5091067" y="2298862"/>
            <a:ext cx="567744" cy="602136"/>
            <a:chOff x="1825800" y="1651625"/>
            <a:chExt cx="539989" cy="571775"/>
          </a:xfrm>
        </p:grpSpPr>
        <p:sp>
          <p:nvSpPr>
            <p:cNvPr id="2342" name="Google Shape;2342;p81"/>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81"/>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81"/>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81"/>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6" name="Google Shape;2346;p81"/>
          <p:cNvGrpSpPr/>
          <p:nvPr/>
        </p:nvGrpSpPr>
        <p:grpSpPr>
          <a:xfrm>
            <a:off x="3765995" y="3855579"/>
            <a:ext cx="508123" cy="507955"/>
            <a:chOff x="1897577" y="2802432"/>
            <a:chExt cx="492176" cy="492014"/>
          </a:xfrm>
        </p:grpSpPr>
        <p:sp>
          <p:nvSpPr>
            <p:cNvPr id="2347" name="Google Shape;2347;p81"/>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81"/>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81"/>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81"/>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81"/>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81"/>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81"/>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81"/>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81"/>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81"/>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81"/>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81"/>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9" name="Google Shape;2359;p81"/>
          <p:cNvGrpSpPr/>
          <p:nvPr/>
        </p:nvGrpSpPr>
        <p:grpSpPr>
          <a:xfrm>
            <a:off x="997525" y="4169123"/>
            <a:ext cx="809227" cy="200842"/>
            <a:chOff x="2013045" y="4813233"/>
            <a:chExt cx="921986" cy="228854"/>
          </a:xfrm>
        </p:grpSpPr>
        <p:sp>
          <p:nvSpPr>
            <p:cNvPr id="2360" name="Google Shape;2360;p81"/>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81"/>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2" name="Google Shape;2362;p81"/>
          <p:cNvGrpSpPr/>
          <p:nvPr/>
        </p:nvGrpSpPr>
        <p:grpSpPr>
          <a:xfrm>
            <a:off x="1005985" y="2656004"/>
            <a:ext cx="792421" cy="269941"/>
            <a:chOff x="1046767" y="4756633"/>
            <a:chExt cx="859646" cy="292841"/>
          </a:xfrm>
        </p:grpSpPr>
        <p:sp>
          <p:nvSpPr>
            <p:cNvPr id="2363" name="Google Shape;2363;p81"/>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81"/>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81"/>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66" name="Google Shape;2366;p81"/>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81"/>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81"/>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81"/>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70" name="Google Shape;2370;p81"/>
          <p:cNvGrpSpPr/>
          <p:nvPr/>
        </p:nvGrpSpPr>
        <p:grpSpPr>
          <a:xfrm>
            <a:off x="7141841" y="2550562"/>
            <a:ext cx="166473" cy="141497"/>
            <a:chOff x="4660325" y="1866850"/>
            <a:chExt cx="68350" cy="58100"/>
          </a:xfrm>
        </p:grpSpPr>
        <p:sp>
          <p:nvSpPr>
            <p:cNvPr id="2371" name="Google Shape;2371;p81"/>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81"/>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3" name="Google Shape;2373;p81"/>
          <p:cNvGrpSpPr/>
          <p:nvPr/>
        </p:nvGrpSpPr>
        <p:grpSpPr>
          <a:xfrm>
            <a:off x="7451186" y="2576286"/>
            <a:ext cx="162515" cy="90049"/>
            <a:chOff x="4791775" y="1877500"/>
            <a:chExt cx="66725" cy="36975"/>
          </a:xfrm>
        </p:grpSpPr>
        <p:sp>
          <p:nvSpPr>
            <p:cNvPr id="2374" name="Google Shape;2374;p81"/>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81"/>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6" name="Google Shape;2376;p81"/>
          <p:cNvGrpSpPr/>
          <p:nvPr/>
        </p:nvGrpSpPr>
        <p:grpSpPr>
          <a:xfrm>
            <a:off x="7772899" y="2576286"/>
            <a:ext cx="144979" cy="90049"/>
            <a:chOff x="4923925" y="1877500"/>
            <a:chExt cx="59525" cy="36975"/>
          </a:xfrm>
        </p:grpSpPr>
        <p:sp>
          <p:nvSpPr>
            <p:cNvPr id="2377" name="Google Shape;2377;p81"/>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81"/>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9" name="Google Shape;2379;p81"/>
          <p:cNvGrpSpPr/>
          <p:nvPr/>
        </p:nvGrpSpPr>
        <p:grpSpPr>
          <a:xfrm>
            <a:off x="8067390" y="2558477"/>
            <a:ext cx="141447" cy="125667"/>
            <a:chOff x="5058450" y="1870100"/>
            <a:chExt cx="58075" cy="51600"/>
          </a:xfrm>
        </p:grpSpPr>
        <p:sp>
          <p:nvSpPr>
            <p:cNvPr id="2380" name="Google Shape;2380;p81"/>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81"/>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2" name="Google Shape;2382;p81"/>
          <p:cNvGrpSpPr/>
          <p:nvPr/>
        </p:nvGrpSpPr>
        <p:grpSpPr>
          <a:xfrm>
            <a:off x="7481905" y="2980885"/>
            <a:ext cx="101077" cy="107645"/>
            <a:chOff x="4811425" y="2065025"/>
            <a:chExt cx="41500" cy="44200"/>
          </a:xfrm>
        </p:grpSpPr>
        <p:sp>
          <p:nvSpPr>
            <p:cNvPr id="2383" name="Google Shape;2383;p81"/>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81"/>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5" name="Google Shape;2385;p81"/>
          <p:cNvGrpSpPr/>
          <p:nvPr/>
        </p:nvGrpSpPr>
        <p:grpSpPr>
          <a:xfrm>
            <a:off x="7774342" y="2981098"/>
            <a:ext cx="120867" cy="107218"/>
            <a:chOff x="4929875" y="2065025"/>
            <a:chExt cx="49625" cy="44025"/>
          </a:xfrm>
        </p:grpSpPr>
        <p:sp>
          <p:nvSpPr>
            <p:cNvPr id="2386" name="Google Shape;2386;p81"/>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81"/>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8" name="Google Shape;2388;p81"/>
          <p:cNvGrpSpPr/>
          <p:nvPr/>
        </p:nvGrpSpPr>
        <p:grpSpPr>
          <a:xfrm>
            <a:off x="8103011" y="2984112"/>
            <a:ext cx="70206" cy="101191"/>
            <a:chOff x="5083925" y="2066350"/>
            <a:chExt cx="28825" cy="41550"/>
          </a:xfrm>
        </p:grpSpPr>
        <p:sp>
          <p:nvSpPr>
            <p:cNvPr id="2389" name="Google Shape;2389;p81"/>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81"/>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1" name="Google Shape;2391;p81"/>
          <p:cNvGrpSpPr/>
          <p:nvPr/>
        </p:nvGrpSpPr>
        <p:grpSpPr>
          <a:xfrm>
            <a:off x="7134565" y="2999759"/>
            <a:ext cx="181026" cy="69896"/>
            <a:chOff x="4659775" y="2072775"/>
            <a:chExt cx="74325" cy="28700"/>
          </a:xfrm>
        </p:grpSpPr>
        <p:sp>
          <p:nvSpPr>
            <p:cNvPr id="2392" name="Google Shape;2392;p81"/>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81"/>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81"/>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5" name="Google Shape;2395;p81"/>
          <p:cNvGrpSpPr/>
          <p:nvPr/>
        </p:nvGrpSpPr>
        <p:grpSpPr>
          <a:xfrm>
            <a:off x="8054421" y="2790324"/>
            <a:ext cx="167387" cy="89197"/>
            <a:chOff x="4662475" y="1976500"/>
            <a:chExt cx="68725" cy="36625"/>
          </a:xfrm>
        </p:grpSpPr>
        <p:sp>
          <p:nvSpPr>
            <p:cNvPr id="2396" name="Google Shape;2396;p81"/>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81"/>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81"/>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9" name="Google Shape;2399;p81"/>
          <p:cNvGrpSpPr/>
          <p:nvPr/>
        </p:nvGrpSpPr>
        <p:grpSpPr>
          <a:xfrm>
            <a:off x="7751326" y="2793764"/>
            <a:ext cx="166899" cy="82317"/>
            <a:chOff x="4920150" y="1977875"/>
            <a:chExt cx="68525" cy="33800"/>
          </a:xfrm>
        </p:grpSpPr>
        <p:sp>
          <p:nvSpPr>
            <p:cNvPr id="2400" name="Google Shape;2400;p81"/>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81"/>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81"/>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3" name="Google Shape;2403;p81"/>
          <p:cNvGrpSpPr/>
          <p:nvPr/>
        </p:nvGrpSpPr>
        <p:grpSpPr>
          <a:xfrm>
            <a:off x="7162483" y="3197682"/>
            <a:ext cx="125190" cy="127859"/>
            <a:chOff x="4676550" y="2160575"/>
            <a:chExt cx="51400" cy="52500"/>
          </a:xfrm>
        </p:grpSpPr>
        <p:sp>
          <p:nvSpPr>
            <p:cNvPr id="2404" name="Google Shape;2404;p81"/>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81"/>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81"/>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7" name="Google Shape;2407;p81"/>
          <p:cNvGrpSpPr/>
          <p:nvPr/>
        </p:nvGrpSpPr>
        <p:grpSpPr>
          <a:xfrm>
            <a:off x="7459741" y="3204714"/>
            <a:ext cx="145405" cy="113794"/>
            <a:chOff x="4768325" y="2163475"/>
            <a:chExt cx="59700" cy="46725"/>
          </a:xfrm>
        </p:grpSpPr>
        <p:sp>
          <p:nvSpPr>
            <p:cNvPr id="2408" name="Google Shape;2408;p81"/>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81"/>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10" name="Google Shape;2410;p81"/>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81"/>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81"/>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81"/>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81"/>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81"/>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16" name="Google Shape;2416;p81"/>
          <p:cNvGrpSpPr/>
          <p:nvPr/>
        </p:nvGrpSpPr>
        <p:grpSpPr>
          <a:xfrm>
            <a:off x="7476059" y="3459808"/>
            <a:ext cx="112768" cy="106853"/>
            <a:chOff x="4768575" y="2253950"/>
            <a:chExt cx="46300" cy="43875"/>
          </a:xfrm>
        </p:grpSpPr>
        <p:sp>
          <p:nvSpPr>
            <p:cNvPr id="2417" name="Google Shape;2417;p81"/>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81"/>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9" name="Google Shape;2419;p81"/>
          <p:cNvGrpSpPr/>
          <p:nvPr/>
        </p:nvGrpSpPr>
        <p:grpSpPr>
          <a:xfrm>
            <a:off x="7775682" y="3948834"/>
            <a:ext cx="118187" cy="146246"/>
            <a:chOff x="4960900" y="2433225"/>
            <a:chExt cx="48525" cy="60050"/>
          </a:xfrm>
        </p:grpSpPr>
        <p:sp>
          <p:nvSpPr>
            <p:cNvPr id="2420" name="Google Shape;2420;p81"/>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81"/>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2" name="Google Shape;2422;p81"/>
          <p:cNvGrpSpPr/>
          <p:nvPr/>
        </p:nvGrpSpPr>
        <p:grpSpPr>
          <a:xfrm>
            <a:off x="7464247" y="4212895"/>
            <a:ext cx="136394" cy="143810"/>
            <a:chOff x="4854075" y="2527625"/>
            <a:chExt cx="56000" cy="59050"/>
          </a:xfrm>
        </p:grpSpPr>
        <p:sp>
          <p:nvSpPr>
            <p:cNvPr id="2423" name="Google Shape;2423;p81"/>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81"/>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25" name="Google Shape;2425;p81"/>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81"/>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81"/>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28" name="Google Shape;2428;p81"/>
          <p:cNvGrpSpPr/>
          <p:nvPr/>
        </p:nvGrpSpPr>
        <p:grpSpPr>
          <a:xfrm>
            <a:off x="8088458" y="3676639"/>
            <a:ext cx="99312" cy="160797"/>
            <a:chOff x="5059700" y="2334775"/>
            <a:chExt cx="40775" cy="66025"/>
          </a:xfrm>
        </p:grpSpPr>
        <p:sp>
          <p:nvSpPr>
            <p:cNvPr id="2429" name="Google Shape;2429;p81"/>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81"/>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81"/>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81"/>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81"/>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81"/>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81"/>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81"/>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81"/>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8" name="Google Shape;2438;p81"/>
          <p:cNvGrpSpPr/>
          <p:nvPr/>
        </p:nvGrpSpPr>
        <p:grpSpPr>
          <a:xfrm>
            <a:off x="8045622" y="3941771"/>
            <a:ext cx="184984" cy="160371"/>
            <a:chOff x="5037700" y="2430325"/>
            <a:chExt cx="75950" cy="65850"/>
          </a:xfrm>
        </p:grpSpPr>
        <p:sp>
          <p:nvSpPr>
            <p:cNvPr id="2439" name="Google Shape;2439;p81"/>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81"/>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1" name="Google Shape;2441;p81"/>
          <p:cNvGrpSpPr/>
          <p:nvPr/>
        </p:nvGrpSpPr>
        <p:grpSpPr>
          <a:xfrm>
            <a:off x="7465128" y="3708223"/>
            <a:ext cx="173014" cy="97629"/>
            <a:chOff x="4756975" y="2341800"/>
            <a:chExt cx="91975" cy="51925"/>
          </a:xfrm>
        </p:grpSpPr>
        <p:sp>
          <p:nvSpPr>
            <p:cNvPr id="2442" name="Google Shape;2442;p81"/>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81"/>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81"/>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81"/>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81"/>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81"/>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81"/>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81"/>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81"/>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81"/>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81"/>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81"/>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81"/>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81"/>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81"/>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81"/>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81"/>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81"/>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81"/>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81"/>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2" name="Google Shape;2462;p81"/>
          <p:cNvGrpSpPr/>
          <p:nvPr/>
        </p:nvGrpSpPr>
        <p:grpSpPr>
          <a:xfrm>
            <a:off x="7732065" y="4196920"/>
            <a:ext cx="212497" cy="175761"/>
            <a:chOff x="4943575" y="2516350"/>
            <a:chExt cx="98675" cy="81700"/>
          </a:xfrm>
        </p:grpSpPr>
        <p:sp>
          <p:nvSpPr>
            <p:cNvPr id="2463" name="Google Shape;2463;p81"/>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81"/>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81"/>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81"/>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81"/>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81"/>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81"/>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81"/>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81"/>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81"/>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81"/>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81"/>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81"/>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81"/>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81"/>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81"/>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81"/>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81"/>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81"/>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81"/>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81"/>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81"/>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81"/>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81"/>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81"/>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81"/>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81"/>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81"/>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81"/>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81"/>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81"/>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81"/>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81"/>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81"/>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81"/>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81"/>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81"/>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81"/>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81"/>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81"/>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81"/>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81"/>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81"/>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81"/>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81"/>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81"/>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81"/>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81"/>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81"/>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81"/>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81"/>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81"/>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81"/>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81"/>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81"/>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81"/>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81"/>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81"/>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81"/>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81"/>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81"/>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81"/>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81"/>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81"/>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81"/>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81"/>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81"/>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81"/>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81"/>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81"/>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81"/>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81"/>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81"/>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81"/>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81"/>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81"/>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81"/>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81"/>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41" name="Google Shape;2541;p81"/>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81"/>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81"/>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81"/>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81"/>
          <p:cNvSpPr txBox="1">
            <a:spLocks noGrp="1"/>
          </p:cNvSpPr>
          <p:nvPr>
            <p:ph type="title" idx="4294967295"/>
          </p:nvPr>
        </p:nvSpPr>
        <p:spPr>
          <a:xfrm>
            <a:off x="1068100" y="934046"/>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2549"/>
        <p:cNvGrpSpPr/>
        <p:nvPr/>
      </p:nvGrpSpPr>
      <p:grpSpPr>
        <a:xfrm>
          <a:off x="0" y="0"/>
          <a:ext cx="0" cy="0"/>
          <a:chOff x="0" y="0"/>
          <a:chExt cx="0" cy="0"/>
        </a:xfrm>
      </p:grpSpPr>
      <p:grpSp>
        <p:nvGrpSpPr>
          <p:cNvPr id="2550" name="Google Shape;2550;p82"/>
          <p:cNvGrpSpPr/>
          <p:nvPr/>
        </p:nvGrpSpPr>
        <p:grpSpPr>
          <a:xfrm>
            <a:off x="3642951" y="1176740"/>
            <a:ext cx="2078182" cy="1366558"/>
            <a:chOff x="235800" y="830650"/>
            <a:chExt cx="6978450" cy="4588844"/>
          </a:xfrm>
        </p:grpSpPr>
        <p:sp>
          <p:nvSpPr>
            <p:cNvPr id="2551" name="Google Shape;2551;p82"/>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82"/>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82"/>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82"/>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82"/>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82"/>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7" name="Google Shape;2557;p82"/>
          <p:cNvGrpSpPr/>
          <p:nvPr/>
        </p:nvGrpSpPr>
        <p:grpSpPr>
          <a:xfrm>
            <a:off x="738454" y="3007842"/>
            <a:ext cx="2622876" cy="1333540"/>
            <a:chOff x="238125" y="1038125"/>
            <a:chExt cx="7146800" cy="3633625"/>
          </a:xfrm>
        </p:grpSpPr>
        <p:sp>
          <p:nvSpPr>
            <p:cNvPr id="2558" name="Google Shape;2558;p82"/>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82"/>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82"/>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82"/>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82"/>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82"/>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82"/>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82"/>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82"/>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82"/>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82"/>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82"/>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82"/>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82"/>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82"/>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82"/>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82"/>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82"/>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82"/>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82"/>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82"/>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82"/>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82"/>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82"/>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82"/>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82"/>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82"/>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82"/>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82"/>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82"/>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82"/>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82"/>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82"/>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82"/>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82"/>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82"/>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82"/>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82"/>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82"/>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82"/>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82"/>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82"/>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82"/>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82"/>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82"/>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82"/>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82"/>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82"/>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82"/>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82"/>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82"/>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82"/>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82"/>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82"/>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82"/>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82"/>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82"/>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82"/>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82"/>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82"/>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82"/>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82"/>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82"/>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82"/>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82"/>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82"/>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82"/>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82"/>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82"/>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82"/>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82"/>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82"/>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82"/>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82"/>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82"/>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82"/>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82"/>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82"/>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82"/>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82"/>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82"/>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82"/>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82"/>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82"/>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82"/>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82"/>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82"/>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82"/>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82"/>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82"/>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82"/>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82"/>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82"/>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82"/>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82"/>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82"/>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82"/>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82"/>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82"/>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82"/>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82"/>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82"/>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82"/>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82"/>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82"/>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82"/>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82"/>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82"/>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82"/>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82"/>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82"/>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82"/>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82"/>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82"/>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82"/>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82"/>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82"/>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82"/>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82"/>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82"/>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82"/>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82"/>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82"/>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82"/>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82"/>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82"/>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82"/>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82"/>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82"/>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82"/>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82"/>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82"/>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82"/>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82"/>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82"/>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82"/>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82"/>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82"/>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82"/>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82"/>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82"/>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82"/>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82"/>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82"/>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82"/>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82"/>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82"/>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82"/>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82"/>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82"/>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82"/>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82"/>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82"/>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82"/>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82"/>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82"/>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82"/>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82"/>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82"/>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82"/>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82"/>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82"/>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82"/>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82"/>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82"/>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82"/>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82"/>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82"/>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82"/>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82"/>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82"/>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82"/>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82"/>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82"/>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82"/>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82"/>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82"/>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82"/>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82"/>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82"/>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82"/>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82"/>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82"/>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82"/>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82"/>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82"/>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82"/>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82"/>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82"/>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82"/>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82"/>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82"/>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82"/>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82"/>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82"/>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82"/>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82"/>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82"/>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82"/>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82"/>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82"/>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82"/>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82"/>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82"/>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82"/>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82"/>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82"/>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82"/>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82"/>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82"/>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82"/>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82"/>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82"/>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82"/>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82"/>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82"/>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82"/>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82"/>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82"/>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82"/>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82"/>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82"/>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82"/>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82"/>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82"/>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82"/>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82"/>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82"/>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82"/>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82"/>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82"/>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82"/>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82"/>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82"/>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82"/>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82"/>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82"/>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82"/>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82"/>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82"/>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82"/>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82"/>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82"/>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82"/>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82"/>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82"/>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82"/>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82"/>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82"/>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82"/>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82"/>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82"/>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82"/>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82"/>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82"/>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82"/>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82"/>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82"/>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82"/>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82"/>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82"/>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82"/>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82"/>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82"/>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82"/>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82"/>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82"/>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82"/>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82"/>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82"/>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82"/>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82"/>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82"/>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82"/>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82"/>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82"/>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82"/>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82"/>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82"/>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82"/>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82"/>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82"/>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82"/>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82"/>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82"/>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82"/>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82"/>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82"/>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82"/>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82"/>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82"/>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82"/>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82"/>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82"/>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82"/>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82"/>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82"/>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82"/>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82"/>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82"/>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82"/>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82"/>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82"/>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82"/>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82"/>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82"/>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82"/>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82"/>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82"/>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82"/>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82"/>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82"/>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82"/>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82"/>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82"/>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82"/>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82"/>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82"/>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82"/>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82"/>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82"/>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82"/>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82"/>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82"/>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82"/>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82"/>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82"/>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82"/>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82"/>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82"/>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82"/>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82"/>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82"/>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82"/>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82"/>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82"/>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82"/>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82"/>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82"/>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82"/>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82"/>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82"/>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82"/>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82"/>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82"/>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82"/>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82"/>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82"/>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82"/>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82"/>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82"/>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82"/>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82"/>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82"/>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82"/>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82"/>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82"/>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82"/>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82"/>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82"/>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82"/>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82"/>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82"/>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82"/>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82"/>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82"/>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82"/>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82"/>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82"/>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82"/>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82"/>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82"/>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82"/>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82"/>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82"/>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82"/>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82"/>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82"/>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82"/>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82"/>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82"/>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82"/>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82"/>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82"/>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82"/>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82"/>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82"/>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82"/>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82"/>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82"/>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82"/>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82"/>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82"/>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82"/>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82"/>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82"/>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82"/>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82"/>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82"/>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82"/>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82"/>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82"/>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82"/>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82"/>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82"/>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82"/>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82"/>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82"/>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82"/>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82"/>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82"/>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82"/>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82"/>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82"/>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82"/>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82"/>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82"/>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82"/>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82"/>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82"/>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82"/>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82"/>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82"/>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82"/>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82"/>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82"/>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82"/>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82"/>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82"/>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82"/>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82"/>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82"/>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82"/>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82"/>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82"/>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82"/>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82"/>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82"/>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82"/>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82"/>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82"/>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82"/>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82"/>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82"/>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82"/>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82"/>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82"/>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82"/>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82"/>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82"/>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82"/>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82"/>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82"/>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82"/>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82"/>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82"/>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82"/>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82"/>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82"/>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82"/>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82"/>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82"/>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82"/>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82"/>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82"/>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82"/>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82"/>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82"/>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82"/>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82"/>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82"/>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82"/>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82"/>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82"/>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82"/>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82"/>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82"/>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82"/>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82"/>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82"/>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82"/>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82"/>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82"/>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82"/>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82"/>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82"/>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82"/>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82"/>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82"/>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82"/>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82"/>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82"/>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82"/>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82"/>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82"/>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82"/>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82"/>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82"/>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82"/>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82"/>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82"/>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82"/>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82"/>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82"/>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82"/>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82"/>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82"/>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82"/>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82"/>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82"/>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82"/>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82"/>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82"/>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82"/>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82"/>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82"/>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82"/>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82"/>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82"/>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82"/>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82"/>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82"/>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82"/>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82"/>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82"/>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82"/>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82"/>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82"/>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82"/>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82"/>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82"/>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82"/>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82"/>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82"/>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82"/>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82"/>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82"/>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82"/>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82"/>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82"/>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82"/>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82"/>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82"/>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82"/>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82"/>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82"/>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82"/>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82"/>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82"/>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82"/>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82"/>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82"/>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82"/>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82"/>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82"/>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82"/>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82"/>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82"/>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82"/>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82"/>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82"/>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82"/>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82"/>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82"/>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82"/>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82"/>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82"/>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82"/>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82"/>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82"/>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82"/>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82"/>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82"/>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82"/>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82"/>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82"/>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82"/>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82"/>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82"/>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82"/>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82"/>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82"/>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82"/>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82"/>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82"/>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82"/>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82"/>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82"/>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82"/>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82"/>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82"/>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82"/>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82"/>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82"/>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82"/>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82"/>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82"/>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82"/>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82"/>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82"/>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82"/>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82"/>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82"/>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82"/>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82"/>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82"/>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82"/>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82"/>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82"/>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82"/>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82"/>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82"/>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82"/>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82"/>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82"/>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82"/>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82"/>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82"/>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82"/>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82"/>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82"/>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82"/>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82"/>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82"/>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82"/>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82"/>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82"/>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82"/>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82"/>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82"/>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82"/>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82"/>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82"/>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82"/>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82"/>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82"/>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82"/>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82"/>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82"/>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82"/>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82"/>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82"/>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82"/>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82"/>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82"/>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82"/>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82"/>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82"/>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82"/>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82"/>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82"/>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82"/>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82"/>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82"/>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82"/>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82"/>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82"/>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82"/>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82"/>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82"/>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82"/>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82"/>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82"/>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82"/>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82"/>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82"/>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82"/>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82"/>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82"/>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82"/>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82"/>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82"/>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82"/>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82"/>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82"/>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82"/>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82"/>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82"/>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82"/>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82"/>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82"/>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82"/>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82"/>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82"/>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82"/>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82"/>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82"/>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82"/>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82"/>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82"/>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82"/>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82"/>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82"/>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82"/>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82"/>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82"/>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82"/>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82"/>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82"/>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82"/>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82"/>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82"/>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82"/>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82"/>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82"/>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82"/>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82"/>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82"/>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82"/>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82"/>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82"/>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82"/>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82"/>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82"/>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82"/>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82"/>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82"/>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82"/>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82"/>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82"/>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82"/>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82"/>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82"/>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82"/>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82"/>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82"/>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82"/>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82"/>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82"/>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82"/>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82"/>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82"/>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82"/>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82"/>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82"/>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82"/>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82"/>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82"/>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82"/>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82"/>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82"/>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82"/>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82"/>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82"/>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82"/>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82"/>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82"/>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82"/>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82"/>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82"/>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82"/>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82"/>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82"/>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82"/>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82"/>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82"/>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82"/>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82"/>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82"/>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82"/>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82"/>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82"/>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82"/>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82"/>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82"/>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82"/>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82"/>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82"/>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82"/>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82"/>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82"/>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82"/>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82"/>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82"/>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82"/>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82"/>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82"/>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82"/>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82"/>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82"/>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82"/>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82"/>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82"/>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82"/>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82"/>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82"/>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82"/>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82"/>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82"/>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82"/>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82"/>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82"/>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82"/>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82"/>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82"/>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82"/>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82"/>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82"/>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82"/>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82"/>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82"/>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82"/>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82"/>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82"/>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82"/>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82"/>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82"/>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82"/>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82"/>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82"/>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82"/>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82"/>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82"/>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82"/>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82"/>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82"/>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82"/>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82"/>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82"/>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82"/>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82"/>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82"/>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82"/>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82"/>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82"/>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82"/>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82"/>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82"/>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82"/>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82"/>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82"/>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82"/>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82"/>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82"/>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82"/>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82"/>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82"/>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82"/>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82"/>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82"/>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82"/>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82"/>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82"/>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82"/>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82"/>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82"/>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82"/>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82"/>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82"/>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82"/>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82"/>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82"/>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82"/>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82"/>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82"/>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82"/>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82"/>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82"/>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82"/>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82"/>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82"/>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82"/>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82"/>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82"/>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82"/>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82"/>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82"/>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82"/>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82"/>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82"/>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82"/>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82"/>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82"/>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82"/>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82"/>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82"/>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82"/>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82"/>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82"/>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82"/>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82"/>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82"/>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82"/>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82"/>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82"/>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82"/>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82"/>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82"/>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82"/>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82"/>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82"/>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82"/>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82"/>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82"/>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82"/>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82"/>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82"/>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82"/>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82"/>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82"/>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82"/>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82"/>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82"/>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82"/>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82"/>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82"/>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82"/>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82"/>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82"/>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82"/>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82"/>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82"/>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82"/>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82"/>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82"/>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82"/>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82"/>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82"/>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82"/>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82"/>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82"/>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82"/>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82"/>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82"/>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82"/>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82"/>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82"/>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82"/>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82"/>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82"/>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82"/>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82"/>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82"/>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82"/>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82"/>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82"/>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82"/>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82"/>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82"/>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82"/>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82"/>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82"/>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82"/>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82"/>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82"/>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82"/>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82"/>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82"/>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82"/>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82"/>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82"/>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82"/>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82"/>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82"/>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82"/>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82"/>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82"/>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82"/>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82"/>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82"/>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82"/>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82"/>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82"/>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82"/>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82"/>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82"/>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82"/>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82"/>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82"/>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82"/>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82"/>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82"/>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82"/>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82"/>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82"/>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82"/>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82"/>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82"/>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82"/>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82"/>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82"/>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82"/>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82"/>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82"/>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82"/>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82"/>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82"/>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82"/>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82"/>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82"/>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82"/>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82"/>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82"/>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82"/>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82"/>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82"/>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82"/>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82"/>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82"/>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82"/>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82"/>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82"/>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82"/>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82"/>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82"/>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82"/>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82"/>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82"/>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82"/>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82"/>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82"/>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82"/>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82"/>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82"/>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82"/>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82"/>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82"/>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82"/>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82"/>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82"/>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82"/>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82"/>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82"/>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82"/>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82"/>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82"/>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82"/>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82"/>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82"/>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82"/>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82"/>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82"/>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82"/>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82"/>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82"/>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82"/>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82"/>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82"/>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82"/>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82"/>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82"/>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82"/>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82"/>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82"/>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82"/>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82"/>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82"/>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82"/>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82"/>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82"/>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82"/>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82"/>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82"/>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82"/>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82"/>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82"/>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82"/>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82"/>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82"/>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82"/>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82"/>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82"/>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82"/>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82"/>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82"/>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82"/>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82"/>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82"/>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82"/>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82"/>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82"/>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82"/>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82"/>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82"/>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82"/>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82"/>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82"/>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82"/>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82"/>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82"/>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82"/>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82"/>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82"/>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82"/>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82"/>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82"/>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82"/>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82"/>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82"/>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82"/>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82"/>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82"/>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82"/>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82"/>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82"/>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82"/>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82"/>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82"/>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82"/>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82"/>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82"/>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82"/>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82"/>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82"/>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82"/>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82"/>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82"/>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82"/>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82"/>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82"/>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82"/>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82"/>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82"/>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82"/>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82"/>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82"/>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82"/>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82"/>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82"/>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82"/>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82"/>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82"/>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82"/>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82"/>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82"/>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82"/>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82"/>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82"/>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82"/>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82"/>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82"/>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82"/>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82"/>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82"/>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82"/>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82"/>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82"/>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82"/>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82"/>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82"/>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82"/>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82"/>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82"/>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82"/>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82"/>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82"/>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82"/>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82"/>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82"/>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82"/>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82"/>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82"/>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82"/>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82"/>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82"/>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82"/>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82"/>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82"/>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82"/>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82"/>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82"/>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82"/>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82"/>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82"/>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82"/>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82"/>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82"/>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82"/>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82"/>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82"/>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82"/>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82"/>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82"/>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82"/>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82"/>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82"/>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82"/>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82"/>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82"/>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82"/>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82"/>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82"/>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82"/>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82"/>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82"/>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82"/>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82"/>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82"/>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82"/>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82"/>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82"/>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82"/>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82"/>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82"/>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82"/>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82"/>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82"/>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82"/>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82"/>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82"/>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82"/>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82"/>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82"/>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82"/>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82"/>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82"/>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82"/>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82"/>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82"/>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82"/>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82"/>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82"/>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82"/>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82"/>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82"/>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82"/>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82"/>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82"/>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82"/>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82"/>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82"/>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82"/>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82"/>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82"/>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82"/>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82"/>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82"/>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82"/>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82"/>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82"/>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82"/>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82"/>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82"/>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82"/>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82"/>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82"/>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82"/>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82"/>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82"/>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82"/>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82"/>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82"/>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82"/>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82"/>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82"/>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82"/>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82"/>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82"/>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82"/>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82"/>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82"/>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82"/>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82"/>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82"/>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82"/>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82"/>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82"/>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82"/>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82"/>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82"/>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82"/>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82"/>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82"/>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82"/>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82"/>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82"/>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82"/>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82"/>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82"/>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82"/>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82"/>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82"/>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82"/>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82"/>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82"/>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82"/>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82"/>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82"/>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82"/>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82"/>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82"/>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82"/>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82"/>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82"/>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82"/>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82"/>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82"/>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82"/>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82"/>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82"/>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82"/>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82"/>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82"/>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82"/>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82"/>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82"/>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82"/>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82"/>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82"/>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82"/>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82"/>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82"/>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82"/>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82"/>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82"/>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82"/>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82"/>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82"/>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82"/>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82"/>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82"/>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82"/>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82"/>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82"/>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82"/>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82"/>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82"/>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82"/>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82"/>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82"/>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82"/>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82"/>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82"/>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82"/>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82"/>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82"/>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82"/>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82"/>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82"/>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82"/>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82"/>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82"/>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82"/>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82"/>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82"/>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82"/>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82"/>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82"/>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82"/>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82"/>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82"/>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82"/>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82"/>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82"/>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82"/>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82"/>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82"/>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82"/>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82"/>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82"/>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82"/>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82"/>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82"/>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82"/>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82"/>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82"/>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82"/>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82"/>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82"/>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82"/>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82"/>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82"/>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82"/>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82"/>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82"/>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82"/>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82"/>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82"/>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82"/>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82"/>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82"/>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82"/>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82"/>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82"/>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82"/>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82"/>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82"/>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82"/>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82"/>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82"/>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82"/>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82"/>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82"/>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82"/>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82"/>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82"/>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82"/>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82"/>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82"/>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82"/>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82"/>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82"/>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82"/>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82"/>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82"/>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82"/>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82"/>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82"/>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82"/>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82"/>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82"/>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82"/>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82"/>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82"/>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82"/>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82"/>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82"/>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82"/>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82"/>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82"/>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82"/>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82"/>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82"/>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82"/>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82"/>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82"/>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82"/>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82"/>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82"/>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82"/>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82"/>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82"/>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82"/>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82"/>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82"/>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82"/>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82"/>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82"/>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82"/>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82"/>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82"/>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82"/>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82"/>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82"/>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82"/>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82"/>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82"/>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82"/>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82"/>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82"/>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82"/>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82"/>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82"/>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82"/>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82"/>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82"/>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82"/>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82"/>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82"/>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82"/>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82"/>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82"/>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82"/>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82"/>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82"/>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82"/>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82"/>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82"/>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82"/>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82"/>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82"/>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82"/>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82"/>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82"/>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82"/>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82"/>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82"/>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82"/>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82"/>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82"/>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82"/>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82"/>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82"/>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82"/>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82"/>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82"/>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82"/>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82"/>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82"/>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82"/>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82"/>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82"/>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82"/>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82"/>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82"/>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82"/>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82"/>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82"/>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82"/>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82"/>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82"/>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82"/>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82"/>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82"/>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82"/>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82"/>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82"/>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82"/>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82"/>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82"/>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82"/>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82"/>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82"/>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82"/>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82"/>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82"/>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82"/>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82"/>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82"/>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82"/>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82"/>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82"/>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82"/>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82"/>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82"/>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82"/>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82"/>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82"/>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82"/>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82"/>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82"/>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82"/>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82"/>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82"/>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82"/>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82"/>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82"/>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82"/>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82"/>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82"/>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82"/>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82"/>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82"/>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82"/>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82"/>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82"/>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82"/>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82"/>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82"/>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82"/>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82"/>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82"/>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82"/>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82"/>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82"/>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82"/>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82"/>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82"/>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82"/>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82"/>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82"/>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82"/>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82"/>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82"/>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82"/>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82"/>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82"/>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82"/>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82"/>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82"/>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82"/>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82"/>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82"/>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82"/>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82"/>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82"/>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82"/>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82"/>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82"/>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82"/>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82"/>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82"/>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30" name="Google Shape;4130;p82"/>
          <p:cNvGrpSpPr/>
          <p:nvPr/>
        </p:nvGrpSpPr>
        <p:grpSpPr>
          <a:xfrm>
            <a:off x="5961311" y="1231136"/>
            <a:ext cx="2435960" cy="1297725"/>
            <a:chOff x="233350" y="949250"/>
            <a:chExt cx="7137300" cy="3802300"/>
          </a:xfrm>
        </p:grpSpPr>
        <p:sp>
          <p:nvSpPr>
            <p:cNvPr id="4131" name="Google Shape;4131;p82"/>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82"/>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82"/>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82"/>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82"/>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82"/>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82"/>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82"/>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82"/>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82"/>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82"/>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82"/>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82"/>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82"/>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82"/>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82"/>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82"/>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82"/>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82"/>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82"/>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82"/>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82"/>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82"/>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82"/>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82"/>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82"/>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82"/>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82"/>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82"/>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82"/>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82"/>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82"/>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82"/>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82"/>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82"/>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82"/>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82"/>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82"/>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82"/>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82"/>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82"/>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82"/>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82"/>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82"/>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82"/>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82"/>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82"/>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82"/>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82"/>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82"/>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82"/>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2" name="Google Shape;4182;p82"/>
          <p:cNvGrpSpPr/>
          <p:nvPr/>
        </p:nvGrpSpPr>
        <p:grpSpPr>
          <a:xfrm>
            <a:off x="7714435" y="3194726"/>
            <a:ext cx="104231" cy="320340"/>
            <a:chOff x="7564426" y="3224343"/>
            <a:chExt cx="119985" cy="368801"/>
          </a:xfrm>
        </p:grpSpPr>
        <p:sp>
          <p:nvSpPr>
            <p:cNvPr id="4183" name="Google Shape;4183;p82"/>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82"/>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5" name="Google Shape;4185;p82"/>
          <p:cNvGrpSpPr/>
          <p:nvPr/>
        </p:nvGrpSpPr>
        <p:grpSpPr>
          <a:xfrm>
            <a:off x="7413923" y="3188827"/>
            <a:ext cx="189489" cy="332132"/>
            <a:chOff x="8370831" y="3202002"/>
            <a:chExt cx="218129" cy="382376"/>
          </a:xfrm>
        </p:grpSpPr>
        <p:sp>
          <p:nvSpPr>
            <p:cNvPr id="4186" name="Google Shape;4186;p82"/>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82"/>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8" name="Google Shape;4188;p82"/>
          <p:cNvGrpSpPr/>
          <p:nvPr/>
        </p:nvGrpSpPr>
        <p:grpSpPr>
          <a:xfrm>
            <a:off x="8137312" y="3599959"/>
            <a:ext cx="309429" cy="267000"/>
            <a:chOff x="6742064" y="3750480"/>
            <a:chExt cx="399315" cy="344560"/>
          </a:xfrm>
        </p:grpSpPr>
        <p:sp>
          <p:nvSpPr>
            <p:cNvPr id="4189" name="Google Shape;4189;p82"/>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82"/>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1" name="Google Shape;4191;p82"/>
          <p:cNvGrpSpPr/>
          <p:nvPr/>
        </p:nvGrpSpPr>
        <p:grpSpPr>
          <a:xfrm>
            <a:off x="7676331" y="3951006"/>
            <a:ext cx="180437" cy="281608"/>
            <a:chOff x="7248525" y="3739696"/>
            <a:chExt cx="230531" cy="359790"/>
          </a:xfrm>
        </p:grpSpPr>
        <p:sp>
          <p:nvSpPr>
            <p:cNvPr id="4192" name="Google Shape;4192;p82"/>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82"/>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4" name="Google Shape;4194;p82"/>
          <p:cNvGrpSpPr/>
          <p:nvPr/>
        </p:nvGrpSpPr>
        <p:grpSpPr>
          <a:xfrm>
            <a:off x="7922251" y="3594231"/>
            <a:ext cx="162896" cy="278710"/>
            <a:chOff x="7601242" y="3729267"/>
            <a:chExt cx="222566" cy="380803"/>
          </a:xfrm>
        </p:grpSpPr>
        <p:sp>
          <p:nvSpPr>
            <p:cNvPr id="4195" name="Google Shape;4195;p82"/>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82"/>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97" name="Google Shape;4197;p82"/>
          <p:cNvSpPr/>
          <p:nvPr/>
        </p:nvSpPr>
        <p:spPr>
          <a:xfrm>
            <a:off x="7888277" y="32065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98" name="Google Shape;4198;p82"/>
          <p:cNvGrpSpPr/>
          <p:nvPr/>
        </p:nvGrpSpPr>
        <p:grpSpPr>
          <a:xfrm>
            <a:off x="7411896" y="3595371"/>
            <a:ext cx="193543" cy="275990"/>
            <a:chOff x="8304647" y="3738687"/>
            <a:chExt cx="225076" cy="320956"/>
          </a:xfrm>
        </p:grpSpPr>
        <p:sp>
          <p:nvSpPr>
            <p:cNvPr id="4199" name="Google Shape;4199;p82"/>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82"/>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82"/>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2" name="Google Shape;4202;p82"/>
          <p:cNvGrpSpPr/>
          <p:nvPr/>
        </p:nvGrpSpPr>
        <p:grpSpPr>
          <a:xfrm>
            <a:off x="7684389" y="3595371"/>
            <a:ext cx="178492" cy="275990"/>
            <a:chOff x="8615101" y="3738687"/>
            <a:chExt cx="207573" cy="320956"/>
          </a:xfrm>
        </p:grpSpPr>
        <p:sp>
          <p:nvSpPr>
            <p:cNvPr id="4203" name="Google Shape;4203;p82"/>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82"/>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82"/>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06" name="Google Shape;4206;p82"/>
          <p:cNvSpPr/>
          <p:nvPr/>
        </p:nvSpPr>
        <p:spPr>
          <a:xfrm>
            <a:off x="8180828" y="31852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07" name="Google Shape;4207;p82"/>
          <p:cNvGrpSpPr/>
          <p:nvPr/>
        </p:nvGrpSpPr>
        <p:grpSpPr>
          <a:xfrm>
            <a:off x="7909920" y="3998032"/>
            <a:ext cx="187557" cy="187557"/>
            <a:chOff x="8565775" y="671075"/>
            <a:chExt cx="441000" cy="441000"/>
          </a:xfrm>
        </p:grpSpPr>
        <p:sp>
          <p:nvSpPr>
            <p:cNvPr id="4208" name="Google Shape;4208;p82"/>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82"/>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10" name="Google Shape;4210;p82"/>
          <p:cNvSpPr/>
          <p:nvPr/>
        </p:nvSpPr>
        <p:spPr>
          <a:xfrm>
            <a:off x="8195186" y="39939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82"/>
          <p:cNvSpPr/>
          <p:nvPr/>
        </p:nvSpPr>
        <p:spPr>
          <a:xfrm flipH="1">
            <a:off x="7419373" y="396040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12" name="Google Shape;4212;p82"/>
          <p:cNvGrpSpPr/>
          <p:nvPr/>
        </p:nvGrpSpPr>
        <p:grpSpPr>
          <a:xfrm>
            <a:off x="6064392" y="3070557"/>
            <a:ext cx="587865" cy="517731"/>
            <a:chOff x="6000718" y="3070557"/>
            <a:chExt cx="587865" cy="517731"/>
          </a:xfrm>
        </p:grpSpPr>
        <p:sp>
          <p:nvSpPr>
            <p:cNvPr id="4213" name="Google Shape;4213;p82"/>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82"/>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82"/>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82"/>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82"/>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82"/>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82"/>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82"/>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82"/>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82"/>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3" name="Google Shape;4223;p82"/>
          <p:cNvGrpSpPr/>
          <p:nvPr/>
        </p:nvGrpSpPr>
        <p:grpSpPr>
          <a:xfrm>
            <a:off x="6079197" y="3714217"/>
            <a:ext cx="557665" cy="516387"/>
            <a:chOff x="6015523" y="3714217"/>
            <a:chExt cx="557665" cy="516387"/>
          </a:xfrm>
        </p:grpSpPr>
        <p:grpSp>
          <p:nvGrpSpPr>
            <p:cNvPr id="4224" name="Google Shape;4224;p82"/>
            <p:cNvGrpSpPr/>
            <p:nvPr/>
          </p:nvGrpSpPr>
          <p:grpSpPr>
            <a:xfrm>
              <a:off x="6036094" y="3716980"/>
              <a:ext cx="529822" cy="510480"/>
              <a:chOff x="3148311" y="-545634"/>
              <a:chExt cx="1006118" cy="969572"/>
            </a:xfrm>
          </p:grpSpPr>
          <p:sp>
            <p:nvSpPr>
              <p:cNvPr id="4225" name="Google Shape;4225;p82"/>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82"/>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82"/>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82"/>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82"/>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82"/>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82"/>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82"/>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82"/>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82"/>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35" name="Google Shape;4235;p82"/>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6" name="Google Shape;4236;p82"/>
          <p:cNvGrpSpPr/>
          <p:nvPr/>
        </p:nvGrpSpPr>
        <p:grpSpPr>
          <a:xfrm>
            <a:off x="6707979" y="3073628"/>
            <a:ext cx="576302" cy="511871"/>
            <a:chOff x="6644304" y="3073628"/>
            <a:chExt cx="576302" cy="511871"/>
          </a:xfrm>
        </p:grpSpPr>
        <p:grpSp>
          <p:nvGrpSpPr>
            <p:cNvPr id="4237" name="Google Shape;4237;p82"/>
            <p:cNvGrpSpPr/>
            <p:nvPr/>
          </p:nvGrpSpPr>
          <p:grpSpPr>
            <a:xfrm>
              <a:off x="6712169" y="3073651"/>
              <a:ext cx="481611" cy="506713"/>
              <a:chOff x="1833536" y="-546641"/>
              <a:chExt cx="914567" cy="962419"/>
            </a:xfrm>
          </p:grpSpPr>
          <p:grpSp>
            <p:nvGrpSpPr>
              <p:cNvPr id="4238" name="Google Shape;4238;p82"/>
              <p:cNvGrpSpPr/>
              <p:nvPr/>
            </p:nvGrpSpPr>
            <p:grpSpPr>
              <a:xfrm>
                <a:off x="1833536" y="-524249"/>
                <a:ext cx="914567" cy="940027"/>
                <a:chOff x="1833536" y="-524249"/>
                <a:chExt cx="914567" cy="940027"/>
              </a:xfrm>
            </p:grpSpPr>
            <p:sp>
              <p:nvSpPr>
                <p:cNvPr id="4239" name="Google Shape;4239;p82"/>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82"/>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82"/>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82"/>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82"/>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44" name="Google Shape;4244;p82"/>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82"/>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82"/>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82"/>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48" name="Google Shape;4248;p82"/>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9" name="Google Shape;4249;p82"/>
          <p:cNvGrpSpPr/>
          <p:nvPr/>
        </p:nvGrpSpPr>
        <p:grpSpPr>
          <a:xfrm>
            <a:off x="6715725" y="3714143"/>
            <a:ext cx="560636" cy="516497"/>
            <a:chOff x="6652051" y="3714143"/>
            <a:chExt cx="560636" cy="516497"/>
          </a:xfrm>
        </p:grpSpPr>
        <p:grpSp>
          <p:nvGrpSpPr>
            <p:cNvPr id="4250" name="Google Shape;4250;p82"/>
            <p:cNvGrpSpPr/>
            <p:nvPr/>
          </p:nvGrpSpPr>
          <p:grpSpPr>
            <a:xfrm>
              <a:off x="6669657" y="3716715"/>
              <a:ext cx="466768" cy="464314"/>
              <a:chOff x="3139766" y="765669"/>
              <a:chExt cx="886380" cy="881888"/>
            </a:xfrm>
          </p:grpSpPr>
          <p:grpSp>
            <p:nvGrpSpPr>
              <p:cNvPr id="4251" name="Google Shape;4251;p82"/>
              <p:cNvGrpSpPr/>
              <p:nvPr/>
            </p:nvGrpSpPr>
            <p:grpSpPr>
              <a:xfrm>
                <a:off x="3139766" y="765669"/>
                <a:ext cx="886380" cy="881888"/>
                <a:chOff x="3139766" y="765669"/>
                <a:chExt cx="886380" cy="881888"/>
              </a:xfrm>
            </p:grpSpPr>
            <p:sp>
              <p:nvSpPr>
                <p:cNvPr id="4252" name="Google Shape;4252;p82"/>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82"/>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82"/>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82"/>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82"/>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82"/>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82"/>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82"/>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82"/>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61" name="Google Shape;4261;p82"/>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82"/>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82"/>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82"/>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65" name="Google Shape;4265;p82"/>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6" name="Google Shape;4266;p82"/>
          <p:cNvGrpSpPr/>
          <p:nvPr/>
        </p:nvGrpSpPr>
        <p:grpSpPr>
          <a:xfrm>
            <a:off x="726609" y="1192826"/>
            <a:ext cx="2665073" cy="1317140"/>
            <a:chOff x="793334" y="1192826"/>
            <a:chExt cx="2665073" cy="1317140"/>
          </a:xfrm>
        </p:grpSpPr>
        <p:sp>
          <p:nvSpPr>
            <p:cNvPr id="4267" name="Google Shape;4267;p82"/>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82"/>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82"/>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82"/>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82"/>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82"/>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82"/>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82"/>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82"/>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82"/>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82"/>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82"/>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82"/>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82"/>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82"/>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82"/>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82"/>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82"/>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82"/>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82"/>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82"/>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82"/>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82"/>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82"/>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82"/>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82"/>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82"/>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82"/>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82"/>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82"/>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82"/>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82"/>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82"/>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82"/>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82"/>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82"/>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82"/>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82"/>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82"/>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82"/>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82"/>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82"/>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82"/>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82"/>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82"/>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82"/>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82"/>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82"/>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82"/>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82"/>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82"/>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82"/>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82"/>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82"/>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82"/>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82"/>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82"/>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82"/>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82"/>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82"/>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82"/>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82"/>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82"/>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82"/>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82"/>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82"/>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82"/>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82"/>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82"/>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82"/>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82"/>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82"/>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82"/>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82"/>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82"/>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82"/>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82"/>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82"/>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82"/>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82"/>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82"/>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82"/>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82"/>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82"/>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82"/>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82"/>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82"/>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82"/>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82"/>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82"/>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82"/>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82"/>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82"/>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82"/>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82"/>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82"/>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82"/>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82"/>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82"/>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82"/>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82"/>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82"/>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82"/>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82"/>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82"/>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82"/>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82"/>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82"/>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82"/>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82"/>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82"/>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82"/>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82"/>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82"/>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82"/>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82"/>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82"/>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82"/>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82"/>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82"/>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82"/>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82"/>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82"/>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82"/>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82"/>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82"/>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82"/>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82"/>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82"/>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82"/>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82"/>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82"/>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82"/>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82"/>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82"/>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82"/>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82"/>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82"/>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82"/>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82"/>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82"/>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82"/>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82"/>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82"/>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82"/>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82"/>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82"/>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82"/>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82"/>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82"/>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82"/>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82"/>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82"/>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82"/>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82"/>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82"/>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82"/>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82"/>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82"/>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82"/>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82"/>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82"/>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82"/>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82"/>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82"/>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82"/>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82"/>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82"/>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82"/>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82"/>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82"/>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82"/>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82"/>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82"/>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82"/>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82"/>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82"/>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82"/>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82"/>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82"/>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82"/>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82"/>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82"/>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82"/>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82"/>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82"/>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82"/>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82"/>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82"/>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82"/>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82"/>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82"/>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82"/>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82"/>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82"/>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82"/>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82"/>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82"/>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82"/>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82"/>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82"/>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82"/>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82"/>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82"/>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82"/>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82"/>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82"/>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82"/>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82"/>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82"/>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82"/>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82"/>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82"/>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82"/>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82"/>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82"/>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82"/>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82"/>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82"/>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82"/>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82"/>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82"/>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82"/>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82"/>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82"/>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82"/>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82"/>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82"/>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82"/>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82"/>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82"/>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82"/>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82"/>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82"/>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82"/>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82"/>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82"/>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82"/>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82"/>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82"/>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82"/>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82"/>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82"/>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82"/>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82"/>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82"/>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82"/>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82"/>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82"/>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82"/>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82"/>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82"/>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82"/>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82"/>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82"/>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82"/>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82"/>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82"/>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82"/>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82"/>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82"/>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82"/>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82"/>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82"/>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82"/>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82"/>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82"/>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82"/>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82"/>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82"/>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82"/>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82"/>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82"/>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82"/>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82"/>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82"/>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82"/>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82"/>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82"/>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82"/>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82"/>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82"/>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82"/>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82"/>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82"/>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82"/>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82"/>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82"/>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82"/>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82"/>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82"/>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82"/>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82"/>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82"/>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82"/>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82"/>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82"/>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82"/>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82"/>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82"/>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82"/>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82"/>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82"/>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82"/>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82"/>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82"/>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82"/>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82"/>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82"/>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82"/>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82"/>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82"/>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82"/>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82"/>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82"/>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82"/>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82"/>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82"/>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82"/>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82"/>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82"/>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82"/>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82"/>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82"/>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82"/>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82"/>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82"/>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82"/>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82"/>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82"/>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82"/>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82"/>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82"/>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82"/>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82"/>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82"/>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82"/>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82"/>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82"/>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82"/>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82"/>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82"/>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82"/>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82"/>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82"/>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82"/>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82"/>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82"/>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82"/>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82"/>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82"/>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82"/>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82"/>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82"/>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82"/>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82"/>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82"/>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82"/>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82"/>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82"/>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82"/>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82"/>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82"/>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82"/>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82"/>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82"/>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82"/>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82"/>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82"/>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82"/>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82"/>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82"/>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82"/>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82"/>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82"/>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82"/>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82"/>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82"/>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82"/>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82"/>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82"/>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82"/>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82"/>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82"/>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82"/>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82"/>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82"/>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82"/>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82"/>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82"/>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82"/>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82"/>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82"/>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82"/>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82"/>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82"/>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82"/>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82"/>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82"/>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82"/>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82"/>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82"/>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82"/>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82"/>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82"/>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82"/>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82"/>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82"/>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82"/>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82"/>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82"/>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82"/>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82"/>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82"/>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82"/>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82"/>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82"/>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82"/>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82"/>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82"/>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82"/>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82"/>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82"/>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82"/>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82"/>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82"/>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82"/>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82"/>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82"/>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82"/>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82"/>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82"/>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82"/>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82"/>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82"/>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82"/>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82"/>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82"/>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82"/>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82"/>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82"/>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82"/>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82"/>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82"/>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82"/>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82"/>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82"/>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82"/>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82"/>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82"/>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82"/>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82"/>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82"/>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82"/>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82"/>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82"/>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82"/>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82"/>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82"/>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82"/>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82"/>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82"/>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82"/>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82"/>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82"/>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82"/>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82"/>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82"/>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82"/>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82"/>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82"/>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82"/>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82"/>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82"/>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82"/>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82"/>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82"/>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82"/>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82"/>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82"/>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82"/>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82"/>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82"/>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82"/>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82"/>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82"/>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82"/>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82"/>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82"/>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82"/>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82"/>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82"/>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82"/>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82"/>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82"/>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82"/>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82"/>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82"/>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82"/>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82"/>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82"/>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82"/>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82"/>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82"/>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82"/>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82"/>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82"/>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82"/>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82"/>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82"/>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82"/>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82"/>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82"/>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82"/>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82"/>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82"/>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82"/>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82"/>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82"/>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82"/>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82"/>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82"/>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82"/>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82"/>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82"/>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82"/>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82"/>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82"/>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82"/>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82"/>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82"/>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82"/>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82"/>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82"/>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82"/>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82"/>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82"/>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82"/>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82"/>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82"/>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82"/>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82"/>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82"/>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82"/>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82"/>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82"/>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82"/>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82"/>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82"/>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82"/>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82"/>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82"/>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82"/>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82"/>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82"/>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82"/>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82"/>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82"/>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82"/>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82"/>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82"/>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82"/>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82"/>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82"/>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82"/>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82"/>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82"/>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82"/>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82"/>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82"/>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82"/>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82"/>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82"/>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82"/>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82"/>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82"/>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82"/>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82"/>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82"/>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82"/>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82"/>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82"/>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82"/>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82"/>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82"/>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82"/>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82"/>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82"/>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82"/>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82"/>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82"/>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82"/>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82"/>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82"/>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82"/>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82"/>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82"/>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82"/>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82"/>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82"/>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82"/>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82"/>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82"/>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82"/>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82"/>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82"/>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82"/>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82"/>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82"/>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82"/>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82"/>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82"/>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82"/>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82"/>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82"/>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82"/>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82"/>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82"/>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82"/>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82"/>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82"/>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82"/>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82"/>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82"/>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82"/>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82"/>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82"/>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82"/>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82"/>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82"/>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82"/>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82"/>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82"/>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82"/>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82"/>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82"/>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82"/>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82"/>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82"/>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82"/>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82"/>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82"/>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82"/>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82"/>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82"/>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82"/>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82"/>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82"/>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82"/>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82"/>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82"/>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82"/>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82"/>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82"/>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82"/>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82"/>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82"/>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82"/>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82"/>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82"/>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82"/>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82"/>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82"/>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82"/>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82"/>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82"/>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82"/>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82"/>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82"/>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82"/>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82"/>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82"/>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82"/>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82"/>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82"/>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82"/>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82"/>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82"/>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82"/>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82"/>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82"/>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82"/>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82"/>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82"/>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82"/>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82"/>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82"/>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82"/>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82"/>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82"/>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82"/>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82"/>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82"/>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82"/>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82"/>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82"/>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82"/>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82"/>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82"/>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82"/>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82"/>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82"/>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82"/>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82"/>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82"/>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82"/>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82"/>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82"/>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82"/>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82"/>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82"/>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82"/>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82"/>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82"/>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82"/>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82"/>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82"/>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82"/>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82"/>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82"/>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82"/>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82"/>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82"/>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82"/>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82"/>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82"/>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82"/>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82"/>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82"/>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82"/>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82"/>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82"/>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82"/>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82"/>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82"/>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82"/>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82"/>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82"/>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82"/>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82"/>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82"/>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82"/>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82"/>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82"/>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82"/>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82"/>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82"/>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82"/>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82"/>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82"/>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82"/>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82"/>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82"/>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82"/>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82"/>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82"/>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82"/>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82"/>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82"/>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82"/>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82"/>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82"/>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82"/>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82"/>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82"/>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82"/>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82"/>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82"/>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82"/>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82"/>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82"/>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82"/>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82"/>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82"/>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82"/>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82"/>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82"/>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82"/>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82"/>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82"/>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82"/>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82"/>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82"/>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82"/>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82"/>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82"/>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82"/>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82"/>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82"/>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82"/>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82"/>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82"/>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82"/>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82"/>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82"/>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82"/>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82"/>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82"/>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82"/>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82"/>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82"/>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82"/>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82"/>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82"/>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82"/>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82"/>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82"/>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82"/>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82"/>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82"/>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82"/>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82"/>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82"/>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82"/>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82"/>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82"/>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82"/>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82"/>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82"/>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82"/>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82"/>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82"/>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82"/>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82"/>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82"/>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82"/>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82"/>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82"/>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82"/>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82"/>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82"/>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82"/>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82"/>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82"/>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82"/>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82"/>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82"/>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82"/>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82"/>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82"/>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82"/>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82"/>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82"/>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82"/>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82"/>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82"/>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82"/>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82"/>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82"/>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82"/>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82"/>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82"/>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82"/>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82"/>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82"/>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82"/>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82"/>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82"/>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82"/>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82"/>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82"/>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82"/>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82"/>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82"/>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82"/>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82"/>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82"/>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82"/>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82"/>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82"/>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82"/>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82"/>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82"/>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82"/>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82"/>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82"/>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82"/>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82"/>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82"/>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82"/>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82"/>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82"/>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82"/>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82"/>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82"/>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82"/>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82"/>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82"/>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82"/>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82"/>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82"/>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82"/>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82"/>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82"/>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82"/>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82"/>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82"/>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82"/>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82"/>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82"/>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82"/>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82"/>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82"/>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82"/>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82"/>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82"/>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82"/>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82"/>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82"/>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82"/>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82"/>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82"/>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82"/>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82"/>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82"/>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82"/>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82"/>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82"/>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82"/>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82"/>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82"/>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82"/>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82"/>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82"/>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82"/>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82"/>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82"/>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82"/>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82"/>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82"/>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82"/>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82"/>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82"/>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82"/>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82"/>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82"/>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82"/>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82"/>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82"/>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82"/>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82"/>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82"/>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82"/>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82"/>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82"/>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82"/>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82"/>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82"/>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82"/>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82"/>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82"/>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82"/>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82"/>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82"/>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82"/>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82"/>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82"/>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82"/>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82"/>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82"/>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82"/>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82"/>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82"/>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82"/>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82"/>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82"/>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82"/>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82"/>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82"/>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82"/>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82"/>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82"/>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82"/>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82"/>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82"/>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82"/>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82"/>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82"/>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82"/>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82"/>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82"/>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82"/>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82"/>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82"/>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82"/>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82"/>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82"/>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82"/>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82"/>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82"/>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82"/>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82"/>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82"/>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82"/>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82"/>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82"/>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82"/>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82"/>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82"/>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82"/>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82"/>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82"/>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82"/>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82"/>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82"/>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82"/>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82"/>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82"/>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82"/>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82"/>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82"/>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82"/>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82"/>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82"/>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82"/>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82"/>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82"/>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82"/>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82"/>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82"/>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82"/>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82"/>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82"/>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82"/>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82"/>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82"/>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82"/>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82"/>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82"/>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82"/>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82"/>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82"/>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82"/>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82"/>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82"/>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82"/>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82"/>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82"/>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82"/>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82"/>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82"/>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82"/>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82"/>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82"/>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82"/>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82"/>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82"/>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82"/>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82"/>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82"/>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82"/>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82"/>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82"/>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82"/>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82"/>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82"/>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82"/>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82"/>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82"/>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82"/>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82"/>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82"/>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82"/>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82"/>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82"/>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82"/>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82"/>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82"/>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82"/>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82"/>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82"/>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82"/>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82"/>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82"/>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82"/>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82"/>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82"/>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82"/>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82"/>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82"/>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82"/>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82"/>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82"/>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82"/>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82"/>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82"/>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82"/>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82"/>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82"/>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82"/>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82"/>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82"/>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82"/>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82"/>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82"/>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82"/>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82"/>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82"/>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82"/>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82"/>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82"/>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82"/>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82"/>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82"/>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82"/>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82"/>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82"/>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82"/>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82"/>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82"/>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82"/>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82"/>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82"/>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82"/>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82"/>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82"/>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82"/>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82"/>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82"/>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82"/>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82"/>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82"/>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82"/>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82"/>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82"/>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82"/>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82"/>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82"/>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82"/>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82"/>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82"/>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82"/>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82"/>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82"/>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82"/>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82"/>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82"/>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82"/>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82"/>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82"/>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82"/>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82"/>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82"/>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82"/>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82"/>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82"/>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82"/>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82"/>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82"/>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82"/>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82"/>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82"/>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82"/>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82"/>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82"/>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82"/>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82"/>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82"/>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82"/>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82"/>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82"/>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82"/>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82"/>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82"/>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82"/>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82"/>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82"/>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82"/>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82"/>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82"/>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82"/>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82"/>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82"/>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82"/>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82"/>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82"/>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82"/>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82"/>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82"/>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82"/>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82"/>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82"/>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82"/>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82"/>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82"/>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82"/>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82"/>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82"/>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82"/>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82"/>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82"/>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82"/>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82"/>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82"/>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82"/>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82"/>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82"/>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82"/>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82"/>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82"/>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82"/>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82"/>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82"/>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82"/>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82"/>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82"/>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82"/>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82"/>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82"/>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82"/>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82"/>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82"/>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82"/>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82"/>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82"/>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82"/>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82"/>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82"/>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82"/>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82"/>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82"/>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82"/>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82"/>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82"/>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82"/>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82"/>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82"/>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82"/>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82"/>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82"/>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82"/>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82"/>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82"/>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82"/>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82"/>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82"/>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82"/>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82"/>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82"/>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82"/>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82"/>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82"/>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82"/>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82"/>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82"/>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82"/>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82"/>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82"/>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82"/>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82"/>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82"/>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82"/>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82"/>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82"/>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82"/>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82"/>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82"/>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82"/>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82"/>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82"/>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82"/>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82"/>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82"/>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82"/>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82"/>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82"/>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82"/>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82"/>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82"/>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82"/>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82"/>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82"/>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82"/>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82"/>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82"/>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82"/>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82"/>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82"/>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82"/>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82"/>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82"/>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82"/>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82"/>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82"/>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82"/>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82"/>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82"/>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82"/>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82"/>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82"/>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82"/>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82"/>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82"/>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82"/>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82"/>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82"/>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82"/>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82"/>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82"/>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82"/>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82"/>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82"/>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82"/>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82"/>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82"/>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82"/>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82"/>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82"/>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82"/>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82"/>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82"/>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82"/>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82"/>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82"/>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82"/>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82"/>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82"/>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82"/>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82"/>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82"/>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82"/>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82"/>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82"/>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82"/>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82"/>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82"/>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82"/>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82"/>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82"/>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82"/>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82"/>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82"/>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82"/>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82"/>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82"/>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82"/>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82"/>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82"/>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82"/>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82"/>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82"/>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82"/>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82"/>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82"/>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82"/>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82"/>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82"/>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82"/>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82"/>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82"/>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82"/>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82"/>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82"/>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82"/>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82"/>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82"/>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82"/>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82"/>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82"/>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82"/>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82"/>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82"/>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82"/>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82"/>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82"/>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82"/>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82"/>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82"/>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82"/>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82"/>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82"/>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82"/>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82"/>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82"/>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82"/>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82"/>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82"/>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82"/>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82"/>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82"/>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82"/>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82"/>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82"/>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82"/>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82"/>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82"/>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82"/>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82"/>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82"/>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82"/>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82"/>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82"/>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82"/>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82"/>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82"/>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82"/>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82"/>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82"/>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82"/>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82"/>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82"/>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82"/>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82"/>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82"/>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82"/>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82"/>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82"/>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82"/>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82"/>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82"/>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82"/>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82"/>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82"/>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82"/>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82"/>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82"/>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82"/>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82"/>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82"/>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82"/>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82"/>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82"/>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82"/>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82"/>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82"/>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82"/>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82"/>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82"/>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82"/>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82"/>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82"/>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82"/>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82"/>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82"/>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82"/>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82"/>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82"/>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82"/>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82"/>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82"/>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82"/>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82"/>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82"/>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82"/>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82"/>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82"/>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82"/>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82"/>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82"/>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82"/>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82"/>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82"/>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82"/>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82"/>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82"/>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82"/>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82"/>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82"/>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82"/>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82"/>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82"/>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82"/>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82"/>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82"/>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82"/>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82"/>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82"/>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82"/>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82"/>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82"/>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82"/>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82"/>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82"/>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82"/>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82"/>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82"/>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82"/>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82"/>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82"/>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82"/>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82"/>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82"/>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82"/>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82"/>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82"/>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82"/>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82"/>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82"/>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82"/>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82"/>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82"/>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82"/>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82"/>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82"/>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82"/>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82"/>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82"/>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82"/>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82"/>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82"/>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82"/>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82"/>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82"/>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82"/>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82"/>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82"/>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82"/>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82"/>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82"/>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82"/>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82"/>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82"/>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82"/>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82"/>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82"/>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82"/>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82"/>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82"/>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82"/>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82"/>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82"/>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82"/>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82"/>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82"/>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82"/>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82"/>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82"/>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82"/>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82"/>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82"/>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82"/>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82"/>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82"/>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82"/>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82"/>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82"/>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82"/>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82"/>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82"/>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82"/>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82"/>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82"/>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82"/>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82"/>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82"/>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82"/>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82"/>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82"/>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82"/>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82"/>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82"/>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82"/>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82"/>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82"/>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82"/>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82"/>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82"/>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82"/>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82"/>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82"/>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82"/>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82"/>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82"/>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82"/>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82"/>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82"/>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82"/>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82"/>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82"/>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82"/>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82"/>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82"/>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82"/>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82"/>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82"/>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82"/>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82"/>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82"/>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82"/>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82"/>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82"/>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82"/>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82"/>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82"/>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82"/>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82"/>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82"/>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82"/>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82"/>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82"/>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82"/>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82"/>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82"/>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82"/>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82"/>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82"/>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82"/>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82"/>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82"/>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82"/>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82"/>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82"/>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82"/>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82"/>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82"/>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82"/>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82"/>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82"/>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82"/>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82"/>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82"/>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82"/>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82"/>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82"/>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82"/>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82"/>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82"/>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82"/>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82"/>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82"/>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82"/>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82"/>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82"/>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82"/>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82"/>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82"/>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82"/>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82"/>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82"/>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82"/>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82"/>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82"/>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82"/>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82"/>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82"/>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82"/>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82"/>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82"/>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82"/>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82"/>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82"/>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82"/>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82"/>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82"/>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82"/>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82"/>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82"/>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82"/>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82"/>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82"/>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82"/>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82"/>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82"/>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82"/>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82"/>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82"/>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82"/>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82"/>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82"/>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82"/>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82"/>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82"/>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82"/>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82"/>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82"/>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82"/>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82"/>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82"/>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82"/>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82"/>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82"/>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82"/>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82"/>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82"/>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82"/>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82"/>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82"/>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82"/>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82"/>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82"/>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82"/>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82"/>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82"/>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82"/>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82"/>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82"/>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82"/>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82"/>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82"/>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82"/>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82"/>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82"/>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82"/>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82"/>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82"/>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82"/>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82"/>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82"/>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82"/>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82"/>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82"/>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82"/>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82"/>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82"/>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82"/>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82"/>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82"/>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82"/>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82"/>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82"/>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82"/>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82"/>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82"/>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82"/>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82"/>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82"/>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82"/>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82"/>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82"/>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82"/>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82"/>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82"/>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82"/>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82"/>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82"/>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82"/>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82"/>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82"/>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82"/>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82"/>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82"/>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82"/>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82"/>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82"/>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82"/>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82"/>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82"/>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82"/>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82"/>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82"/>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82"/>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82"/>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82"/>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82"/>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82"/>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82"/>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82"/>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82"/>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82"/>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82"/>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82"/>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82"/>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82"/>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82"/>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82"/>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82"/>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82"/>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82"/>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82"/>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82"/>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82"/>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82"/>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82"/>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82"/>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82"/>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82"/>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82"/>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82"/>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82"/>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82"/>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82"/>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82"/>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82"/>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82"/>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82"/>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82"/>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82"/>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82"/>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82"/>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82"/>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82"/>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82"/>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82"/>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82"/>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82"/>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82"/>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82"/>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82"/>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82"/>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82"/>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82"/>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82"/>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82"/>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82"/>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82"/>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82"/>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82"/>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82"/>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82"/>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82"/>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82"/>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82"/>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82"/>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82"/>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82"/>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82"/>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82"/>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82"/>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82"/>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82"/>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82"/>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82"/>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82"/>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82"/>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82"/>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82"/>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82"/>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82"/>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82"/>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82"/>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82"/>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82"/>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82"/>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82"/>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82"/>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82"/>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82"/>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82"/>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82"/>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82"/>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82"/>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82"/>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82"/>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82"/>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82"/>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82"/>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82"/>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82"/>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82"/>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82"/>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82"/>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82"/>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82"/>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82"/>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82"/>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82"/>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82"/>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82"/>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82"/>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82"/>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82"/>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82"/>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82"/>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82"/>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82"/>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82"/>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82"/>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82"/>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82"/>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82"/>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82"/>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82"/>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82"/>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82"/>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82"/>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82"/>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82"/>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82"/>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82"/>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82"/>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82"/>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82"/>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82"/>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82"/>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82"/>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82"/>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82"/>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82"/>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82"/>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82"/>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82"/>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82"/>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82"/>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82"/>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82"/>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82"/>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82"/>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82"/>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82"/>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82"/>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82"/>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82"/>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82"/>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82"/>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82"/>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82"/>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82"/>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82"/>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82"/>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82"/>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82"/>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82"/>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82"/>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82"/>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82"/>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82"/>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82"/>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82"/>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82"/>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82"/>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82"/>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82"/>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82"/>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82"/>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82"/>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82"/>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82"/>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82"/>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82"/>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82"/>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82"/>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82"/>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82"/>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82"/>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82"/>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82"/>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82"/>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82"/>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82"/>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82"/>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82"/>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82"/>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82"/>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82"/>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82"/>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82"/>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82"/>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82"/>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82"/>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82"/>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82"/>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82"/>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82"/>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82"/>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82"/>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82"/>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82"/>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82"/>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82"/>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82"/>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82"/>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82"/>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82"/>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82"/>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82"/>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82"/>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82"/>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82"/>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82"/>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82"/>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82"/>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82"/>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82"/>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82"/>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82"/>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82"/>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82"/>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82"/>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82"/>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82"/>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82"/>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82"/>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82"/>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82"/>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82"/>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82"/>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82"/>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82"/>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82"/>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82"/>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82"/>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82"/>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82"/>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82"/>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82"/>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82"/>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82"/>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82"/>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82"/>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82"/>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82"/>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82"/>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82"/>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82"/>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82"/>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82"/>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82"/>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82"/>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82"/>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82"/>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82"/>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82"/>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82"/>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82"/>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82"/>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82"/>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82"/>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82"/>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82"/>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82"/>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82"/>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82"/>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82"/>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82"/>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82"/>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82"/>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82"/>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82"/>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82"/>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82"/>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82"/>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82"/>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82"/>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82"/>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82"/>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82"/>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82"/>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82"/>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82"/>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82"/>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82"/>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82"/>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82"/>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82"/>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82"/>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82"/>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82"/>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82"/>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82"/>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82"/>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82"/>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82"/>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82"/>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82"/>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82"/>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82"/>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82"/>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82"/>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82"/>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82"/>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82"/>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82"/>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82"/>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82"/>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82"/>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82"/>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82"/>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82"/>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82"/>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82"/>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82"/>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82"/>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82"/>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82"/>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82"/>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82"/>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82"/>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82"/>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82"/>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82"/>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82"/>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82"/>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82"/>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82"/>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82"/>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82"/>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82"/>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82"/>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82"/>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82"/>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82"/>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82"/>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82"/>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82"/>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82"/>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82"/>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82"/>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82"/>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82"/>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82"/>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82"/>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82"/>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82"/>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82"/>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82"/>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82"/>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82"/>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82"/>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82"/>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82"/>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82"/>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82"/>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82"/>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82"/>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82"/>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82"/>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82"/>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82"/>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82"/>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82"/>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82"/>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82"/>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82"/>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82"/>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82"/>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82"/>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82"/>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82"/>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82"/>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82"/>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82"/>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82"/>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82"/>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82"/>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82"/>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82"/>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82"/>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82"/>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82"/>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82"/>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82"/>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82"/>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82"/>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82"/>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82"/>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82"/>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82"/>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82"/>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82"/>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82"/>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82"/>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82"/>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82"/>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82"/>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82"/>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82"/>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82"/>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82"/>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82"/>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82"/>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82"/>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82"/>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82"/>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82"/>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82"/>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82"/>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82"/>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82"/>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82"/>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82"/>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82"/>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82"/>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82"/>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82"/>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82"/>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82"/>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82"/>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82"/>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82"/>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82"/>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82"/>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82"/>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82"/>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82"/>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82"/>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82"/>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82"/>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82"/>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82"/>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82"/>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82"/>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82"/>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82"/>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82"/>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82"/>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82"/>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82"/>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82"/>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82"/>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82"/>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82"/>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82"/>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82"/>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82"/>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82"/>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82"/>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82"/>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82"/>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82"/>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82"/>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82"/>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82"/>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82"/>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82"/>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82"/>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82"/>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82"/>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82"/>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82"/>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82"/>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82"/>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82"/>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82"/>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82"/>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82"/>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82"/>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82"/>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82"/>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82"/>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82"/>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82"/>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82"/>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82"/>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82"/>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82"/>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82"/>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82"/>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82"/>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82"/>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82"/>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82"/>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82"/>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82"/>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82"/>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82"/>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82"/>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82"/>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82"/>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82"/>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82"/>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82"/>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82"/>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82"/>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82"/>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82"/>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82"/>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82"/>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82"/>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82"/>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82"/>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82"/>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82"/>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82"/>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82"/>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82"/>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82"/>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82"/>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82"/>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82"/>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82"/>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82"/>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82"/>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82"/>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82"/>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82"/>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82"/>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82"/>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82"/>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82"/>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82"/>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82"/>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82"/>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82"/>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82"/>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82"/>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82"/>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82"/>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82"/>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82"/>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82"/>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82"/>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82"/>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82"/>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82"/>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82"/>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82"/>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82"/>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82"/>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82"/>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82"/>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82"/>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82"/>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82"/>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82"/>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82"/>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82"/>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82"/>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82"/>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82"/>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82"/>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82"/>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82"/>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82"/>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82"/>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82"/>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82"/>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82"/>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82"/>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82"/>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82"/>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82"/>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82"/>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82"/>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82"/>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82"/>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82"/>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82"/>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82"/>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82"/>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82"/>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82"/>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82"/>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82"/>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82"/>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82"/>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82"/>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82"/>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82"/>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82"/>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82"/>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82"/>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82"/>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82"/>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82"/>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82"/>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82"/>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82"/>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82"/>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82"/>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82"/>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82"/>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82"/>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82"/>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82"/>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82"/>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82"/>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82"/>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82"/>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82"/>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82"/>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82"/>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82"/>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82"/>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82"/>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82"/>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82"/>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82"/>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82"/>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82"/>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82"/>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82"/>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82"/>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82"/>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82"/>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82"/>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82"/>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82"/>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82"/>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82"/>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82"/>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82"/>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82"/>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82"/>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82"/>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82"/>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82"/>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82"/>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82"/>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82"/>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82"/>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82"/>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82"/>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82"/>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82"/>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82"/>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82"/>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82"/>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82"/>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82"/>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82"/>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82"/>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82"/>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82"/>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82"/>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82"/>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82"/>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82"/>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82"/>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82"/>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82"/>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82"/>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82"/>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82"/>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82"/>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82"/>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82"/>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82"/>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82"/>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82"/>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82"/>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82"/>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82"/>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82"/>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82"/>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82"/>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82"/>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82"/>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82"/>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82"/>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82"/>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82"/>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82"/>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82"/>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82"/>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82"/>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82"/>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82"/>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82"/>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82"/>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82"/>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82"/>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82"/>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82"/>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82"/>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82"/>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82"/>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82"/>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82"/>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82"/>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82"/>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82"/>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82"/>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82"/>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82"/>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82"/>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82"/>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82"/>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82"/>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82"/>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82"/>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82"/>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82"/>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82"/>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82"/>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82"/>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82"/>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82"/>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82"/>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82"/>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82"/>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82"/>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82"/>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82"/>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82"/>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82"/>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82"/>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82"/>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82"/>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82"/>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82"/>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82"/>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82"/>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82"/>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82"/>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82"/>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82"/>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82"/>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82"/>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82"/>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82"/>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82"/>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82"/>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82"/>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82"/>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82"/>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82"/>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82"/>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82"/>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82"/>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82"/>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82"/>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82"/>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82"/>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82"/>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82"/>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82"/>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82"/>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82"/>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82"/>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82"/>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82"/>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82"/>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82"/>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82"/>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82"/>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82"/>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82"/>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82"/>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82"/>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82"/>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82"/>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82"/>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82"/>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82"/>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82"/>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82"/>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82"/>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82"/>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82"/>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82"/>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82"/>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82"/>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82"/>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82"/>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82"/>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82"/>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82"/>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82"/>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82"/>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82"/>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82"/>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82"/>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82"/>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82"/>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82"/>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82"/>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82"/>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82"/>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82"/>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82"/>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82"/>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82"/>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82"/>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82"/>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82"/>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82"/>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82"/>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82"/>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82"/>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82"/>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82"/>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82"/>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82"/>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82"/>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82"/>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82"/>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82"/>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82"/>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82"/>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82"/>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82"/>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82"/>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82"/>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82"/>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82"/>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82"/>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82"/>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82"/>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82"/>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82"/>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82"/>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82"/>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82"/>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82"/>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82"/>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82"/>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82"/>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82"/>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82"/>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82"/>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82"/>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82"/>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82"/>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82"/>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82"/>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82"/>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82"/>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82"/>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82"/>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82"/>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82"/>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82"/>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82"/>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82"/>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82"/>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82"/>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82"/>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82"/>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82"/>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82"/>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82"/>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82"/>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82"/>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82"/>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82"/>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82"/>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82"/>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82"/>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82"/>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82"/>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82"/>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82"/>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82"/>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82"/>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82"/>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82"/>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82"/>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82"/>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82"/>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82"/>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82"/>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82"/>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82"/>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82"/>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82"/>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82"/>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82"/>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82"/>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82"/>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82"/>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82"/>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82"/>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82"/>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82"/>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82"/>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82"/>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82"/>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82"/>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82"/>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82"/>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82"/>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82"/>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82"/>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82"/>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82"/>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82"/>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82"/>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82"/>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82"/>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82"/>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82"/>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82"/>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82"/>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82"/>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82"/>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82"/>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82"/>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82"/>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82"/>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82"/>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82"/>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82"/>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82"/>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82"/>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82"/>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82"/>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82"/>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82"/>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82"/>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82"/>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82"/>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82"/>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82"/>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82"/>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82"/>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82"/>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82"/>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82"/>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82"/>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82"/>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82"/>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82"/>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82"/>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82"/>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82"/>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82"/>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82"/>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82"/>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82"/>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82"/>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82"/>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82"/>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82"/>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82"/>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82"/>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82"/>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82"/>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82"/>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82"/>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82"/>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82"/>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82"/>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82"/>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82"/>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82"/>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82"/>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82"/>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82"/>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82"/>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82"/>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82"/>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82"/>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82"/>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82"/>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82"/>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82"/>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82"/>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82"/>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82"/>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82"/>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82"/>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82"/>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82"/>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82"/>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82"/>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82"/>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82"/>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82"/>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82"/>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82"/>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82"/>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82"/>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82"/>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82"/>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82"/>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82"/>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82"/>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82"/>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82"/>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82"/>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82"/>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82"/>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82"/>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82"/>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82"/>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82"/>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82"/>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82"/>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82"/>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82"/>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82"/>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82"/>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82"/>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82"/>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82"/>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82"/>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82"/>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82"/>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82"/>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82"/>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82"/>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82"/>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82"/>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82"/>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82"/>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82"/>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82"/>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82"/>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82"/>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82"/>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82"/>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82"/>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82"/>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82"/>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82"/>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82"/>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82"/>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82"/>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82"/>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82"/>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82"/>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82"/>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82"/>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82"/>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82"/>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82"/>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82"/>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82"/>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82"/>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82"/>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82"/>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82"/>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82"/>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82"/>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82"/>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82"/>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82"/>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82"/>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82"/>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82"/>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82"/>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82"/>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82"/>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82"/>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82"/>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82"/>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82"/>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82"/>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82"/>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82"/>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82"/>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82"/>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82"/>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82"/>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82"/>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82"/>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82"/>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82"/>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82"/>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82"/>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82"/>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82"/>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82"/>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82"/>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82"/>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82"/>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82"/>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82"/>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82"/>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82"/>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82"/>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82"/>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82"/>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82"/>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82"/>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82"/>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82"/>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82"/>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82"/>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82"/>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82"/>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82"/>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82"/>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82"/>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82"/>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82"/>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82"/>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82"/>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82"/>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82"/>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82"/>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82"/>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82"/>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82"/>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82"/>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82"/>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82"/>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82"/>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82"/>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82"/>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82"/>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82"/>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82"/>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82"/>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82"/>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82"/>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82"/>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82"/>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82"/>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82"/>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82"/>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82"/>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82"/>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82"/>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82"/>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82"/>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82"/>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82"/>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82"/>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82"/>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82"/>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82"/>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82"/>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82"/>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82"/>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82"/>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82"/>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82"/>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82"/>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82"/>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82"/>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82"/>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82"/>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82"/>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82"/>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82"/>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82"/>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82"/>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82"/>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82"/>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82"/>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82"/>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82"/>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82"/>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82"/>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82"/>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82"/>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82"/>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82"/>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82"/>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82"/>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82"/>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82"/>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82"/>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82"/>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82"/>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82"/>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82"/>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82"/>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82"/>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82"/>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82"/>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82"/>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82"/>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82"/>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82"/>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82"/>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82"/>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82"/>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82"/>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82"/>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82"/>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82"/>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82"/>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82"/>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82"/>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82"/>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82"/>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82"/>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82"/>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82"/>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82"/>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82"/>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82"/>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82"/>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82"/>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82"/>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82"/>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82"/>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82"/>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82"/>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82"/>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82"/>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82"/>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82"/>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82"/>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82"/>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82"/>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82"/>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82"/>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82"/>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82"/>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82"/>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82"/>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82"/>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82"/>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82"/>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82"/>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82"/>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82"/>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82"/>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82"/>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82"/>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82"/>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82"/>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82"/>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82"/>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82"/>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82"/>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82"/>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82"/>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82"/>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82"/>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82"/>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82"/>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82"/>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82"/>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82"/>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82"/>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82"/>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82"/>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82"/>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82"/>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82"/>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82"/>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82"/>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82"/>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82"/>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82"/>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82"/>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82"/>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82"/>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82"/>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82"/>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82"/>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82"/>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82"/>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82"/>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82"/>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82"/>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82"/>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82"/>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82"/>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82"/>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82"/>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82"/>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82"/>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82"/>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82"/>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82"/>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82"/>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82"/>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82"/>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82"/>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82"/>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82"/>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82"/>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82"/>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82"/>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82"/>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82"/>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82"/>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82"/>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82"/>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82"/>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82"/>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82"/>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82"/>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82"/>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82"/>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82"/>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82"/>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82"/>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82"/>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82"/>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82"/>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82"/>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82"/>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82"/>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82"/>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82"/>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82"/>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82"/>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82"/>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82"/>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82"/>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82"/>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82"/>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82"/>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82"/>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82"/>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82"/>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82"/>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82"/>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82"/>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82"/>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82"/>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82"/>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82"/>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82"/>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82"/>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82"/>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82"/>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82"/>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82"/>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82"/>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82"/>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82"/>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82"/>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82"/>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82"/>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82"/>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82"/>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82"/>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82"/>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82"/>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82"/>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82"/>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82"/>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82"/>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82"/>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82"/>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82"/>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82"/>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82"/>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82"/>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82"/>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82"/>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82"/>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82"/>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82"/>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82"/>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82"/>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82"/>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82"/>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82"/>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82"/>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82"/>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82"/>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82"/>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82"/>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82"/>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82"/>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82"/>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82"/>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82"/>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82"/>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82"/>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82"/>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82"/>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82"/>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82"/>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82"/>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82"/>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82"/>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82"/>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82"/>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82"/>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82"/>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82"/>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82"/>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82"/>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82"/>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82"/>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82"/>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82"/>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82"/>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82"/>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82"/>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82"/>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82"/>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82"/>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82"/>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82"/>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82"/>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82"/>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82"/>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82"/>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82"/>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82"/>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82"/>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82"/>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82"/>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82"/>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82"/>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82"/>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82"/>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82"/>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82"/>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82"/>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82"/>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82"/>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82"/>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82"/>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82"/>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82"/>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82"/>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82"/>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82"/>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82"/>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82"/>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82"/>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82"/>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82"/>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82"/>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82"/>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82"/>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82"/>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82"/>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82"/>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82"/>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82"/>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82"/>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82"/>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82"/>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82"/>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82"/>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82"/>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82"/>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82"/>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82"/>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82"/>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82"/>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82"/>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82"/>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82"/>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82"/>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82"/>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82"/>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82"/>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82"/>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82"/>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82"/>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82"/>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82"/>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82"/>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82"/>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82"/>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82"/>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82"/>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82"/>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82"/>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82"/>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82"/>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82"/>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82"/>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82"/>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82"/>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82"/>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82"/>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82"/>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82"/>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82"/>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82"/>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82"/>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82"/>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82"/>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82"/>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82"/>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82"/>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82"/>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82"/>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82"/>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82"/>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82"/>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82"/>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82"/>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82"/>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82"/>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82"/>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82"/>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82"/>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82"/>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82"/>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82"/>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82"/>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82"/>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82"/>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82"/>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82"/>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82"/>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82"/>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82"/>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82"/>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82"/>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82"/>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82"/>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82"/>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82"/>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82"/>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82"/>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82"/>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82"/>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82"/>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82"/>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82"/>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82"/>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82"/>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82"/>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82"/>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82"/>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82"/>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82"/>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82"/>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82"/>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82"/>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82"/>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82"/>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82"/>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82"/>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82"/>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82"/>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82"/>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82"/>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82"/>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82"/>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82"/>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82"/>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82"/>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82"/>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82"/>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82"/>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82"/>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82"/>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82"/>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82"/>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82"/>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82"/>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82"/>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82"/>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82"/>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82"/>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82"/>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82"/>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82"/>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82"/>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82"/>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82"/>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82"/>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82"/>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82"/>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82"/>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82"/>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82"/>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82"/>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82"/>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82"/>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82"/>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82"/>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82"/>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82"/>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82"/>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82"/>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82"/>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82"/>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82"/>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82"/>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82"/>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82"/>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82"/>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82"/>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82"/>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82"/>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82"/>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82"/>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82"/>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82"/>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82"/>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82"/>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82"/>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82"/>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82"/>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82"/>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82"/>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82"/>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82"/>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82"/>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82"/>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82"/>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82"/>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82"/>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82"/>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82"/>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82"/>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82"/>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82"/>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82"/>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82"/>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82"/>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82"/>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82"/>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82"/>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82"/>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82"/>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82"/>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82"/>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82"/>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82"/>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82"/>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82"/>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82"/>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82"/>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82"/>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82"/>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82"/>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82"/>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82"/>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82"/>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82"/>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82"/>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82"/>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82"/>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82"/>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82"/>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82"/>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82"/>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82"/>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82"/>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82"/>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82"/>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82"/>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82"/>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82"/>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82"/>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82"/>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82"/>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82"/>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82"/>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82"/>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82"/>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82"/>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82"/>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82"/>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82"/>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82"/>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82"/>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82"/>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82"/>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82"/>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82"/>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82"/>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82"/>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82"/>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82"/>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82"/>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82"/>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82"/>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82"/>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82"/>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82"/>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82"/>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82"/>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82"/>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82"/>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82"/>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82"/>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82"/>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82"/>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82"/>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82"/>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82"/>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82"/>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82"/>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82"/>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82"/>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82"/>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82"/>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82"/>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82"/>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82"/>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82"/>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82"/>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82"/>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82"/>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82"/>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82"/>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82"/>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82"/>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82"/>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82"/>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82"/>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82"/>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82"/>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82"/>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82"/>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82"/>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82"/>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82"/>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82"/>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82"/>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82"/>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82"/>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82"/>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82"/>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82"/>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82"/>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82"/>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82"/>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82"/>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82"/>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82"/>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82"/>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82"/>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82"/>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82"/>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82"/>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82"/>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82"/>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82"/>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82"/>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82"/>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82"/>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82"/>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82"/>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82"/>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82"/>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82"/>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82"/>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82"/>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82"/>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82"/>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82"/>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82"/>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82"/>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82"/>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82"/>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82"/>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82"/>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82"/>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82"/>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82"/>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82"/>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82"/>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82"/>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82"/>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82"/>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82"/>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82"/>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82"/>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82"/>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82"/>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82"/>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82"/>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82"/>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82"/>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82"/>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82"/>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82"/>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82"/>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82"/>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82"/>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82"/>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82"/>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82"/>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82"/>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82"/>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82"/>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82"/>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82"/>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82"/>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82"/>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82"/>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82"/>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82"/>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82"/>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82"/>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82"/>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82"/>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82"/>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82"/>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82"/>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82"/>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82"/>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82"/>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82"/>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82"/>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82"/>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82"/>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82"/>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82"/>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82"/>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82"/>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82"/>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82"/>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82"/>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82"/>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82"/>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82"/>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82"/>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82"/>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82"/>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82"/>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82"/>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82"/>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82"/>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82"/>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82"/>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82"/>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82"/>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82"/>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82"/>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82"/>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82"/>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82"/>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82"/>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82"/>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82"/>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82"/>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82"/>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82"/>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82"/>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82"/>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82"/>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82"/>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82"/>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82"/>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82"/>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82"/>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82"/>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82"/>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82"/>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82"/>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82"/>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82"/>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82"/>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82"/>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82"/>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82"/>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82"/>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82"/>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82"/>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82"/>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82"/>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82"/>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82"/>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82"/>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82"/>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82"/>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82"/>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82"/>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82"/>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82"/>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82"/>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82"/>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82"/>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82"/>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82"/>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82"/>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82"/>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82"/>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82"/>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82"/>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82"/>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82"/>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82"/>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82"/>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82"/>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82"/>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82"/>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82"/>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82"/>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82"/>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82"/>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82"/>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82"/>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82"/>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82"/>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82"/>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82"/>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82"/>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82"/>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82"/>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82"/>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82"/>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82"/>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82"/>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82"/>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82"/>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82"/>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82"/>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82"/>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82"/>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82"/>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82"/>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82"/>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82"/>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82"/>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82"/>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82"/>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82"/>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82"/>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82"/>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82"/>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82"/>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82"/>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82"/>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82"/>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82"/>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82"/>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82"/>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82"/>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82"/>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82"/>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82"/>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82"/>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82"/>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82"/>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82"/>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82"/>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82"/>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82"/>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82"/>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82"/>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82"/>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82"/>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82"/>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82"/>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82"/>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82"/>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82"/>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82"/>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82"/>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82"/>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82"/>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82"/>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82"/>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82"/>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82"/>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82"/>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82"/>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82"/>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82"/>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82"/>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82"/>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82"/>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82"/>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82"/>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82"/>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82"/>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82"/>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82"/>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82"/>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82"/>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82"/>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82"/>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82"/>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82"/>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82"/>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82"/>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82"/>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82"/>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82"/>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82"/>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82"/>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82"/>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82"/>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82"/>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82"/>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82"/>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82"/>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82"/>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82"/>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82"/>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82"/>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82"/>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82"/>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82"/>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82"/>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82"/>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82"/>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82"/>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82"/>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82"/>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82"/>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82"/>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82"/>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82"/>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82"/>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82"/>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82"/>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82"/>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82"/>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82"/>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82"/>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82"/>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82"/>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82"/>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82"/>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82"/>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82"/>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82"/>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82"/>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82"/>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82"/>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82"/>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82"/>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82"/>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82"/>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82"/>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82"/>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82"/>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82"/>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82"/>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82"/>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82"/>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82"/>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82"/>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82"/>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82"/>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82"/>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82"/>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82"/>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82"/>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82"/>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82"/>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82"/>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82"/>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82"/>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82"/>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82"/>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82"/>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82"/>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82"/>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82"/>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82"/>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82"/>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82"/>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82"/>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82"/>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82"/>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82"/>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82"/>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82"/>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82"/>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82"/>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82"/>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82"/>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82"/>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82"/>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82"/>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82"/>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82"/>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82"/>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82"/>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82"/>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82"/>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82"/>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82"/>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82"/>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82"/>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82"/>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82"/>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82"/>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82"/>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82"/>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82"/>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82"/>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82"/>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82"/>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82"/>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82"/>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82"/>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82"/>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82"/>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82"/>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82"/>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82"/>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82"/>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82"/>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82"/>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82"/>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82"/>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82"/>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82"/>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82"/>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82"/>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82"/>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82"/>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82"/>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82"/>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82"/>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82"/>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82"/>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82"/>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82"/>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82"/>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82"/>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82"/>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82"/>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82"/>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82"/>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82"/>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82"/>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82"/>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82"/>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82"/>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82"/>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82"/>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82"/>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82"/>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82"/>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82"/>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82"/>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82"/>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82"/>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82"/>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82"/>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82"/>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82"/>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82"/>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82"/>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82"/>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82"/>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82"/>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82"/>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82"/>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82"/>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82"/>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82"/>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82"/>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82"/>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82"/>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82"/>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82"/>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82"/>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82"/>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82"/>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82"/>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82"/>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82"/>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82"/>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82"/>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82"/>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82"/>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82"/>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82"/>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82"/>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82"/>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82"/>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82"/>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82"/>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82"/>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82"/>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82"/>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82"/>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82"/>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82"/>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82"/>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82"/>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82"/>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82"/>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82"/>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82"/>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82"/>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82"/>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82"/>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82"/>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82"/>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82"/>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82"/>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82"/>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82"/>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82"/>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82"/>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82"/>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82"/>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82"/>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82"/>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82"/>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82"/>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82"/>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82"/>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82"/>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82"/>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82"/>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82"/>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82"/>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82"/>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82"/>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82"/>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82"/>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82"/>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82"/>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82"/>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82"/>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82"/>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82"/>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82"/>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82"/>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82"/>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82"/>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82"/>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82"/>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82"/>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82"/>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82"/>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82"/>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4" name="Google Shape;8234;p82"/>
          <p:cNvGrpSpPr/>
          <p:nvPr/>
        </p:nvGrpSpPr>
        <p:grpSpPr>
          <a:xfrm>
            <a:off x="3597785" y="3065882"/>
            <a:ext cx="2241344" cy="1330656"/>
            <a:chOff x="3597785" y="3065882"/>
            <a:chExt cx="2241344" cy="1330656"/>
          </a:xfrm>
        </p:grpSpPr>
        <p:grpSp>
          <p:nvGrpSpPr>
            <p:cNvPr id="8235" name="Google Shape;8235;p82"/>
            <p:cNvGrpSpPr/>
            <p:nvPr/>
          </p:nvGrpSpPr>
          <p:grpSpPr>
            <a:xfrm>
              <a:off x="5296908" y="3937355"/>
              <a:ext cx="143198" cy="32380"/>
              <a:chOff x="5296908" y="3937355"/>
              <a:chExt cx="143198" cy="32380"/>
            </a:xfrm>
          </p:grpSpPr>
          <p:sp>
            <p:nvSpPr>
              <p:cNvPr id="8236" name="Google Shape;8236;p82"/>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37" name="Google Shape;8237;p82"/>
              <p:cNvGrpSpPr/>
              <p:nvPr/>
            </p:nvGrpSpPr>
            <p:grpSpPr>
              <a:xfrm>
                <a:off x="5402331" y="3937355"/>
                <a:ext cx="37776" cy="32380"/>
                <a:chOff x="5402331" y="3937355"/>
                <a:chExt cx="37776" cy="32380"/>
              </a:xfrm>
            </p:grpSpPr>
            <p:sp>
              <p:nvSpPr>
                <p:cNvPr id="8238" name="Google Shape;8238;p82"/>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82"/>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0" name="Google Shape;8240;p82"/>
              <p:cNvGrpSpPr/>
              <p:nvPr/>
            </p:nvGrpSpPr>
            <p:grpSpPr>
              <a:xfrm>
                <a:off x="5296908" y="3937355"/>
                <a:ext cx="37783" cy="32380"/>
                <a:chOff x="5296908" y="3937355"/>
                <a:chExt cx="37783" cy="32380"/>
              </a:xfrm>
            </p:grpSpPr>
            <p:sp>
              <p:nvSpPr>
                <p:cNvPr id="8241" name="Google Shape;8241;p82"/>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82"/>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43" name="Google Shape;8243;p82"/>
            <p:cNvGrpSpPr/>
            <p:nvPr/>
          </p:nvGrpSpPr>
          <p:grpSpPr>
            <a:xfrm>
              <a:off x="4724163" y="3119631"/>
              <a:ext cx="120838" cy="84218"/>
              <a:chOff x="4724163" y="3119631"/>
              <a:chExt cx="120838" cy="84218"/>
            </a:xfrm>
          </p:grpSpPr>
          <p:grpSp>
            <p:nvGrpSpPr>
              <p:cNvPr id="8244" name="Google Shape;8244;p82"/>
              <p:cNvGrpSpPr/>
              <p:nvPr/>
            </p:nvGrpSpPr>
            <p:grpSpPr>
              <a:xfrm>
                <a:off x="4746712" y="3132773"/>
                <a:ext cx="86869" cy="56424"/>
                <a:chOff x="4746712" y="3132773"/>
                <a:chExt cx="86869" cy="56424"/>
              </a:xfrm>
            </p:grpSpPr>
            <p:sp>
              <p:nvSpPr>
                <p:cNvPr id="8245" name="Google Shape;8245;p82"/>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82"/>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7" name="Google Shape;8247;p82"/>
              <p:cNvGrpSpPr/>
              <p:nvPr/>
            </p:nvGrpSpPr>
            <p:grpSpPr>
              <a:xfrm>
                <a:off x="4773634" y="3143336"/>
                <a:ext cx="37776" cy="32451"/>
                <a:chOff x="4773634" y="3143336"/>
                <a:chExt cx="37776" cy="32451"/>
              </a:xfrm>
            </p:grpSpPr>
            <p:sp>
              <p:nvSpPr>
                <p:cNvPr id="8248" name="Google Shape;8248;p82"/>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82"/>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0" name="Google Shape;8250;p82"/>
              <p:cNvGrpSpPr/>
              <p:nvPr/>
            </p:nvGrpSpPr>
            <p:grpSpPr>
              <a:xfrm>
                <a:off x="4724163" y="3131248"/>
                <a:ext cx="37776" cy="32459"/>
                <a:chOff x="4724163" y="3131248"/>
                <a:chExt cx="37776" cy="32459"/>
              </a:xfrm>
            </p:grpSpPr>
            <p:sp>
              <p:nvSpPr>
                <p:cNvPr id="8251" name="Google Shape;8251;p82"/>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82"/>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3" name="Google Shape;8253;p82"/>
              <p:cNvGrpSpPr/>
              <p:nvPr/>
            </p:nvGrpSpPr>
            <p:grpSpPr>
              <a:xfrm>
                <a:off x="4755081" y="3176054"/>
                <a:ext cx="32357" cy="27795"/>
                <a:chOff x="4755081" y="3176054"/>
                <a:chExt cx="32357" cy="27795"/>
              </a:xfrm>
            </p:grpSpPr>
            <p:sp>
              <p:nvSpPr>
                <p:cNvPr id="8254" name="Google Shape;8254;p82"/>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82"/>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6" name="Google Shape;8256;p82"/>
              <p:cNvGrpSpPr/>
              <p:nvPr/>
            </p:nvGrpSpPr>
            <p:grpSpPr>
              <a:xfrm>
                <a:off x="4812550" y="3119631"/>
                <a:ext cx="32451" cy="27803"/>
                <a:chOff x="4812550" y="3119631"/>
                <a:chExt cx="32451" cy="27803"/>
              </a:xfrm>
            </p:grpSpPr>
            <p:sp>
              <p:nvSpPr>
                <p:cNvPr id="8257" name="Google Shape;8257;p82"/>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82"/>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59" name="Google Shape;8259;p82"/>
            <p:cNvGrpSpPr/>
            <p:nvPr/>
          </p:nvGrpSpPr>
          <p:grpSpPr>
            <a:xfrm>
              <a:off x="5382826" y="4027197"/>
              <a:ext cx="268967" cy="250422"/>
              <a:chOff x="5382826" y="4027197"/>
              <a:chExt cx="268967" cy="250422"/>
            </a:xfrm>
          </p:grpSpPr>
          <p:grpSp>
            <p:nvGrpSpPr>
              <p:cNvPr id="8260" name="Google Shape;8260;p82"/>
              <p:cNvGrpSpPr/>
              <p:nvPr/>
            </p:nvGrpSpPr>
            <p:grpSpPr>
              <a:xfrm>
                <a:off x="5405280" y="4042510"/>
                <a:ext cx="237570" cy="218647"/>
                <a:chOff x="5405280" y="4042510"/>
                <a:chExt cx="237570" cy="218647"/>
              </a:xfrm>
            </p:grpSpPr>
            <p:sp>
              <p:nvSpPr>
                <p:cNvPr id="8261" name="Google Shape;8261;p82"/>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82"/>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82"/>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82"/>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82"/>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82"/>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7" name="Google Shape;8267;p82"/>
              <p:cNvGrpSpPr/>
              <p:nvPr/>
            </p:nvGrpSpPr>
            <p:grpSpPr>
              <a:xfrm>
                <a:off x="5382826" y="4125549"/>
                <a:ext cx="37776" cy="32380"/>
                <a:chOff x="5382826" y="4125549"/>
                <a:chExt cx="37776" cy="32380"/>
              </a:xfrm>
            </p:grpSpPr>
            <p:sp>
              <p:nvSpPr>
                <p:cNvPr id="8268" name="Google Shape;8268;p82"/>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82"/>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0" name="Google Shape;8270;p82"/>
              <p:cNvGrpSpPr/>
              <p:nvPr/>
            </p:nvGrpSpPr>
            <p:grpSpPr>
              <a:xfrm>
                <a:off x="5475680" y="4195587"/>
                <a:ext cx="37783" cy="32364"/>
                <a:chOff x="5475680" y="4195587"/>
                <a:chExt cx="37783" cy="32364"/>
              </a:xfrm>
            </p:grpSpPr>
            <p:sp>
              <p:nvSpPr>
                <p:cNvPr id="8271" name="Google Shape;8271;p82"/>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82"/>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3" name="Google Shape;8273;p82"/>
              <p:cNvGrpSpPr/>
              <p:nvPr/>
            </p:nvGrpSpPr>
            <p:grpSpPr>
              <a:xfrm>
                <a:off x="5532575" y="4027197"/>
                <a:ext cx="33308" cy="32262"/>
                <a:chOff x="5532575" y="4027197"/>
                <a:chExt cx="33308" cy="32262"/>
              </a:xfrm>
            </p:grpSpPr>
            <p:sp>
              <p:nvSpPr>
                <p:cNvPr id="8274" name="Google Shape;8274;p82"/>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82"/>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6" name="Google Shape;8276;p82"/>
              <p:cNvGrpSpPr/>
              <p:nvPr/>
            </p:nvGrpSpPr>
            <p:grpSpPr>
              <a:xfrm>
                <a:off x="5590706" y="4245348"/>
                <a:ext cx="33497" cy="32270"/>
                <a:chOff x="5590706" y="4245348"/>
                <a:chExt cx="33497" cy="32270"/>
              </a:xfrm>
            </p:grpSpPr>
            <p:sp>
              <p:nvSpPr>
                <p:cNvPr id="8277" name="Google Shape;8277;p82"/>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82"/>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9" name="Google Shape;8279;p82"/>
              <p:cNvGrpSpPr/>
              <p:nvPr/>
            </p:nvGrpSpPr>
            <p:grpSpPr>
              <a:xfrm>
                <a:off x="5618681" y="4109677"/>
                <a:ext cx="33112" cy="32357"/>
                <a:chOff x="5618681" y="4109677"/>
                <a:chExt cx="33112" cy="32357"/>
              </a:xfrm>
            </p:grpSpPr>
            <p:sp>
              <p:nvSpPr>
                <p:cNvPr id="8280" name="Google Shape;8280;p82"/>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82"/>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2" name="Google Shape;8282;p82"/>
              <p:cNvGrpSpPr/>
              <p:nvPr/>
            </p:nvGrpSpPr>
            <p:grpSpPr>
              <a:xfrm>
                <a:off x="5479298" y="4128262"/>
                <a:ext cx="31405" cy="26906"/>
                <a:chOff x="5479298" y="4128262"/>
                <a:chExt cx="31405" cy="26906"/>
              </a:xfrm>
            </p:grpSpPr>
            <p:sp>
              <p:nvSpPr>
                <p:cNvPr id="8283" name="Google Shape;8283;p82"/>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82"/>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5" name="Google Shape;8285;p82"/>
              <p:cNvGrpSpPr/>
              <p:nvPr/>
            </p:nvGrpSpPr>
            <p:grpSpPr>
              <a:xfrm>
                <a:off x="5582903" y="4180116"/>
                <a:ext cx="31499" cy="26898"/>
                <a:chOff x="5582903" y="4180116"/>
                <a:chExt cx="31499" cy="26898"/>
              </a:xfrm>
            </p:grpSpPr>
            <p:sp>
              <p:nvSpPr>
                <p:cNvPr id="8286" name="Google Shape;8286;p82"/>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82"/>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88" name="Google Shape;8288;p82"/>
            <p:cNvGrpSpPr/>
            <p:nvPr/>
          </p:nvGrpSpPr>
          <p:grpSpPr>
            <a:xfrm>
              <a:off x="3977681" y="3230323"/>
              <a:ext cx="94584" cy="84085"/>
              <a:chOff x="3977681" y="3230323"/>
              <a:chExt cx="94584" cy="84085"/>
            </a:xfrm>
          </p:grpSpPr>
          <p:grpSp>
            <p:nvGrpSpPr>
              <p:cNvPr id="8289" name="Google Shape;8289;p82"/>
              <p:cNvGrpSpPr/>
              <p:nvPr/>
            </p:nvGrpSpPr>
            <p:grpSpPr>
              <a:xfrm>
                <a:off x="4000135" y="3243041"/>
                <a:ext cx="59570" cy="57186"/>
                <a:chOff x="4000135" y="3243041"/>
                <a:chExt cx="59570" cy="57186"/>
              </a:xfrm>
            </p:grpSpPr>
            <p:sp>
              <p:nvSpPr>
                <p:cNvPr id="8290" name="Google Shape;8290;p82"/>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82"/>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82"/>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3" name="Google Shape;8293;p82"/>
              <p:cNvGrpSpPr/>
              <p:nvPr/>
            </p:nvGrpSpPr>
            <p:grpSpPr>
              <a:xfrm>
                <a:off x="3977681" y="3245872"/>
                <a:ext cx="37783" cy="32380"/>
                <a:chOff x="3977681" y="3245872"/>
                <a:chExt cx="37783" cy="32380"/>
              </a:xfrm>
            </p:grpSpPr>
            <p:sp>
              <p:nvSpPr>
                <p:cNvPr id="8294" name="Google Shape;8294;p82"/>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82"/>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6" name="Google Shape;8296;p82"/>
              <p:cNvGrpSpPr/>
              <p:nvPr/>
            </p:nvGrpSpPr>
            <p:grpSpPr>
              <a:xfrm>
                <a:off x="4040860" y="3262672"/>
                <a:ext cx="31405" cy="27001"/>
                <a:chOff x="4040860" y="3262672"/>
                <a:chExt cx="31405" cy="27001"/>
              </a:xfrm>
            </p:grpSpPr>
            <p:sp>
              <p:nvSpPr>
                <p:cNvPr id="8297" name="Google Shape;8297;p82"/>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82"/>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9" name="Google Shape;8299;p82"/>
              <p:cNvGrpSpPr/>
              <p:nvPr/>
            </p:nvGrpSpPr>
            <p:grpSpPr>
              <a:xfrm>
                <a:off x="4021072" y="3230323"/>
                <a:ext cx="31397" cy="26906"/>
                <a:chOff x="4021072" y="3230323"/>
                <a:chExt cx="31397" cy="26906"/>
              </a:xfrm>
            </p:grpSpPr>
            <p:sp>
              <p:nvSpPr>
                <p:cNvPr id="8300" name="Google Shape;8300;p82"/>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82"/>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2" name="Google Shape;8302;p82"/>
              <p:cNvGrpSpPr/>
              <p:nvPr/>
            </p:nvGrpSpPr>
            <p:grpSpPr>
              <a:xfrm>
                <a:off x="4001472" y="3287462"/>
                <a:ext cx="31499" cy="26945"/>
                <a:chOff x="4001472" y="3287462"/>
                <a:chExt cx="31499" cy="26945"/>
              </a:xfrm>
            </p:grpSpPr>
            <p:sp>
              <p:nvSpPr>
                <p:cNvPr id="8303" name="Google Shape;8303;p82"/>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82"/>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05" name="Google Shape;8305;p82"/>
            <p:cNvGrpSpPr/>
            <p:nvPr/>
          </p:nvGrpSpPr>
          <p:grpSpPr>
            <a:xfrm>
              <a:off x="4084715" y="3258865"/>
              <a:ext cx="184961" cy="137268"/>
              <a:chOff x="4084715" y="3258865"/>
              <a:chExt cx="184961" cy="137268"/>
            </a:xfrm>
          </p:grpSpPr>
          <p:grpSp>
            <p:nvGrpSpPr>
              <p:cNvPr id="8306" name="Google Shape;8306;p82"/>
              <p:cNvGrpSpPr/>
              <p:nvPr/>
            </p:nvGrpSpPr>
            <p:grpSpPr>
              <a:xfrm>
                <a:off x="4107453" y="3271583"/>
                <a:ext cx="153470" cy="110275"/>
                <a:chOff x="4107453" y="3271583"/>
                <a:chExt cx="153470" cy="110275"/>
              </a:xfrm>
            </p:grpSpPr>
            <p:sp>
              <p:nvSpPr>
                <p:cNvPr id="8307" name="Google Shape;8307;p82"/>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82"/>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82"/>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82"/>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1" name="Google Shape;8311;p82"/>
              <p:cNvGrpSpPr/>
              <p:nvPr/>
            </p:nvGrpSpPr>
            <p:grpSpPr>
              <a:xfrm>
                <a:off x="4136947" y="3258865"/>
                <a:ext cx="31499" cy="27001"/>
                <a:chOff x="4136947" y="3258865"/>
                <a:chExt cx="31499" cy="27001"/>
              </a:xfrm>
            </p:grpSpPr>
            <p:sp>
              <p:nvSpPr>
                <p:cNvPr id="8312" name="Google Shape;8312;p82"/>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82"/>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4" name="Google Shape;8314;p82"/>
              <p:cNvGrpSpPr/>
              <p:nvPr/>
            </p:nvGrpSpPr>
            <p:grpSpPr>
              <a:xfrm>
                <a:off x="4084715" y="3266478"/>
                <a:ext cx="31468" cy="26898"/>
                <a:chOff x="4084715" y="3266478"/>
                <a:chExt cx="31468" cy="26898"/>
              </a:xfrm>
            </p:grpSpPr>
            <p:sp>
              <p:nvSpPr>
                <p:cNvPr id="8315" name="Google Shape;8315;p82"/>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82"/>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7" name="Google Shape;8317;p82"/>
              <p:cNvGrpSpPr/>
              <p:nvPr/>
            </p:nvGrpSpPr>
            <p:grpSpPr>
              <a:xfrm>
                <a:off x="4159213" y="3279849"/>
                <a:ext cx="31405" cy="26945"/>
                <a:chOff x="4159213" y="3279849"/>
                <a:chExt cx="31405" cy="26945"/>
              </a:xfrm>
            </p:grpSpPr>
            <p:sp>
              <p:nvSpPr>
                <p:cNvPr id="8318" name="Google Shape;8318;p82"/>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82"/>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0" name="Google Shape;8320;p82"/>
              <p:cNvGrpSpPr/>
              <p:nvPr/>
            </p:nvGrpSpPr>
            <p:grpSpPr>
              <a:xfrm>
                <a:off x="4201550" y="3266502"/>
                <a:ext cx="31405" cy="26883"/>
                <a:chOff x="4201550" y="3266502"/>
                <a:chExt cx="31405" cy="26883"/>
              </a:xfrm>
            </p:grpSpPr>
            <p:sp>
              <p:nvSpPr>
                <p:cNvPr id="8321" name="Google Shape;8321;p82"/>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82"/>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3" name="Google Shape;8323;p82"/>
              <p:cNvGrpSpPr/>
              <p:nvPr/>
            </p:nvGrpSpPr>
            <p:grpSpPr>
              <a:xfrm>
                <a:off x="4201550" y="3338278"/>
                <a:ext cx="31405" cy="26930"/>
                <a:chOff x="4201550" y="3338278"/>
                <a:chExt cx="31405" cy="26930"/>
              </a:xfrm>
            </p:grpSpPr>
            <p:sp>
              <p:nvSpPr>
                <p:cNvPr id="8324" name="Google Shape;8324;p82"/>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82"/>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6" name="Google Shape;8326;p82"/>
              <p:cNvGrpSpPr/>
              <p:nvPr/>
            </p:nvGrpSpPr>
            <p:grpSpPr>
              <a:xfrm>
                <a:off x="4238272" y="3369132"/>
                <a:ext cx="31405" cy="27001"/>
                <a:chOff x="4238272" y="3369132"/>
                <a:chExt cx="31405" cy="27001"/>
              </a:xfrm>
            </p:grpSpPr>
            <p:sp>
              <p:nvSpPr>
                <p:cNvPr id="8327" name="Google Shape;8327;p82"/>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82"/>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29" name="Google Shape;8329;p82"/>
            <p:cNvGrpSpPr/>
            <p:nvPr/>
          </p:nvGrpSpPr>
          <p:grpSpPr>
            <a:xfrm>
              <a:off x="4068639" y="3200169"/>
              <a:ext cx="77643" cy="37272"/>
              <a:chOff x="4068639" y="3200169"/>
              <a:chExt cx="77643" cy="37272"/>
            </a:xfrm>
          </p:grpSpPr>
          <p:sp>
            <p:nvSpPr>
              <p:cNvPr id="8330" name="Google Shape;8330;p82"/>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31" name="Google Shape;8331;p82"/>
              <p:cNvGrpSpPr/>
              <p:nvPr/>
            </p:nvGrpSpPr>
            <p:grpSpPr>
              <a:xfrm>
                <a:off x="4114878" y="3200169"/>
                <a:ext cx="31405" cy="26993"/>
                <a:chOff x="4114878" y="3200169"/>
                <a:chExt cx="31405" cy="26993"/>
              </a:xfrm>
            </p:grpSpPr>
            <p:sp>
              <p:nvSpPr>
                <p:cNvPr id="8332" name="Google Shape;8332;p82"/>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82"/>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4" name="Google Shape;8334;p82"/>
              <p:cNvGrpSpPr/>
              <p:nvPr/>
            </p:nvGrpSpPr>
            <p:grpSpPr>
              <a:xfrm>
                <a:off x="4068639" y="3210535"/>
                <a:ext cx="31499" cy="26906"/>
                <a:chOff x="4068639" y="3210535"/>
                <a:chExt cx="31499" cy="26906"/>
              </a:xfrm>
            </p:grpSpPr>
            <p:sp>
              <p:nvSpPr>
                <p:cNvPr id="8335" name="Google Shape;8335;p82"/>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82"/>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37" name="Google Shape;8337;p82"/>
            <p:cNvGrpSpPr/>
            <p:nvPr/>
          </p:nvGrpSpPr>
          <p:grpSpPr>
            <a:xfrm>
              <a:off x="3869702" y="3066935"/>
              <a:ext cx="382664" cy="190294"/>
              <a:chOff x="3869702" y="3066935"/>
              <a:chExt cx="382664" cy="190294"/>
            </a:xfrm>
          </p:grpSpPr>
          <p:grpSp>
            <p:nvGrpSpPr>
              <p:cNvPr id="8338" name="Google Shape;8338;p82"/>
              <p:cNvGrpSpPr/>
              <p:nvPr/>
            </p:nvGrpSpPr>
            <p:grpSpPr>
              <a:xfrm>
                <a:off x="3888633" y="3082351"/>
                <a:ext cx="351172" cy="160698"/>
                <a:chOff x="3888633" y="3082351"/>
                <a:chExt cx="351172" cy="160698"/>
              </a:xfrm>
            </p:grpSpPr>
            <p:sp>
              <p:nvSpPr>
                <p:cNvPr id="8339" name="Google Shape;8339;p82"/>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82"/>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82"/>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82"/>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82"/>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82"/>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5" name="Google Shape;8345;p82"/>
              <p:cNvGrpSpPr/>
              <p:nvPr/>
            </p:nvGrpSpPr>
            <p:grpSpPr>
              <a:xfrm>
                <a:off x="4143703" y="3066935"/>
                <a:ext cx="37783" cy="32357"/>
                <a:chOff x="4143703" y="3066935"/>
                <a:chExt cx="37783" cy="32357"/>
              </a:xfrm>
            </p:grpSpPr>
            <p:sp>
              <p:nvSpPr>
                <p:cNvPr id="8346" name="Google Shape;8346;p82"/>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82"/>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8" name="Google Shape;8348;p82"/>
              <p:cNvGrpSpPr/>
              <p:nvPr/>
            </p:nvGrpSpPr>
            <p:grpSpPr>
              <a:xfrm>
                <a:off x="4044565" y="3103563"/>
                <a:ext cx="37783" cy="32451"/>
                <a:chOff x="4044565" y="3103563"/>
                <a:chExt cx="37783" cy="32451"/>
              </a:xfrm>
            </p:grpSpPr>
            <p:sp>
              <p:nvSpPr>
                <p:cNvPr id="8349" name="Google Shape;8349;p82"/>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82"/>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1" name="Google Shape;8351;p82"/>
              <p:cNvGrpSpPr/>
              <p:nvPr/>
            </p:nvGrpSpPr>
            <p:grpSpPr>
              <a:xfrm>
                <a:off x="4017454" y="3188237"/>
                <a:ext cx="37776" cy="32357"/>
                <a:chOff x="4017454" y="3188237"/>
                <a:chExt cx="37776" cy="32357"/>
              </a:xfrm>
            </p:grpSpPr>
            <p:sp>
              <p:nvSpPr>
                <p:cNvPr id="8352" name="Google Shape;8352;p82"/>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82"/>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4" name="Google Shape;8354;p82"/>
              <p:cNvGrpSpPr/>
              <p:nvPr/>
            </p:nvGrpSpPr>
            <p:grpSpPr>
              <a:xfrm>
                <a:off x="3921548" y="3157509"/>
                <a:ext cx="37783" cy="32357"/>
                <a:chOff x="3921548" y="3157509"/>
                <a:chExt cx="37783" cy="32357"/>
              </a:xfrm>
            </p:grpSpPr>
            <p:sp>
              <p:nvSpPr>
                <p:cNvPr id="8355" name="Google Shape;8355;p82"/>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82"/>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7" name="Google Shape;8357;p82"/>
              <p:cNvGrpSpPr/>
              <p:nvPr/>
            </p:nvGrpSpPr>
            <p:grpSpPr>
              <a:xfrm>
                <a:off x="3939056" y="3211620"/>
                <a:ext cx="37783" cy="32380"/>
                <a:chOff x="3939056" y="3211620"/>
                <a:chExt cx="37783" cy="32380"/>
              </a:xfrm>
            </p:grpSpPr>
            <p:sp>
              <p:nvSpPr>
                <p:cNvPr id="8358" name="Google Shape;8358;p82"/>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82"/>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0" name="Google Shape;8360;p82"/>
              <p:cNvGrpSpPr/>
              <p:nvPr/>
            </p:nvGrpSpPr>
            <p:grpSpPr>
              <a:xfrm>
                <a:off x="4176240" y="3136965"/>
                <a:ext cx="31405" cy="26930"/>
                <a:chOff x="4176240" y="3136965"/>
                <a:chExt cx="31405" cy="26930"/>
              </a:xfrm>
            </p:grpSpPr>
            <p:sp>
              <p:nvSpPr>
                <p:cNvPr id="8361" name="Google Shape;8361;p82"/>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82"/>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3" name="Google Shape;8363;p82"/>
              <p:cNvGrpSpPr/>
              <p:nvPr/>
            </p:nvGrpSpPr>
            <p:grpSpPr>
              <a:xfrm>
                <a:off x="4133148" y="3152593"/>
                <a:ext cx="31499" cy="27001"/>
                <a:chOff x="4133148" y="3152593"/>
                <a:chExt cx="31499" cy="27001"/>
              </a:xfrm>
            </p:grpSpPr>
            <p:sp>
              <p:nvSpPr>
                <p:cNvPr id="8364" name="Google Shape;8364;p82"/>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82"/>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6" name="Google Shape;8366;p82"/>
              <p:cNvGrpSpPr/>
              <p:nvPr/>
            </p:nvGrpSpPr>
            <p:grpSpPr>
              <a:xfrm>
                <a:off x="4220866" y="3073534"/>
                <a:ext cx="31499" cy="26898"/>
                <a:chOff x="4220866" y="3073534"/>
                <a:chExt cx="31499" cy="26898"/>
              </a:xfrm>
            </p:grpSpPr>
            <p:sp>
              <p:nvSpPr>
                <p:cNvPr id="8367" name="Google Shape;8367;p82"/>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82"/>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9" name="Google Shape;8369;p82"/>
              <p:cNvGrpSpPr/>
              <p:nvPr/>
            </p:nvGrpSpPr>
            <p:grpSpPr>
              <a:xfrm>
                <a:off x="3869702" y="3230323"/>
                <a:ext cx="31499" cy="26906"/>
                <a:chOff x="3869702" y="3230323"/>
                <a:chExt cx="31499" cy="26906"/>
              </a:xfrm>
            </p:grpSpPr>
            <p:sp>
              <p:nvSpPr>
                <p:cNvPr id="8370" name="Google Shape;8370;p82"/>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82"/>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72" name="Google Shape;8372;p82"/>
            <p:cNvGrpSpPr/>
            <p:nvPr/>
          </p:nvGrpSpPr>
          <p:grpSpPr>
            <a:xfrm>
              <a:off x="4271383" y="3065882"/>
              <a:ext cx="304556" cy="341663"/>
              <a:chOff x="4271383" y="3065882"/>
              <a:chExt cx="304556" cy="341663"/>
            </a:xfrm>
          </p:grpSpPr>
          <p:grpSp>
            <p:nvGrpSpPr>
              <p:cNvPr id="8373" name="Google Shape;8373;p82"/>
              <p:cNvGrpSpPr/>
              <p:nvPr/>
            </p:nvGrpSpPr>
            <p:grpSpPr>
              <a:xfrm>
                <a:off x="4293838" y="3078639"/>
                <a:ext cx="269353" cy="311973"/>
                <a:chOff x="4293838" y="3078639"/>
                <a:chExt cx="269353" cy="311973"/>
              </a:xfrm>
            </p:grpSpPr>
            <p:sp>
              <p:nvSpPr>
                <p:cNvPr id="8374" name="Google Shape;8374;p82"/>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82"/>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82"/>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82"/>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82"/>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82"/>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82"/>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82"/>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82"/>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82"/>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82"/>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82"/>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82"/>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82"/>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82"/>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82"/>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82"/>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1" name="Google Shape;8391;p82"/>
              <p:cNvGrpSpPr/>
              <p:nvPr/>
            </p:nvGrpSpPr>
            <p:grpSpPr>
              <a:xfrm>
                <a:off x="4538164" y="3342061"/>
                <a:ext cx="37776" cy="32380"/>
                <a:chOff x="4538164" y="3342061"/>
                <a:chExt cx="37776" cy="32380"/>
              </a:xfrm>
            </p:grpSpPr>
            <p:sp>
              <p:nvSpPr>
                <p:cNvPr id="8392" name="Google Shape;8392;p82"/>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82"/>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4" name="Google Shape;8394;p82"/>
              <p:cNvGrpSpPr/>
              <p:nvPr/>
            </p:nvGrpSpPr>
            <p:grpSpPr>
              <a:xfrm>
                <a:off x="4271383" y="3194742"/>
                <a:ext cx="37783" cy="32420"/>
                <a:chOff x="4271383" y="3194742"/>
                <a:chExt cx="37783" cy="32420"/>
              </a:xfrm>
            </p:grpSpPr>
            <p:sp>
              <p:nvSpPr>
                <p:cNvPr id="8395" name="Google Shape;8395;p82"/>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82"/>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7" name="Google Shape;8397;p82"/>
              <p:cNvGrpSpPr/>
              <p:nvPr/>
            </p:nvGrpSpPr>
            <p:grpSpPr>
              <a:xfrm>
                <a:off x="4284416" y="3084058"/>
                <a:ext cx="37783" cy="32357"/>
                <a:chOff x="4284416" y="3084058"/>
                <a:chExt cx="37783" cy="32357"/>
              </a:xfrm>
            </p:grpSpPr>
            <p:sp>
              <p:nvSpPr>
                <p:cNvPr id="8398" name="Google Shape;8398;p82"/>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82"/>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0" name="Google Shape;8400;p82"/>
              <p:cNvGrpSpPr/>
              <p:nvPr/>
            </p:nvGrpSpPr>
            <p:grpSpPr>
              <a:xfrm>
                <a:off x="4478697" y="3297561"/>
                <a:ext cx="37776" cy="32451"/>
                <a:chOff x="4478697" y="3297561"/>
                <a:chExt cx="37776" cy="32451"/>
              </a:xfrm>
            </p:grpSpPr>
            <p:sp>
              <p:nvSpPr>
                <p:cNvPr id="8401" name="Google Shape;8401;p82"/>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82"/>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3" name="Google Shape;8403;p82"/>
              <p:cNvGrpSpPr/>
              <p:nvPr/>
            </p:nvGrpSpPr>
            <p:grpSpPr>
              <a:xfrm>
                <a:off x="4411813" y="3331711"/>
                <a:ext cx="37776" cy="32451"/>
                <a:chOff x="4411813" y="3331711"/>
                <a:chExt cx="37776" cy="32451"/>
              </a:xfrm>
            </p:grpSpPr>
            <p:sp>
              <p:nvSpPr>
                <p:cNvPr id="8404" name="Google Shape;8404;p82"/>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82"/>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6" name="Google Shape;8406;p82"/>
              <p:cNvGrpSpPr/>
              <p:nvPr/>
            </p:nvGrpSpPr>
            <p:grpSpPr>
              <a:xfrm>
                <a:off x="4337984" y="3375188"/>
                <a:ext cx="37776" cy="32357"/>
                <a:chOff x="4337984" y="3375188"/>
                <a:chExt cx="37776" cy="32357"/>
              </a:xfrm>
            </p:grpSpPr>
            <p:sp>
              <p:nvSpPr>
                <p:cNvPr id="8407" name="Google Shape;8407;p82"/>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82"/>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9" name="Google Shape;8409;p82"/>
              <p:cNvGrpSpPr/>
              <p:nvPr/>
            </p:nvGrpSpPr>
            <p:grpSpPr>
              <a:xfrm>
                <a:off x="4494867" y="3090530"/>
                <a:ext cx="37878" cy="32451"/>
                <a:chOff x="4494867" y="3090530"/>
                <a:chExt cx="37878" cy="32451"/>
              </a:xfrm>
            </p:grpSpPr>
            <p:sp>
              <p:nvSpPr>
                <p:cNvPr id="8410" name="Google Shape;8410;p82"/>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82"/>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2" name="Google Shape;8412;p82"/>
              <p:cNvGrpSpPr/>
              <p:nvPr/>
            </p:nvGrpSpPr>
            <p:grpSpPr>
              <a:xfrm>
                <a:off x="4525124" y="3207774"/>
                <a:ext cx="37783" cy="32420"/>
                <a:chOff x="4525124" y="3207774"/>
                <a:chExt cx="37783" cy="32420"/>
              </a:xfrm>
            </p:grpSpPr>
            <p:sp>
              <p:nvSpPr>
                <p:cNvPr id="8413" name="Google Shape;8413;p82"/>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82"/>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5" name="Google Shape;8415;p82"/>
              <p:cNvGrpSpPr/>
              <p:nvPr/>
            </p:nvGrpSpPr>
            <p:grpSpPr>
              <a:xfrm>
                <a:off x="4440544" y="3176479"/>
                <a:ext cx="31499" cy="26898"/>
                <a:chOff x="4440544" y="3176479"/>
                <a:chExt cx="31499" cy="26898"/>
              </a:xfrm>
            </p:grpSpPr>
            <p:sp>
              <p:nvSpPr>
                <p:cNvPr id="8416" name="Google Shape;8416;p82"/>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82"/>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8" name="Google Shape;8418;p82"/>
              <p:cNvGrpSpPr/>
              <p:nvPr/>
            </p:nvGrpSpPr>
            <p:grpSpPr>
              <a:xfrm>
                <a:off x="4350545" y="3156400"/>
                <a:ext cx="31405" cy="27001"/>
                <a:chOff x="4350545" y="3156400"/>
                <a:chExt cx="31405" cy="27001"/>
              </a:xfrm>
            </p:grpSpPr>
            <p:sp>
              <p:nvSpPr>
                <p:cNvPr id="8419" name="Google Shape;8419;p82"/>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82"/>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1" name="Google Shape;8421;p82"/>
              <p:cNvGrpSpPr/>
              <p:nvPr/>
            </p:nvGrpSpPr>
            <p:grpSpPr>
              <a:xfrm>
                <a:off x="4376703" y="3255058"/>
                <a:ext cx="31405" cy="27001"/>
                <a:chOff x="4376703" y="3255058"/>
                <a:chExt cx="31405" cy="27001"/>
              </a:xfrm>
            </p:grpSpPr>
            <p:sp>
              <p:nvSpPr>
                <p:cNvPr id="8422" name="Google Shape;8422;p82"/>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82"/>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4" name="Google Shape;8424;p82"/>
              <p:cNvGrpSpPr/>
              <p:nvPr/>
            </p:nvGrpSpPr>
            <p:grpSpPr>
              <a:xfrm>
                <a:off x="4331322" y="3283656"/>
                <a:ext cx="31405" cy="26945"/>
                <a:chOff x="4331322" y="3283656"/>
                <a:chExt cx="31405" cy="26945"/>
              </a:xfrm>
            </p:grpSpPr>
            <p:sp>
              <p:nvSpPr>
                <p:cNvPr id="8425" name="Google Shape;8425;p82"/>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82"/>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7" name="Google Shape;8427;p82"/>
              <p:cNvGrpSpPr/>
              <p:nvPr/>
            </p:nvGrpSpPr>
            <p:grpSpPr>
              <a:xfrm>
                <a:off x="4380510" y="3065882"/>
                <a:ext cx="31405" cy="26938"/>
                <a:chOff x="4380510" y="3065882"/>
                <a:chExt cx="31405" cy="26938"/>
              </a:xfrm>
            </p:grpSpPr>
            <p:sp>
              <p:nvSpPr>
                <p:cNvPr id="8428" name="Google Shape;8428;p82"/>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82"/>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30" name="Google Shape;8430;p82"/>
            <p:cNvGrpSpPr/>
            <p:nvPr/>
          </p:nvGrpSpPr>
          <p:grpSpPr>
            <a:xfrm>
              <a:off x="4558998" y="3188237"/>
              <a:ext cx="1280131" cy="1052746"/>
              <a:chOff x="4558998" y="3188237"/>
              <a:chExt cx="1280131" cy="1052746"/>
            </a:xfrm>
          </p:grpSpPr>
          <p:sp>
            <p:nvSpPr>
              <p:cNvPr id="8431" name="Google Shape;8431;p82"/>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32" name="Google Shape;8432;p82"/>
              <p:cNvGrpSpPr/>
              <p:nvPr/>
            </p:nvGrpSpPr>
            <p:grpSpPr>
              <a:xfrm>
                <a:off x="4579164" y="3203653"/>
                <a:ext cx="1244833" cy="1020397"/>
                <a:chOff x="4579164" y="3203653"/>
                <a:chExt cx="1244833" cy="1020397"/>
              </a:xfrm>
            </p:grpSpPr>
            <p:sp>
              <p:nvSpPr>
                <p:cNvPr id="8433" name="Google Shape;8433;p82"/>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82"/>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35" name="Google Shape;8435;p82"/>
                <p:cNvGrpSpPr/>
                <p:nvPr/>
              </p:nvGrpSpPr>
              <p:grpSpPr>
                <a:xfrm>
                  <a:off x="4579164" y="3203653"/>
                  <a:ext cx="1244833" cy="1020397"/>
                  <a:chOff x="4579164" y="3203653"/>
                  <a:chExt cx="1244833" cy="1020397"/>
                </a:xfrm>
              </p:grpSpPr>
              <p:sp>
                <p:nvSpPr>
                  <p:cNvPr id="8436" name="Google Shape;8436;p82"/>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82"/>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38" name="Google Shape;8438;p82"/>
                  <p:cNvGrpSpPr/>
                  <p:nvPr/>
                </p:nvGrpSpPr>
                <p:grpSpPr>
                  <a:xfrm>
                    <a:off x="4579164" y="3203653"/>
                    <a:ext cx="1244833" cy="1020397"/>
                    <a:chOff x="4579164" y="3203653"/>
                    <a:chExt cx="1244833" cy="1020397"/>
                  </a:xfrm>
                </p:grpSpPr>
                <p:sp>
                  <p:nvSpPr>
                    <p:cNvPr id="8439" name="Google Shape;8439;p82"/>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82"/>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82"/>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82"/>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82"/>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82"/>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82"/>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82"/>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47" name="Google Shape;8447;p82"/>
                    <p:cNvGrpSpPr/>
                    <p:nvPr/>
                  </p:nvGrpSpPr>
                  <p:grpSpPr>
                    <a:xfrm>
                      <a:off x="4579164" y="3203653"/>
                      <a:ext cx="1244833" cy="1020397"/>
                      <a:chOff x="4579164" y="3203653"/>
                      <a:chExt cx="1244833" cy="1020397"/>
                    </a:xfrm>
                  </p:grpSpPr>
                  <p:sp>
                    <p:nvSpPr>
                      <p:cNvPr id="8448" name="Google Shape;8448;p82"/>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82"/>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82"/>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82"/>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82"/>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82"/>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82"/>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82"/>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82"/>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82"/>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82"/>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82"/>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82"/>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82"/>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62" name="Google Shape;8462;p82"/>
                      <p:cNvGrpSpPr/>
                      <p:nvPr/>
                    </p:nvGrpSpPr>
                    <p:grpSpPr>
                      <a:xfrm>
                        <a:off x="4579164" y="3203653"/>
                        <a:ext cx="1244833" cy="1020397"/>
                        <a:chOff x="4579164" y="3203653"/>
                        <a:chExt cx="1244833" cy="1020397"/>
                      </a:xfrm>
                    </p:grpSpPr>
                    <p:sp>
                      <p:nvSpPr>
                        <p:cNvPr id="8463" name="Google Shape;8463;p82"/>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82"/>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82"/>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82"/>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82"/>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82"/>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82"/>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82"/>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82"/>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82"/>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82"/>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82"/>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82"/>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82"/>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82"/>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82"/>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82"/>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82"/>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82"/>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82"/>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82"/>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82"/>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82"/>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82"/>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87" name="Google Shape;8487;p82"/>
                        <p:cNvGrpSpPr/>
                        <p:nvPr/>
                      </p:nvGrpSpPr>
                      <p:grpSpPr>
                        <a:xfrm>
                          <a:off x="4579164" y="3203653"/>
                          <a:ext cx="1244833" cy="1020397"/>
                          <a:chOff x="4579164" y="3203653"/>
                          <a:chExt cx="1244833" cy="1020397"/>
                        </a:xfrm>
                      </p:grpSpPr>
                      <p:sp>
                        <p:nvSpPr>
                          <p:cNvPr id="8488" name="Google Shape;8488;p82"/>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89" name="Google Shape;8489;p82"/>
                          <p:cNvGrpSpPr/>
                          <p:nvPr/>
                        </p:nvGrpSpPr>
                        <p:grpSpPr>
                          <a:xfrm>
                            <a:off x="4579164" y="3203653"/>
                            <a:ext cx="1244833" cy="1020397"/>
                            <a:chOff x="4579164" y="3203653"/>
                            <a:chExt cx="1244833" cy="1020397"/>
                          </a:xfrm>
                        </p:grpSpPr>
                        <p:sp>
                          <p:nvSpPr>
                            <p:cNvPr id="8490" name="Google Shape;8490;p82"/>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82"/>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82"/>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82"/>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82"/>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82"/>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82"/>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97" name="Google Shape;8497;p82"/>
                            <p:cNvGrpSpPr/>
                            <p:nvPr/>
                          </p:nvGrpSpPr>
                          <p:grpSpPr>
                            <a:xfrm>
                              <a:off x="4579164" y="3203653"/>
                              <a:ext cx="1244833" cy="1020397"/>
                              <a:chOff x="4579164" y="3203653"/>
                              <a:chExt cx="1244833" cy="1020397"/>
                            </a:xfrm>
                          </p:grpSpPr>
                          <p:sp>
                            <p:nvSpPr>
                              <p:cNvPr id="8498" name="Google Shape;8498;p82"/>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82"/>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82"/>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82"/>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82"/>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82"/>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82"/>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82"/>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82"/>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82"/>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82"/>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82"/>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82"/>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11" name="Google Shape;8511;p82"/>
                              <p:cNvGrpSpPr/>
                              <p:nvPr/>
                            </p:nvGrpSpPr>
                            <p:grpSpPr>
                              <a:xfrm>
                                <a:off x="4579164" y="3203653"/>
                                <a:ext cx="1244833" cy="1020397"/>
                                <a:chOff x="4579164" y="3203653"/>
                                <a:chExt cx="1244833" cy="1020397"/>
                              </a:xfrm>
                            </p:grpSpPr>
                            <p:sp>
                              <p:nvSpPr>
                                <p:cNvPr id="8512" name="Google Shape;8512;p82"/>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82"/>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82"/>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82"/>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82"/>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82"/>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82"/>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19" name="Google Shape;8519;p82"/>
                                <p:cNvGrpSpPr/>
                                <p:nvPr/>
                              </p:nvGrpSpPr>
                              <p:grpSpPr>
                                <a:xfrm>
                                  <a:off x="4579164" y="3203653"/>
                                  <a:ext cx="1244833" cy="1020397"/>
                                  <a:chOff x="4579164" y="3203653"/>
                                  <a:chExt cx="1244833" cy="1020397"/>
                                </a:xfrm>
                              </p:grpSpPr>
                              <p:sp>
                                <p:nvSpPr>
                                  <p:cNvPr id="8520" name="Google Shape;8520;p82"/>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82"/>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82"/>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82"/>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82"/>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25" name="Google Shape;8525;p82"/>
                                  <p:cNvGrpSpPr/>
                                  <p:nvPr/>
                                </p:nvGrpSpPr>
                                <p:grpSpPr>
                                  <a:xfrm>
                                    <a:off x="4579164" y="3203653"/>
                                    <a:ext cx="1244833" cy="1020397"/>
                                    <a:chOff x="4579164" y="3203653"/>
                                    <a:chExt cx="1244833" cy="1020397"/>
                                  </a:xfrm>
                                </p:grpSpPr>
                                <p:sp>
                                  <p:nvSpPr>
                                    <p:cNvPr id="8526" name="Google Shape;8526;p82"/>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82"/>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82"/>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82"/>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8530" name="Google Shape;8530;p82"/>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82"/>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82"/>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533" name="Google Shape;8533;p82"/>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8534" name="Google Shape;8534;p82"/>
              <p:cNvGrpSpPr/>
              <p:nvPr/>
            </p:nvGrpSpPr>
            <p:grpSpPr>
              <a:xfrm>
                <a:off x="4595437" y="3598775"/>
                <a:ext cx="37776" cy="32451"/>
                <a:chOff x="4595437" y="3598775"/>
                <a:chExt cx="37776" cy="32451"/>
              </a:xfrm>
            </p:grpSpPr>
            <p:sp>
              <p:nvSpPr>
                <p:cNvPr id="8535" name="Google Shape;8535;p82"/>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82"/>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7" name="Google Shape;8537;p82"/>
              <p:cNvGrpSpPr/>
              <p:nvPr/>
            </p:nvGrpSpPr>
            <p:grpSpPr>
              <a:xfrm>
                <a:off x="4641864" y="3524443"/>
                <a:ext cx="37776" cy="32380"/>
                <a:chOff x="4641864" y="3524443"/>
                <a:chExt cx="37776" cy="32380"/>
              </a:xfrm>
            </p:grpSpPr>
            <p:sp>
              <p:nvSpPr>
                <p:cNvPr id="8538" name="Google Shape;8538;p82"/>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82"/>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0" name="Google Shape;8540;p82"/>
              <p:cNvGrpSpPr/>
              <p:nvPr/>
            </p:nvGrpSpPr>
            <p:grpSpPr>
              <a:xfrm>
                <a:off x="4648431" y="3893901"/>
                <a:ext cx="37776" cy="32357"/>
                <a:chOff x="4648431" y="3893901"/>
                <a:chExt cx="37776" cy="32357"/>
              </a:xfrm>
            </p:grpSpPr>
            <p:sp>
              <p:nvSpPr>
                <p:cNvPr id="8541" name="Google Shape;8541;p82"/>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82"/>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3" name="Google Shape;8543;p82"/>
              <p:cNvGrpSpPr/>
              <p:nvPr/>
            </p:nvGrpSpPr>
            <p:grpSpPr>
              <a:xfrm>
                <a:off x="4567752" y="3722908"/>
                <a:ext cx="37870" cy="32380"/>
                <a:chOff x="4567752" y="3722908"/>
                <a:chExt cx="37870" cy="32380"/>
              </a:xfrm>
            </p:grpSpPr>
            <p:sp>
              <p:nvSpPr>
                <p:cNvPr id="8544" name="Google Shape;8544;p82"/>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82"/>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6" name="Google Shape;8546;p82"/>
              <p:cNvGrpSpPr/>
              <p:nvPr/>
            </p:nvGrpSpPr>
            <p:grpSpPr>
              <a:xfrm>
                <a:off x="4617506" y="3652052"/>
                <a:ext cx="37783" cy="32357"/>
                <a:chOff x="4617506" y="3652052"/>
                <a:chExt cx="37783" cy="32357"/>
              </a:xfrm>
            </p:grpSpPr>
            <p:sp>
              <p:nvSpPr>
                <p:cNvPr id="8547" name="Google Shape;8547;p82"/>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82"/>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9" name="Google Shape;8549;p82"/>
              <p:cNvGrpSpPr/>
              <p:nvPr/>
            </p:nvGrpSpPr>
            <p:grpSpPr>
              <a:xfrm>
                <a:off x="4739005" y="3554149"/>
                <a:ext cx="37870" cy="32357"/>
                <a:chOff x="4739005" y="3554149"/>
                <a:chExt cx="37870" cy="32357"/>
              </a:xfrm>
            </p:grpSpPr>
            <p:sp>
              <p:nvSpPr>
                <p:cNvPr id="8550" name="Google Shape;8550;p82"/>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82"/>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2" name="Google Shape;8552;p82"/>
              <p:cNvGrpSpPr/>
              <p:nvPr/>
            </p:nvGrpSpPr>
            <p:grpSpPr>
              <a:xfrm>
                <a:off x="4806557" y="3630258"/>
                <a:ext cx="37776" cy="32364"/>
                <a:chOff x="4806557" y="3630258"/>
                <a:chExt cx="37776" cy="32364"/>
              </a:xfrm>
            </p:grpSpPr>
            <p:sp>
              <p:nvSpPr>
                <p:cNvPr id="8553" name="Google Shape;8553;p82"/>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82"/>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5" name="Google Shape;8555;p82"/>
              <p:cNvGrpSpPr/>
              <p:nvPr/>
            </p:nvGrpSpPr>
            <p:grpSpPr>
              <a:xfrm>
                <a:off x="4737007" y="4004357"/>
                <a:ext cx="37870" cy="32357"/>
                <a:chOff x="4737007" y="4004357"/>
                <a:chExt cx="37870" cy="32357"/>
              </a:xfrm>
            </p:grpSpPr>
            <p:sp>
              <p:nvSpPr>
                <p:cNvPr id="8556" name="Google Shape;8556;p82"/>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82"/>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8" name="Google Shape;8558;p82"/>
              <p:cNvGrpSpPr/>
              <p:nvPr/>
            </p:nvGrpSpPr>
            <p:grpSpPr>
              <a:xfrm>
                <a:off x="4773634" y="4208627"/>
                <a:ext cx="37776" cy="32357"/>
                <a:chOff x="4773634" y="4208627"/>
                <a:chExt cx="37776" cy="32357"/>
              </a:xfrm>
            </p:grpSpPr>
            <p:sp>
              <p:nvSpPr>
                <p:cNvPr id="8559" name="Google Shape;8559;p82"/>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82"/>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1" name="Google Shape;8561;p82"/>
              <p:cNvGrpSpPr/>
              <p:nvPr/>
            </p:nvGrpSpPr>
            <p:grpSpPr>
              <a:xfrm>
                <a:off x="4888282" y="4074764"/>
                <a:ext cx="37776" cy="32451"/>
                <a:chOff x="4888282" y="4074764"/>
                <a:chExt cx="37776" cy="32451"/>
              </a:xfrm>
            </p:grpSpPr>
            <p:sp>
              <p:nvSpPr>
                <p:cNvPr id="8562" name="Google Shape;8562;p82"/>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82"/>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4" name="Google Shape;8564;p82"/>
              <p:cNvGrpSpPr/>
              <p:nvPr/>
            </p:nvGrpSpPr>
            <p:grpSpPr>
              <a:xfrm>
                <a:off x="4901315" y="3804271"/>
                <a:ext cx="37776" cy="32364"/>
                <a:chOff x="4901315" y="3804271"/>
                <a:chExt cx="37776" cy="32364"/>
              </a:xfrm>
            </p:grpSpPr>
            <p:sp>
              <p:nvSpPr>
                <p:cNvPr id="8565" name="Google Shape;8565;p82"/>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82"/>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7" name="Google Shape;8567;p82"/>
              <p:cNvGrpSpPr/>
              <p:nvPr/>
            </p:nvGrpSpPr>
            <p:grpSpPr>
              <a:xfrm>
                <a:off x="4866394" y="3715035"/>
                <a:ext cx="37846" cy="32357"/>
                <a:chOff x="4866394" y="3715035"/>
                <a:chExt cx="37846" cy="32357"/>
              </a:xfrm>
            </p:grpSpPr>
            <p:sp>
              <p:nvSpPr>
                <p:cNvPr id="8568" name="Google Shape;8568;p82"/>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82"/>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0" name="Google Shape;8570;p82"/>
              <p:cNvGrpSpPr/>
              <p:nvPr/>
            </p:nvGrpSpPr>
            <p:grpSpPr>
              <a:xfrm>
                <a:off x="4979233" y="3839798"/>
                <a:ext cx="37878" cy="32420"/>
                <a:chOff x="4979233" y="3839798"/>
                <a:chExt cx="37878" cy="32420"/>
              </a:xfrm>
            </p:grpSpPr>
            <p:sp>
              <p:nvSpPr>
                <p:cNvPr id="8571" name="Google Shape;8571;p82"/>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82"/>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3" name="Google Shape;8573;p82"/>
              <p:cNvGrpSpPr/>
              <p:nvPr/>
            </p:nvGrpSpPr>
            <p:grpSpPr>
              <a:xfrm>
                <a:off x="4790662" y="3679147"/>
                <a:ext cx="37783" cy="32380"/>
                <a:chOff x="4790662" y="3679147"/>
                <a:chExt cx="37783" cy="32380"/>
              </a:xfrm>
            </p:grpSpPr>
            <p:sp>
              <p:nvSpPr>
                <p:cNvPr id="8574" name="Google Shape;8574;p82"/>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82"/>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6" name="Google Shape;8576;p82"/>
              <p:cNvGrpSpPr/>
              <p:nvPr/>
            </p:nvGrpSpPr>
            <p:grpSpPr>
              <a:xfrm>
                <a:off x="4857263" y="3557861"/>
                <a:ext cx="37776" cy="32357"/>
                <a:chOff x="4857263" y="3557861"/>
                <a:chExt cx="37776" cy="32357"/>
              </a:xfrm>
            </p:grpSpPr>
            <p:sp>
              <p:nvSpPr>
                <p:cNvPr id="8577" name="Google Shape;8577;p82"/>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82"/>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9" name="Google Shape;8579;p82"/>
              <p:cNvGrpSpPr/>
              <p:nvPr/>
            </p:nvGrpSpPr>
            <p:grpSpPr>
              <a:xfrm>
                <a:off x="4883902" y="3648033"/>
                <a:ext cx="37783" cy="32380"/>
                <a:chOff x="4883902" y="3648033"/>
                <a:chExt cx="37783" cy="32380"/>
              </a:xfrm>
            </p:grpSpPr>
            <p:sp>
              <p:nvSpPr>
                <p:cNvPr id="8580" name="Google Shape;8580;p82"/>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82"/>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2" name="Google Shape;8582;p82"/>
              <p:cNvGrpSpPr/>
              <p:nvPr/>
            </p:nvGrpSpPr>
            <p:grpSpPr>
              <a:xfrm>
                <a:off x="4907780" y="3347220"/>
                <a:ext cx="37878" cy="32357"/>
                <a:chOff x="4907780" y="3347220"/>
                <a:chExt cx="37878" cy="32357"/>
              </a:xfrm>
            </p:grpSpPr>
            <p:sp>
              <p:nvSpPr>
                <p:cNvPr id="8583" name="Google Shape;8583;p82"/>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82"/>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5" name="Google Shape;8585;p82"/>
              <p:cNvGrpSpPr/>
              <p:nvPr/>
            </p:nvGrpSpPr>
            <p:grpSpPr>
              <a:xfrm>
                <a:off x="5065048" y="3738150"/>
                <a:ext cx="37783" cy="32364"/>
                <a:chOff x="5065048" y="3738150"/>
                <a:chExt cx="37783" cy="32364"/>
              </a:xfrm>
            </p:grpSpPr>
            <p:sp>
              <p:nvSpPr>
                <p:cNvPr id="8586" name="Google Shape;8586;p82"/>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82"/>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8" name="Google Shape;8588;p82"/>
              <p:cNvGrpSpPr/>
              <p:nvPr/>
            </p:nvGrpSpPr>
            <p:grpSpPr>
              <a:xfrm>
                <a:off x="5071616" y="3284615"/>
                <a:ext cx="37783" cy="32357"/>
                <a:chOff x="5071616" y="3284615"/>
                <a:chExt cx="37783" cy="32357"/>
              </a:xfrm>
            </p:grpSpPr>
            <p:sp>
              <p:nvSpPr>
                <p:cNvPr id="8589" name="Google Shape;8589;p82"/>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82"/>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1" name="Google Shape;8591;p82"/>
              <p:cNvGrpSpPr/>
              <p:nvPr/>
            </p:nvGrpSpPr>
            <p:grpSpPr>
              <a:xfrm>
                <a:off x="5389291" y="3759921"/>
                <a:ext cx="37783" cy="32380"/>
                <a:chOff x="5389291" y="3759921"/>
                <a:chExt cx="37783" cy="32380"/>
              </a:xfrm>
            </p:grpSpPr>
            <p:sp>
              <p:nvSpPr>
                <p:cNvPr id="8592" name="Google Shape;8592;p82"/>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82"/>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4" name="Google Shape;8594;p82"/>
              <p:cNvGrpSpPr/>
              <p:nvPr/>
            </p:nvGrpSpPr>
            <p:grpSpPr>
              <a:xfrm>
                <a:off x="5431534" y="3632932"/>
                <a:ext cx="37878" cy="32451"/>
                <a:chOff x="5431534" y="3632932"/>
                <a:chExt cx="37878" cy="32451"/>
              </a:xfrm>
            </p:grpSpPr>
            <p:sp>
              <p:nvSpPr>
                <p:cNvPr id="8595" name="Google Shape;8595;p82"/>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82"/>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7" name="Google Shape;8597;p82"/>
              <p:cNvGrpSpPr/>
              <p:nvPr/>
            </p:nvGrpSpPr>
            <p:grpSpPr>
              <a:xfrm>
                <a:off x="5540755" y="3544829"/>
                <a:ext cx="37783" cy="32357"/>
                <a:chOff x="5540755" y="3544829"/>
                <a:chExt cx="37783" cy="32357"/>
              </a:xfrm>
            </p:grpSpPr>
            <p:sp>
              <p:nvSpPr>
                <p:cNvPr id="8598" name="Google Shape;8598;p82"/>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82"/>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0" name="Google Shape;8600;p82"/>
              <p:cNvGrpSpPr/>
              <p:nvPr/>
            </p:nvGrpSpPr>
            <p:grpSpPr>
              <a:xfrm>
                <a:off x="5579293" y="3412107"/>
                <a:ext cx="37776" cy="32357"/>
                <a:chOff x="5579293" y="3412107"/>
                <a:chExt cx="37776" cy="32357"/>
              </a:xfrm>
            </p:grpSpPr>
            <p:sp>
              <p:nvSpPr>
                <p:cNvPr id="8601" name="Google Shape;8601;p82"/>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82"/>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3" name="Google Shape;8603;p82"/>
              <p:cNvGrpSpPr/>
              <p:nvPr/>
            </p:nvGrpSpPr>
            <p:grpSpPr>
              <a:xfrm>
                <a:off x="5801346" y="3284615"/>
                <a:ext cx="37783" cy="32357"/>
                <a:chOff x="5801346" y="3284615"/>
                <a:chExt cx="37783" cy="32357"/>
              </a:xfrm>
            </p:grpSpPr>
            <p:sp>
              <p:nvSpPr>
                <p:cNvPr id="8604" name="Google Shape;8604;p82"/>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82"/>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6" name="Google Shape;8606;p82"/>
              <p:cNvGrpSpPr/>
              <p:nvPr/>
            </p:nvGrpSpPr>
            <p:grpSpPr>
              <a:xfrm>
                <a:off x="5763578" y="3399067"/>
                <a:ext cx="37776" cy="32364"/>
                <a:chOff x="5763578" y="3399067"/>
                <a:chExt cx="37776" cy="32364"/>
              </a:xfrm>
            </p:grpSpPr>
            <p:sp>
              <p:nvSpPr>
                <p:cNvPr id="8607" name="Google Shape;8607;p82"/>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82"/>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9" name="Google Shape;8609;p82"/>
              <p:cNvGrpSpPr/>
              <p:nvPr/>
            </p:nvGrpSpPr>
            <p:grpSpPr>
              <a:xfrm>
                <a:off x="5395858" y="3230952"/>
                <a:ext cx="37776" cy="32364"/>
                <a:chOff x="5395858" y="3230952"/>
                <a:chExt cx="37776" cy="32364"/>
              </a:xfrm>
            </p:grpSpPr>
            <p:sp>
              <p:nvSpPr>
                <p:cNvPr id="8610" name="Google Shape;8610;p82"/>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82"/>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2" name="Google Shape;8612;p82"/>
              <p:cNvGrpSpPr/>
              <p:nvPr/>
            </p:nvGrpSpPr>
            <p:grpSpPr>
              <a:xfrm>
                <a:off x="5264088" y="3188237"/>
                <a:ext cx="37776" cy="32357"/>
                <a:chOff x="5264088" y="3188237"/>
                <a:chExt cx="37776" cy="32357"/>
              </a:xfrm>
            </p:grpSpPr>
            <p:sp>
              <p:nvSpPr>
                <p:cNvPr id="8613" name="Google Shape;8613;p82"/>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82"/>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5" name="Google Shape;8615;p82"/>
              <p:cNvGrpSpPr/>
              <p:nvPr/>
            </p:nvGrpSpPr>
            <p:grpSpPr>
              <a:xfrm>
                <a:off x="5585758" y="3237425"/>
                <a:ext cx="37878" cy="32357"/>
                <a:chOff x="5585758" y="3237425"/>
                <a:chExt cx="37878" cy="32357"/>
              </a:xfrm>
            </p:grpSpPr>
            <p:sp>
              <p:nvSpPr>
                <p:cNvPr id="8616" name="Google Shape;8616;p82"/>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82"/>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8" name="Google Shape;8618;p82"/>
              <p:cNvGrpSpPr/>
              <p:nvPr/>
            </p:nvGrpSpPr>
            <p:grpSpPr>
              <a:xfrm>
                <a:off x="4874196" y="3291088"/>
                <a:ext cx="37878" cy="32451"/>
                <a:chOff x="4874196" y="3291088"/>
                <a:chExt cx="37878" cy="32451"/>
              </a:xfrm>
            </p:grpSpPr>
            <p:sp>
              <p:nvSpPr>
                <p:cNvPr id="8619" name="Google Shape;8619;p82"/>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82"/>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1" name="Google Shape;8621;p82"/>
              <p:cNvGrpSpPr/>
              <p:nvPr/>
            </p:nvGrpSpPr>
            <p:grpSpPr>
              <a:xfrm>
                <a:off x="5197770" y="3785466"/>
                <a:ext cx="37783" cy="32427"/>
                <a:chOff x="5197770" y="3785466"/>
                <a:chExt cx="37783" cy="32427"/>
              </a:xfrm>
            </p:grpSpPr>
            <p:sp>
              <p:nvSpPr>
                <p:cNvPr id="8622" name="Google Shape;8622;p82"/>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82"/>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4" name="Google Shape;8624;p82"/>
              <p:cNvGrpSpPr/>
              <p:nvPr/>
            </p:nvGrpSpPr>
            <p:grpSpPr>
              <a:xfrm>
                <a:off x="5177699" y="3492117"/>
                <a:ext cx="37776" cy="32357"/>
                <a:chOff x="5177699" y="3492117"/>
                <a:chExt cx="37776" cy="32357"/>
              </a:xfrm>
            </p:grpSpPr>
            <p:sp>
              <p:nvSpPr>
                <p:cNvPr id="8625" name="Google Shape;8625;p82"/>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82"/>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7" name="Google Shape;8627;p82"/>
              <p:cNvGrpSpPr/>
              <p:nvPr/>
            </p:nvGrpSpPr>
            <p:grpSpPr>
              <a:xfrm>
                <a:off x="5349431" y="3622346"/>
                <a:ext cx="37870" cy="32380"/>
                <a:chOff x="5349431" y="3622346"/>
                <a:chExt cx="37870" cy="32380"/>
              </a:xfrm>
            </p:grpSpPr>
            <p:sp>
              <p:nvSpPr>
                <p:cNvPr id="8628" name="Google Shape;8628;p82"/>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82"/>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0" name="Google Shape;8630;p82"/>
              <p:cNvGrpSpPr/>
              <p:nvPr/>
            </p:nvGrpSpPr>
            <p:grpSpPr>
              <a:xfrm>
                <a:off x="5068855" y="3563980"/>
                <a:ext cx="53954" cy="46223"/>
                <a:chOff x="5068855" y="3563980"/>
                <a:chExt cx="53954" cy="46223"/>
              </a:xfrm>
            </p:grpSpPr>
            <p:sp>
              <p:nvSpPr>
                <p:cNvPr id="8631" name="Google Shape;8631;p82"/>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82"/>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3" name="Google Shape;8633;p82"/>
              <p:cNvGrpSpPr/>
              <p:nvPr/>
            </p:nvGrpSpPr>
            <p:grpSpPr>
              <a:xfrm>
                <a:off x="5037654" y="3392507"/>
                <a:ext cx="37870" cy="32451"/>
                <a:chOff x="5037654" y="3392507"/>
                <a:chExt cx="37870" cy="32451"/>
              </a:xfrm>
            </p:grpSpPr>
            <p:sp>
              <p:nvSpPr>
                <p:cNvPr id="8634" name="Google Shape;8634;p82"/>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82"/>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6" name="Google Shape;8636;p82"/>
              <p:cNvGrpSpPr/>
              <p:nvPr/>
            </p:nvGrpSpPr>
            <p:grpSpPr>
              <a:xfrm>
                <a:off x="5456560" y="3368629"/>
                <a:ext cx="37870" cy="32451"/>
                <a:chOff x="5456560" y="3368629"/>
                <a:chExt cx="37870" cy="32451"/>
              </a:xfrm>
            </p:grpSpPr>
            <p:sp>
              <p:nvSpPr>
                <p:cNvPr id="8637" name="Google Shape;8637;p82"/>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82"/>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9" name="Google Shape;8639;p82"/>
              <p:cNvGrpSpPr/>
              <p:nvPr/>
            </p:nvGrpSpPr>
            <p:grpSpPr>
              <a:xfrm>
                <a:off x="4755749" y="3501516"/>
                <a:ext cx="46246" cy="39608"/>
                <a:chOff x="4755749" y="3501516"/>
                <a:chExt cx="46246" cy="39608"/>
              </a:xfrm>
            </p:grpSpPr>
            <p:sp>
              <p:nvSpPr>
                <p:cNvPr id="8640" name="Google Shape;8640;p82"/>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82"/>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2" name="Google Shape;8642;p82"/>
              <p:cNvGrpSpPr/>
              <p:nvPr/>
            </p:nvGrpSpPr>
            <p:grpSpPr>
              <a:xfrm>
                <a:off x="4681346" y="3485582"/>
                <a:ext cx="37783" cy="32427"/>
                <a:chOff x="4681346" y="3485582"/>
                <a:chExt cx="37783" cy="32427"/>
              </a:xfrm>
            </p:grpSpPr>
            <p:sp>
              <p:nvSpPr>
                <p:cNvPr id="8643" name="Google Shape;8643;p82"/>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82"/>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5" name="Google Shape;8645;p82"/>
              <p:cNvGrpSpPr/>
              <p:nvPr/>
            </p:nvGrpSpPr>
            <p:grpSpPr>
              <a:xfrm>
                <a:off x="4767067" y="3291088"/>
                <a:ext cx="37878" cy="32451"/>
                <a:chOff x="4767067" y="3291088"/>
                <a:chExt cx="37878" cy="32451"/>
              </a:xfrm>
            </p:grpSpPr>
            <p:sp>
              <p:nvSpPr>
                <p:cNvPr id="8646" name="Google Shape;8646;p82"/>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82"/>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8" name="Google Shape;8648;p82"/>
              <p:cNvGrpSpPr/>
              <p:nvPr/>
            </p:nvGrpSpPr>
            <p:grpSpPr>
              <a:xfrm>
                <a:off x="4687819" y="3405539"/>
                <a:ext cx="37776" cy="32451"/>
                <a:chOff x="4687819" y="3405539"/>
                <a:chExt cx="37776" cy="32451"/>
              </a:xfrm>
            </p:grpSpPr>
            <p:sp>
              <p:nvSpPr>
                <p:cNvPr id="8649" name="Google Shape;8649;p82"/>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82"/>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1" name="Google Shape;8651;p82"/>
              <p:cNvGrpSpPr/>
              <p:nvPr/>
            </p:nvGrpSpPr>
            <p:grpSpPr>
              <a:xfrm>
                <a:off x="4923101" y="3444809"/>
                <a:ext cx="52813" cy="45318"/>
                <a:chOff x="4923101" y="3444809"/>
                <a:chExt cx="52813" cy="45318"/>
              </a:xfrm>
            </p:grpSpPr>
            <p:sp>
              <p:nvSpPr>
                <p:cNvPr id="8652" name="Google Shape;8652;p82"/>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82"/>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4" name="Google Shape;8654;p82"/>
              <p:cNvGrpSpPr/>
              <p:nvPr/>
            </p:nvGrpSpPr>
            <p:grpSpPr>
              <a:xfrm>
                <a:off x="4846040" y="3654750"/>
                <a:ext cx="31405" cy="26993"/>
                <a:chOff x="4846040" y="3654750"/>
                <a:chExt cx="31405" cy="26993"/>
              </a:xfrm>
            </p:grpSpPr>
            <p:sp>
              <p:nvSpPr>
                <p:cNvPr id="8655" name="Google Shape;8655;p82"/>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82"/>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7" name="Google Shape;8657;p82"/>
              <p:cNvGrpSpPr/>
              <p:nvPr/>
            </p:nvGrpSpPr>
            <p:grpSpPr>
              <a:xfrm>
                <a:off x="4925673" y="3691700"/>
                <a:ext cx="40253" cy="34472"/>
                <a:chOff x="4925673" y="3691700"/>
                <a:chExt cx="40253" cy="34472"/>
              </a:xfrm>
            </p:grpSpPr>
            <p:sp>
              <p:nvSpPr>
                <p:cNvPr id="8658" name="Google Shape;8658;p82"/>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82"/>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0" name="Google Shape;8660;p82"/>
              <p:cNvGrpSpPr/>
              <p:nvPr/>
            </p:nvGrpSpPr>
            <p:grpSpPr>
              <a:xfrm>
                <a:off x="4894653" y="3740848"/>
                <a:ext cx="31405" cy="26906"/>
                <a:chOff x="4894653" y="3740848"/>
                <a:chExt cx="31405" cy="26906"/>
              </a:xfrm>
            </p:grpSpPr>
            <p:sp>
              <p:nvSpPr>
                <p:cNvPr id="8661" name="Google Shape;8661;p82"/>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82"/>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3" name="Google Shape;8663;p82"/>
              <p:cNvGrpSpPr/>
              <p:nvPr/>
            </p:nvGrpSpPr>
            <p:grpSpPr>
              <a:xfrm>
                <a:off x="4962300" y="3696348"/>
                <a:ext cx="38255" cy="32773"/>
                <a:chOff x="4962300" y="3696348"/>
                <a:chExt cx="38255" cy="32773"/>
              </a:xfrm>
            </p:grpSpPr>
            <p:sp>
              <p:nvSpPr>
                <p:cNvPr id="8664" name="Google Shape;8664;p82"/>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82"/>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6" name="Google Shape;8666;p82"/>
              <p:cNvGrpSpPr/>
              <p:nvPr/>
            </p:nvGrpSpPr>
            <p:grpSpPr>
              <a:xfrm>
                <a:off x="4980185" y="3743349"/>
                <a:ext cx="31499" cy="26969"/>
                <a:chOff x="4980185" y="3743349"/>
                <a:chExt cx="31499" cy="26969"/>
              </a:xfrm>
            </p:grpSpPr>
            <p:sp>
              <p:nvSpPr>
                <p:cNvPr id="8667" name="Google Shape;8667;p82"/>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82"/>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9" name="Google Shape;8669;p82"/>
              <p:cNvGrpSpPr/>
              <p:nvPr/>
            </p:nvGrpSpPr>
            <p:grpSpPr>
              <a:xfrm>
                <a:off x="5013768" y="3734312"/>
                <a:ext cx="31499" cy="26969"/>
                <a:chOff x="5013768" y="3734312"/>
                <a:chExt cx="31499" cy="26969"/>
              </a:xfrm>
            </p:grpSpPr>
            <p:sp>
              <p:nvSpPr>
                <p:cNvPr id="8670" name="Google Shape;8670;p82"/>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82"/>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2" name="Google Shape;8672;p82"/>
              <p:cNvGrpSpPr/>
              <p:nvPr/>
            </p:nvGrpSpPr>
            <p:grpSpPr>
              <a:xfrm>
                <a:off x="5036703" y="3764545"/>
                <a:ext cx="31499" cy="26898"/>
                <a:chOff x="5036703" y="3764545"/>
                <a:chExt cx="31499" cy="26898"/>
              </a:xfrm>
            </p:grpSpPr>
            <p:sp>
              <p:nvSpPr>
                <p:cNvPr id="8673" name="Google Shape;8673;p82"/>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82"/>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5" name="Google Shape;8675;p82"/>
              <p:cNvGrpSpPr/>
              <p:nvPr/>
            </p:nvGrpSpPr>
            <p:grpSpPr>
              <a:xfrm>
                <a:off x="4953546" y="3768352"/>
                <a:ext cx="31405" cy="26898"/>
                <a:chOff x="4953546" y="3768352"/>
                <a:chExt cx="31405" cy="26898"/>
              </a:xfrm>
            </p:grpSpPr>
            <p:sp>
              <p:nvSpPr>
                <p:cNvPr id="8676" name="Google Shape;8676;p82"/>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82"/>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8" name="Google Shape;8678;p82"/>
              <p:cNvGrpSpPr/>
              <p:nvPr/>
            </p:nvGrpSpPr>
            <p:grpSpPr>
              <a:xfrm>
                <a:off x="4964770" y="3814016"/>
                <a:ext cx="31499" cy="26993"/>
                <a:chOff x="4964770" y="3814016"/>
                <a:chExt cx="31499" cy="26993"/>
              </a:xfrm>
            </p:grpSpPr>
            <p:sp>
              <p:nvSpPr>
                <p:cNvPr id="8679" name="Google Shape;8679;p82"/>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82"/>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1" name="Google Shape;8681;p82"/>
              <p:cNvGrpSpPr/>
              <p:nvPr/>
            </p:nvGrpSpPr>
            <p:grpSpPr>
              <a:xfrm>
                <a:off x="4923290" y="3800504"/>
                <a:ext cx="31468" cy="26898"/>
                <a:chOff x="4923290" y="3800504"/>
                <a:chExt cx="31468" cy="26898"/>
              </a:xfrm>
            </p:grpSpPr>
            <p:sp>
              <p:nvSpPr>
                <p:cNvPr id="8682" name="Google Shape;8682;p82"/>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82"/>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4" name="Google Shape;8684;p82"/>
              <p:cNvGrpSpPr/>
              <p:nvPr/>
            </p:nvGrpSpPr>
            <p:grpSpPr>
              <a:xfrm>
                <a:off x="5108534" y="3650943"/>
                <a:ext cx="31405" cy="26993"/>
                <a:chOff x="5108534" y="3650943"/>
                <a:chExt cx="31405" cy="26993"/>
              </a:xfrm>
            </p:grpSpPr>
            <p:sp>
              <p:nvSpPr>
                <p:cNvPr id="8685" name="Google Shape;8685;p82"/>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82"/>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7" name="Google Shape;8687;p82"/>
              <p:cNvGrpSpPr/>
              <p:nvPr/>
            </p:nvGrpSpPr>
            <p:grpSpPr>
              <a:xfrm>
                <a:off x="5119380" y="3760739"/>
                <a:ext cx="31499" cy="26993"/>
                <a:chOff x="5119380" y="3760739"/>
                <a:chExt cx="31499" cy="26993"/>
              </a:xfrm>
            </p:grpSpPr>
            <p:sp>
              <p:nvSpPr>
                <p:cNvPr id="8688" name="Google Shape;8688;p82"/>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82"/>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0" name="Google Shape;8690;p82"/>
              <p:cNvGrpSpPr/>
              <p:nvPr/>
            </p:nvGrpSpPr>
            <p:grpSpPr>
              <a:xfrm>
                <a:off x="5119380" y="3788235"/>
                <a:ext cx="31499" cy="26993"/>
                <a:chOff x="5119380" y="3788235"/>
                <a:chExt cx="31499" cy="26993"/>
              </a:xfrm>
            </p:grpSpPr>
            <p:sp>
              <p:nvSpPr>
                <p:cNvPr id="8691" name="Google Shape;8691;p82"/>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82"/>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3" name="Google Shape;8693;p82"/>
              <p:cNvGrpSpPr/>
              <p:nvPr/>
            </p:nvGrpSpPr>
            <p:grpSpPr>
              <a:xfrm>
                <a:off x="5158005" y="3875284"/>
                <a:ext cx="31405" cy="27001"/>
                <a:chOff x="5158005" y="3875284"/>
                <a:chExt cx="31405" cy="27001"/>
              </a:xfrm>
            </p:grpSpPr>
            <p:sp>
              <p:nvSpPr>
                <p:cNvPr id="8694" name="Google Shape;8694;p82"/>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82"/>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6" name="Google Shape;8696;p82"/>
              <p:cNvGrpSpPr/>
              <p:nvPr/>
            </p:nvGrpSpPr>
            <p:grpSpPr>
              <a:xfrm>
                <a:off x="5233163" y="3764545"/>
                <a:ext cx="31499" cy="26898"/>
                <a:chOff x="5233163" y="3764545"/>
                <a:chExt cx="31499" cy="26898"/>
              </a:xfrm>
            </p:grpSpPr>
            <p:sp>
              <p:nvSpPr>
                <p:cNvPr id="8697" name="Google Shape;8697;p82"/>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82"/>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9" name="Google Shape;8699;p82"/>
              <p:cNvGrpSpPr/>
              <p:nvPr/>
            </p:nvGrpSpPr>
            <p:grpSpPr>
              <a:xfrm>
                <a:off x="5276168" y="3805545"/>
                <a:ext cx="31499" cy="26906"/>
                <a:chOff x="5276168" y="3805545"/>
                <a:chExt cx="31499" cy="26906"/>
              </a:xfrm>
            </p:grpSpPr>
            <p:sp>
              <p:nvSpPr>
                <p:cNvPr id="8700" name="Google Shape;8700;p82"/>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82"/>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2" name="Google Shape;8702;p82"/>
              <p:cNvGrpSpPr/>
              <p:nvPr/>
            </p:nvGrpSpPr>
            <p:grpSpPr>
              <a:xfrm>
                <a:off x="5294053" y="3851933"/>
                <a:ext cx="31405" cy="26945"/>
                <a:chOff x="5294053" y="3851933"/>
                <a:chExt cx="31405" cy="26945"/>
              </a:xfrm>
            </p:grpSpPr>
            <p:sp>
              <p:nvSpPr>
                <p:cNvPr id="8703" name="Google Shape;8703;p82"/>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82"/>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5" name="Google Shape;8705;p82"/>
              <p:cNvGrpSpPr/>
              <p:nvPr/>
            </p:nvGrpSpPr>
            <p:grpSpPr>
              <a:xfrm>
                <a:off x="5341723" y="3851902"/>
                <a:ext cx="31405" cy="26977"/>
                <a:chOff x="5341723" y="3851902"/>
                <a:chExt cx="31405" cy="26977"/>
              </a:xfrm>
            </p:grpSpPr>
            <p:sp>
              <p:nvSpPr>
                <p:cNvPr id="8706" name="Google Shape;8706;p82"/>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82"/>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8" name="Google Shape;8708;p82"/>
              <p:cNvGrpSpPr/>
              <p:nvPr/>
            </p:nvGrpSpPr>
            <p:grpSpPr>
              <a:xfrm>
                <a:off x="5054871" y="3507855"/>
                <a:ext cx="31405" cy="26993"/>
                <a:chOff x="5054871" y="3507855"/>
                <a:chExt cx="31405" cy="26993"/>
              </a:xfrm>
            </p:grpSpPr>
            <p:sp>
              <p:nvSpPr>
                <p:cNvPr id="8709" name="Google Shape;8709;p82"/>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82"/>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1" name="Google Shape;8711;p82"/>
              <p:cNvGrpSpPr/>
              <p:nvPr/>
            </p:nvGrpSpPr>
            <p:grpSpPr>
              <a:xfrm>
                <a:off x="4876579" y="3675325"/>
                <a:ext cx="31405" cy="26969"/>
                <a:chOff x="4876579" y="3675325"/>
                <a:chExt cx="31405" cy="26969"/>
              </a:xfrm>
            </p:grpSpPr>
            <p:sp>
              <p:nvSpPr>
                <p:cNvPr id="8712" name="Google Shape;8712;p82"/>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82"/>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4" name="Google Shape;8714;p82"/>
              <p:cNvGrpSpPr/>
              <p:nvPr/>
            </p:nvGrpSpPr>
            <p:grpSpPr>
              <a:xfrm>
                <a:off x="4842233" y="3688333"/>
                <a:ext cx="31405" cy="26993"/>
                <a:chOff x="4842233" y="3688333"/>
                <a:chExt cx="31405" cy="26993"/>
              </a:xfrm>
            </p:grpSpPr>
            <p:sp>
              <p:nvSpPr>
                <p:cNvPr id="8715" name="Google Shape;8715;p82"/>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82"/>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7" name="Google Shape;8717;p82"/>
              <p:cNvGrpSpPr/>
              <p:nvPr/>
            </p:nvGrpSpPr>
            <p:grpSpPr>
              <a:xfrm>
                <a:off x="5187876" y="3608032"/>
                <a:ext cx="31405" cy="27001"/>
                <a:chOff x="5187876" y="3608032"/>
                <a:chExt cx="31405" cy="27001"/>
              </a:xfrm>
            </p:grpSpPr>
            <p:sp>
              <p:nvSpPr>
                <p:cNvPr id="8718" name="Google Shape;8718;p82"/>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82"/>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20" name="Google Shape;8720;p82"/>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82"/>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22" name="Google Shape;8722;p82"/>
              <p:cNvGrpSpPr/>
              <p:nvPr/>
            </p:nvGrpSpPr>
            <p:grpSpPr>
              <a:xfrm>
                <a:off x="5269224" y="3304167"/>
                <a:ext cx="40253" cy="34402"/>
                <a:chOff x="5269224" y="3304167"/>
                <a:chExt cx="40253" cy="34402"/>
              </a:xfrm>
            </p:grpSpPr>
            <p:sp>
              <p:nvSpPr>
                <p:cNvPr id="8723" name="Google Shape;8723;p82"/>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82"/>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5" name="Google Shape;8725;p82"/>
              <p:cNvGrpSpPr/>
              <p:nvPr/>
            </p:nvGrpSpPr>
            <p:grpSpPr>
              <a:xfrm>
                <a:off x="5327354" y="3476615"/>
                <a:ext cx="49864" cy="42723"/>
                <a:chOff x="5327354" y="3476615"/>
                <a:chExt cx="49864" cy="42723"/>
              </a:xfrm>
            </p:grpSpPr>
            <p:sp>
              <p:nvSpPr>
                <p:cNvPr id="8726" name="Google Shape;8726;p82"/>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82"/>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28" name="Google Shape;8728;p82"/>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82"/>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30" name="Google Shape;8730;p82"/>
              <p:cNvGrpSpPr/>
              <p:nvPr/>
            </p:nvGrpSpPr>
            <p:grpSpPr>
              <a:xfrm>
                <a:off x="5341723" y="3775957"/>
                <a:ext cx="31405" cy="26898"/>
                <a:chOff x="5341723" y="3775957"/>
                <a:chExt cx="31405" cy="26898"/>
              </a:xfrm>
            </p:grpSpPr>
            <p:sp>
              <p:nvSpPr>
                <p:cNvPr id="8731" name="Google Shape;8731;p82"/>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82"/>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3" name="Google Shape;8733;p82"/>
              <p:cNvGrpSpPr/>
              <p:nvPr/>
            </p:nvGrpSpPr>
            <p:grpSpPr>
              <a:xfrm>
                <a:off x="5439053" y="3699274"/>
                <a:ext cx="31405" cy="26898"/>
                <a:chOff x="5439053" y="3699274"/>
                <a:chExt cx="31405" cy="26898"/>
              </a:xfrm>
            </p:grpSpPr>
            <p:sp>
              <p:nvSpPr>
                <p:cNvPr id="8734" name="Google Shape;8734;p82"/>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82"/>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6" name="Google Shape;8736;p82"/>
              <p:cNvGrpSpPr/>
              <p:nvPr/>
            </p:nvGrpSpPr>
            <p:grpSpPr>
              <a:xfrm>
                <a:off x="5412414" y="3622307"/>
                <a:ext cx="31499" cy="26993"/>
                <a:chOff x="5412414" y="3622307"/>
                <a:chExt cx="31499" cy="26993"/>
              </a:xfrm>
            </p:grpSpPr>
            <p:sp>
              <p:nvSpPr>
                <p:cNvPr id="8737" name="Google Shape;8737;p82"/>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82"/>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9" name="Google Shape;8739;p82"/>
              <p:cNvGrpSpPr/>
              <p:nvPr/>
            </p:nvGrpSpPr>
            <p:grpSpPr>
              <a:xfrm>
                <a:off x="5476254" y="3473949"/>
                <a:ext cx="26835" cy="26930"/>
                <a:chOff x="5476254" y="3473949"/>
                <a:chExt cx="26835" cy="26930"/>
              </a:xfrm>
            </p:grpSpPr>
            <p:sp>
              <p:nvSpPr>
                <p:cNvPr id="8740" name="Google Shape;8740;p82"/>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82"/>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2" name="Google Shape;8742;p82"/>
              <p:cNvGrpSpPr/>
              <p:nvPr/>
            </p:nvGrpSpPr>
            <p:grpSpPr>
              <a:xfrm>
                <a:off x="5564547" y="3481594"/>
                <a:ext cx="31397" cy="26898"/>
                <a:chOff x="5564547" y="3481594"/>
                <a:chExt cx="31397" cy="26898"/>
              </a:xfrm>
            </p:grpSpPr>
            <p:sp>
              <p:nvSpPr>
                <p:cNvPr id="8743" name="Google Shape;8743;p82"/>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82"/>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5" name="Google Shape;8745;p82"/>
              <p:cNvGrpSpPr/>
              <p:nvPr/>
            </p:nvGrpSpPr>
            <p:grpSpPr>
              <a:xfrm>
                <a:off x="5534101" y="3470174"/>
                <a:ext cx="31397" cy="26906"/>
                <a:chOff x="5534101" y="3470174"/>
                <a:chExt cx="31397" cy="26906"/>
              </a:xfrm>
            </p:grpSpPr>
            <p:sp>
              <p:nvSpPr>
                <p:cNvPr id="8746" name="Google Shape;8746;p82"/>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82"/>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8" name="Google Shape;8748;p82"/>
              <p:cNvGrpSpPr/>
              <p:nvPr/>
            </p:nvGrpSpPr>
            <p:grpSpPr>
              <a:xfrm>
                <a:off x="5610879" y="3314486"/>
                <a:ext cx="31499" cy="26938"/>
                <a:chOff x="5610879" y="3314486"/>
                <a:chExt cx="31499" cy="26938"/>
              </a:xfrm>
            </p:grpSpPr>
            <p:sp>
              <p:nvSpPr>
                <p:cNvPr id="8749" name="Google Shape;8749;p82"/>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82"/>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1" name="Google Shape;8751;p82"/>
              <p:cNvGrpSpPr/>
              <p:nvPr/>
            </p:nvGrpSpPr>
            <p:grpSpPr>
              <a:xfrm>
                <a:off x="4834525" y="3501382"/>
                <a:ext cx="31499" cy="26898"/>
                <a:chOff x="4834525" y="3501382"/>
                <a:chExt cx="31499" cy="26898"/>
              </a:xfrm>
            </p:grpSpPr>
            <p:sp>
              <p:nvSpPr>
                <p:cNvPr id="8752" name="Google Shape;8752;p82"/>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82"/>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4" name="Google Shape;8754;p82"/>
              <p:cNvGrpSpPr/>
              <p:nvPr/>
            </p:nvGrpSpPr>
            <p:grpSpPr>
              <a:xfrm>
                <a:off x="4898460" y="3580158"/>
                <a:ext cx="31405" cy="26898"/>
                <a:chOff x="4898460" y="3580158"/>
                <a:chExt cx="31405" cy="26898"/>
              </a:xfrm>
            </p:grpSpPr>
            <p:sp>
              <p:nvSpPr>
                <p:cNvPr id="8755" name="Google Shape;8755;p82"/>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82"/>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7" name="Google Shape;8757;p82"/>
              <p:cNvGrpSpPr/>
              <p:nvPr/>
            </p:nvGrpSpPr>
            <p:grpSpPr>
              <a:xfrm>
                <a:off x="4882667" y="3608032"/>
                <a:ext cx="31499" cy="27001"/>
                <a:chOff x="4882667" y="3608032"/>
                <a:chExt cx="31499" cy="27001"/>
              </a:xfrm>
            </p:grpSpPr>
            <p:sp>
              <p:nvSpPr>
                <p:cNvPr id="8758" name="Google Shape;8758;p82"/>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82"/>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0" name="Google Shape;8760;p82"/>
              <p:cNvGrpSpPr/>
              <p:nvPr/>
            </p:nvGrpSpPr>
            <p:grpSpPr>
              <a:xfrm>
                <a:off x="4843373" y="3631407"/>
                <a:ext cx="16273" cy="16186"/>
                <a:chOff x="4843373" y="3631407"/>
                <a:chExt cx="16273" cy="16186"/>
              </a:xfrm>
            </p:grpSpPr>
            <p:sp>
              <p:nvSpPr>
                <p:cNvPr id="8761" name="Google Shape;8761;p82"/>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82"/>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3" name="Google Shape;8763;p82"/>
              <p:cNvGrpSpPr/>
              <p:nvPr/>
            </p:nvGrpSpPr>
            <p:grpSpPr>
              <a:xfrm>
                <a:off x="4727773" y="3591578"/>
                <a:ext cx="31499" cy="26898"/>
                <a:chOff x="4727773" y="3591578"/>
                <a:chExt cx="31499" cy="26898"/>
              </a:xfrm>
            </p:grpSpPr>
            <p:sp>
              <p:nvSpPr>
                <p:cNvPr id="8764" name="Google Shape;8764;p82"/>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82"/>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66" name="Google Shape;8766;p82"/>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82"/>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68" name="Google Shape;8768;p82"/>
              <p:cNvGrpSpPr/>
              <p:nvPr/>
            </p:nvGrpSpPr>
            <p:grpSpPr>
              <a:xfrm>
                <a:off x="4609421" y="3577398"/>
                <a:ext cx="31499" cy="27001"/>
                <a:chOff x="4609421" y="3577398"/>
                <a:chExt cx="31499" cy="27001"/>
              </a:xfrm>
            </p:grpSpPr>
            <p:sp>
              <p:nvSpPr>
                <p:cNvPr id="8769" name="Google Shape;8769;p82"/>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82"/>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1" name="Google Shape;8771;p82"/>
              <p:cNvGrpSpPr/>
              <p:nvPr/>
            </p:nvGrpSpPr>
            <p:grpSpPr>
              <a:xfrm>
                <a:off x="4649289" y="3577398"/>
                <a:ext cx="31499" cy="27001"/>
                <a:chOff x="4649289" y="3577398"/>
                <a:chExt cx="31499" cy="27001"/>
              </a:xfrm>
            </p:grpSpPr>
            <p:sp>
              <p:nvSpPr>
                <p:cNvPr id="8772" name="Google Shape;8772;p82"/>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82"/>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4" name="Google Shape;8774;p82"/>
              <p:cNvGrpSpPr/>
              <p:nvPr/>
            </p:nvGrpSpPr>
            <p:grpSpPr>
              <a:xfrm>
                <a:off x="4605614" y="3639523"/>
                <a:ext cx="31499" cy="26906"/>
                <a:chOff x="4605614" y="3639523"/>
                <a:chExt cx="31499" cy="26906"/>
              </a:xfrm>
            </p:grpSpPr>
            <p:sp>
              <p:nvSpPr>
                <p:cNvPr id="8775" name="Google Shape;8775;p82"/>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82"/>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7" name="Google Shape;8777;p82"/>
              <p:cNvGrpSpPr/>
              <p:nvPr/>
            </p:nvGrpSpPr>
            <p:grpSpPr>
              <a:xfrm>
                <a:off x="4785149" y="3618846"/>
                <a:ext cx="26930" cy="26843"/>
                <a:chOff x="4785149" y="3618846"/>
                <a:chExt cx="26930" cy="26843"/>
              </a:xfrm>
            </p:grpSpPr>
            <p:sp>
              <p:nvSpPr>
                <p:cNvPr id="8778" name="Google Shape;8778;p82"/>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82"/>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0" name="Google Shape;8780;p82"/>
              <p:cNvGrpSpPr/>
              <p:nvPr/>
            </p:nvGrpSpPr>
            <p:grpSpPr>
              <a:xfrm>
                <a:off x="4810167" y="3601567"/>
                <a:ext cx="31405" cy="26898"/>
                <a:chOff x="4810167" y="3601567"/>
                <a:chExt cx="31405" cy="26898"/>
              </a:xfrm>
            </p:grpSpPr>
            <p:sp>
              <p:nvSpPr>
                <p:cNvPr id="8781" name="Google Shape;8781;p82"/>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82"/>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3" name="Google Shape;8783;p82"/>
              <p:cNvGrpSpPr/>
              <p:nvPr/>
            </p:nvGrpSpPr>
            <p:grpSpPr>
              <a:xfrm>
                <a:off x="4831002" y="3373230"/>
                <a:ext cx="31405" cy="26898"/>
                <a:chOff x="4831002" y="3373230"/>
                <a:chExt cx="31405" cy="26898"/>
              </a:xfrm>
            </p:grpSpPr>
            <p:sp>
              <p:nvSpPr>
                <p:cNvPr id="8784" name="Google Shape;8784;p82"/>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82"/>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6" name="Google Shape;8786;p82"/>
              <p:cNvGrpSpPr/>
              <p:nvPr/>
            </p:nvGrpSpPr>
            <p:grpSpPr>
              <a:xfrm>
                <a:off x="4719311" y="3355054"/>
                <a:ext cx="31499" cy="27001"/>
                <a:chOff x="4719311" y="3355054"/>
                <a:chExt cx="31499" cy="27001"/>
              </a:xfrm>
            </p:grpSpPr>
            <p:sp>
              <p:nvSpPr>
                <p:cNvPr id="8787" name="Google Shape;8787;p82"/>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82"/>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9" name="Google Shape;8789;p82"/>
              <p:cNvGrpSpPr/>
              <p:nvPr/>
            </p:nvGrpSpPr>
            <p:grpSpPr>
              <a:xfrm>
                <a:off x="4798755" y="3450260"/>
                <a:ext cx="26930" cy="26930"/>
                <a:chOff x="4798755" y="3450260"/>
                <a:chExt cx="26930" cy="26930"/>
              </a:xfrm>
            </p:grpSpPr>
            <p:sp>
              <p:nvSpPr>
                <p:cNvPr id="8790" name="Google Shape;8790;p82"/>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82"/>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2" name="Google Shape;8792;p82"/>
              <p:cNvGrpSpPr/>
              <p:nvPr/>
            </p:nvGrpSpPr>
            <p:grpSpPr>
              <a:xfrm>
                <a:off x="4645576" y="3467555"/>
                <a:ext cx="31405" cy="26953"/>
                <a:chOff x="4645576" y="3467555"/>
                <a:chExt cx="31405" cy="26953"/>
              </a:xfrm>
            </p:grpSpPr>
            <p:sp>
              <p:nvSpPr>
                <p:cNvPr id="8793" name="Google Shape;8793;p82"/>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82"/>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5" name="Google Shape;8795;p82"/>
              <p:cNvGrpSpPr/>
              <p:nvPr/>
            </p:nvGrpSpPr>
            <p:grpSpPr>
              <a:xfrm>
                <a:off x="4687631" y="3583965"/>
                <a:ext cx="31499" cy="26898"/>
                <a:chOff x="4687631" y="3583965"/>
                <a:chExt cx="31499" cy="26898"/>
              </a:xfrm>
            </p:grpSpPr>
            <p:sp>
              <p:nvSpPr>
                <p:cNvPr id="8796" name="Google Shape;8796;p82"/>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82"/>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8" name="Google Shape;8798;p82"/>
              <p:cNvGrpSpPr/>
              <p:nvPr/>
            </p:nvGrpSpPr>
            <p:grpSpPr>
              <a:xfrm>
                <a:off x="4719311" y="3471314"/>
                <a:ext cx="31499" cy="27001"/>
                <a:chOff x="4719311" y="3471314"/>
                <a:chExt cx="31499" cy="27001"/>
              </a:xfrm>
            </p:grpSpPr>
            <p:sp>
              <p:nvSpPr>
                <p:cNvPr id="8799" name="Google Shape;8799;p82"/>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82"/>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1" name="Google Shape;8801;p82"/>
              <p:cNvGrpSpPr/>
              <p:nvPr/>
            </p:nvGrpSpPr>
            <p:grpSpPr>
              <a:xfrm>
                <a:off x="4719311" y="3434404"/>
                <a:ext cx="31499" cy="26898"/>
                <a:chOff x="4719311" y="3434404"/>
                <a:chExt cx="31499" cy="26898"/>
              </a:xfrm>
            </p:grpSpPr>
            <p:sp>
              <p:nvSpPr>
                <p:cNvPr id="8802" name="Google Shape;8802;p82"/>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82"/>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4" name="Google Shape;8804;p82"/>
              <p:cNvGrpSpPr/>
              <p:nvPr/>
            </p:nvGrpSpPr>
            <p:grpSpPr>
              <a:xfrm>
                <a:off x="4768876" y="3401772"/>
                <a:ext cx="31499" cy="26898"/>
                <a:chOff x="4768876" y="3401772"/>
                <a:chExt cx="31499" cy="26898"/>
              </a:xfrm>
            </p:grpSpPr>
            <p:sp>
              <p:nvSpPr>
                <p:cNvPr id="8805" name="Google Shape;8805;p82"/>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82"/>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7" name="Google Shape;8807;p82"/>
              <p:cNvGrpSpPr/>
              <p:nvPr/>
            </p:nvGrpSpPr>
            <p:grpSpPr>
              <a:xfrm>
                <a:off x="4762214" y="3471377"/>
                <a:ext cx="26938" cy="26938"/>
                <a:chOff x="4762214" y="3471377"/>
                <a:chExt cx="26938" cy="26938"/>
              </a:xfrm>
            </p:grpSpPr>
            <p:sp>
              <p:nvSpPr>
                <p:cNvPr id="8808" name="Google Shape;8808;p82"/>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82"/>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0" name="Google Shape;8810;p82"/>
              <p:cNvGrpSpPr/>
              <p:nvPr/>
            </p:nvGrpSpPr>
            <p:grpSpPr>
              <a:xfrm>
                <a:off x="4790473" y="3344782"/>
                <a:ext cx="31405" cy="26898"/>
                <a:chOff x="4790473" y="3344782"/>
                <a:chExt cx="31405" cy="26898"/>
              </a:xfrm>
            </p:grpSpPr>
            <p:sp>
              <p:nvSpPr>
                <p:cNvPr id="8811" name="Google Shape;8811;p82"/>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82"/>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3" name="Google Shape;8813;p82"/>
              <p:cNvGrpSpPr/>
              <p:nvPr/>
            </p:nvGrpSpPr>
            <p:grpSpPr>
              <a:xfrm>
                <a:off x="4823774" y="3950733"/>
                <a:ext cx="37398" cy="32034"/>
                <a:chOff x="4823774" y="3950733"/>
                <a:chExt cx="37398" cy="32034"/>
              </a:xfrm>
            </p:grpSpPr>
            <p:sp>
              <p:nvSpPr>
                <p:cNvPr id="8814" name="Google Shape;8814;p82"/>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82"/>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6" name="Google Shape;8816;p82"/>
              <p:cNvGrpSpPr/>
              <p:nvPr/>
            </p:nvGrpSpPr>
            <p:grpSpPr>
              <a:xfrm>
                <a:off x="4823396" y="4110566"/>
                <a:ext cx="31405" cy="26906"/>
                <a:chOff x="4823396" y="4110566"/>
                <a:chExt cx="31405" cy="26906"/>
              </a:xfrm>
            </p:grpSpPr>
            <p:sp>
              <p:nvSpPr>
                <p:cNvPr id="8817" name="Google Shape;8817;p82"/>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82"/>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9" name="Google Shape;8819;p82"/>
              <p:cNvGrpSpPr/>
              <p:nvPr/>
            </p:nvGrpSpPr>
            <p:grpSpPr>
              <a:xfrm>
                <a:off x="4838332" y="3821150"/>
                <a:ext cx="31499" cy="26898"/>
                <a:chOff x="4838332" y="3821150"/>
                <a:chExt cx="31499" cy="26898"/>
              </a:xfrm>
            </p:grpSpPr>
            <p:sp>
              <p:nvSpPr>
                <p:cNvPr id="8820" name="Google Shape;8820;p82"/>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82"/>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2" name="Google Shape;8822;p82"/>
              <p:cNvGrpSpPr/>
              <p:nvPr/>
            </p:nvGrpSpPr>
            <p:grpSpPr>
              <a:xfrm>
                <a:off x="4661275" y="3815007"/>
                <a:ext cx="36824" cy="31523"/>
                <a:chOff x="4661275" y="3815007"/>
                <a:chExt cx="36824" cy="31523"/>
              </a:xfrm>
            </p:grpSpPr>
            <p:sp>
              <p:nvSpPr>
                <p:cNvPr id="8823" name="Google Shape;8823;p82"/>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82"/>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5" name="Google Shape;8825;p82"/>
              <p:cNvGrpSpPr/>
              <p:nvPr/>
            </p:nvGrpSpPr>
            <p:grpSpPr>
              <a:xfrm>
                <a:off x="4558998" y="3851037"/>
                <a:ext cx="33591" cy="28699"/>
                <a:chOff x="4558998" y="3851037"/>
                <a:chExt cx="33591" cy="28699"/>
              </a:xfrm>
            </p:grpSpPr>
            <p:sp>
              <p:nvSpPr>
                <p:cNvPr id="8826" name="Google Shape;8826;p82"/>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82"/>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8" name="Google Shape;8828;p82"/>
              <p:cNvGrpSpPr/>
              <p:nvPr/>
            </p:nvGrpSpPr>
            <p:grpSpPr>
              <a:xfrm>
                <a:off x="4696762" y="3638587"/>
                <a:ext cx="33591" cy="28794"/>
                <a:chOff x="4696762" y="3638587"/>
                <a:chExt cx="33591" cy="28794"/>
              </a:xfrm>
            </p:grpSpPr>
            <p:sp>
              <p:nvSpPr>
                <p:cNvPr id="8829" name="Google Shape;8829;p82"/>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82"/>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1" name="Google Shape;8831;p82"/>
              <p:cNvGrpSpPr/>
              <p:nvPr/>
            </p:nvGrpSpPr>
            <p:grpSpPr>
              <a:xfrm>
                <a:off x="4929479" y="3939140"/>
                <a:ext cx="33497" cy="28692"/>
                <a:chOff x="4929479" y="3939140"/>
                <a:chExt cx="33497" cy="28692"/>
              </a:xfrm>
            </p:grpSpPr>
            <p:sp>
              <p:nvSpPr>
                <p:cNvPr id="8832" name="Google Shape;8832;p82"/>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82"/>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4" name="Google Shape;8834;p82"/>
              <p:cNvGrpSpPr/>
              <p:nvPr/>
            </p:nvGrpSpPr>
            <p:grpSpPr>
              <a:xfrm>
                <a:off x="4907119" y="3986039"/>
                <a:ext cx="33497" cy="28699"/>
                <a:chOff x="4907119" y="3986039"/>
                <a:chExt cx="33497" cy="28699"/>
              </a:xfrm>
            </p:grpSpPr>
            <p:sp>
              <p:nvSpPr>
                <p:cNvPr id="8835" name="Google Shape;8835;p82"/>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82"/>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7" name="Google Shape;8837;p82"/>
              <p:cNvGrpSpPr/>
              <p:nvPr/>
            </p:nvGrpSpPr>
            <p:grpSpPr>
              <a:xfrm>
                <a:off x="4911783" y="4048102"/>
                <a:ext cx="33591" cy="28762"/>
                <a:chOff x="4911783" y="4048102"/>
                <a:chExt cx="33591" cy="28762"/>
              </a:xfrm>
            </p:grpSpPr>
            <p:sp>
              <p:nvSpPr>
                <p:cNvPr id="8838" name="Google Shape;8838;p82"/>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82"/>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40" name="Google Shape;8840;p82"/>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82"/>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42" name="Google Shape;8842;p82"/>
              <p:cNvGrpSpPr/>
              <p:nvPr/>
            </p:nvGrpSpPr>
            <p:grpSpPr>
              <a:xfrm>
                <a:off x="4762623" y="3837847"/>
                <a:ext cx="42416" cy="36273"/>
                <a:chOff x="4762623" y="3837847"/>
                <a:chExt cx="42416" cy="36273"/>
              </a:xfrm>
            </p:grpSpPr>
            <p:sp>
              <p:nvSpPr>
                <p:cNvPr id="8843" name="Google Shape;8843;p82"/>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82"/>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5" name="Google Shape;8845;p82"/>
              <p:cNvGrpSpPr/>
              <p:nvPr/>
            </p:nvGrpSpPr>
            <p:grpSpPr>
              <a:xfrm>
                <a:off x="4746044" y="4104966"/>
                <a:ext cx="33497" cy="28699"/>
                <a:chOff x="4746044" y="4104966"/>
                <a:chExt cx="33497" cy="28699"/>
              </a:xfrm>
            </p:grpSpPr>
            <p:sp>
              <p:nvSpPr>
                <p:cNvPr id="8846" name="Google Shape;8846;p82"/>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82"/>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8" name="Google Shape;8848;p82"/>
              <p:cNvGrpSpPr/>
              <p:nvPr/>
            </p:nvGrpSpPr>
            <p:grpSpPr>
              <a:xfrm>
                <a:off x="4859646" y="4162554"/>
                <a:ext cx="33591" cy="28762"/>
                <a:chOff x="4859646" y="4162554"/>
                <a:chExt cx="33591" cy="28762"/>
              </a:xfrm>
            </p:grpSpPr>
            <p:sp>
              <p:nvSpPr>
                <p:cNvPr id="8849" name="Google Shape;8849;p82"/>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82"/>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51" name="Google Shape;8851;p82"/>
            <p:cNvGrpSpPr/>
            <p:nvPr/>
          </p:nvGrpSpPr>
          <p:grpSpPr>
            <a:xfrm>
              <a:off x="3597785" y="3274438"/>
              <a:ext cx="855610" cy="1122100"/>
              <a:chOff x="3597785" y="3274438"/>
              <a:chExt cx="855610" cy="1122100"/>
            </a:xfrm>
          </p:grpSpPr>
          <p:grpSp>
            <p:nvGrpSpPr>
              <p:cNvPr id="8852" name="Google Shape;8852;p82"/>
              <p:cNvGrpSpPr/>
              <p:nvPr/>
            </p:nvGrpSpPr>
            <p:grpSpPr>
              <a:xfrm>
                <a:off x="3617857" y="3284717"/>
                <a:ext cx="826785" cy="1099165"/>
                <a:chOff x="3617857" y="3284717"/>
                <a:chExt cx="826785" cy="1099165"/>
              </a:xfrm>
            </p:grpSpPr>
            <p:sp>
              <p:nvSpPr>
                <p:cNvPr id="8853" name="Google Shape;8853;p82"/>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82"/>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82"/>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82"/>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82"/>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82"/>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82"/>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82"/>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82"/>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82"/>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82"/>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82"/>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82"/>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82"/>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82"/>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82"/>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82"/>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82"/>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82"/>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82"/>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82"/>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82"/>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82"/>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82"/>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82"/>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82"/>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82"/>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82"/>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82"/>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82"/>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82"/>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82"/>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82"/>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82"/>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82"/>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82"/>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82"/>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82"/>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82"/>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82"/>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82"/>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82"/>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82"/>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82"/>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82"/>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82"/>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82"/>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82"/>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82"/>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82"/>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82"/>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82"/>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82"/>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82"/>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82"/>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82"/>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9" name="Google Shape;8909;p82"/>
              <p:cNvGrpSpPr/>
              <p:nvPr/>
            </p:nvGrpSpPr>
            <p:grpSpPr>
              <a:xfrm>
                <a:off x="4180904" y="4251758"/>
                <a:ext cx="37783" cy="32420"/>
                <a:chOff x="4180904" y="4251758"/>
                <a:chExt cx="37783" cy="32420"/>
              </a:xfrm>
            </p:grpSpPr>
            <p:sp>
              <p:nvSpPr>
                <p:cNvPr id="8910" name="Google Shape;8910;p82"/>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82"/>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2" name="Google Shape;8912;p82"/>
              <p:cNvGrpSpPr/>
              <p:nvPr/>
            </p:nvGrpSpPr>
            <p:grpSpPr>
              <a:xfrm>
                <a:off x="4201644" y="4081324"/>
                <a:ext cx="37783" cy="32364"/>
                <a:chOff x="4201644" y="4081324"/>
                <a:chExt cx="37783" cy="32364"/>
              </a:xfrm>
            </p:grpSpPr>
            <p:sp>
              <p:nvSpPr>
                <p:cNvPr id="8913" name="Google Shape;8913;p82"/>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82"/>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5" name="Google Shape;8915;p82"/>
              <p:cNvGrpSpPr/>
              <p:nvPr/>
            </p:nvGrpSpPr>
            <p:grpSpPr>
              <a:xfrm>
                <a:off x="4284416" y="3887428"/>
                <a:ext cx="37783" cy="32451"/>
                <a:chOff x="4284416" y="3887428"/>
                <a:chExt cx="37783" cy="32451"/>
              </a:xfrm>
            </p:grpSpPr>
            <p:sp>
              <p:nvSpPr>
                <p:cNvPr id="8916" name="Google Shape;8916;p82"/>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82"/>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8" name="Google Shape;8918;p82"/>
              <p:cNvGrpSpPr/>
              <p:nvPr/>
            </p:nvGrpSpPr>
            <p:grpSpPr>
              <a:xfrm>
                <a:off x="4223721" y="3860404"/>
                <a:ext cx="37870" cy="32364"/>
                <a:chOff x="4223721" y="3860404"/>
                <a:chExt cx="37870" cy="32364"/>
              </a:xfrm>
            </p:grpSpPr>
            <p:sp>
              <p:nvSpPr>
                <p:cNvPr id="8919" name="Google Shape;8919;p82"/>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82"/>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1" name="Google Shape;8921;p82"/>
              <p:cNvGrpSpPr/>
              <p:nvPr/>
            </p:nvGrpSpPr>
            <p:grpSpPr>
              <a:xfrm>
                <a:off x="4104889" y="3699242"/>
                <a:ext cx="37776" cy="32357"/>
                <a:chOff x="4104889" y="3699242"/>
                <a:chExt cx="37776" cy="32357"/>
              </a:xfrm>
            </p:grpSpPr>
            <p:sp>
              <p:nvSpPr>
                <p:cNvPr id="8922" name="Google Shape;8922;p82"/>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82"/>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4" name="Google Shape;8924;p82"/>
              <p:cNvGrpSpPr/>
              <p:nvPr/>
            </p:nvGrpSpPr>
            <p:grpSpPr>
              <a:xfrm>
                <a:off x="4143608" y="3475121"/>
                <a:ext cx="37878" cy="32420"/>
                <a:chOff x="4143608" y="3475121"/>
                <a:chExt cx="37878" cy="32420"/>
              </a:xfrm>
            </p:grpSpPr>
            <p:sp>
              <p:nvSpPr>
                <p:cNvPr id="8925" name="Google Shape;8925;p82"/>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82"/>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7" name="Google Shape;8927;p82"/>
              <p:cNvGrpSpPr/>
              <p:nvPr/>
            </p:nvGrpSpPr>
            <p:grpSpPr>
              <a:xfrm>
                <a:off x="4217248" y="3570893"/>
                <a:ext cx="37776" cy="32364"/>
                <a:chOff x="4217248" y="3570893"/>
                <a:chExt cx="37776" cy="32364"/>
              </a:xfrm>
            </p:grpSpPr>
            <p:sp>
              <p:nvSpPr>
                <p:cNvPr id="8928" name="Google Shape;8928;p82"/>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82"/>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0" name="Google Shape;8930;p82"/>
              <p:cNvGrpSpPr/>
              <p:nvPr/>
            </p:nvGrpSpPr>
            <p:grpSpPr>
              <a:xfrm>
                <a:off x="4255307" y="3431612"/>
                <a:ext cx="37776" cy="32451"/>
                <a:chOff x="4255307" y="3431612"/>
                <a:chExt cx="37776" cy="32451"/>
              </a:xfrm>
            </p:grpSpPr>
            <p:sp>
              <p:nvSpPr>
                <p:cNvPr id="8931" name="Google Shape;8931;p82"/>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82"/>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3" name="Google Shape;8933;p82"/>
              <p:cNvGrpSpPr/>
              <p:nvPr/>
            </p:nvGrpSpPr>
            <p:grpSpPr>
              <a:xfrm>
                <a:off x="3853052" y="3577398"/>
                <a:ext cx="37776" cy="32420"/>
                <a:chOff x="3853052" y="3577398"/>
                <a:chExt cx="37776" cy="32420"/>
              </a:xfrm>
            </p:grpSpPr>
            <p:sp>
              <p:nvSpPr>
                <p:cNvPr id="8934" name="Google Shape;8934;p82"/>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82"/>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6" name="Google Shape;8936;p82"/>
              <p:cNvGrpSpPr/>
              <p:nvPr/>
            </p:nvGrpSpPr>
            <p:grpSpPr>
              <a:xfrm>
                <a:off x="4039908" y="3412107"/>
                <a:ext cx="37776" cy="32357"/>
                <a:chOff x="4039908" y="3412107"/>
                <a:chExt cx="37776" cy="32357"/>
              </a:xfrm>
            </p:grpSpPr>
            <p:sp>
              <p:nvSpPr>
                <p:cNvPr id="8937" name="Google Shape;8937;p82"/>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82"/>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9" name="Google Shape;8939;p82"/>
              <p:cNvGrpSpPr/>
              <p:nvPr/>
            </p:nvGrpSpPr>
            <p:grpSpPr>
              <a:xfrm>
                <a:off x="4017360" y="3342061"/>
                <a:ext cx="37870" cy="32380"/>
                <a:chOff x="4017360" y="3342061"/>
                <a:chExt cx="37870" cy="32380"/>
              </a:xfrm>
            </p:grpSpPr>
            <p:sp>
              <p:nvSpPr>
                <p:cNvPr id="8940" name="Google Shape;8940;p82"/>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82"/>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42" name="Google Shape;8942;p82"/>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82"/>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44" name="Google Shape;8944;p82"/>
              <p:cNvGrpSpPr/>
              <p:nvPr/>
            </p:nvGrpSpPr>
            <p:grpSpPr>
              <a:xfrm>
                <a:off x="3750870" y="3418650"/>
                <a:ext cx="37776" cy="32380"/>
                <a:chOff x="3750870" y="3418650"/>
                <a:chExt cx="37776" cy="32380"/>
              </a:xfrm>
            </p:grpSpPr>
            <p:sp>
              <p:nvSpPr>
                <p:cNvPr id="8945" name="Google Shape;8945;p82"/>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82"/>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7" name="Google Shape;8947;p82"/>
              <p:cNvGrpSpPr/>
              <p:nvPr/>
            </p:nvGrpSpPr>
            <p:grpSpPr>
              <a:xfrm>
                <a:off x="3632509" y="3274438"/>
                <a:ext cx="37783" cy="32357"/>
                <a:chOff x="3632509" y="3274438"/>
                <a:chExt cx="37783" cy="32357"/>
              </a:xfrm>
            </p:grpSpPr>
            <p:sp>
              <p:nvSpPr>
                <p:cNvPr id="8948" name="Google Shape;8948;p82"/>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82"/>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0" name="Google Shape;8950;p82"/>
              <p:cNvGrpSpPr/>
              <p:nvPr/>
            </p:nvGrpSpPr>
            <p:grpSpPr>
              <a:xfrm>
                <a:off x="3906424" y="3297561"/>
                <a:ext cx="37776" cy="32451"/>
                <a:chOff x="3906424" y="3297561"/>
                <a:chExt cx="37776" cy="32451"/>
              </a:xfrm>
            </p:grpSpPr>
            <p:sp>
              <p:nvSpPr>
                <p:cNvPr id="8951" name="Google Shape;8951;p82"/>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82"/>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3" name="Google Shape;8953;p82"/>
              <p:cNvGrpSpPr/>
              <p:nvPr/>
            </p:nvGrpSpPr>
            <p:grpSpPr>
              <a:xfrm>
                <a:off x="3866084" y="3412107"/>
                <a:ext cx="37776" cy="32357"/>
                <a:chOff x="3866084" y="3412107"/>
                <a:chExt cx="37776" cy="32357"/>
              </a:xfrm>
            </p:grpSpPr>
            <p:sp>
              <p:nvSpPr>
                <p:cNvPr id="8954" name="Google Shape;8954;p82"/>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82"/>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6" name="Google Shape;8956;p82"/>
              <p:cNvGrpSpPr/>
              <p:nvPr/>
            </p:nvGrpSpPr>
            <p:grpSpPr>
              <a:xfrm>
                <a:off x="4023919" y="3766409"/>
                <a:ext cx="37783" cy="32357"/>
                <a:chOff x="4023919" y="3766409"/>
                <a:chExt cx="37783" cy="32357"/>
              </a:xfrm>
            </p:grpSpPr>
            <p:sp>
              <p:nvSpPr>
                <p:cNvPr id="8957" name="Google Shape;8957;p82"/>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82"/>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9" name="Google Shape;8959;p82"/>
              <p:cNvGrpSpPr/>
              <p:nvPr/>
            </p:nvGrpSpPr>
            <p:grpSpPr>
              <a:xfrm>
                <a:off x="3973882" y="3779449"/>
                <a:ext cx="37776" cy="32357"/>
                <a:chOff x="3973882" y="3779449"/>
                <a:chExt cx="37776" cy="32357"/>
              </a:xfrm>
            </p:grpSpPr>
            <p:sp>
              <p:nvSpPr>
                <p:cNvPr id="8960" name="Google Shape;8960;p82"/>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82"/>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2" name="Google Shape;8962;p82"/>
              <p:cNvGrpSpPr/>
              <p:nvPr/>
            </p:nvGrpSpPr>
            <p:grpSpPr>
              <a:xfrm>
                <a:off x="4073398" y="3838028"/>
                <a:ext cx="37776" cy="32380"/>
                <a:chOff x="4073398" y="3838028"/>
                <a:chExt cx="37776" cy="32380"/>
              </a:xfrm>
            </p:grpSpPr>
            <p:sp>
              <p:nvSpPr>
                <p:cNvPr id="8963" name="Google Shape;8963;p82"/>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82"/>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5" name="Google Shape;8965;p82"/>
              <p:cNvGrpSpPr/>
              <p:nvPr/>
            </p:nvGrpSpPr>
            <p:grpSpPr>
              <a:xfrm>
                <a:off x="4342672" y="4144496"/>
                <a:ext cx="37752" cy="32364"/>
                <a:chOff x="4342672" y="4144496"/>
                <a:chExt cx="37752" cy="32364"/>
              </a:xfrm>
            </p:grpSpPr>
            <p:sp>
              <p:nvSpPr>
                <p:cNvPr id="8966" name="Google Shape;8966;p82"/>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82"/>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8" name="Google Shape;8968;p82"/>
              <p:cNvGrpSpPr/>
              <p:nvPr/>
            </p:nvGrpSpPr>
            <p:grpSpPr>
              <a:xfrm>
                <a:off x="4406386" y="4056872"/>
                <a:ext cx="37783" cy="32364"/>
                <a:chOff x="4406386" y="4056872"/>
                <a:chExt cx="37783" cy="32364"/>
              </a:xfrm>
            </p:grpSpPr>
            <p:sp>
              <p:nvSpPr>
                <p:cNvPr id="8969" name="Google Shape;8969;p82"/>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82"/>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1" name="Google Shape;8971;p82"/>
              <p:cNvGrpSpPr/>
              <p:nvPr/>
            </p:nvGrpSpPr>
            <p:grpSpPr>
              <a:xfrm>
                <a:off x="4284416" y="4245254"/>
                <a:ext cx="37783" cy="32357"/>
                <a:chOff x="4284416" y="4245254"/>
                <a:chExt cx="37783" cy="32357"/>
              </a:xfrm>
            </p:grpSpPr>
            <p:sp>
              <p:nvSpPr>
                <p:cNvPr id="8972" name="Google Shape;8972;p82"/>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82"/>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4" name="Google Shape;8974;p82"/>
              <p:cNvGrpSpPr/>
              <p:nvPr/>
            </p:nvGrpSpPr>
            <p:grpSpPr>
              <a:xfrm>
                <a:off x="4219057" y="4331258"/>
                <a:ext cx="37776" cy="32364"/>
                <a:chOff x="4219057" y="4331258"/>
                <a:chExt cx="37776" cy="32364"/>
              </a:xfrm>
            </p:grpSpPr>
            <p:sp>
              <p:nvSpPr>
                <p:cNvPr id="8975" name="Google Shape;8975;p82"/>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82"/>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7" name="Google Shape;8977;p82"/>
              <p:cNvGrpSpPr/>
              <p:nvPr/>
            </p:nvGrpSpPr>
            <p:grpSpPr>
              <a:xfrm>
                <a:off x="4204122" y="4141688"/>
                <a:ext cx="33497" cy="28699"/>
                <a:chOff x="4204122" y="4141688"/>
                <a:chExt cx="33497" cy="28699"/>
              </a:xfrm>
            </p:grpSpPr>
            <p:sp>
              <p:nvSpPr>
                <p:cNvPr id="8978" name="Google Shape;8978;p82"/>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82"/>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0" name="Google Shape;8980;p82"/>
              <p:cNvGrpSpPr/>
              <p:nvPr/>
            </p:nvGrpSpPr>
            <p:grpSpPr>
              <a:xfrm>
                <a:off x="4301546" y="4003869"/>
                <a:ext cx="38916" cy="33324"/>
                <a:chOff x="4301546" y="4003869"/>
                <a:chExt cx="38916" cy="33324"/>
              </a:xfrm>
            </p:grpSpPr>
            <p:sp>
              <p:nvSpPr>
                <p:cNvPr id="8981" name="Google Shape;8981;p82"/>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82"/>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3" name="Google Shape;8983;p82"/>
              <p:cNvGrpSpPr/>
              <p:nvPr/>
            </p:nvGrpSpPr>
            <p:grpSpPr>
              <a:xfrm>
                <a:off x="4210681" y="3924669"/>
                <a:ext cx="36549" cy="31366"/>
                <a:chOff x="4210681" y="3924669"/>
                <a:chExt cx="36549" cy="31366"/>
              </a:xfrm>
            </p:grpSpPr>
            <p:sp>
              <p:nvSpPr>
                <p:cNvPr id="8984" name="Google Shape;8984;p82"/>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82"/>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6" name="Google Shape;8986;p82"/>
              <p:cNvGrpSpPr/>
              <p:nvPr/>
            </p:nvGrpSpPr>
            <p:grpSpPr>
              <a:xfrm>
                <a:off x="3987771" y="3628874"/>
                <a:ext cx="31499" cy="26993"/>
                <a:chOff x="3987771" y="3628874"/>
                <a:chExt cx="31499" cy="26993"/>
              </a:xfrm>
            </p:grpSpPr>
            <p:sp>
              <p:nvSpPr>
                <p:cNvPr id="8987" name="Google Shape;8987;p82"/>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82"/>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9" name="Google Shape;8989;p82"/>
              <p:cNvGrpSpPr/>
              <p:nvPr/>
            </p:nvGrpSpPr>
            <p:grpSpPr>
              <a:xfrm>
                <a:off x="4087382" y="3775674"/>
                <a:ext cx="31405" cy="26898"/>
                <a:chOff x="4087382" y="3775674"/>
                <a:chExt cx="31405" cy="26898"/>
              </a:xfrm>
            </p:grpSpPr>
            <p:sp>
              <p:nvSpPr>
                <p:cNvPr id="8990" name="Google Shape;8990;p82"/>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82"/>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2" name="Google Shape;8992;p82"/>
              <p:cNvGrpSpPr/>
              <p:nvPr/>
            </p:nvGrpSpPr>
            <p:grpSpPr>
              <a:xfrm>
                <a:off x="4118873" y="3856637"/>
                <a:ext cx="31405" cy="26906"/>
                <a:chOff x="4118873" y="3856637"/>
                <a:chExt cx="31405" cy="26906"/>
              </a:xfrm>
            </p:grpSpPr>
            <p:sp>
              <p:nvSpPr>
                <p:cNvPr id="8993" name="Google Shape;8993;p82"/>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82"/>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5" name="Google Shape;8995;p82"/>
              <p:cNvGrpSpPr/>
              <p:nvPr/>
            </p:nvGrpSpPr>
            <p:grpSpPr>
              <a:xfrm>
                <a:off x="4168541" y="3639523"/>
                <a:ext cx="31499" cy="26906"/>
                <a:chOff x="4168541" y="3639523"/>
                <a:chExt cx="31499" cy="26906"/>
              </a:xfrm>
            </p:grpSpPr>
            <p:sp>
              <p:nvSpPr>
                <p:cNvPr id="8996" name="Google Shape;8996;p82"/>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82"/>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8" name="Google Shape;8998;p82"/>
              <p:cNvGrpSpPr/>
              <p:nvPr/>
            </p:nvGrpSpPr>
            <p:grpSpPr>
              <a:xfrm>
                <a:off x="3965789" y="3393545"/>
                <a:ext cx="31405" cy="26945"/>
                <a:chOff x="3965789" y="3393545"/>
                <a:chExt cx="31405" cy="26945"/>
              </a:xfrm>
            </p:grpSpPr>
            <p:sp>
              <p:nvSpPr>
                <p:cNvPr id="8999" name="Google Shape;8999;p82"/>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82"/>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1" name="Google Shape;9001;p82"/>
              <p:cNvGrpSpPr/>
              <p:nvPr/>
            </p:nvGrpSpPr>
            <p:grpSpPr>
              <a:xfrm>
                <a:off x="3925166" y="3491008"/>
                <a:ext cx="31405" cy="27001"/>
                <a:chOff x="3925166" y="3491008"/>
                <a:chExt cx="31405" cy="27001"/>
              </a:xfrm>
            </p:grpSpPr>
            <p:sp>
              <p:nvSpPr>
                <p:cNvPr id="9002" name="Google Shape;9002;p82"/>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82"/>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4" name="Google Shape;9004;p82"/>
              <p:cNvGrpSpPr/>
              <p:nvPr/>
            </p:nvGrpSpPr>
            <p:grpSpPr>
              <a:xfrm>
                <a:off x="3682845" y="3340976"/>
                <a:ext cx="31397" cy="26898"/>
                <a:chOff x="3682845" y="3340976"/>
                <a:chExt cx="31397" cy="26898"/>
              </a:xfrm>
            </p:grpSpPr>
            <p:sp>
              <p:nvSpPr>
                <p:cNvPr id="9005" name="Google Shape;9005;p82"/>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82"/>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7" name="Google Shape;9007;p82"/>
              <p:cNvGrpSpPr/>
              <p:nvPr/>
            </p:nvGrpSpPr>
            <p:grpSpPr>
              <a:xfrm>
                <a:off x="3795393" y="3353725"/>
                <a:ext cx="31499" cy="26993"/>
                <a:chOff x="3795393" y="3353725"/>
                <a:chExt cx="31499" cy="26993"/>
              </a:xfrm>
            </p:grpSpPr>
            <p:sp>
              <p:nvSpPr>
                <p:cNvPr id="9008" name="Google Shape;9008;p82"/>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82"/>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0" name="Google Shape;9010;p82"/>
              <p:cNvGrpSpPr/>
              <p:nvPr/>
            </p:nvGrpSpPr>
            <p:grpSpPr>
              <a:xfrm>
                <a:off x="4176909" y="4363221"/>
                <a:ext cx="38924" cy="33316"/>
                <a:chOff x="4176909" y="4363221"/>
                <a:chExt cx="38924" cy="33316"/>
              </a:xfrm>
            </p:grpSpPr>
            <p:sp>
              <p:nvSpPr>
                <p:cNvPr id="9011" name="Google Shape;9011;p82"/>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82"/>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3" name="Google Shape;9013;p82"/>
              <p:cNvGrpSpPr/>
              <p:nvPr/>
            </p:nvGrpSpPr>
            <p:grpSpPr>
              <a:xfrm>
                <a:off x="4226191" y="4007660"/>
                <a:ext cx="33560" cy="28770"/>
                <a:chOff x="4226191" y="4007660"/>
                <a:chExt cx="33560" cy="28770"/>
              </a:xfrm>
            </p:grpSpPr>
            <p:sp>
              <p:nvSpPr>
                <p:cNvPr id="9014" name="Google Shape;9014;p82"/>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82"/>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6" name="Google Shape;9016;p82"/>
              <p:cNvGrpSpPr/>
              <p:nvPr/>
            </p:nvGrpSpPr>
            <p:grpSpPr>
              <a:xfrm>
                <a:off x="3597785" y="3377045"/>
                <a:ext cx="33591" cy="28699"/>
                <a:chOff x="3597785" y="3377045"/>
                <a:chExt cx="33591" cy="28699"/>
              </a:xfrm>
            </p:grpSpPr>
            <p:sp>
              <p:nvSpPr>
                <p:cNvPr id="9017" name="Google Shape;9017;p82"/>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82"/>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9" name="Google Shape;9019;p82"/>
              <p:cNvGrpSpPr/>
              <p:nvPr/>
            </p:nvGrpSpPr>
            <p:grpSpPr>
              <a:xfrm>
                <a:off x="3887870" y="3669796"/>
                <a:ext cx="33591" cy="28692"/>
                <a:chOff x="3887870" y="3669796"/>
                <a:chExt cx="33591" cy="28692"/>
              </a:xfrm>
            </p:grpSpPr>
            <p:sp>
              <p:nvSpPr>
                <p:cNvPr id="9020" name="Google Shape;9020;p82"/>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82"/>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2" name="Google Shape;9022;p82"/>
              <p:cNvGrpSpPr/>
              <p:nvPr/>
            </p:nvGrpSpPr>
            <p:grpSpPr>
              <a:xfrm>
                <a:off x="3818320" y="3481625"/>
                <a:ext cx="33497" cy="28770"/>
                <a:chOff x="3818320" y="3481625"/>
                <a:chExt cx="33497" cy="28770"/>
              </a:xfrm>
            </p:grpSpPr>
            <p:sp>
              <p:nvSpPr>
                <p:cNvPr id="9023" name="Google Shape;9023;p82"/>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82"/>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5" name="Google Shape;9025;p82"/>
              <p:cNvGrpSpPr/>
              <p:nvPr/>
            </p:nvGrpSpPr>
            <p:grpSpPr>
              <a:xfrm>
                <a:off x="4278139" y="4120948"/>
                <a:ext cx="37492" cy="32129"/>
                <a:chOff x="4278139" y="4120948"/>
                <a:chExt cx="37492" cy="32129"/>
              </a:xfrm>
            </p:grpSpPr>
            <p:sp>
              <p:nvSpPr>
                <p:cNvPr id="9026" name="Google Shape;9026;p82"/>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82"/>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8" name="Google Shape;9028;p82"/>
              <p:cNvGrpSpPr/>
              <p:nvPr/>
            </p:nvGrpSpPr>
            <p:grpSpPr>
              <a:xfrm>
                <a:off x="4419898" y="3977388"/>
                <a:ext cx="33497" cy="28692"/>
                <a:chOff x="4419898" y="3977388"/>
                <a:chExt cx="33497" cy="28692"/>
              </a:xfrm>
            </p:grpSpPr>
            <p:sp>
              <p:nvSpPr>
                <p:cNvPr id="9029" name="Google Shape;9029;p82"/>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82"/>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1" name="Google Shape;9031;p82"/>
              <p:cNvGrpSpPr/>
              <p:nvPr/>
            </p:nvGrpSpPr>
            <p:grpSpPr>
              <a:xfrm>
                <a:off x="4158930" y="4034684"/>
                <a:ext cx="33497" cy="28762"/>
                <a:chOff x="4158930" y="4034684"/>
                <a:chExt cx="33497" cy="28762"/>
              </a:xfrm>
            </p:grpSpPr>
            <p:sp>
              <p:nvSpPr>
                <p:cNvPr id="9032" name="Google Shape;9032;p82"/>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82"/>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4" name="Google Shape;9034;p82"/>
              <p:cNvGrpSpPr/>
              <p:nvPr/>
            </p:nvGrpSpPr>
            <p:grpSpPr>
              <a:xfrm>
                <a:off x="4134949" y="3957049"/>
                <a:ext cx="33497" cy="28770"/>
                <a:chOff x="4134949" y="3957049"/>
                <a:chExt cx="33497" cy="28770"/>
              </a:xfrm>
            </p:grpSpPr>
            <p:sp>
              <p:nvSpPr>
                <p:cNvPr id="9035" name="Google Shape;9035;p82"/>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82"/>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7" name="Google Shape;9037;p82"/>
              <p:cNvGrpSpPr/>
              <p:nvPr/>
            </p:nvGrpSpPr>
            <p:grpSpPr>
              <a:xfrm>
                <a:off x="4193653" y="4184403"/>
                <a:ext cx="43580" cy="37264"/>
                <a:chOff x="4193653" y="4184403"/>
                <a:chExt cx="43580" cy="37264"/>
              </a:xfrm>
            </p:grpSpPr>
            <p:sp>
              <p:nvSpPr>
                <p:cNvPr id="9038" name="Google Shape;9038;p82"/>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82"/>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0" name="Google Shape;9040;p82"/>
              <p:cNvGrpSpPr/>
              <p:nvPr/>
            </p:nvGrpSpPr>
            <p:grpSpPr>
              <a:xfrm>
                <a:off x="4343600" y="3943844"/>
                <a:ext cx="43580" cy="37312"/>
                <a:chOff x="4343600" y="3943844"/>
                <a:chExt cx="43580" cy="37312"/>
              </a:xfrm>
            </p:grpSpPr>
            <p:sp>
              <p:nvSpPr>
                <p:cNvPr id="9041" name="Google Shape;9041;p82"/>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82"/>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3" name="Google Shape;9043;p82"/>
              <p:cNvGrpSpPr/>
              <p:nvPr/>
            </p:nvGrpSpPr>
            <p:grpSpPr>
              <a:xfrm>
                <a:off x="4172339" y="3381693"/>
                <a:ext cx="31499" cy="27001"/>
                <a:chOff x="4172339" y="3381693"/>
                <a:chExt cx="31499" cy="27001"/>
              </a:xfrm>
            </p:grpSpPr>
            <p:sp>
              <p:nvSpPr>
                <p:cNvPr id="9044" name="Google Shape;9044;p82"/>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82"/>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9049"/>
        <p:cNvGrpSpPr/>
        <p:nvPr/>
      </p:nvGrpSpPr>
      <p:grpSpPr>
        <a:xfrm>
          <a:off x="0" y="0"/>
          <a:ext cx="0" cy="0"/>
          <a:chOff x="0" y="0"/>
          <a:chExt cx="0" cy="0"/>
        </a:xfrm>
      </p:grpSpPr>
      <p:grpSp>
        <p:nvGrpSpPr>
          <p:cNvPr id="9050" name="Google Shape;9050;p83"/>
          <p:cNvGrpSpPr/>
          <p:nvPr/>
        </p:nvGrpSpPr>
        <p:grpSpPr>
          <a:xfrm>
            <a:off x="2126623" y="3607908"/>
            <a:ext cx="1102891" cy="760337"/>
            <a:chOff x="4967783" y="2151471"/>
            <a:chExt cx="3920692" cy="2702940"/>
          </a:xfrm>
        </p:grpSpPr>
        <p:grpSp>
          <p:nvGrpSpPr>
            <p:cNvPr id="9051" name="Google Shape;9051;p83"/>
            <p:cNvGrpSpPr/>
            <p:nvPr/>
          </p:nvGrpSpPr>
          <p:grpSpPr>
            <a:xfrm>
              <a:off x="5045709" y="2252109"/>
              <a:ext cx="3761071" cy="2501708"/>
              <a:chOff x="2691784" y="1805334"/>
              <a:chExt cx="3761071" cy="2501708"/>
            </a:xfrm>
          </p:grpSpPr>
          <p:sp>
            <p:nvSpPr>
              <p:cNvPr id="9052" name="Google Shape;9052;p83"/>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83"/>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83"/>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83"/>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83"/>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83"/>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83"/>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9" name="Google Shape;9059;p83"/>
            <p:cNvGrpSpPr/>
            <p:nvPr/>
          </p:nvGrpSpPr>
          <p:grpSpPr>
            <a:xfrm>
              <a:off x="4967783" y="2151471"/>
              <a:ext cx="3920692" cy="2702940"/>
              <a:chOff x="2613858" y="1704696"/>
              <a:chExt cx="3920692" cy="2702940"/>
            </a:xfrm>
          </p:grpSpPr>
          <p:sp>
            <p:nvSpPr>
              <p:cNvPr id="9060" name="Google Shape;9060;p83"/>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83"/>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83"/>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83"/>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83"/>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65" name="Google Shape;9065;p83"/>
          <p:cNvGrpSpPr/>
          <p:nvPr/>
        </p:nvGrpSpPr>
        <p:grpSpPr>
          <a:xfrm>
            <a:off x="3530532" y="1496185"/>
            <a:ext cx="1561911" cy="708580"/>
            <a:chOff x="3530532" y="1496185"/>
            <a:chExt cx="1561911" cy="708580"/>
          </a:xfrm>
        </p:grpSpPr>
        <p:grpSp>
          <p:nvGrpSpPr>
            <p:cNvPr id="9066" name="Google Shape;9066;p83"/>
            <p:cNvGrpSpPr/>
            <p:nvPr/>
          </p:nvGrpSpPr>
          <p:grpSpPr>
            <a:xfrm>
              <a:off x="3720318" y="1857562"/>
              <a:ext cx="1372125" cy="54"/>
              <a:chOff x="3720318" y="1857562"/>
              <a:chExt cx="1372125" cy="54"/>
            </a:xfrm>
          </p:grpSpPr>
          <p:cxnSp>
            <p:nvCxnSpPr>
              <p:cNvPr id="9067" name="Google Shape;9067;p83"/>
              <p:cNvCxnSpPr>
                <a:endCxn id="9068"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9069" name="Google Shape;9069;p83"/>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9070" name="Google Shape;9070;p83"/>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9071" name="Google Shape;9071;p83"/>
              <p:cNvCxnSpPr>
                <a:stCxn id="9068"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9072" name="Google Shape;9072;p83"/>
            <p:cNvGrpSpPr/>
            <p:nvPr/>
          </p:nvGrpSpPr>
          <p:grpSpPr>
            <a:xfrm>
              <a:off x="3567462" y="1496185"/>
              <a:ext cx="286500" cy="272914"/>
              <a:chOff x="3567462" y="1496185"/>
              <a:chExt cx="286500" cy="272914"/>
            </a:xfrm>
          </p:grpSpPr>
          <p:cxnSp>
            <p:nvCxnSpPr>
              <p:cNvPr id="9073" name="Google Shape;9073;p83"/>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9074" name="Google Shape;9074;p83"/>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75" name="Google Shape;9075;p83"/>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83"/>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77" name="Google Shape;9077;p83"/>
            <p:cNvGrpSpPr/>
            <p:nvPr/>
          </p:nvGrpSpPr>
          <p:grpSpPr>
            <a:xfrm>
              <a:off x="3929014" y="1960574"/>
              <a:ext cx="286500" cy="242342"/>
              <a:chOff x="3929014" y="1960574"/>
              <a:chExt cx="286500" cy="242342"/>
            </a:xfrm>
          </p:grpSpPr>
          <p:cxnSp>
            <p:nvCxnSpPr>
              <p:cNvPr id="9078" name="Google Shape;9078;p83"/>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9079" name="Google Shape;9079;p83"/>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0" name="Google Shape;9080;p83"/>
            <p:cNvGrpSpPr/>
            <p:nvPr/>
          </p:nvGrpSpPr>
          <p:grpSpPr>
            <a:xfrm>
              <a:off x="4290828" y="1496185"/>
              <a:ext cx="286500" cy="272914"/>
              <a:chOff x="4290828" y="1496185"/>
              <a:chExt cx="286500" cy="272914"/>
            </a:xfrm>
          </p:grpSpPr>
          <p:cxnSp>
            <p:nvCxnSpPr>
              <p:cNvPr id="9081" name="Google Shape;9081;p83"/>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9082" name="Google Shape;9082;p83"/>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83" name="Google Shape;9083;p83"/>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83"/>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84" name="Google Shape;9084;p83"/>
            <p:cNvGrpSpPr/>
            <p:nvPr/>
          </p:nvGrpSpPr>
          <p:grpSpPr>
            <a:xfrm>
              <a:off x="4657726" y="1959674"/>
              <a:ext cx="286500" cy="245092"/>
              <a:chOff x="4657726" y="1959674"/>
              <a:chExt cx="286500" cy="245092"/>
            </a:xfrm>
          </p:grpSpPr>
          <p:cxnSp>
            <p:nvCxnSpPr>
              <p:cNvPr id="9085" name="Google Shape;9085;p83"/>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9086" name="Google Shape;9086;p83"/>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87" name="Google Shape;9087;p83"/>
          <p:cNvGrpSpPr/>
          <p:nvPr/>
        </p:nvGrpSpPr>
        <p:grpSpPr>
          <a:xfrm>
            <a:off x="3512551" y="2358282"/>
            <a:ext cx="1597032" cy="378649"/>
            <a:chOff x="3512551" y="2358282"/>
            <a:chExt cx="1597032" cy="378649"/>
          </a:xfrm>
        </p:grpSpPr>
        <p:grpSp>
          <p:nvGrpSpPr>
            <p:cNvPr id="9088" name="Google Shape;9088;p83"/>
            <p:cNvGrpSpPr/>
            <p:nvPr/>
          </p:nvGrpSpPr>
          <p:grpSpPr>
            <a:xfrm>
              <a:off x="3738198" y="2553002"/>
              <a:ext cx="1145834" cy="117"/>
              <a:chOff x="3738198" y="2553002"/>
              <a:chExt cx="1145834" cy="117"/>
            </a:xfrm>
          </p:grpSpPr>
          <p:cxnSp>
            <p:nvCxnSpPr>
              <p:cNvPr id="9089" name="Google Shape;9089;p83"/>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9090" name="Google Shape;9090;p83"/>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9091" name="Google Shape;9091;p83"/>
              <p:cNvCxnSpPr>
                <a:stCxn id="9092" idx="6"/>
                <a:endCxn id="9093"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9094" name="Google Shape;9094;p83"/>
            <p:cNvGrpSpPr/>
            <p:nvPr/>
          </p:nvGrpSpPr>
          <p:grpSpPr>
            <a:xfrm>
              <a:off x="3969644" y="2440153"/>
              <a:ext cx="225900" cy="296779"/>
              <a:chOff x="3969644" y="2440153"/>
              <a:chExt cx="225900" cy="296779"/>
            </a:xfrm>
          </p:grpSpPr>
          <p:cxnSp>
            <p:nvCxnSpPr>
              <p:cNvPr id="9095" name="Google Shape;9095;p83"/>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9093" name="Google Shape;9093;p83"/>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83"/>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7" name="Google Shape;9097;p83"/>
            <p:cNvGrpSpPr/>
            <p:nvPr/>
          </p:nvGrpSpPr>
          <p:grpSpPr>
            <a:xfrm>
              <a:off x="4426818" y="2358282"/>
              <a:ext cx="225600" cy="307471"/>
              <a:chOff x="4426818" y="2358282"/>
              <a:chExt cx="225600" cy="307471"/>
            </a:xfrm>
          </p:grpSpPr>
          <p:cxnSp>
            <p:nvCxnSpPr>
              <p:cNvPr id="9098" name="Google Shape;9098;p83"/>
              <p:cNvCxnSpPr>
                <a:stCxn id="9099"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9100" name="Google Shape;9100;p83"/>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83"/>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1" name="Google Shape;9101;p83"/>
            <p:cNvGrpSpPr/>
            <p:nvPr/>
          </p:nvGrpSpPr>
          <p:grpSpPr>
            <a:xfrm>
              <a:off x="4883984" y="2440153"/>
              <a:ext cx="225600" cy="296479"/>
              <a:chOff x="4883984" y="2440153"/>
              <a:chExt cx="225600" cy="296479"/>
            </a:xfrm>
          </p:grpSpPr>
          <p:cxnSp>
            <p:nvCxnSpPr>
              <p:cNvPr id="9102" name="Google Shape;9102;p83"/>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9103" name="Google Shape;9103;p83"/>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83"/>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5" name="Google Shape;9105;p83"/>
            <p:cNvGrpSpPr/>
            <p:nvPr/>
          </p:nvGrpSpPr>
          <p:grpSpPr>
            <a:xfrm>
              <a:off x="3512551" y="2440252"/>
              <a:ext cx="225647" cy="225732"/>
              <a:chOff x="2182679" y="2292572"/>
              <a:chExt cx="792300" cy="792600"/>
            </a:xfrm>
          </p:grpSpPr>
          <p:cxnSp>
            <p:nvCxnSpPr>
              <p:cNvPr id="9106" name="Google Shape;9106;p83"/>
              <p:cNvCxnSpPr>
                <a:stCxn id="9107" idx="0"/>
              </p:cNvCxnSpPr>
              <p:nvPr/>
            </p:nvCxnSpPr>
            <p:spPr>
              <a:xfrm rot="10800000">
                <a:off x="2578961" y="2362314"/>
                <a:ext cx="0" cy="31500"/>
              </a:xfrm>
              <a:prstGeom prst="straightConnector1">
                <a:avLst/>
              </a:prstGeom>
              <a:noFill/>
              <a:ln w="9525" cap="flat" cmpd="sng">
                <a:solidFill>
                  <a:srgbClr val="435D74"/>
                </a:solidFill>
                <a:prstDash val="solid"/>
                <a:round/>
                <a:headEnd type="none" w="med" len="med"/>
                <a:tailEnd type="none" w="med" len="med"/>
              </a:ln>
            </p:spPr>
          </p:cxnSp>
          <p:sp>
            <p:nvSpPr>
              <p:cNvPr id="9092" name="Google Shape;9092;p83"/>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83"/>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08" name="Google Shape;9108;p83"/>
          <p:cNvGrpSpPr/>
          <p:nvPr/>
        </p:nvGrpSpPr>
        <p:grpSpPr>
          <a:xfrm>
            <a:off x="6872633" y="1182079"/>
            <a:ext cx="1559809" cy="722610"/>
            <a:chOff x="634175" y="2986275"/>
            <a:chExt cx="3147949" cy="1458344"/>
          </a:xfrm>
        </p:grpSpPr>
        <p:cxnSp>
          <p:nvCxnSpPr>
            <p:cNvPr id="9109" name="Google Shape;9109;p83"/>
            <p:cNvCxnSpPr>
              <a:stCxn id="9110" idx="4"/>
              <a:endCxn id="9111"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9112" name="Google Shape;9112;p83"/>
            <p:cNvCxnSpPr>
              <a:stCxn id="9111" idx="0"/>
              <a:endCxn id="9113"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9114" name="Google Shape;9114;p83"/>
            <p:cNvCxnSpPr>
              <a:stCxn id="9113" idx="4"/>
              <a:endCxn id="9115"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9116" name="Google Shape;9116;p83"/>
            <p:cNvCxnSpPr>
              <a:stCxn id="9115" idx="0"/>
              <a:endCxn id="9117"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9117" name="Google Shape;9117;p83"/>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113" name="Google Shape;9113;p83"/>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110" name="Google Shape;9110;p83"/>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115" name="Google Shape;9115;p83"/>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111" name="Google Shape;9111;p83"/>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9118" name="Google Shape;9118;p83"/>
          <p:cNvGrpSpPr/>
          <p:nvPr/>
        </p:nvGrpSpPr>
        <p:grpSpPr>
          <a:xfrm>
            <a:off x="3526424" y="2891987"/>
            <a:ext cx="1570719" cy="294123"/>
            <a:chOff x="998425" y="1182125"/>
            <a:chExt cx="1065400" cy="199500"/>
          </a:xfrm>
        </p:grpSpPr>
        <p:sp>
          <p:nvSpPr>
            <p:cNvPr id="9119" name="Google Shape;9119;p83"/>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83"/>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83"/>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83"/>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83"/>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4" name="Google Shape;9124;p83"/>
          <p:cNvGrpSpPr/>
          <p:nvPr/>
        </p:nvGrpSpPr>
        <p:grpSpPr>
          <a:xfrm>
            <a:off x="6869680" y="2009474"/>
            <a:ext cx="1565716" cy="366729"/>
            <a:chOff x="1247650" y="2075423"/>
            <a:chExt cx="6648477" cy="1557238"/>
          </a:xfrm>
        </p:grpSpPr>
        <p:sp>
          <p:nvSpPr>
            <p:cNvPr id="9125" name="Google Shape;9125;p83"/>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83"/>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83"/>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83"/>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83"/>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83"/>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1" name="Google Shape;9131;p83"/>
          <p:cNvGrpSpPr/>
          <p:nvPr/>
        </p:nvGrpSpPr>
        <p:grpSpPr>
          <a:xfrm>
            <a:off x="6853992" y="3158289"/>
            <a:ext cx="1597061" cy="663440"/>
            <a:chOff x="6796238" y="3158297"/>
            <a:chExt cx="1630319" cy="677257"/>
          </a:xfrm>
        </p:grpSpPr>
        <p:cxnSp>
          <p:nvCxnSpPr>
            <p:cNvPr id="9132" name="Google Shape;9132;p83"/>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9133" name="Google Shape;9133;p83"/>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9134" name="Google Shape;9134;p83"/>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9135" name="Google Shape;9135;p83"/>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9136" name="Google Shape;9136;p83"/>
            <p:cNvGrpSpPr/>
            <p:nvPr/>
          </p:nvGrpSpPr>
          <p:grpSpPr>
            <a:xfrm>
              <a:off x="6796238" y="3311904"/>
              <a:ext cx="1630319" cy="377697"/>
              <a:chOff x="6796238" y="3311904"/>
              <a:chExt cx="1630319" cy="377697"/>
            </a:xfrm>
          </p:grpSpPr>
          <p:sp>
            <p:nvSpPr>
              <p:cNvPr id="9137" name="Google Shape;9137;p83"/>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83"/>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83"/>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40" name="Google Shape;9140;p83"/>
          <p:cNvGrpSpPr/>
          <p:nvPr/>
        </p:nvGrpSpPr>
        <p:grpSpPr>
          <a:xfrm>
            <a:off x="5375130" y="1179681"/>
            <a:ext cx="1368606" cy="1593805"/>
            <a:chOff x="1839112" y="2209163"/>
            <a:chExt cx="1918159" cy="2233784"/>
          </a:xfrm>
        </p:grpSpPr>
        <p:sp>
          <p:nvSpPr>
            <p:cNvPr id="9141" name="Google Shape;9141;p83"/>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83"/>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83"/>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44" name="Google Shape;9144;p83"/>
            <p:cNvCxnSpPr>
              <a:stCxn id="9141" idx="6"/>
              <a:endCxn id="9142"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9145" name="Google Shape;9145;p83"/>
            <p:cNvCxnSpPr>
              <a:stCxn id="9142" idx="4"/>
              <a:endCxn id="9146"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9147" name="Google Shape;9147;p83"/>
            <p:cNvCxnSpPr>
              <a:stCxn id="9146" idx="6"/>
              <a:endCxn id="9143"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9148" name="Google Shape;9148;p83"/>
            <p:cNvCxnSpPr>
              <a:stCxn id="9143" idx="4"/>
              <a:endCxn id="9149"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9146" name="Google Shape;9146;p83"/>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83"/>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83"/>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51" name="Google Shape;9151;p83"/>
            <p:cNvCxnSpPr>
              <a:endCxn id="9150"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9152" name="Google Shape;9152;p83"/>
          <p:cNvGrpSpPr/>
          <p:nvPr/>
        </p:nvGrpSpPr>
        <p:grpSpPr>
          <a:xfrm>
            <a:off x="3507503" y="1185917"/>
            <a:ext cx="1637968" cy="154942"/>
            <a:chOff x="238125" y="2506075"/>
            <a:chExt cx="7115411" cy="673075"/>
          </a:xfrm>
        </p:grpSpPr>
        <p:sp>
          <p:nvSpPr>
            <p:cNvPr id="9153" name="Google Shape;9153;p83"/>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83"/>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83"/>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83"/>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83"/>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8" name="Google Shape;9158;p83"/>
          <p:cNvGrpSpPr/>
          <p:nvPr/>
        </p:nvGrpSpPr>
        <p:grpSpPr>
          <a:xfrm>
            <a:off x="746187" y="1507514"/>
            <a:ext cx="2476762" cy="91743"/>
            <a:chOff x="1464850" y="436376"/>
            <a:chExt cx="6001362" cy="222300"/>
          </a:xfrm>
        </p:grpSpPr>
        <p:sp>
          <p:nvSpPr>
            <p:cNvPr id="9159" name="Google Shape;9159;p83"/>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83"/>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83"/>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83"/>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83"/>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64" name="Google Shape;9164;p83"/>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165" name="Google Shape;9165;p83"/>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166" name="Google Shape;9166;p83"/>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167" name="Google Shape;9167;p83"/>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9168" name="Google Shape;9168;p83"/>
          <p:cNvGrpSpPr/>
          <p:nvPr/>
        </p:nvGrpSpPr>
        <p:grpSpPr>
          <a:xfrm>
            <a:off x="732455" y="2742980"/>
            <a:ext cx="1452710" cy="651923"/>
            <a:chOff x="803162" y="2667727"/>
            <a:chExt cx="1411906" cy="633611"/>
          </a:xfrm>
        </p:grpSpPr>
        <p:cxnSp>
          <p:nvCxnSpPr>
            <p:cNvPr id="9169" name="Google Shape;9169;p83"/>
            <p:cNvCxnSpPr>
              <a:stCxn id="9170" idx="2"/>
              <a:endCxn id="9171"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172" name="Google Shape;9172;p83"/>
            <p:cNvCxnSpPr>
              <a:stCxn id="9173" idx="0"/>
              <a:endCxn id="9170"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174" name="Google Shape;9174;p83"/>
            <p:cNvCxnSpPr>
              <a:stCxn id="9173" idx="2"/>
              <a:endCxn id="9175"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176" name="Google Shape;9176;p83"/>
            <p:cNvCxnSpPr>
              <a:stCxn id="9177" idx="0"/>
              <a:endCxn id="9173"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178" name="Google Shape;9178;p83"/>
            <p:cNvCxnSpPr>
              <a:stCxn id="9171" idx="2"/>
              <a:endCxn id="9179"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180" name="Google Shape;9180;p83"/>
            <p:cNvCxnSpPr>
              <a:stCxn id="9181" idx="0"/>
              <a:endCxn id="9171"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9177" name="Google Shape;9177;p83"/>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175" name="Google Shape;9175;p83"/>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181" name="Google Shape;9181;p83"/>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179" name="Google Shape;9179;p83"/>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171" name="Google Shape;9171;p83"/>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173" name="Google Shape;9173;p83"/>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170" name="Google Shape;9170;p83"/>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9182" name="Google Shape;9182;p83"/>
          <p:cNvGrpSpPr/>
          <p:nvPr/>
        </p:nvGrpSpPr>
        <p:grpSpPr>
          <a:xfrm>
            <a:off x="732456" y="1178518"/>
            <a:ext cx="2518541" cy="209309"/>
            <a:chOff x="803163" y="1111966"/>
            <a:chExt cx="2447800" cy="203430"/>
          </a:xfrm>
        </p:grpSpPr>
        <p:grpSp>
          <p:nvGrpSpPr>
            <p:cNvPr id="9183" name="Google Shape;9183;p83"/>
            <p:cNvGrpSpPr/>
            <p:nvPr/>
          </p:nvGrpSpPr>
          <p:grpSpPr>
            <a:xfrm>
              <a:off x="1958180" y="1111966"/>
              <a:ext cx="588019" cy="121396"/>
              <a:chOff x="4808316" y="2800065"/>
              <a:chExt cx="1999386" cy="412910"/>
            </a:xfrm>
          </p:grpSpPr>
          <p:sp>
            <p:nvSpPr>
              <p:cNvPr id="9184" name="Google Shape;9184;p83"/>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85" name="Google Shape;9185;p83"/>
              <p:cNvGrpSpPr/>
              <p:nvPr/>
            </p:nvGrpSpPr>
            <p:grpSpPr>
              <a:xfrm>
                <a:off x="4808316" y="2800065"/>
                <a:ext cx="92400" cy="411825"/>
                <a:chOff x="845575" y="2563700"/>
                <a:chExt cx="92400" cy="411825"/>
              </a:xfrm>
            </p:grpSpPr>
            <p:cxnSp>
              <p:nvCxnSpPr>
                <p:cNvPr id="9186" name="Google Shape;9186;p83"/>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187" name="Google Shape;9187;p83"/>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9188" name="Google Shape;9188;p83"/>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9189" name="Google Shape;9189;p83"/>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90" name="Google Shape;9190;p83"/>
            <p:cNvGrpSpPr/>
            <p:nvPr/>
          </p:nvGrpSpPr>
          <p:grpSpPr>
            <a:xfrm>
              <a:off x="803163" y="1111974"/>
              <a:ext cx="591158" cy="121545"/>
              <a:chOff x="803163" y="1111974"/>
              <a:chExt cx="591158" cy="121545"/>
            </a:xfrm>
          </p:grpSpPr>
          <p:grpSp>
            <p:nvGrpSpPr>
              <p:cNvPr id="9191" name="Google Shape;9191;p83"/>
              <p:cNvGrpSpPr/>
              <p:nvPr/>
            </p:nvGrpSpPr>
            <p:grpSpPr>
              <a:xfrm>
                <a:off x="803163" y="1111974"/>
                <a:ext cx="27175" cy="121077"/>
                <a:chOff x="845575" y="2563700"/>
                <a:chExt cx="92400" cy="411825"/>
              </a:xfrm>
            </p:grpSpPr>
            <p:cxnSp>
              <p:nvCxnSpPr>
                <p:cNvPr id="9192" name="Google Shape;9192;p83"/>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193" name="Google Shape;9193;p83"/>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94" name="Google Shape;9194;p83"/>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5" name="Google Shape;9195;p83"/>
            <p:cNvGrpSpPr/>
            <p:nvPr/>
          </p:nvGrpSpPr>
          <p:grpSpPr>
            <a:xfrm>
              <a:off x="1381910" y="1194219"/>
              <a:ext cx="588341" cy="121177"/>
              <a:chOff x="1381910" y="1194219"/>
              <a:chExt cx="588341" cy="121177"/>
            </a:xfrm>
          </p:grpSpPr>
          <p:grpSp>
            <p:nvGrpSpPr>
              <p:cNvPr id="9196" name="Google Shape;9196;p83"/>
              <p:cNvGrpSpPr/>
              <p:nvPr/>
            </p:nvGrpSpPr>
            <p:grpSpPr>
              <a:xfrm rot="10800000">
                <a:off x="1381910" y="1194319"/>
                <a:ext cx="27175" cy="121077"/>
                <a:chOff x="2070100" y="2563700"/>
                <a:chExt cx="92400" cy="411825"/>
              </a:xfrm>
            </p:grpSpPr>
            <p:cxnSp>
              <p:nvCxnSpPr>
                <p:cNvPr id="9197" name="Google Shape;9197;p83"/>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198" name="Google Shape;9198;p83"/>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99" name="Google Shape;9199;p83"/>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0" name="Google Shape;9200;p83"/>
            <p:cNvGrpSpPr/>
            <p:nvPr/>
          </p:nvGrpSpPr>
          <p:grpSpPr>
            <a:xfrm>
              <a:off x="2532079" y="1194219"/>
              <a:ext cx="704927" cy="121177"/>
              <a:chOff x="2532079" y="1194219"/>
              <a:chExt cx="704927" cy="121177"/>
            </a:xfrm>
          </p:grpSpPr>
          <p:grpSp>
            <p:nvGrpSpPr>
              <p:cNvPr id="9201" name="Google Shape;9201;p83"/>
              <p:cNvGrpSpPr/>
              <p:nvPr/>
            </p:nvGrpSpPr>
            <p:grpSpPr>
              <a:xfrm rot="10800000">
                <a:off x="2532079" y="1194319"/>
                <a:ext cx="27175" cy="121077"/>
                <a:chOff x="2070100" y="2563700"/>
                <a:chExt cx="92400" cy="411825"/>
              </a:xfrm>
            </p:grpSpPr>
            <p:cxnSp>
              <p:nvCxnSpPr>
                <p:cNvPr id="9202" name="Google Shape;9202;p83"/>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203" name="Google Shape;9203;p83"/>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04" name="Google Shape;9204;p83"/>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05" name="Google Shape;9205;p83"/>
          <p:cNvGrpSpPr/>
          <p:nvPr/>
        </p:nvGrpSpPr>
        <p:grpSpPr>
          <a:xfrm>
            <a:off x="3525467" y="3875150"/>
            <a:ext cx="1567778" cy="491677"/>
            <a:chOff x="5194708" y="3484366"/>
            <a:chExt cx="3148148" cy="987304"/>
          </a:xfrm>
        </p:grpSpPr>
        <p:grpSp>
          <p:nvGrpSpPr>
            <p:cNvPr id="9206" name="Google Shape;9206;p83"/>
            <p:cNvGrpSpPr/>
            <p:nvPr/>
          </p:nvGrpSpPr>
          <p:grpSpPr>
            <a:xfrm>
              <a:off x="7531521" y="3484366"/>
              <a:ext cx="811335" cy="987304"/>
              <a:chOff x="3379425" y="1617275"/>
              <a:chExt cx="1090650" cy="1327200"/>
            </a:xfrm>
          </p:grpSpPr>
          <p:sp>
            <p:nvSpPr>
              <p:cNvPr id="9207" name="Google Shape;9207;p83"/>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83"/>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83"/>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0" name="Google Shape;9210;p83"/>
            <p:cNvGrpSpPr/>
            <p:nvPr/>
          </p:nvGrpSpPr>
          <p:grpSpPr>
            <a:xfrm>
              <a:off x="6752546" y="3484366"/>
              <a:ext cx="811428" cy="987304"/>
              <a:chOff x="2332275" y="1617275"/>
              <a:chExt cx="1090775" cy="1327200"/>
            </a:xfrm>
          </p:grpSpPr>
          <p:sp>
            <p:nvSpPr>
              <p:cNvPr id="9211" name="Google Shape;9211;p83"/>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83"/>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83"/>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4" name="Google Shape;9214;p83"/>
            <p:cNvGrpSpPr/>
            <p:nvPr/>
          </p:nvGrpSpPr>
          <p:grpSpPr>
            <a:xfrm>
              <a:off x="5973664" y="3484366"/>
              <a:ext cx="811335" cy="987304"/>
              <a:chOff x="1285250" y="1617275"/>
              <a:chExt cx="1090650" cy="1327200"/>
            </a:xfrm>
          </p:grpSpPr>
          <p:sp>
            <p:nvSpPr>
              <p:cNvPr id="9215" name="Google Shape;9215;p83"/>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83"/>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83"/>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8" name="Google Shape;9218;p83"/>
            <p:cNvGrpSpPr/>
            <p:nvPr/>
          </p:nvGrpSpPr>
          <p:grpSpPr>
            <a:xfrm>
              <a:off x="5194708" y="3484366"/>
              <a:ext cx="811409" cy="987304"/>
              <a:chOff x="238125" y="1617275"/>
              <a:chExt cx="1090750" cy="1327200"/>
            </a:xfrm>
          </p:grpSpPr>
          <p:sp>
            <p:nvSpPr>
              <p:cNvPr id="9219" name="Google Shape;9219;p83"/>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83"/>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83"/>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22" name="Google Shape;9222;p83"/>
          <p:cNvGrpSpPr/>
          <p:nvPr/>
        </p:nvGrpSpPr>
        <p:grpSpPr>
          <a:xfrm>
            <a:off x="3486076" y="3355561"/>
            <a:ext cx="1616964" cy="346256"/>
            <a:chOff x="1808063" y="4294338"/>
            <a:chExt cx="3370782" cy="721817"/>
          </a:xfrm>
        </p:grpSpPr>
        <p:sp>
          <p:nvSpPr>
            <p:cNvPr id="9223" name="Google Shape;9223;p83"/>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83"/>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83"/>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83"/>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83"/>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83"/>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83"/>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83"/>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83"/>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83"/>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3" name="Google Shape;9233;p83"/>
          <p:cNvGrpSpPr/>
          <p:nvPr/>
        </p:nvGrpSpPr>
        <p:grpSpPr>
          <a:xfrm>
            <a:off x="764288" y="3641590"/>
            <a:ext cx="1295882" cy="646587"/>
            <a:chOff x="834100" y="3642869"/>
            <a:chExt cx="1259483" cy="628426"/>
          </a:xfrm>
        </p:grpSpPr>
        <p:sp>
          <p:nvSpPr>
            <p:cNvPr id="9234" name="Google Shape;9234;p83"/>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83"/>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83"/>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83"/>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83"/>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83"/>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83"/>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83"/>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83"/>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83"/>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83"/>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83"/>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83"/>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83"/>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83"/>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83"/>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83"/>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83"/>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83"/>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83"/>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83"/>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83"/>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83"/>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83"/>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83"/>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59" name="Google Shape;9259;p83"/>
            <p:cNvGrpSpPr/>
            <p:nvPr/>
          </p:nvGrpSpPr>
          <p:grpSpPr>
            <a:xfrm>
              <a:off x="1360364" y="3847835"/>
              <a:ext cx="208119" cy="224359"/>
              <a:chOff x="1360769" y="3847100"/>
              <a:chExt cx="208119" cy="224359"/>
            </a:xfrm>
          </p:grpSpPr>
          <p:sp>
            <p:nvSpPr>
              <p:cNvPr id="9260" name="Google Shape;9260;p83"/>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83"/>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83"/>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83"/>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83"/>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83"/>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83"/>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83"/>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83"/>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83"/>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83"/>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83"/>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83"/>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83"/>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83"/>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83"/>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83"/>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83"/>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83"/>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83"/>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80" name="Google Shape;9280;p83"/>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83"/>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83"/>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83"/>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83"/>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83"/>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83"/>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83"/>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83"/>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83"/>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83"/>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83"/>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83"/>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83"/>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4" name="Google Shape;9294;p83"/>
          <p:cNvGrpSpPr/>
          <p:nvPr/>
        </p:nvGrpSpPr>
        <p:grpSpPr>
          <a:xfrm rot="5400000">
            <a:off x="5977401" y="3438087"/>
            <a:ext cx="164064" cy="1414916"/>
            <a:chOff x="4428249" y="1369375"/>
            <a:chExt cx="36905" cy="429569"/>
          </a:xfrm>
        </p:grpSpPr>
        <p:sp>
          <p:nvSpPr>
            <p:cNvPr id="9295" name="Google Shape;9295;p83"/>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83"/>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83"/>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83"/>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83"/>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83"/>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83"/>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83"/>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83"/>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83"/>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83"/>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83"/>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83"/>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83"/>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83"/>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83"/>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83"/>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83"/>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83"/>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83"/>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83"/>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83"/>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83"/>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83"/>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83"/>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83"/>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83"/>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83"/>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83"/>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83"/>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83"/>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83"/>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7" name="Google Shape;9327;p83"/>
          <p:cNvGrpSpPr/>
          <p:nvPr/>
        </p:nvGrpSpPr>
        <p:grpSpPr>
          <a:xfrm rot="10800000" flipH="1">
            <a:off x="5349830" y="3026630"/>
            <a:ext cx="1419207" cy="24808"/>
            <a:chOff x="219558" y="4738465"/>
            <a:chExt cx="5852400" cy="102300"/>
          </a:xfrm>
        </p:grpSpPr>
        <p:cxnSp>
          <p:nvCxnSpPr>
            <p:cNvPr id="9328" name="Google Shape;9328;p83"/>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9329" name="Google Shape;9329;p83"/>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83"/>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83"/>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83"/>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83"/>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4" name="Google Shape;9334;p83"/>
          <p:cNvGrpSpPr/>
          <p:nvPr/>
        </p:nvGrpSpPr>
        <p:grpSpPr>
          <a:xfrm>
            <a:off x="5361148" y="3399694"/>
            <a:ext cx="1396570" cy="385016"/>
            <a:chOff x="5286284" y="2966544"/>
            <a:chExt cx="1396570" cy="385016"/>
          </a:xfrm>
        </p:grpSpPr>
        <p:cxnSp>
          <p:nvCxnSpPr>
            <p:cNvPr id="9335" name="Google Shape;9335;p83"/>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9336" name="Google Shape;9336;p83"/>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9337" name="Google Shape;9337;p83"/>
            <p:cNvGrpSpPr/>
            <p:nvPr/>
          </p:nvGrpSpPr>
          <p:grpSpPr>
            <a:xfrm>
              <a:off x="5287688" y="3173364"/>
              <a:ext cx="1395166" cy="74100"/>
              <a:chOff x="5287688" y="3173364"/>
              <a:chExt cx="1395166" cy="74100"/>
            </a:xfrm>
          </p:grpSpPr>
          <p:cxnSp>
            <p:nvCxnSpPr>
              <p:cNvPr id="9338" name="Google Shape;9338;p83"/>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9339" name="Google Shape;9339;p83"/>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9340" name="Google Shape;9340;p83"/>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341" name="Google Shape;9341;p83"/>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342" name="Google Shape;9342;p83"/>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343" name="Google Shape;9343;p83"/>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344" name="Google Shape;9344;p83"/>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345" name="Google Shape;9345;p83"/>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9346" name="Google Shape;9346;p83"/>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9347" name="Google Shape;9347;p83"/>
          <p:cNvGrpSpPr/>
          <p:nvPr/>
        </p:nvGrpSpPr>
        <p:grpSpPr>
          <a:xfrm>
            <a:off x="2047214" y="1818470"/>
            <a:ext cx="1182276" cy="662027"/>
            <a:chOff x="2029517" y="1732295"/>
            <a:chExt cx="1149068" cy="643432"/>
          </a:xfrm>
        </p:grpSpPr>
        <p:grpSp>
          <p:nvGrpSpPr>
            <p:cNvPr id="9348" name="Google Shape;9348;p83"/>
            <p:cNvGrpSpPr/>
            <p:nvPr/>
          </p:nvGrpSpPr>
          <p:grpSpPr>
            <a:xfrm>
              <a:off x="2708660" y="1746937"/>
              <a:ext cx="455427" cy="244429"/>
              <a:chOff x="2700693" y="1746937"/>
              <a:chExt cx="455427" cy="244429"/>
            </a:xfrm>
          </p:grpSpPr>
          <p:grpSp>
            <p:nvGrpSpPr>
              <p:cNvPr id="9349" name="Google Shape;9349;p83"/>
              <p:cNvGrpSpPr/>
              <p:nvPr/>
            </p:nvGrpSpPr>
            <p:grpSpPr>
              <a:xfrm>
                <a:off x="2905682" y="1782817"/>
                <a:ext cx="250438" cy="208549"/>
                <a:chOff x="2905682" y="1782817"/>
                <a:chExt cx="250438" cy="208549"/>
              </a:xfrm>
            </p:grpSpPr>
            <p:cxnSp>
              <p:nvCxnSpPr>
                <p:cNvPr id="9350" name="Google Shape;9350;p83"/>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351" name="Google Shape;9351;p83"/>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2" name="Google Shape;9352;p83"/>
              <p:cNvGrpSpPr/>
              <p:nvPr/>
            </p:nvGrpSpPr>
            <p:grpSpPr>
              <a:xfrm>
                <a:off x="2700693" y="1746937"/>
                <a:ext cx="449967" cy="72374"/>
                <a:chOff x="2700693" y="1746937"/>
                <a:chExt cx="449967" cy="72374"/>
              </a:xfrm>
            </p:grpSpPr>
            <p:cxnSp>
              <p:nvCxnSpPr>
                <p:cNvPr id="9353" name="Google Shape;9353;p83"/>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354" name="Google Shape;9354;p83"/>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55" name="Google Shape;9355;p83"/>
            <p:cNvGrpSpPr/>
            <p:nvPr/>
          </p:nvGrpSpPr>
          <p:grpSpPr>
            <a:xfrm>
              <a:off x="2029517" y="1732295"/>
              <a:ext cx="1149068" cy="643432"/>
              <a:chOff x="2029517" y="1732295"/>
              <a:chExt cx="1149068" cy="643432"/>
            </a:xfrm>
          </p:grpSpPr>
          <p:grpSp>
            <p:nvGrpSpPr>
              <p:cNvPr id="9356" name="Google Shape;9356;p83"/>
              <p:cNvGrpSpPr/>
              <p:nvPr/>
            </p:nvGrpSpPr>
            <p:grpSpPr>
              <a:xfrm>
                <a:off x="2703618" y="2103152"/>
                <a:ext cx="474966" cy="260017"/>
                <a:chOff x="2703618" y="2103152"/>
                <a:chExt cx="474966" cy="260017"/>
              </a:xfrm>
            </p:grpSpPr>
            <p:grpSp>
              <p:nvGrpSpPr>
                <p:cNvPr id="9357" name="Google Shape;9357;p83"/>
                <p:cNvGrpSpPr/>
                <p:nvPr/>
              </p:nvGrpSpPr>
              <p:grpSpPr>
                <a:xfrm>
                  <a:off x="2703618" y="2290640"/>
                  <a:ext cx="450291" cy="72529"/>
                  <a:chOff x="2703618" y="2290640"/>
                  <a:chExt cx="450291" cy="72529"/>
                </a:xfrm>
              </p:grpSpPr>
              <p:cxnSp>
                <p:nvCxnSpPr>
                  <p:cNvPr id="9358" name="Google Shape;9358;p83"/>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359" name="Google Shape;9359;p83"/>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0" name="Google Shape;9360;p83"/>
                <p:cNvGrpSpPr/>
                <p:nvPr/>
              </p:nvGrpSpPr>
              <p:grpSpPr>
                <a:xfrm>
                  <a:off x="2908607" y="2103152"/>
                  <a:ext cx="269977" cy="223538"/>
                  <a:chOff x="2908607" y="2103152"/>
                  <a:chExt cx="269977" cy="223538"/>
                </a:xfrm>
              </p:grpSpPr>
              <p:cxnSp>
                <p:nvCxnSpPr>
                  <p:cNvPr id="9361" name="Google Shape;9361;p83"/>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362" name="Google Shape;9362;p83"/>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63" name="Google Shape;9363;p83"/>
              <p:cNvGrpSpPr/>
              <p:nvPr/>
            </p:nvGrpSpPr>
            <p:grpSpPr>
              <a:xfrm>
                <a:off x="2029517" y="1732295"/>
                <a:ext cx="685827" cy="643432"/>
                <a:chOff x="2029517" y="1732295"/>
                <a:chExt cx="685827" cy="643432"/>
              </a:xfrm>
            </p:grpSpPr>
            <p:sp>
              <p:nvSpPr>
                <p:cNvPr id="9364" name="Google Shape;9364;p83"/>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65" name="Google Shape;9365;p83"/>
                <p:cNvGrpSpPr/>
                <p:nvPr/>
              </p:nvGrpSpPr>
              <p:grpSpPr>
                <a:xfrm>
                  <a:off x="2158948" y="1732295"/>
                  <a:ext cx="556396" cy="333108"/>
                  <a:chOff x="2158948" y="1732295"/>
                  <a:chExt cx="556396" cy="333108"/>
                </a:xfrm>
              </p:grpSpPr>
              <p:cxnSp>
                <p:nvCxnSpPr>
                  <p:cNvPr id="9366" name="Google Shape;9366;p83"/>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9367" name="Google Shape;9367;p83"/>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8" name="Google Shape;9368;p83"/>
                <p:cNvGrpSpPr/>
                <p:nvPr/>
              </p:nvGrpSpPr>
              <p:grpSpPr>
                <a:xfrm>
                  <a:off x="2159908" y="2065057"/>
                  <a:ext cx="550884" cy="310670"/>
                  <a:chOff x="2159908" y="2065057"/>
                  <a:chExt cx="550884" cy="310670"/>
                </a:xfrm>
              </p:grpSpPr>
              <p:cxnSp>
                <p:nvCxnSpPr>
                  <p:cNvPr id="9369" name="Google Shape;9369;p83"/>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9370" name="Google Shape;9370;p83"/>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9371" name="Google Shape;9371;p83"/>
          <p:cNvGrpSpPr/>
          <p:nvPr/>
        </p:nvGrpSpPr>
        <p:grpSpPr>
          <a:xfrm>
            <a:off x="732462" y="1766083"/>
            <a:ext cx="962651" cy="810058"/>
            <a:chOff x="732462" y="1766083"/>
            <a:chExt cx="962651" cy="810058"/>
          </a:xfrm>
        </p:grpSpPr>
        <p:grpSp>
          <p:nvGrpSpPr>
            <p:cNvPr id="9372" name="Google Shape;9372;p83"/>
            <p:cNvGrpSpPr/>
            <p:nvPr/>
          </p:nvGrpSpPr>
          <p:grpSpPr>
            <a:xfrm>
              <a:off x="732462" y="1908333"/>
              <a:ext cx="339369" cy="524756"/>
              <a:chOff x="844912" y="1819635"/>
              <a:chExt cx="329836" cy="510016"/>
            </a:xfrm>
          </p:grpSpPr>
          <p:sp>
            <p:nvSpPr>
              <p:cNvPr id="9373" name="Google Shape;9373;p83"/>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83"/>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83"/>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83"/>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83"/>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83"/>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9" name="Google Shape;9379;p83"/>
            <p:cNvGrpSpPr/>
            <p:nvPr/>
          </p:nvGrpSpPr>
          <p:grpSpPr>
            <a:xfrm>
              <a:off x="1184858" y="2256650"/>
              <a:ext cx="510255" cy="319491"/>
              <a:chOff x="1284601" y="2158168"/>
              <a:chExt cx="495923" cy="310517"/>
            </a:xfrm>
          </p:grpSpPr>
          <p:sp>
            <p:nvSpPr>
              <p:cNvPr id="9380" name="Google Shape;9380;p83"/>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81" name="Google Shape;9381;p83"/>
              <p:cNvGrpSpPr/>
              <p:nvPr/>
            </p:nvGrpSpPr>
            <p:grpSpPr>
              <a:xfrm>
                <a:off x="1507666" y="2158168"/>
                <a:ext cx="272858" cy="310517"/>
                <a:chOff x="1507666" y="2158168"/>
                <a:chExt cx="272858" cy="310517"/>
              </a:xfrm>
            </p:grpSpPr>
            <p:grpSp>
              <p:nvGrpSpPr>
                <p:cNvPr id="9382" name="Google Shape;9382;p83"/>
                <p:cNvGrpSpPr/>
                <p:nvPr/>
              </p:nvGrpSpPr>
              <p:grpSpPr>
                <a:xfrm>
                  <a:off x="1507666" y="2176104"/>
                  <a:ext cx="166395" cy="273149"/>
                  <a:chOff x="1507666" y="2176104"/>
                  <a:chExt cx="166395" cy="273149"/>
                </a:xfrm>
              </p:grpSpPr>
              <p:sp>
                <p:nvSpPr>
                  <p:cNvPr id="9383" name="Google Shape;9383;p83"/>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83"/>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83"/>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83"/>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83"/>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83"/>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83"/>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90" name="Google Shape;9390;p83"/>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83"/>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92" name="Google Shape;9392;p83"/>
            <p:cNvGrpSpPr/>
            <p:nvPr/>
          </p:nvGrpSpPr>
          <p:grpSpPr>
            <a:xfrm>
              <a:off x="1184858" y="1766083"/>
              <a:ext cx="510255" cy="319491"/>
              <a:chOff x="1284601" y="1681380"/>
              <a:chExt cx="495923" cy="310517"/>
            </a:xfrm>
          </p:grpSpPr>
          <p:sp>
            <p:nvSpPr>
              <p:cNvPr id="9393" name="Google Shape;9393;p83"/>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94" name="Google Shape;9394;p83"/>
              <p:cNvGrpSpPr/>
              <p:nvPr/>
            </p:nvGrpSpPr>
            <p:grpSpPr>
              <a:xfrm>
                <a:off x="1507666" y="1681380"/>
                <a:ext cx="272858" cy="310517"/>
                <a:chOff x="1507666" y="1681380"/>
                <a:chExt cx="272858" cy="310517"/>
              </a:xfrm>
            </p:grpSpPr>
            <p:grpSp>
              <p:nvGrpSpPr>
                <p:cNvPr id="9395" name="Google Shape;9395;p83"/>
                <p:cNvGrpSpPr/>
                <p:nvPr/>
              </p:nvGrpSpPr>
              <p:grpSpPr>
                <a:xfrm>
                  <a:off x="1507666" y="1700120"/>
                  <a:ext cx="166395" cy="272984"/>
                  <a:chOff x="1507666" y="1700120"/>
                  <a:chExt cx="166395" cy="272984"/>
                </a:xfrm>
              </p:grpSpPr>
              <p:sp>
                <p:nvSpPr>
                  <p:cNvPr id="9396" name="Google Shape;9396;p83"/>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83"/>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83"/>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83"/>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83"/>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83"/>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83"/>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03" name="Google Shape;9403;p83"/>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83"/>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405" name="Google Shape;9405;p83"/>
          <p:cNvGrpSpPr/>
          <p:nvPr/>
        </p:nvGrpSpPr>
        <p:grpSpPr>
          <a:xfrm>
            <a:off x="6841403" y="2533512"/>
            <a:ext cx="1622269" cy="552443"/>
            <a:chOff x="6894650" y="2574740"/>
            <a:chExt cx="1445100" cy="492111"/>
          </a:xfrm>
        </p:grpSpPr>
        <p:sp>
          <p:nvSpPr>
            <p:cNvPr id="9406" name="Google Shape;9406;p83"/>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83"/>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83"/>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83"/>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83"/>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11" name="Google Shape;9411;p83"/>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9412" name="Google Shape;9412;p83"/>
          <p:cNvGrpSpPr/>
          <p:nvPr/>
        </p:nvGrpSpPr>
        <p:grpSpPr>
          <a:xfrm>
            <a:off x="6860946" y="3907768"/>
            <a:ext cx="1583206" cy="475705"/>
            <a:chOff x="6953919" y="3907920"/>
            <a:chExt cx="1377300" cy="475705"/>
          </a:xfrm>
        </p:grpSpPr>
        <p:cxnSp>
          <p:nvCxnSpPr>
            <p:cNvPr id="9413" name="Google Shape;9413;p83"/>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9414" name="Google Shape;9414;p83"/>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9415" name="Google Shape;9415;p83"/>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9416" name="Google Shape;9416;p83"/>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9417" name="Google Shape;9417;p83"/>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9418" name="Google Shape;9418;p83"/>
          <p:cNvGrpSpPr/>
          <p:nvPr/>
        </p:nvGrpSpPr>
        <p:grpSpPr>
          <a:xfrm>
            <a:off x="2364534" y="2668913"/>
            <a:ext cx="836286" cy="824529"/>
            <a:chOff x="2389399" y="2595741"/>
            <a:chExt cx="812796" cy="801369"/>
          </a:xfrm>
        </p:grpSpPr>
        <p:grpSp>
          <p:nvGrpSpPr>
            <p:cNvPr id="9419" name="Google Shape;9419;p83"/>
            <p:cNvGrpSpPr/>
            <p:nvPr/>
          </p:nvGrpSpPr>
          <p:grpSpPr>
            <a:xfrm>
              <a:off x="2492145" y="2881565"/>
              <a:ext cx="607300" cy="229751"/>
              <a:chOff x="2492145" y="2881565"/>
              <a:chExt cx="607300" cy="229751"/>
            </a:xfrm>
          </p:grpSpPr>
          <p:sp>
            <p:nvSpPr>
              <p:cNvPr id="9420" name="Google Shape;9420;p83"/>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83"/>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83"/>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3" name="Google Shape;9423;p83"/>
            <p:cNvGrpSpPr/>
            <p:nvPr/>
          </p:nvGrpSpPr>
          <p:grpSpPr>
            <a:xfrm>
              <a:off x="2389399" y="2595741"/>
              <a:ext cx="812796" cy="296825"/>
              <a:chOff x="2389399" y="2595741"/>
              <a:chExt cx="812796" cy="296825"/>
            </a:xfrm>
          </p:grpSpPr>
          <p:grpSp>
            <p:nvGrpSpPr>
              <p:cNvPr id="9424" name="Google Shape;9424;p83"/>
              <p:cNvGrpSpPr/>
              <p:nvPr/>
            </p:nvGrpSpPr>
            <p:grpSpPr>
              <a:xfrm>
                <a:off x="2389399" y="2595741"/>
                <a:ext cx="363638" cy="296825"/>
                <a:chOff x="2389399" y="2595741"/>
                <a:chExt cx="363638" cy="296825"/>
              </a:xfrm>
            </p:grpSpPr>
            <p:grpSp>
              <p:nvGrpSpPr>
                <p:cNvPr id="9425" name="Google Shape;9425;p83"/>
                <p:cNvGrpSpPr/>
                <p:nvPr/>
              </p:nvGrpSpPr>
              <p:grpSpPr>
                <a:xfrm>
                  <a:off x="2493852" y="2794333"/>
                  <a:ext cx="259185" cy="98232"/>
                  <a:chOff x="2493852" y="2794333"/>
                  <a:chExt cx="259185" cy="98232"/>
                </a:xfrm>
              </p:grpSpPr>
              <p:sp>
                <p:nvSpPr>
                  <p:cNvPr id="9426" name="Google Shape;9426;p83"/>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83"/>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83"/>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9" name="Google Shape;9429;p83"/>
                <p:cNvGrpSpPr/>
                <p:nvPr/>
              </p:nvGrpSpPr>
              <p:grpSpPr>
                <a:xfrm>
                  <a:off x="2389399" y="2595741"/>
                  <a:ext cx="224343" cy="182054"/>
                  <a:chOff x="2389399" y="2595741"/>
                  <a:chExt cx="224343" cy="182054"/>
                </a:xfrm>
              </p:grpSpPr>
              <p:sp>
                <p:nvSpPr>
                  <p:cNvPr id="9430" name="Google Shape;9430;p83"/>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83"/>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32" name="Google Shape;9432;p83"/>
              <p:cNvGrpSpPr/>
              <p:nvPr/>
            </p:nvGrpSpPr>
            <p:grpSpPr>
              <a:xfrm>
                <a:off x="2683630" y="2595741"/>
                <a:ext cx="224334" cy="296825"/>
                <a:chOff x="2683630" y="2595741"/>
                <a:chExt cx="224334" cy="296825"/>
              </a:xfrm>
            </p:grpSpPr>
            <p:grpSp>
              <p:nvGrpSpPr>
                <p:cNvPr id="9433" name="Google Shape;9433;p83"/>
                <p:cNvGrpSpPr/>
                <p:nvPr/>
              </p:nvGrpSpPr>
              <p:grpSpPr>
                <a:xfrm>
                  <a:off x="2788083" y="2794333"/>
                  <a:ext cx="15356" cy="98232"/>
                  <a:chOff x="2788083" y="2794333"/>
                  <a:chExt cx="15356" cy="98232"/>
                </a:xfrm>
              </p:grpSpPr>
              <p:sp>
                <p:nvSpPr>
                  <p:cNvPr id="9434" name="Google Shape;9434;p83"/>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83"/>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83"/>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7" name="Google Shape;9437;p83"/>
                <p:cNvGrpSpPr/>
                <p:nvPr/>
              </p:nvGrpSpPr>
              <p:grpSpPr>
                <a:xfrm>
                  <a:off x="2683630" y="2595741"/>
                  <a:ext cx="224334" cy="182054"/>
                  <a:chOff x="2683630" y="2595741"/>
                  <a:chExt cx="224334" cy="182054"/>
                </a:xfrm>
              </p:grpSpPr>
              <p:sp>
                <p:nvSpPr>
                  <p:cNvPr id="9438" name="Google Shape;9438;p83"/>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83"/>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40" name="Google Shape;9440;p83"/>
              <p:cNvGrpSpPr/>
              <p:nvPr/>
            </p:nvGrpSpPr>
            <p:grpSpPr>
              <a:xfrm>
                <a:off x="2838475" y="2595741"/>
                <a:ext cx="363719" cy="296825"/>
                <a:chOff x="2838475" y="2595741"/>
                <a:chExt cx="363719" cy="296825"/>
              </a:xfrm>
            </p:grpSpPr>
            <p:grpSp>
              <p:nvGrpSpPr>
                <p:cNvPr id="9441" name="Google Shape;9441;p83"/>
                <p:cNvGrpSpPr/>
                <p:nvPr/>
              </p:nvGrpSpPr>
              <p:grpSpPr>
                <a:xfrm>
                  <a:off x="2838475" y="2794333"/>
                  <a:ext cx="259185" cy="98232"/>
                  <a:chOff x="2838475" y="2794333"/>
                  <a:chExt cx="259185" cy="98232"/>
                </a:xfrm>
              </p:grpSpPr>
              <p:sp>
                <p:nvSpPr>
                  <p:cNvPr id="9442" name="Google Shape;9442;p83"/>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83"/>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83"/>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5" name="Google Shape;9445;p83"/>
                <p:cNvGrpSpPr/>
                <p:nvPr/>
              </p:nvGrpSpPr>
              <p:grpSpPr>
                <a:xfrm>
                  <a:off x="2977852" y="2595741"/>
                  <a:ext cx="224343" cy="182054"/>
                  <a:chOff x="2977852" y="2595741"/>
                  <a:chExt cx="224343" cy="182054"/>
                </a:xfrm>
              </p:grpSpPr>
              <p:sp>
                <p:nvSpPr>
                  <p:cNvPr id="9446" name="Google Shape;9446;p83"/>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83"/>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448" name="Google Shape;9448;p83"/>
            <p:cNvGrpSpPr/>
            <p:nvPr/>
          </p:nvGrpSpPr>
          <p:grpSpPr>
            <a:xfrm>
              <a:off x="2389399" y="3100241"/>
              <a:ext cx="812796" cy="296869"/>
              <a:chOff x="2389399" y="3100241"/>
              <a:chExt cx="812796" cy="296869"/>
            </a:xfrm>
          </p:grpSpPr>
          <p:grpSp>
            <p:nvGrpSpPr>
              <p:cNvPr id="9449" name="Google Shape;9449;p83"/>
              <p:cNvGrpSpPr/>
              <p:nvPr/>
            </p:nvGrpSpPr>
            <p:grpSpPr>
              <a:xfrm>
                <a:off x="2683630" y="3100241"/>
                <a:ext cx="224334" cy="296869"/>
                <a:chOff x="2683630" y="3100241"/>
                <a:chExt cx="224334" cy="296869"/>
              </a:xfrm>
            </p:grpSpPr>
            <p:grpSp>
              <p:nvGrpSpPr>
                <p:cNvPr id="9450" name="Google Shape;9450;p83"/>
                <p:cNvGrpSpPr/>
                <p:nvPr/>
              </p:nvGrpSpPr>
              <p:grpSpPr>
                <a:xfrm>
                  <a:off x="2788083" y="3100241"/>
                  <a:ext cx="15356" cy="98237"/>
                  <a:chOff x="2788083" y="3100241"/>
                  <a:chExt cx="15356" cy="98237"/>
                </a:xfrm>
              </p:grpSpPr>
              <p:sp>
                <p:nvSpPr>
                  <p:cNvPr id="9451" name="Google Shape;9451;p83"/>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83"/>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83"/>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4" name="Google Shape;9454;p83"/>
                <p:cNvGrpSpPr/>
                <p:nvPr/>
              </p:nvGrpSpPr>
              <p:grpSpPr>
                <a:xfrm>
                  <a:off x="2683630" y="3215065"/>
                  <a:ext cx="224334" cy="182045"/>
                  <a:chOff x="2683630" y="3215065"/>
                  <a:chExt cx="224334" cy="182045"/>
                </a:xfrm>
              </p:grpSpPr>
              <p:sp>
                <p:nvSpPr>
                  <p:cNvPr id="9455" name="Google Shape;9455;p83"/>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83"/>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57" name="Google Shape;9457;p83"/>
              <p:cNvGrpSpPr/>
              <p:nvPr/>
            </p:nvGrpSpPr>
            <p:grpSpPr>
              <a:xfrm>
                <a:off x="2389399" y="3100241"/>
                <a:ext cx="363638" cy="296869"/>
                <a:chOff x="2389399" y="3100241"/>
                <a:chExt cx="363638" cy="296869"/>
              </a:xfrm>
            </p:grpSpPr>
            <p:grpSp>
              <p:nvGrpSpPr>
                <p:cNvPr id="9458" name="Google Shape;9458;p83"/>
                <p:cNvGrpSpPr/>
                <p:nvPr/>
              </p:nvGrpSpPr>
              <p:grpSpPr>
                <a:xfrm>
                  <a:off x="2493852" y="3100241"/>
                  <a:ext cx="259185" cy="98237"/>
                  <a:chOff x="2493852" y="3100241"/>
                  <a:chExt cx="259185" cy="98237"/>
                </a:xfrm>
              </p:grpSpPr>
              <p:sp>
                <p:nvSpPr>
                  <p:cNvPr id="9459" name="Google Shape;9459;p83"/>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83"/>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83"/>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2" name="Google Shape;9462;p83"/>
                <p:cNvGrpSpPr/>
                <p:nvPr/>
              </p:nvGrpSpPr>
              <p:grpSpPr>
                <a:xfrm>
                  <a:off x="2389399" y="3215065"/>
                  <a:ext cx="224343" cy="182045"/>
                  <a:chOff x="2389399" y="3215065"/>
                  <a:chExt cx="224343" cy="182045"/>
                </a:xfrm>
              </p:grpSpPr>
              <p:sp>
                <p:nvSpPr>
                  <p:cNvPr id="9463" name="Google Shape;9463;p83"/>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83"/>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65" name="Google Shape;9465;p83"/>
              <p:cNvGrpSpPr/>
              <p:nvPr/>
            </p:nvGrpSpPr>
            <p:grpSpPr>
              <a:xfrm>
                <a:off x="2838475" y="3100241"/>
                <a:ext cx="363719" cy="296869"/>
                <a:chOff x="2838475" y="3100241"/>
                <a:chExt cx="363719" cy="296869"/>
              </a:xfrm>
            </p:grpSpPr>
            <p:grpSp>
              <p:nvGrpSpPr>
                <p:cNvPr id="9466" name="Google Shape;9466;p83"/>
                <p:cNvGrpSpPr/>
                <p:nvPr/>
              </p:nvGrpSpPr>
              <p:grpSpPr>
                <a:xfrm>
                  <a:off x="2838475" y="3100241"/>
                  <a:ext cx="259185" cy="98237"/>
                  <a:chOff x="2838475" y="3100241"/>
                  <a:chExt cx="259185" cy="98237"/>
                </a:xfrm>
              </p:grpSpPr>
              <p:sp>
                <p:nvSpPr>
                  <p:cNvPr id="9467" name="Google Shape;9467;p83"/>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83"/>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83"/>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0" name="Google Shape;9470;p83"/>
                <p:cNvGrpSpPr/>
                <p:nvPr/>
              </p:nvGrpSpPr>
              <p:grpSpPr>
                <a:xfrm>
                  <a:off x="2977852" y="3215065"/>
                  <a:ext cx="224343" cy="182045"/>
                  <a:chOff x="2977852" y="3215065"/>
                  <a:chExt cx="224343" cy="182045"/>
                </a:xfrm>
              </p:grpSpPr>
              <p:sp>
                <p:nvSpPr>
                  <p:cNvPr id="9471" name="Google Shape;9471;p83"/>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83"/>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644"/>
        <p:cNvGrpSpPr/>
        <p:nvPr/>
      </p:nvGrpSpPr>
      <p:grpSpPr>
        <a:xfrm>
          <a:off x="0" y="0"/>
          <a:ext cx="0" cy="0"/>
          <a:chOff x="0" y="0"/>
          <a:chExt cx="0" cy="0"/>
        </a:xfrm>
      </p:grpSpPr>
      <p:sp>
        <p:nvSpPr>
          <p:cNvPr id="645" name="Google Shape;645;p45"/>
          <p:cNvSpPr txBox="1">
            <a:spLocks noGrp="1"/>
          </p:cNvSpPr>
          <p:nvPr>
            <p:ph type="title"/>
          </p:nvPr>
        </p:nvSpPr>
        <p:spPr>
          <a:xfrm>
            <a:off x="720600" y="1246468"/>
            <a:ext cx="3849600" cy="1363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Introduction</a:t>
            </a:r>
            <a:endParaRPr/>
          </a:p>
        </p:txBody>
      </p:sp>
      <p:sp>
        <p:nvSpPr>
          <p:cNvPr id="646" name="Google Shape;646;p45"/>
          <p:cNvSpPr txBox="1">
            <a:spLocks noGrp="1"/>
          </p:cNvSpPr>
          <p:nvPr>
            <p:ph type="subTitle" idx="1"/>
          </p:nvPr>
        </p:nvSpPr>
        <p:spPr>
          <a:xfrm>
            <a:off x="720600" y="2246388"/>
            <a:ext cx="3849600" cy="1652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 is the closest planet to the Sun and the smallest one in the Solar System—it’s only a bit larger than the Moon</a:t>
            </a:r>
            <a:endParaRPr/>
          </a:p>
        </p:txBody>
      </p:sp>
      <p:grpSp>
        <p:nvGrpSpPr>
          <p:cNvPr id="647" name="Google Shape;647;p45"/>
          <p:cNvGrpSpPr/>
          <p:nvPr/>
        </p:nvGrpSpPr>
        <p:grpSpPr>
          <a:xfrm>
            <a:off x="5891311" y="1678166"/>
            <a:ext cx="1726241" cy="2931800"/>
            <a:chOff x="3609011" y="1674000"/>
            <a:chExt cx="1726241" cy="2931800"/>
          </a:xfrm>
        </p:grpSpPr>
        <p:grpSp>
          <p:nvGrpSpPr>
            <p:cNvPr id="648" name="Google Shape;648;p45"/>
            <p:cNvGrpSpPr/>
            <p:nvPr/>
          </p:nvGrpSpPr>
          <p:grpSpPr>
            <a:xfrm>
              <a:off x="3609011" y="1674000"/>
              <a:ext cx="1726241" cy="2931800"/>
              <a:chOff x="2845761" y="1676300"/>
              <a:chExt cx="1726241" cy="2931800"/>
            </a:xfrm>
          </p:grpSpPr>
          <p:sp>
            <p:nvSpPr>
              <p:cNvPr id="649" name="Google Shape;649;p45"/>
              <p:cNvSpPr/>
              <p:nvPr/>
            </p:nvSpPr>
            <p:spPr>
              <a:xfrm>
                <a:off x="3568998" y="3471803"/>
                <a:ext cx="150286" cy="117325"/>
              </a:xfrm>
              <a:custGeom>
                <a:avLst/>
                <a:gdLst/>
                <a:ahLst/>
                <a:cxnLst/>
                <a:rect l="l" t="t" r="r" b="b"/>
                <a:pathLst>
                  <a:path w="921" h="719" extrusionOk="0">
                    <a:moveTo>
                      <a:pt x="706" y="139"/>
                    </a:moveTo>
                    <a:cubicBezTo>
                      <a:pt x="921" y="353"/>
                      <a:pt x="769" y="719"/>
                      <a:pt x="467" y="719"/>
                    </a:cubicBezTo>
                    <a:cubicBezTo>
                      <a:pt x="152" y="719"/>
                      <a:pt x="1" y="353"/>
                      <a:pt x="215" y="139"/>
                    </a:cubicBezTo>
                    <a:cubicBezTo>
                      <a:pt x="354" y="1"/>
                      <a:pt x="568" y="1"/>
                      <a:pt x="706" y="13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5"/>
              <p:cNvSpPr/>
              <p:nvPr/>
            </p:nvSpPr>
            <p:spPr>
              <a:xfrm>
                <a:off x="2845761" y="4454122"/>
                <a:ext cx="1684667" cy="153978"/>
              </a:xfrm>
              <a:custGeom>
                <a:avLst/>
                <a:gdLst/>
                <a:ahLst/>
                <a:cxnLst/>
                <a:rect l="l" t="t" r="r" b="b"/>
                <a:pathLst>
                  <a:path w="18348" h="1677" extrusionOk="0">
                    <a:moveTo>
                      <a:pt x="9174" y="1"/>
                    </a:moveTo>
                    <a:cubicBezTo>
                      <a:pt x="4108" y="1"/>
                      <a:pt x="0" y="366"/>
                      <a:pt x="0" y="833"/>
                    </a:cubicBezTo>
                    <a:cubicBezTo>
                      <a:pt x="0" y="1299"/>
                      <a:pt x="4108" y="1677"/>
                      <a:pt x="9174" y="1677"/>
                    </a:cubicBezTo>
                    <a:cubicBezTo>
                      <a:pt x="14239" y="1677"/>
                      <a:pt x="18347" y="1311"/>
                      <a:pt x="18347" y="833"/>
                    </a:cubicBezTo>
                    <a:cubicBezTo>
                      <a:pt x="18347" y="366"/>
                      <a:pt x="14239" y="1"/>
                      <a:pt x="9174" y="1"/>
                    </a:cubicBezTo>
                    <a:close/>
                  </a:path>
                </a:pathLst>
              </a:custGeom>
              <a:solidFill>
                <a:srgbClr val="000000">
                  <a:alpha val="392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5"/>
              <p:cNvSpPr/>
              <p:nvPr/>
            </p:nvSpPr>
            <p:spPr>
              <a:xfrm>
                <a:off x="2911685" y="1676300"/>
                <a:ext cx="1161675" cy="1928718"/>
              </a:xfrm>
              <a:custGeom>
                <a:avLst/>
                <a:gdLst/>
                <a:ahLst/>
                <a:cxnLst/>
                <a:rect l="l" t="t" r="r" b="b"/>
                <a:pathLst>
                  <a:path w="12652" h="21006" extrusionOk="0">
                    <a:moveTo>
                      <a:pt x="5381" y="1"/>
                    </a:moveTo>
                    <a:cubicBezTo>
                      <a:pt x="4698" y="1"/>
                      <a:pt x="3997" y="55"/>
                      <a:pt x="3264" y="164"/>
                    </a:cubicBezTo>
                    <a:cubicBezTo>
                      <a:pt x="2344" y="315"/>
                      <a:pt x="1323" y="555"/>
                      <a:pt x="189" y="882"/>
                    </a:cubicBezTo>
                    <a:lnTo>
                      <a:pt x="0" y="5204"/>
                    </a:lnTo>
                    <a:cubicBezTo>
                      <a:pt x="958" y="4637"/>
                      <a:pt x="1878" y="4222"/>
                      <a:pt x="2760" y="3957"/>
                    </a:cubicBezTo>
                    <a:cubicBezTo>
                      <a:pt x="3528" y="3723"/>
                      <a:pt x="4247" y="3598"/>
                      <a:pt x="4917" y="3598"/>
                    </a:cubicBezTo>
                    <a:cubicBezTo>
                      <a:pt x="5005" y="3598"/>
                      <a:pt x="5093" y="3600"/>
                      <a:pt x="5179" y="3604"/>
                    </a:cubicBezTo>
                    <a:cubicBezTo>
                      <a:pt x="5973" y="3629"/>
                      <a:pt x="6578" y="3844"/>
                      <a:pt x="7006" y="4234"/>
                    </a:cubicBezTo>
                    <a:cubicBezTo>
                      <a:pt x="7422" y="4612"/>
                      <a:pt x="7624" y="5116"/>
                      <a:pt x="7599" y="5759"/>
                    </a:cubicBezTo>
                    <a:cubicBezTo>
                      <a:pt x="7574" y="6187"/>
                      <a:pt x="7435" y="6603"/>
                      <a:pt x="7170" y="7006"/>
                    </a:cubicBezTo>
                    <a:cubicBezTo>
                      <a:pt x="6918" y="7422"/>
                      <a:pt x="6515" y="7851"/>
                      <a:pt x="5973" y="8304"/>
                    </a:cubicBezTo>
                    <a:lnTo>
                      <a:pt x="5053" y="9060"/>
                    </a:lnTo>
                    <a:cubicBezTo>
                      <a:pt x="4045" y="9917"/>
                      <a:pt x="3377" y="10635"/>
                      <a:pt x="3050" y="11215"/>
                    </a:cubicBezTo>
                    <a:cubicBezTo>
                      <a:pt x="2722" y="11770"/>
                      <a:pt x="2533" y="12437"/>
                      <a:pt x="2508" y="13181"/>
                    </a:cubicBezTo>
                    <a:lnTo>
                      <a:pt x="2470" y="13861"/>
                    </a:lnTo>
                    <a:lnTo>
                      <a:pt x="7435" y="14075"/>
                    </a:lnTo>
                    <a:lnTo>
                      <a:pt x="7460" y="13458"/>
                    </a:lnTo>
                    <a:cubicBezTo>
                      <a:pt x="7485" y="13042"/>
                      <a:pt x="7599" y="12677"/>
                      <a:pt x="7800" y="12337"/>
                    </a:cubicBezTo>
                    <a:cubicBezTo>
                      <a:pt x="8015" y="12009"/>
                      <a:pt x="8443" y="11568"/>
                      <a:pt x="9086" y="11026"/>
                    </a:cubicBezTo>
                    <a:lnTo>
                      <a:pt x="10005" y="10270"/>
                    </a:lnTo>
                    <a:cubicBezTo>
                      <a:pt x="10900" y="9501"/>
                      <a:pt x="11543" y="8758"/>
                      <a:pt x="11933" y="8077"/>
                    </a:cubicBezTo>
                    <a:cubicBezTo>
                      <a:pt x="12324" y="7372"/>
                      <a:pt x="12538" y="6578"/>
                      <a:pt x="12576" y="5671"/>
                    </a:cubicBezTo>
                    <a:cubicBezTo>
                      <a:pt x="12652" y="3919"/>
                      <a:pt x="12122" y="2571"/>
                      <a:pt x="10988" y="1613"/>
                    </a:cubicBezTo>
                    <a:cubicBezTo>
                      <a:pt x="9854" y="643"/>
                      <a:pt x="8178" y="101"/>
                      <a:pt x="5935" y="13"/>
                    </a:cubicBezTo>
                    <a:cubicBezTo>
                      <a:pt x="5752" y="5"/>
                      <a:pt x="5567" y="1"/>
                      <a:pt x="5381" y="1"/>
                    </a:cubicBezTo>
                    <a:close/>
                    <a:moveTo>
                      <a:pt x="2382" y="15890"/>
                    </a:moveTo>
                    <a:lnTo>
                      <a:pt x="2168" y="20792"/>
                    </a:lnTo>
                    <a:lnTo>
                      <a:pt x="7132" y="21006"/>
                    </a:lnTo>
                    <a:lnTo>
                      <a:pt x="7347" y="16117"/>
                    </a:lnTo>
                    <a:lnTo>
                      <a:pt x="2382" y="1589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5"/>
              <p:cNvSpPr/>
              <p:nvPr/>
            </p:nvSpPr>
            <p:spPr>
              <a:xfrm>
                <a:off x="3128004" y="3073933"/>
                <a:ext cx="784581" cy="1107319"/>
              </a:xfrm>
              <a:custGeom>
                <a:avLst/>
                <a:gdLst/>
                <a:ahLst/>
                <a:cxnLst/>
                <a:rect l="l" t="t" r="r" b="b"/>
                <a:pathLst>
                  <a:path w="8545" h="12060" extrusionOk="0">
                    <a:moveTo>
                      <a:pt x="6226" y="0"/>
                    </a:moveTo>
                    <a:cubicBezTo>
                      <a:pt x="6226" y="0"/>
                      <a:pt x="5734" y="2583"/>
                      <a:pt x="5722" y="2924"/>
                    </a:cubicBezTo>
                    <a:cubicBezTo>
                      <a:pt x="5709" y="3264"/>
                      <a:pt x="4839" y="5797"/>
                      <a:pt x="4839" y="5797"/>
                    </a:cubicBezTo>
                    <a:lnTo>
                      <a:pt x="1" y="11845"/>
                    </a:lnTo>
                    <a:lnTo>
                      <a:pt x="895" y="12059"/>
                    </a:lnTo>
                    <a:cubicBezTo>
                      <a:pt x="895" y="12059"/>
                      <a:pt x="5558" y="7598"/>
                      <a:pt x="5948" y="6931"/>
                    </a:cubicBezTo>
                    <a:cubicBezTo>
                      <a:pt x="6326" y="6263"/>
                      <a:pt x="8544" y="2861"/>
                      <a:pt x="8544" y="2861"/>
                    </a:cubicBezTo>
                    <a:lnTo>
                      <a:pt x="62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5"/>
              <p:cNvSpPr/>
              <p:nvPr/>
            </p:nvSpPr>
            <p:spPr>
              <a:xfrm>
                <a:off x="3676420" y="3073933"/>
                <a:ext cx="234961" cy="372595"/>
              </a:xfrm>
              <a:custGeom>
                <a:avLst/>
                <a:gdLst/>
                <a:ahLst/>
                <a:cxnLst/>
                <a:rect l="l" t="t" r="r" b="b"/>
                <a:pathLst>
                  <a:path w="2559" h="4058" extrusionOk="0">
                    <a:moveTo>
                      <a:pt x="253" y="0"/>
                    </a:moveTo>
                    <a:cubicBezTo>
                      <a:pt x="253" y="0"/>
                      <a:pt x="127" y="655"/>
                      <a:pt x="1" y="1348"/>
                    </a:cubicBezTo>
                    <a:cubicBezTo>
                      <a:pt x="1" y="1815"/>
                      <a:pt x="177" y="2268"/>
                      <a:pt x="467" y="2621"/>
                    </a:cubicBezTo>
                    <a:cubicBezTo>
                      <a:pt x="757" y="2974"/>
                      <a:pt x="1261" y="3503"/>
                      <a:pt x="1802" y="4058"/>
                    </a:cubicBezTo>
                    <a:cubicBezTo>
                      <a:pt x="2231" y="3390"/>
                      <a:pt x="2559" y="2861"/>
                      <a:pt x="2559" y="2861"/>
                    </a:cubicBezTo>
                    <a:lnTo>
                      <a:pt x="253" y="0"/>
                    </a:lnTo>
                    <a:close/>
                  </a:path>
                </a:pathLst>
              </a:custGeom>
              <a:solidFill>
                <a:srgbClr val="000000">
                  <a:alpha val="2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5"/>
              <p:cNvSpPr/>
              <p:nvPr/>
            </p:nvSpPr>
            <p:spPr>
              <a:xfrm>
                <a:off x="3685694" y="3073933"/>
                <a:ext cx="627205" cy="1280854"/>
              </a:xfrm>
              <a:custGeom>
                <a:avLst/>
                <a:gdLst/>
                <a:ahLst/>
                <a:cxnLst/>
                <a:rect l="l" t="t" r="r" b="b"/>
                <a:pathLst>
                  <a:path w="6831" h="13950" extrusionOk="0">
                    <a:moveTo>
                      <a:pt x="152" y="0"/>
                    </a:moveTo>
                    <a:lnTo>
                      <a:pt x="152" y="0"/>
                    </a:lnTo>
                    <a:cubicBezTo>
                      <a:pt x="0" y="857"/>
                      <a:pt x="215" y="1739"/>
                      <a:pt x="756" y="2407"/>
                    </a:cubicBezTo>
                    <a:cubicBezTo>
                      <a:pt x="1664" y="3503"/>
                      <a:pt x="4209" y="6590"/>
                      <a:pt x="4209" y="6590"/>
                    </a:cubicBezTo>
                    <a:cubicBezTo>
                      <a:pt x="4209" y="6590"/>
                      <a:pt x="3314" y="13911"/>
                      <a:pt x="3340" y="13911"/>
                    </a:cubicBezTo>
                    <a:cubicBezTo>
                      <a:pt x="3352" y="13924"/>
                      <a:pt x="4058" y="13949"/>
                      <a:pt x="4058" y="13949"/>
                    </a:cubicBezTo>
                    <a:cubicBezTo>
                      <a:pt x="4058" y="13949"/>
                      <a:pt x="6830" y="7107"/>
                      <a:pt x="6452" y="6162"/>
                    </a:cubicBezTo>
                    <a:cubicBezTo>
                      <a:pt x="6074" y="5229"/>
                      <a:pt x="3642" y="202"/>
                      <a:pt x="3642" y="202"/>
                    </a:cubicBezTo>
                    <a:lnTo>
                      <a:pt x="1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5"/>
              <p:cNvSpPr/>
              <p:nvPr/>
            </p:nvSpPr>
            <p:spPr>
              <a:xfrm>
                <a:off x="3056295" y="4161410"/>
                <a:ext cx="246989" cy="293081"/>
              </a:xfrm>
              <a:custGeom>
                <a:avLst/>
                <a:gdLst/>
                <a:ahLst/>
                <a:cxnLst/>
                <a:rect l="l" t="t" r="r" b="b"/>
                <a:pathLst>
                  <a:path w="2690" h="3192" extrusionOk="0">
                    <a:moveTo>
                      <a:pt x="782" y="1"/>
                    </a:moveTo>
                    <a:lnTo>
                      <a:pt x="0" y="807"/>
                    </a:lnTo>
                    <a:lnTo>
                      <a:pt x="2495" y="3189"/>
                    </a:lnTo>
                    <a:cubicBezTo>
                      <a:pt x="2503" y="3191"/>
                      <a:pt x="2511" y="3192"/>
                      <a:pt x="2519" y="3192"/>
                    </a:cubicBezTo>
                    <a:cubicBezTo>
                      <a:pt x="2620" y="3192"/>
                      <a:pt x="2690" y="3045"/>
                      <a:pt x="2596" y="2975"/>
                    </a:cubicBezTo>
                    <a:lnTo>
                      <a:pt x="1613" y="644"/>
                    </a:lnTo>
                    <a:lnTo>
                      <a:pt x="1676" y="228"/>
                    </a:lnTo>
                    <a:lnTo>
                      <a:pt x="78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5"/>
              <p:cNvSpPr/>
              <p:nvPr/>
            </p:nvSpPr>
            <p:spPr>
              <a:xfrm>
                <a:off x="3960407" y="4351195"/>
                <a:ext cx="417219" cy="152050"/>
              </a:xfrm>
              <a:custGeom>
                <a:avLst/>
                <a:gdLst/>
                <a:ahLst/>
                <a:cxnLst/>
                <a:rect l="l" t="t" r="r" b="b"/>
                <a:pathLst>
                  <a:path w="4544" h="1656" extrusionOk="0">
                    <a:moveTo>
                      <a:pt x="348" y="0"/>
                    </a:moveTo>
                    <a:lnTo>
                      <a:pt x="70" y="1185"/>
                    </a:lnTo>
                    <a:cubicBezTo>
                      <a:pt x="0" y="1431"/>
                      <a:pt x="191" y="1655"/>
                      <a:pt x="441" y="1655"/>
                    </a:cubicBezTo>
                    <a:cubicBezTo>
                      <a:pt x="460" y="1655"/>
                      <a:pt x="479" y="1654"/>
                      <a:pt x="499" y="1651"/>
                    </a:cubicBezTo>
                    <a:lnTo>
                      <a:pt x="4418" y="1059"/>
                    </a:lnTo>
                    <a:cubicBezTo>
                      <a:pt x="4544" y="1034"/>
                      <a:pt x="4544" y="857"/>
                      <a:pt x="4418" y="832"/>
                    </a:cubicBezTo>
                    <a:lnTo>
                      <a:pt x="1482" y="278"/>
                    </a:lnTo>
                    <a:lnTo>
                      <a:pt x="1066" y="38"/>
                    </a:lnTo>
                    <a:lnTo>
                      <a:pt x="3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5"/>
              <p:cNvSpPr/>
              <p:nvPr/>
            </p:nvSpPr>
            <p:spPr>
              <a:xfrm>
                <a:off x="3687989" y="2188820"/>
                <a:ext cx="513811" cy="997414"/>
              </a:xfrm>
              <a:custGeom>
                <a:avLst/>
                <a:gdLst/>
                <a:ahLst/>
                <a:cxnLst/>
                <a:rect l="l" t="t" r="r" b="b"/>
                <a:pathLst>
                  <a:path w="5596" h="10863" extrusionOk="0">
                    <a:moveTo>
                      <a:pt x="3667" y="0"/>
                    </a:moveTo>
                    <a:cubicBezTo>
                      <a:pt x="2029" y="845"/>
                      <a:pt x="883" y="2218"/>
                      <a:pt x="719" y="4386"/>
                    </a:cubicBezTo>
                    <a:cubicBezTo>
                      <a:pt x="555" y="6540"/>
                      <a:pt x="731" y="7561"/>
                      <a:pt x="1" y="9930"/>
                    </a:cubicBezTo>
                    <a:lnTo>
                      <a:pt x="3982" y="10862"/>
                    </a:lnTo>
                    <a:cubicBezTo>
                      <a:pt x="3982" y="10862"/>
                      <a:pt x="4209" y="6528"/>
                      <a:pt x="4751" y="4990"/>
                    </a:cubicBezTo>
                    <a:cubicBezTo>
                      <a:pt x="5293" y="3466"/>
                      <a:pt x="5595" y="2256"/>
                      <a:pt x="5066" y="1424"/>
                    </a:cubicBezTo>
                    <a:cubicBezTo>
                      <a:pt x="4688" y="870"/>
                      <a:pt x="4209" y="391"/>
                      <a:pt x="3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5"/>
              <p:cNvSpPr/>
              <p:nvPr/>
            </p:nvSpPr>
            <p:spPr>
              <a:xfrm>
                <a:off x="4024678" y="2048800"/>
                <a:ext cx="203743" cy="276279"/>
              </a:xfrm>
              <a:custGeom>
                <a:avLst/>
                <a:gdLst/>
                <a:ahLst/>
                <a:cxnLst/>
                <a:rect l="l" t="t" r="r" b="b"/>
                <a:pathLst>
                  <a:path w="2219" h="3009" extrusionOk="0">
                    <a:moveTo>
                      <a:pt x="467" y="1"/>
                    </a:moveTo>
                    <a:cubicBezTo>
                      <a:pt x="467" y="1"/>
                      <a:pt x="794" y="1034"/>
                      <a:pt x="0" y="1525"/>
                    </a:cubicBezTo>
                    <a:cubicBezTo>
                      <a:pt x="538" y="2791"/>
                      <a:pt x="973" y="3009"/>
                      <a:pt x="1208" y="3009"/>
                    </a:cubicBezTo>
                    <a:cubicBezTo>
                      <a:pt x="1331" y="3009"/>
                      <a:pt x="1399" y="2949"/>
                      <a:pt x="1399" y="2949"/>
                    </a:cubicBezTo>
                    <a:cubicBezTo>
                      <a:pt x="1286" y="2395"/>
                      <a:pt x="1651" y="1841"/>
                      <a:pt x="2218" y="1740"/>
                    </a:cubicBezTo>
                    <a:lnTo>
                      <a:pt x="467" y="1"/>
                    </a:ln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5"/>
              <p:cNvSpPr/>
              <p:nvPr/>
            </p:nvSpPr>
            <p:spPr>
              <a:xfrm>
                <a:off x="4013201" y="1734420"/>
                <a:ext cx="558801" cy="397845"/>
              </a:xfrm>
              <a:custGeom>
                <a:avLst/>
                <a:gdLst/>
                <a:ahLst/>
                <a:cxnLst/>
                <a:rect l="l" t="t" r="r" b="b"/>
                <a:pathLst>
                  <a:path w="6086" h="4333" extrusionOk="0">
                    <a:moveTo>
                      <a:pt x="1640" y="0"/>
                    </a:moveTo>
                    <a:cubicBezTo>
                      <a:pt x="1476" y="0"/>
                      <a:pt x="1308" y="65"/>
                      <a:pt x="1096" y="262"/>
                    </a:cubicBezTo>
                    <a:cubicBezTo>
                      <a:pt x="1064" y="258"/>
                      <a:pt x="1033" y="255"/>
                      <a:pt x="1003" y="255"/>
                    </a:cubicBezTo>
                    <a:cubicBezTo>
                      <a:pt x="0" y="255"/>
                      <a:pt x="17" y="2658"/>
                      <a:pt x="176" y="3160"/>
                    </a:cubicBezTo>
                    <a:cubicBezTo>
                      <a:pt x="390" y="3815"/>
                      <a:pt x="655" y="3778"/>
                      <a:pt x="592" y="4332"/>
                    </a:cubicBezTo>
                    <a:cubicBezTo>
                      <a:pt x="592" y="4332"/>
                      <a:pt x="1695" y="2904"/>
                      <a:pt x="3155" y="2904"/>
                    </a:cubicBezTo>
                    <a:cubicBezTo>
                      <a:pt x="3396" y="2904"/>
                      <a:pt x="3648" y="2943"/>
                      <a:pt x="3906" y="3034"/>
                    </a:cubicBezTo>
                    <a:cubicBezTo>
                      <a:pt x="4069" y="3093"/>
                      <a:pt x="4221" y="3119"/>
                      <a:pt x="4362" y="3119"/>
                    </a:cubicBezTo>
                    <a:cubicBezTo>
                      <a:pt x="5738" y="3119"/>
                      <a:pt x="6086" y="619"/>
                      <a:pt x="4973" y="619"/>
                    </a:cubicBezTo>
                    <a:cubicBezTo>
                      <a:pt x="4915" y="619"/>
                      <a:pt x="4853" y="626"/>
                      <a:pt x="4788" y="640"/>
                    </a:cubicBezTo>
                    <a:cubicBezTo>
                      <a:pt x="4657" y="669"/>
                      <a:pt x="4525" y="682"/>
                      <a:pt x="4394" y="682"/>
                    </a:cubicBezTo>
                    <a:cubicBezTo>
                      <a:pt x="3676" y="682"/>
                      <a:pt x="2964" y="305"/>
                      <a:pt x="2431" y="199"/>
                    </a:cubicBezTo>
                    <a:cubicBezTo>
                      <a:pt x="2098" y="132"/>
                      <a:pt x="1873" y="0"/>
                      <a:pt x="1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5"/>
              <p:cNvSpPr/>
              <p:nvPr/>
            </p:nvSpPr>
            <p:spPr>
              <a:xfrm>
                <a:off x="4057916" y="1953678"/>
                <a:ext cx="322004" cy="311261"/>
              </a:xfrm>
              <a:custGeom>
                <a:avLst/>
                <a:gdLst/>
                <a:ahLst/>
                <a:cxnLst/>
                <a:rect l="l" t="t" r="r" b="b"/>
                <a:pathLst>
                  <a:path w="3507" h="3390" extrusionOk="0">
                    <a:moveTo>
                      <a:pt x="1366" y="1"/>
                    </a:moveTo>
                    <a:cubicBezTo>
                      <a:pt x="1245" y="1"/>
                      <a:pt x="1125" y="68"/>
                      <a:pt x="1062" y="193"/>
                    </a:cubicBezTo>
                    <a:lnTo>
                      <a:pt x="886" y="571"/>
                    </a:lnTo>
                    <a:cubicBezTo>
                      <a:pt x="893" y="469"/>
                      <a:pt x="757" y="356"/>
                      <a:pt x="615" y="356"/>
                    </a:cubicBezTo>
                    <a:cubicBezTo>
                      <a:pt x="493" y="356"/>
                      <a:pt x="365" y="439"/>
                      <a:pt x="319" y="684"/>
                    </a:cubicBezTo>
                    <a:cubicBezTo>
                      <a:pt x="205" y="1201"/>
                      <a:pt x="470" y="1251"/>
                      <a:pt x="470" y="1251"/>
                    </a:cubicBezTo>
                    <a:lnTo>
                      <a:pt x="319" y="1591"/>
                    </a:lnTo>
                    <a:lnTo>
                      <a:pt x="180" y="1894"/>
                    </a:lnTo>
                    <a:cubicBezTo>
                      <a:pt x="1" y="2432"/>
                      <a:pt x="1761" y="3389"/>
                      <a:pt x="2146" y="3389"/>
                    </a:cubicBezTo>
                    <a:cubicBezTo>
                      <a:pt x="2167" y="3389"/>
                      <a:pt x="2184" y="3386"/>
                      <a:pt x="2196" y="3381"/>
                    </a:cubicBezTo>
                    <a:cubicBezTo>
                      <a:pt x="2436" y="3280"/>
                      <a:pt x="2789" y="1919"/>
                      <a:pt x="2789" y="1919"/>
                    </a:cubicBezTo>
                    <a:lnTo>
                      <a:pt x="3192" y="2020"/>
                    </a:lnTo>
                    <a:cubicBezTo>
                      <a:pt x="3255" y="1503"/>
                      <a:pt x="3368" y="999"/>
                      <a:pt x="3507" y="495"/>
                    </a:cubicBezTo>
                    <a:cubicBezTo>
                      <a:pt x="3507" y="495"/>
                      <a:pt x="3398" y="143"/>
                      <a:pt x="2866" y="143"/>
                    </a:cubicBezTo>
                    <a:cubicBezTo>
                      <a:pt x="2745" y="143"/>
                      <a:pt x="2603" y="161"/>
                      <a:pt x="2436" y="205"/>
                    </a:cubicBezTo>
                    <a:cubicBezTo>
                      <a:pt x="2336" y="240"/>
                      <a:pt x="2234" y="257"/>
                      <a:pt x="2132" y="257"/>
                    </a:cubicBezTo>
                    <a:cubicBezTo>
                      <a:pt x="1937" y="257"/>
                      <a:pt x="1744" y="195"/>
                      <a:pt x="1579" y="79"/>
                    </a:cubicBezTo>
                    <a:cubicBezTo>
                      <a:pt x="1517" y="26"/>
                      <a:pt x="1441" y="1"/>
                      <a:pt x="1366" y="1"/>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5"/>
              <p:cNvSpPr/>
              <p:nvPr/>
            </p:nvSpPr>
            <p:spPr>
              <a:xfrm>
                <a:off x="3164546" y="2895717"/>
                <a:ext cx="208885" cy="108436"/>
              </a:xfrm>
              <a:custGeom>
                <a:avLst/>
                <a:gdLst/>
                <a:ahLst/>
                <a:cxnLst/>
                <a:rect l="l" t="t" r="r" b="b"/>
                <a:pathLst>
                  <a:path w="2275" h="1181" extrusionOk="0">
                    <a:moveTo>
                      <a:pt x="2274" y="1"/>
                    </a:moveTo>
                    <a:cubicBezTo>
                      <a:pt x="2274" y="1"/>
                      <a:pt x="397" y="316"/>
                      <a:pt x="19" y="631"/>
                    </a:cubicBezTo>
                    <a:cubicBezTo>
                      <a:pt x="1" y="1046"/>
                      <a:pt x="273" y="1181"/>
                      <a:pt x="634" y="1181"/>
                    </a:cubicBezTo>
                    <a:cubicBezTo>
                      <a:pt x="1302" y="1181"/>
                      <a:pt x="2274" y="719"/>
                      <a:pt x="2274" y="719"/>
                    </a:cubicBezTo>
                    <a:lnTo>
                      <a:pt x="2274" y="1"/>
                    </a:ln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5"/>
              <p:cNvSpPr/>
              <p:nvPr/>
            </p:nvSpPr>
            <p:spPr>
              <a:xfrm>
                <a:off x="3331651" y="2292298"/>
                <a:ext cx="742895" cy="675226"/>
              </a:xfrm>
              <a:custGeom>
                <a:avLst/>
                <a:gdLst/>
                <a:ahLst/>
                <a:cxnLst/>
                <a:rect l="l" t="t" r="r" b="b"/>
                <a:pathLst>
                  <a:path w="8091" h="7354" extrusionOk="0">
                    <a:moveTo>
                      <a:pt x="6908" y="1"/>
                    </a:moveTo>
                    <a:cubicBezTo>
                      <a:pt x="5494" y="1"/>
                      <a:pt x="3592" y="3876"/>
                      <a:pt x="3592" y="3876"/>
                    </a:cubicBezTo>
                    <a:lnTo>
                      <a:pt x="1" y="6661"/>
                    </a:lnTo>
                    <a:lnTo>
                      <a:pt x="454" y="7354"/>
                    </a:lnTo>
                    <a:lnTo>
                      <a:pt x="4398" y="5161"/>
                    </a:lnTo>
                    <a:cubicBezTo>
                      <a:pt x="4398" y="5161"/>
                      <a:pt x="8090" y="789"/>
                      <a:pt x="7410" y="197"/>
                    </a:cubicBezTo>
                    <a:cubicBezTo>
                      <a:pt x="7253" y="61"/>
                      <a:pt x="7085" y="1"/>
                      <a:pt x="6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3" name="Google Shape;663;p45"/>
            <p:cNvSpPr/>
            <p:nvPr/>
          </p:nvSpPr>
          <p:spPr>
            <a:xfrm rot="2699973" flipH="1">
              <a:off x="5078027" y="2057005"/>
              <a:ext cx="83873" cy="98313"/>
            </a:xfrm>
            <a:custGeom>
              <a:avLst/>
              <a:gdLst/>
              <a:ahLst/>
              <a:cxnLst/>
              <a:rect l="l" t="t" r="r" b="b"/>
              <a:pathLst>
                <a:path w="374" h="365" extrusionOk="0">
                  <a:moveTo>
                    <a:pt x="374" y="1"/>
                  </a:moveTo>
                  <a:lnTo>
                    <a:pt x="0" y="247"/>
                  </a:lnTo>
                  <a:lnTo>
                    <a:pt x="241" y="365"/>
                  </a:lnTo>
                  <a:lnTo>
                    <a:pt x="3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5"/>
            <p:cNvSpPr/>
            <p:nvPr/>
          </p:nvSpPr>
          <p:spPr>
            <a:xfrm rot="1745595" flipH="1">
              <a:off x="4978180" y="2153471"/>
              <a:ext cx="62273" cy="29878"/>
            </a:xfrm>
            <a:custGeom>
              <a:avLst/>
              <a:gdLst/>
              <a:ahLst/>
              <a:cxnLst/>
              <a:rect l="l" t="t" r="r" b="b"/>
              <a:pathLst>
                <a:path w="569" h="273" extrusionOk="0">
                  <a:moveTo>
                    <a:pt x="11" y="1"/>
                  </a:moveTo>
                  <a:lnTo>
                    <a:pt x="11" y="1"/>
                  </a:lnTo>
                  <a:cubicBezTo>
                    <a:pt x="11" y="1"/>
                    <a:pt x="0" y="180"/>
                    <a:pt x="221" y="257"/>
                  </a:cubicBezTo>
                  <a:cubicBezTo>
                    <a:pt x="254" y="267"/>
                    <a:pt x="287" y="273"/>
                    <a:pt x="321" y="273"/>
                  </a:cubicBezTo>
                  <a:cubicBezTo>
                    <a:pt x="416" y="273"/>
                    <a:pt x="508" y="230"/>
                    <a:pt x="569" y="154"/>
                  </a:cubicBezTo>
                  <a:lnTo>
                    <a:pt x="569" y="154"/>
                  </a:lnTo>
                  <a:cubicBezTo>
                    <a:pt x="569" y="155"/>
                    <a:pt x="528" y="190"/>
                    <a:pt x="333" y="190"/>
                  </a:cubicBezTo>
                  <a:cubicBezTo>
                    <a:pt x="139" y="190"/>
                    <a:pt x="11"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9476"/>
        <p:cNvGrpSpPr/>
        <p:nvPr/>
      </p:nvGrpSpPr>
      <p:grpSpPr>
        <a:xfrm>
          <a:off x="0" y="0"/>
          <a:ext cx="0" cy="0"/>
          <a:chOff x="0" y="0"/>
          <a:chExt cx="0" cy="0"/>
        </a:xfrm>
      </p:grpSpPr>
      <p:grpSp>
        <p:nvGrpSpPr>
          <p:cNvPr id="9477" name="Google Shape;9477;p84"/>
          <p:cNvGrpSpPr/>
          <p:nvPr/>
        </p:nvGrpSpPr>
        <p:grpSpPr>
          <a:xfrm>
            <a:off x="718875" y="3363288"/>
            <a:ext cx="2390414" cy="1024800"/>
            <a:chOff x="728925" y="3296613"/>
            <a:chExt cx="2390414" cy="1024800"/>
          </a:xfrm>
        </p:grpSpPr>
        <p:grpSp>
          <p:nvGrpSpPr>
            <p:cNvPr id="9478" name="Google Shape;9478;p84"/>
            <p:cNvGrpSpPr/>
            <p:nvPr/>
          </p:nvGrpSpPr>
          <p:grpSpPr>
            <a:xfrm>
              <a:off x="728925" y="3619800"/>
              <a:ext cx="2390414" cy="500893"/>
              <a:chOff x="728925" y="3619800"/>
              <a:chExt cx="2390414" cy="500893"/>
            </a:xfrm>
          </p:grpSpPr>
          <p:sp>
            <p:nvSpPr>
              <p:cNvPr id="9479" name="Google Shape;9479;p84"/>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480" name="Google Shape;9480;p84"/>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9481" name="Google Shape;9481;p84"/>
            <p:cNvGrpSpPr/>
            <p:nvPr/>
          </p:nvGrpSpPr>
          <p:grpSpPr>
            <a:xfrm>
              <a:off x="1348050" y="3296613"/>
              <a:ext cx="1706152" cy="1024800"/>
              <a:chOff x="1348050" y="3296613"/>
              <a:chExt cx="1706152" cy="1024800"/>
            </a:xfrm>
          </p:grpSpPr>
          <p:sp>
            <p:nvSpPr>
              <p:cNvPr id="9482" name="Google Shape;9482;p84"/>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483" name="Google Shape;9483;p84"/>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484" name="Google Shape;9484;p84"/>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485" name="Google Shape;9485;p84"/>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486" name="Google Shape;9486;p84"/>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9487" name="Google Shape;9487;p84"/>
            <p:cNvGrpSpPr/>
            <p:nvPr/>
          </p:nvGrpSpPr>
          <p:grpSpPr>
            <a:xfrm>
              <a:off x="1455707" y="3654858"/>
              <a:ext cx="1491150" cy="417657"/>
              <a:chOff x="1455707" y="3654858"/>
              <a:chExt cx="1491150" cy="417657"/>
            </a:xfrm>
          </p:grpSpPr>
          <p:sp>
            <p:nvSpPr>
              <p:cNvPr id="9488" name="Google Shape;9488;p84"/>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84"/>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84"/>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84"/>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84"/>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84"/>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84"/>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84"/>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84"/>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84"/>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84"/>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84"/>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84"/>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84"/>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84"/>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84"/>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84"/>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84"/>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84"/>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84"/>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9508" name="Google Shape;9508;p84"/>
          <p:cNvGraphicFramePr/>
          <p:nvPr/>
        </p:nvGraphicFramePr>
        <p:xfrm>
          <a:off x="5954575" y="2361200"/>
          <a:ext cx="2504100" cy="868600"/>
        </p:xfrm>
        <a:graphic>
          <a:graphicData uri="http://schemas.openxmlformats.org/drawingml/2006/table">
            <a:tbl>
              <a:tblPr>
                <a:noFill/>
                <a:tableStyleId>{6888427F-68BF-431F-9905-6A9FDE102BEB}</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9509" name="Google Shape;9509;p84"/>
          <p:cNvGrpSpPr/>
          <p:nvPr/>
        </p:nvGrpSpPr>
        <p:grpSpPr>
          <a:xfrm>
            <a:off x="727251" y="1188964"/>
            <a:ext cx="2396505" cy="976502"/>
            <a:chOff x="749309" y="1112739"/>
            <a:chExt cx="2371603" cy="976502"/>
          </a:xfrm>
        </p:grpSpPr>
        <p:grpSp>
          <p:nvGrpSpPr>
            <p:cNvPr id="9510" name="Google Shape;9510;p84"/>
            <p:cNvGrpSpPr/>
            <p:nvPr/>
          </p:nvGrpSpPr>
          <p:grpSpPr>
            <a:xfrm>
              <a:off x="1092126" y="1112739"/>
              <a:ext cx="2028786" cy="975464"/>
              <a:chOff x="1092126" y="1112739"/>
              <a:chExt cx="2028786" cy="975464"/>
            </a:xfrm>
          </p:grpSpPr>
          <p:sp>
            <p:nvSpPr>
              <p:cNvPr id="9511" name="Google Shape;9511;p84"/>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84"/>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84"/>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84"/>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84"/>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84"/>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84"/>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84"/>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84"/>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84"/>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84"/>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84"/>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84"/>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84"/>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84"/>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84"/>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84"/>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84"/>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84"/>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84"/>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84"/>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84"/>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84"/>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84"/>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5" name="Google Shape;9535;p84"/>
            <p:cNvGrpSpPr/>
            <p:nvPr/>
          </p:nvGrpSpPr>
          <p:grpSpPr>
            <a:xfrm>
              <a:off x="749309" y="1112739"/>
              <a:ext cx="314700" cy="975464"/>
              <a:chOff x="749309" y="1112739"/>
              <a:chExt cx="314700" cy="975464"/>
            </a:xfrm>
          </p:grpSpPr>
          <p:sp>
            <p:nvSpPr>
              <p:cNvPr id="9536" name="Google Shape;9536;p84"/>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84"/>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84"/>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84"/>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40" name="Google Shape;9540;p84"/>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84"/>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84"/>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84"/>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9544" name="Google Shape;9544;p84"/>
          <p:cNvGraphicFramePr/>
          <p:nvPr/>
        </p:nvGraphicFramePr>
        <p:xfrm>
          <a:off x="5954600" y="1188950"/>
          <a:ext cx="2504100" cy="976500"/>
        </p:xfrm>
        <a:graphic>
          <a:graphicData uri="http://schemas.openxmlformats.org/drawingml/2006/table">
            <a:tbl>
              <a:tblPr>
                <a:noFill/>
                <a:tableStyleId>{6888427F-68BF-431F-9905-6A9FDE102BEB}</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9545" name="Google Shape;9545;p84"/>
          <p:cNvGraphicFramePr/>
          <p:nvPr/>
        </p:nvGraphicFramePr>
        <p:xfrm>
          <a:off x="3375463" y="2361200"/>
          <a:ext cx="2363400" cy="868575"/>
        </p:xfrm>
        <a:graphic>
          <a:graphicData uri="http://schemas.openxmlformats.org/drawingml/2006/table">
            <a:tbl>
              <a:tblPr>
                <a:noFill/>
                <a:tableStyleId>{6888427F-68BF-431F-9905-6A9FDE102BEB}</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9546" name="Google Shape;9546;p84"/>
          <p:cNvGrpSpPr/>
          <p:nvPr/>
        </p:nvGrpSpPr>
        <p:grpSpPr>
          <a:xfrm>
            <a:off x="3377449" y="3352160"/>
            <a:ext cx="2363377" cy="1047062"/>
            <a:chOff x="3358399" y="3285485"/>
            <a:chExt cx="2363377" cy="1047062"/>
          </a:xfrm>
        </p:grpSpPr>
        <p:grpSp>
          <p:nvGrpSpPr>
            <p:cNvPr id="9547" name="Google Shape;9547;p84"/>
            <p:cNvGrpSpPr/>
            <p:nvPr/>
          </p:nvGrpSpPr>
          <p:grpSpPr>
            <a:xfrm>
              <a:off x="3358412" y="3285485"/>
              <a:ext cx="2363244" cy="139500"/>
              <a:chOff x="3358412" y="3285485"/>
              <a:chExt cx="2363244" cy="139500"/>
            </a:xfrm>
          </p:grpSpPr>
          <p:sp>
            <p:nvSpPr>
              <p:cNvPr id="9548" name="Google Shape;9548;p84"/>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84"/>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84"/>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84"/>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84"/>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3" name="Google Shape;9553;p84"/>
            <p:cNvGrpSpPr/>
            <p:nvPr/>
          </p:nvGrpSpPr>
          <p:grpSpPr>
            <a:xfrm>
              <a:off x="3358412" y="3466996"/>
              <a:ext cx="2363244" cy="139500"/>
              <a:chOff x="3358412" y="3466996"/>
              <a:chExt cx="2363244" cy="139500"/>
            </a:xfrm>
          </p:grpSpPr>
          <p:sp>
            <p:nvSpPr>
              <p:cNvPr id="9554" name="Google Shape;9554;p84"/>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84"/>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84"/>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84"/>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84"/>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9" name="Google Shape;9559;p84"/>
            <p:cNvGrpSpPr/>
            <p:nvPr/>
          </p:nvGrpSpPr>
          <p:grpSpPr>
            <a:xfrm>
              <a:off x="3358412" y="3648507"/>
              <a:ext cx="2363244" cy="139500"/>
              <a:chOff x="3358412" y="3648507"/>
              <a:chExt cx="2363244" cy="139500"/>
            </a:xfrm>
          </p:grpSpPr>
          <p:sp>
            <p:nvSpPr>
              <p:cNvPr id="9560" name="Google Shape;9560;p84"/>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84"/>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84"/>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84"/>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84"/>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5" name="Google Shape;9565;p84"/>
            <p:cNvGrpSpPr/>
            <p:nvPr/>
          </p:nvGrpSpPr>
          <p:grpSpPr>
            <a:xfrm>
              <a:off x="3358412" y="3830018"/>
              <a:ext cx="2363244" cy="139500"/>
              <a:chOff x="3358412" y="3830018"/>
              <a:chExt cx="2363244" cy="139500"/>
            </a:xfrm>
          </p:grpSpPr>
          <p:sp>
            <p:nvSpPr>
              <p:cNvPr id="9566" name="Google Shape;9566;p84"/>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84"/>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84"/>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84"/>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84"/>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1" name="Google Shape;9571;p84"/>
            <p:cNvGrpSpPr/>
            <p:nvPr/>
          </p:nvGrpSpPr>
          <p:grpSpPr>
            <a:xfrm>
              <a:off x="3358399" y="4011514"/>
              <a:ext cx="2363377" cy="139537"/>
              <a:chOff x="3294800" y="4134603"/>
              <a:chExt cx="2638876" cy="152400"/>
            </a:xfrm>
          </p:grpSpPr>
          <p:sp>
            <p:nvSpPr>
              <p:cNvPr id="9572" name="Google Shape;9572;p84"/>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84"/>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84"/>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84"/>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84"/>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7" name="Google Shape;9577;p84"/>
            <p:cNvGrpSpPr/>
            <p:nvPr/>
          </p:nvGrpSpPr>
          <p:grpSpPr>
            <a:xfrm>
              <a:off x="3358399" y="4193010"/>
              <a:ext cx="2363377" cy="139537"/>
              <a:chOff x="3294800" y="4134603"/>
              <a:chExt cx="2638876" cy="152400"/>
            </a:xfrm>
          </p:grpSpPr>
          <p:sp>
            <p:nvSpPr>
              <p:cNvPr id="9578" name="Google Shape;9578;p84"/>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84"/>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84"/>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84"/>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84"/>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9583" name="Google Shape;9583;p84"/>
          <p:cNvGraphicFramePr/>
          <p:nvPr/>
        </p:nvGraphicFramePr>
        <p:xfrm>
          <a:off x="728250" y="2361200"/>
          <a:ext cx="2369800" cy="889350"/>
        </p:xfrm>
        <a:graphic>
          <a:graphicData uri="http://schemas.openxmlformats.org/drawingml/2006/table">
            <a:tbl>
              <a:tblPr>
                <a:noFill/>
                <a:tableStyleId>{6888427F-68BF-431F-9905-6A9FDE102BEB}</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9584" name="Google Shape;9584;p84"/>
          <p:cNvGrpSpPr/>
          <p:nvPr/>
        </p:nvGrpSpPr>
        <p:grpSpPr>
          <a:xfrm>
            <a:off x="4177919" y="2765014"/>
            <a:ext cx="1302095" cy="60959"/>
            <a:chOff x="3558802" y="4011427"/>
            <a:chExt cx="1866000" cy="111300"/>
          </a:xfrm>
        </p:grpSpPr>
        <p:sp>
          <p:nvSpPr>
            <p:cNvPr id="9585" name="Google Shape;9585;p84"/>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84"/>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7" name="Google Shape;9587;p84"/>
          <p:cNvGrpSpPr/>
          <p:nvPr/>
        </p:nvGrpSpPr>
        <p:grpSpPr>
          <a:xfrm>
            <a:off x="4723407" y="3047174"/>
            <a:ext cx="914340" cy="60959"/>
            <a:chOff x="3558802" y="4011427"/>
            <a:chExt cx="1866000" cy="111300"/>
          </a:xfrm>
        </p:grpSpPr>
        <p:sp>
          <p:nvSpPr>
            <p:cNvPr id="9588" name="Google Shape;9588;p84"/>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84"/>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0" name="Google Shape;9590;p84"/>
          <p:cNvGrpSpPr/>
          <p:nvPr/>
        </p:nvGrpSpPr>
        <p:grpSpPr>
          <a:xfrm>
            <a:off x="5926924" y="3381697"/>
            <a:ext cx="2519825" cy="1001454"/>
            <a:chOff x="1906114" y="789980"/>
            <a:chExt cx="1487676" cy="606868"/>
          </a:xfrm>
        </p:grpSpPr>
        <p:cxnSp>
          <p:nvCxnSpPr>
            <p:cNvPr id="9591" name="Google Shape;9591;p84"/>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9592" name="Google Shape;9592;p84"/>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9593" name="Google Shape;9593;p84"/>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9594" name="Google Shape;9594;p84"/>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9595" name="Google Shape;9595;p84"/>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9596" name="Google Shape;9596;p84"/>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9597" name="Google Shape;9597;p84"/>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9598" name="Google Shape;9598;p84"/>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84"/>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84"/>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84"/>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84"/>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84"/>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84"/>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9605" name="Google Shape;9605;p84"/>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9606" name="Google Shape;9606;p84"/>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9607" name="Google Shape;9607;p84"/>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8" name="Google Shape;9608;p84"/>
          <p:cNvGrpSpPr/>
          <p:nvPr/>
        </p:nvGrpSpPr>
        <p:grpSpPr>
          <a:xfrm>
            <a:off x="3372612" y="1159008"/>
            <a:ext cx="2363393" cy="1005865"/>
            <a:chOff x="3292400" y="1193188"/>
            <a:chExt cx="2615240" cy="1131075"/>
          </a:xfrm>
        </p:grpSpPr>
        <p:sp>
          <p:nvSpPr>
            <p:cNvPr id="9609" name="Google Shape;9609;p84"/>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610" name="Google Shape;9610;p84"/>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611" name="Google Shape;9611;p84"/>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9612" name="Google Shape;9612;p84"/>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9613" name="Google Shape;9613;p84"/>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9614" name="Google Shape;9614;p84"/>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9615" name="Google Shape;9615;p84"/>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9616" name="Google Shape;9616;p84"/>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9617" name="Google Shape;9617;p84"/>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9618" name="Google Shape;9618;p84"/>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9619" name="Google Shape;9619;p84"/>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9620" name="Google Shape;9620;p84"/>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9621" name="Google Shape;9621;p84"/>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9622" name="Google Shape;9622;p84"/>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9623" name="Google Shape;9623;p84"/>
            <p:cNvGrpSpPr/>
            <p:nvPr/>
          </p:nvGrpSpPr>
          <p:grpSpPr>
            <a:xfrm>
              <a:off x="3748438" y="1378608"/>
              <a:ext cx="2159202" cy="903971"/>
              <a:chOff x="1683525" y="2179850"/>
              <a:chExt cx="4519050" cy="2134525"/>
            </a:xfrm>
          </p:grpSpPr>
          <p:sp>
            <p:nvSpPr>
              <p:cNvPr id="9624" name="Google Shape;9624;p84"/>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625" name="Google Shape;9625;p84"/>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626" name="Google Shape;9626;p84"/>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627" name="Google Shape;9627;p84"/>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628" name="Google Shape;9628;p84"/>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629" name="Google Shape;9629;p84"/>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630" name="Google Shape;9630;p84"/>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631" name="Google Shape;9631;p84"/>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632" name="Google Shape;9632;p84"/>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633" name="Google Shape;9633;p84"/>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634" name="Google Shape;9634;p84"/>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635" name="Google Shape;9635;p84"/>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9639"/>
        <p:cNvGrpSpPr/>
        <p:nvPr/>
      </p:nvGrpSpPr>
      <p:grpSpPr>
        <a:xfrm>
          <a:off x="0" y="0"/>
          <a:ext cx="0" cy="0"/>
          <a:chOff x="0" y="0"/>
          <a:chExt cx="0" cy="0"/>
        </a:xfrm>
      </p:grpSpPr>
      <p:grpSp>
        <p:nvGrpSpPr>
          <p:cNvPr id="9640" name="Google Shape;9640;p85"/>
          <p:cNvGrpSpPr/>
          <p:nvPr/>
        </p:nvGrpSpPr>
        <p:grpSpPr>
          <a:xfrm>
            <a:off x="4814684" y="1191441"/>
            <a:ext cx="745431" cy="718863"/>
            <a:chOff x="4249973" y="1201875"/>
            <a:chExt cx="1958568" cy="1888762"/>
          </a:xfrm>
        </p:grpSpPr>
        <p:sp>
          <p:nvSpPr>
            <p:cNvPr id="9641" name="Google Shape;9641;p85"/>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42" name="Google Shape;9642;p85"/>
            <p:cNvGrpSpPr/>
            <p:nvPr/>
          </p:nvGrpSpPr>
          <p:grpSpPr>
            <a:xfrm>
              <a:off x="5853086" y="1789142"/>
              <a:ext cx="355454" cy="1048099"/>
              <a:chOff x="5576108" y="2016725"/>
              <a:chExt cx="565200" cy="1666560"/>
            </a:xfrm>
          </p:grpSpPr>
          <p:sp>
            <p:nvSpPr>
              <p:cNvPr id="9643" name="Google Shape;9643;p85"/>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644" name="Google Shape;9644;p85"/>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5" name="Google Shape;9645;p85"/>
            <p:cNvGrpSpPr/>
            <p:nvPr/>
          </p:nvGrpSpPr>
          <p:grpSpPr>
            <a:xfrm>
              <a:off x="4869455" y="2691676"/>
              <a:ext cx="1013897" cy="398961"/>
              <a:chOff x="4012057" y="3451825"/>
              <a:chExt cx="1612175" cy="634379"/>
            </a:xfrm>
          </p:grpSpPr>
          <p:sp>
            <p:nvSpPr>
              <p:cNvPr id="9646" name="Google Shape;9646;p85"/>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647" name="Google Shape;9647;p85"/>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8" name="Google Shape;9648;p85"/>
            <p:cNvGrpSpPr/>
            <p:nvPr/>
          </p:nvGrpSpPr>
          <p:grpSpPr>
            <a:xfrm>
              <a:off x="4276937" y="2155961"/>
              <a:ext cx="651965" cy="891358"/>
              <a:chOff x="3069908" y="2599997"/>
              <a:chExt cx="1036675" cy="1417328"/>
            </a:xfrm>
          </p:grpSpPr>
          <p:sp>
            <p:nvSpPr>
              <p:cNvPr id="9649" name="Google Shape;9649;p85"/>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650" name="Google Shape;9650;p85"/>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1" name="Google Shape;9651;p85"/>
            <p:cNvGrpSpPr/>
            <p:nvPr/>
          </p:nvGrpSpPr>
          <p:grpSpPr>
            <a:xfrm>
              <a:off x="5054918" y="1201875"/>
              <a:ext cx="999548" cy="602711"/>
              <a:chOff x="4306958" y="1082925"/>
              <a:chExt cx="1589359" cy="958358"/>
            </a:xfrm>
          </p:grpSpPr>
          <p:sp>
            <p:nvSpPr>
              <p:cNvPr id="9652" name="Google Shape;9652;p85"/>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653" name="Google Shape;9653;p85"/>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4" name="Google Shape;9654;p85"/>
            <p:cNvGrpSpPr/>
            <p:nvPr/>
          </p:nvGrpSpPr>
          <p:grpSpPr>
            <a:xfrm>
              <a:off x="4249973" y="1303451"/>
              <a:ext cx="799317" cy="841334"/>
              <a:chOff x="3027033" y="1244439"/>
              <a:chExt cx="1270977" cy="1337786"/>
            </a:xfrm>
          </p:grpSpPr>
          <p:sp>
            <p:nvSpPr>
              <p:cNvPr id="9655" name="Google Shape;9655;p85"/>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656" name="Google Shape;9656;p85"/>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57" name="Google Shape;9657;p85"/>
          <p:cNvGrpSpPr/>
          <p:nvPr/>
        </p:nvGrpSpPr>
        <p:grpSpPr>
          <a:xfrm>
            <a:off x="731057" y="2069890"/>
            <a:ext cx="761767" cy="729896"/>
            <a:chOff x="2657744" y="2337745"/>
            <a:chExt cx="832987" cy="798137"/>
          </a:xfrm>
        </p:grpSpPr>
        <p:sp>
          <p:nvSpPr>
            <p:cNvPr id="9658" name="Google Shape;9658;p85"/>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85"/>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85"/>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85"/>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85"/>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85"/>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4" name="Google Shape;9664;p85"/>
          <p:cNvGrpSpPr/>
          <p:nvPr/>
        </p:nvGrpSpPr>
        <p:grpSpPr>
          <a:xfrm>
            <a:off x="3242022" y="2073097"/>
            <a:ext cx="685569" cy="723586"/>
            <a:chOff x="3398134" y="2057755"/>
            <a:chExt cx="704087" cy="743130"/>
          </a:xfrm>
        </p:grpSpPr>
        <p:grpSp>
          <p:nvGrpSpPr>
            <p:cNvPr id="9665" name="Google Shape;9665;p85"/>
            <p:cNvGrpSpPr/>
            <p:nvPr/>
          </p:nvGrpSpPr>
          <p:grpSpPr>
            <a:xfrm>
              <a:off x="3398134" y="2290183"/>
              <a:ext cx="315300" cy="219900"/>
              <a:chOff x="3398134" y="2290183"/>
              <a:chExt cx="315300" cy="219900"/>
            </a:xfrm>
          </p:grpSpPr>
          <p:sp>
            <p:nvSpPr>
              <p:cNvPr id="9666" name="Google Shape;9666;p85"/>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667" name="Google Shape;9667;p85"/>
              <p:cNvCxnSpPr>
                <a:stCxn id="9666"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9668" name="Google Shape;9668;p85"/>
            <p:cNvGrpSpPr/>
            <p:nvPr/>
          </p:nvGrpSpPr>
          <p:grpSpPr>
            <a:xfrm>
              <a:off x="3547823" y="2467358"/>
              <a:ext cx="219900" cy="333527"/>
              <a:chOff x="3547823" y="2467358"/>
              <a:chExt cx="219900" cy="333527"/>
            </a:xfrm>
          </p:grpSpPr>
          <p:sp>
            <p:nvSpPr>
              <p:cNvPr id="9669" name="Google Shape;9669;p85"/>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670" name="Google Shape;9670;p85"/>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9671" name="Google Shape;9671;p85"/>
            <p:cNvGrpSpPr/>
            <p:nvPr/>
          </p:nvGrpSpPr>
          <p:grpSpPr>
            <a:xfrm>
              <a:off x="3734138" y="2467358"/>
              <a:ext cx="219900" cy="333527"/>
              <a:chOff x="3734138" y="2467358"/>
              <a:chExt cx="219900" cy="333527"/>
            </a:xfrm>
          </p:grpSpPr>
          <p:sp>
            <p:nvSpPr>
              <p:cNvPr id="9672" name="Google Shape;9672;p85"/>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673" name="Google Shape;9673;p85"/>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9674" name="Google Shape;9674;p85"/>
            <p:cNvGrpSpPr/>
            <p:nvPr/>
          </p:nvGrpSpPr>
          <p:grpSpPr>
            <a:xfrm>
              <a:off x="3787560" y="2288011"/>
              <a:ext cx="314661" cy="219900"/>
              <a:chOff x="3787560" y="2288011"/>
              <a:chExt cx="314661" cy="219900"/>
            </a:xfrm>
          </p:grpSpPr>
          <p:sp>
            <p:nvSpPr>
              <p:cNvPr id="9675" name="Google Shape;9675;p85"/>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676" name="Google Shape;9676;p85"/>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9677" name="Google Shape;9677;p85"/>
            <p:cNvGrpSpPr/>
            <p:nvPr/>
          </p:nvGrpSpPr>
          <p:grpSpPr>
            <a:xfrm>
              <a:off x="3637290" y="2057755"/>
              <a:ext cx="219900" cy="335499"/>
              <a:chOff x="3637290" y="2057755"/>
              <a:chExt cx="219900" cy="335499"/>
            </a:xfrm>
          </p:grpSpPr>
          <p:sp>
            <p:nvSpPr>
              <p:cNvPr id="9678" name="Google Shape;9678;p85"/>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9679" name="Google Shape;9679;p85"/>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9680" name="Google Shape;9680;p85"/>
          <p:cNvGrpSpPr/>
          <p:nvPr/>
        </p:nvGrpSpPr>
        <p:grpSpPr>
          <a:xfrm>
            <a:off x="4917244" y="2079792"/>
            <a:ext cx="710153" cy="710153"/>
            <a:chOff x="5007123" y="2079403"/>
            <a:chExt cx="687600" cy="687600"/>
          </a:xfrm>
        </p:grpSpPr>
        <p:sp>
          <p:nvSpPr>
            <p:cNvPr id="9681" name="Google Shape;9681;p85"/>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85"/>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85"/>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85"/>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5" name="Google Shape;9685;p85"/>
          <p:cNvGrpSpPr/>
          <p:nvPr/>
        </p:nvGrpSpPr>
        <p:grpSpPr>
          <a:xfrm>
            <a:off x="5726681" y="2074299"/>
            <a:ext cx="720998" cy="721183"/>
            <a:chOff x="5797446" y="2063053"/>
            <a:chExt cx="698100" cy="698280"/>
          </a:xfrm>
        </p:grpSpPr>
        <p:sp>
          <p:nvSpPr>
            <p:cNvPr id="9686" name="Google Shape;9686;p85"/>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85"/>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85"/>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85"/>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0" name="Google Shape;9690;p85"/>
          <p:cNvGrpSpPr/>
          <p:nvPr/>
        </p:nvGrpSpPr>
        <p:grpSpPr>
          <a:xfrm>
            <a:off x="8171828" y="3719904"/>
            <a:ext cx="280585" cy="673164"/>
            <a:chOff x="8075075" y="3754290"/>
            <a:chExt cx="255612" cy="613194"/>
          </a:xfrm>
        </p:grpSpPr>
        <p:grpSp>
          <p:nvGrpSpPr>
            <p:cNvPr id="9691" name="Google Shape;9691;p85"/>
            <p:cNvGrpSpPr/>
            <p:nvPr/>
          </p:nvGrpSpPr>
          <p:grpSpPr>
            <a:xfrm>
              <a:off x="8075075" y="3754290"/>
              <a:ext cx="255612" cy="613194"/>
              <a:chOff x="8075075" y="3754290"/>
              <a:chExt cx="255612" cy="613194"/>
            </a:xfrm>
          </p:grpSpPr>
          <p:sp>
            <p:nvSpPr>
              <p:cNvPr id="9692" name="Google Shape;9692;p85"/>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85"/>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94" name="Google Shape;9694;p85"/>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5" name="Google Shape;9695;p85"/>
          <p:cNvGrpSpPr/>
          <p:nvPr/>
        </p:nvGrpSpPr>
        <p:grpSpPr>
          <a:xfrm>
            <a:off x="5288887" y="3708700"/>
            <a:ext cx="470352" cy="683745"/>
            <a:chOff x="1697726" y="3244179"/>
            <a:chExt cx="788124" cy="1146069"/>
          </a:xfrm>
        </p:grpSpPr>
        <p:sp>
          <p:nvSpPr>
            <p:cNvPr id="9696" name="Google Shape;9696;p85"/>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85"/>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98" name="Google Shape;9698;p85"/>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99" name="Google Shape;9699;p85"/>
          <p:cNvGrpSpPr/>
          <p:nvPr/>
        </p:nvGrpSpPr>
        <p:grpSpPr>
          <a:xfrm>
            <a:off x="5910037" y="3719902"/>
            <a:ext cx="293891" cy="293845"/>
            <a:chOff x="6134814" y="3754290"/>
            <a:chExt cx="293891" cy="293845"/>
          </a:xfrm>
        </p:grpSpPr>
        <p:sp>
          <p:nvSpPr>
            <p:cNvPr id="9700" name="Google Shape;9700;p85"/>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85"/>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2" name="Google Shape;9702;p85"/>
          <p:cNvGrpSpPr/>
          <p:nvPr/>
        </p:nvGrpSpPr>
        <p:grpSpPr>
          <a:xfrm>
            <a:off x="5910037" y="4098574"/>
            <a:ext cx="293891" cy="293891"/>
            <a:chOff x="6134814" y="4086186"/>
            <a:chExt cx="293891" cy="293891"/>
          </a:xfrm>
        </p:grpSpPr>
        <p:sp>
          <p:nvSpPr>
            <p:cNvPr id="9703" name="Google Shape;9703;p85"/>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85"/>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05" name="Google Shape;9705;p85"/>
          <p:cNvSpPr/>
          <p:nvPr/>
        </p:nvSpPr>
        <p:spPr>
          <a:xfrm>
            <a:off x="6948464" y="37191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85"/>
          <p:cNvSpPr/>
          <p:nvPr/>
        </p:nvSpPr>
        <p:spPr>
          <a:xfrm rot="10800000">
            <a:off x="6354727" y="37168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07" name="Google Shape;9707;p85"/>
          <p:cNvGrpSpPr/>
          <p:nvPr/>
        </p:nvGrpSpPr>
        <p:grpSpPr>
          <a:xfrm>
            <a:off x="7835013" y="2927266"/>
            <a:ext cx="622883" cy="621944"/>
            <a:chOff x="1187048" y="238125"/>
            <a:chExt cx="5256397" cy="5248476"/>
          </a:xfrm>
        </p:grpSpPr>
        <p:sp>
          <p:nvSpPr>
            <p:cNvPr id="9708" name="Google Shape;9708;p85"/>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85"/>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85"/>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85"/>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2" name="Google Shape;9712;p85"/>
          <p:cNvGrpSpPr/>
          <p:nvPr/>
        </p:nvGrpSpPr>
        <p:grpSpPr>
          <a:xfrm>
            <a:off x="2292118" y="2936875"/>
            <a:ext cx="1310987" cy="612407"/>
            <a:chOff x="238125" y="1188750"/>
            <a:chExt cx="7140450" cy="3335550"/>
          </a:xfrm>
        </p:grpSpPr>
        <p:sp>
          <p:nvSpPr>
            <p:cNvPr id="9713" name="Google Shape;9713;p85"/>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85"/>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85"/>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85"/>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85"/>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8" name="Google Shape;9718;p85"/>
          <p:cNvGrpSpPr/>
          <p:nvPr/>
        </p:nvGrpSpPr>
        <p:grpSpPr>
          <a:xfrm>
            <a:off x="6617990" y="2927430"/>
            <a:ext cx="1110299" cy="621702"/>
            <a:chOff x="238125" y="1335475"/>
            <a:chExt cx="5418735" cy="3034175"/>
          </a:xfrm>
        </p:grpSpPr>
        <p:sp>
          <p:nvSpPr>
            <p:cNvPr id="9719" name="Google Shape;9719;p85"/>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85"/>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85"/>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2" name="Google Shape;9722;p85"/>
          <p:cNvGrpSpPr/>
          <p:nvPr/>
        </p:nvGrpSpPr>
        <p:grpSpPr>
          <a:xfrm>
            <a:off x="5435649" y="2924327"/>
            <a:ext cx="1074451" cy="627181"/>
            <a:chOff x="5359127" y="2910889"/>
            <a:chExt cx="1097723" cy="640831"/>
          </a:xfrm>
        </p:grpSpPr>
        <p:grpSp>
          <p:nvGrpSpPr>
            <p:cNvPr id="9723" name="Google Shape;9723;p85"/>
            <p:cNvGrpSpPr/>
            <p:nvPr/>
          </p:nvGrpSpPr>
          <p:grpSpPr>
            <a:xfrm>
              <a:off x="5929791" y="3263088"/>
              <a:ext cx="527060" cy="287097"/>
              <a:chOff x="5929791" y="3263088"/>
              <a:chExt cx="527060" cy="287097"/>
            </a:xfrm>
          </p:grpSpPr>
          <p:sp>
            <p:nvSpPr>
              <p:cNvPr id="9724" name="Google Shape;9724;p85"/>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725" name="Google Shape;9725;p85"/>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726" name="Google Shape;9726;p85"/>
            <p:cNvGrpSpPr/>
            <p:nvPr/>
          </p:nvGrpSpPr>
          <p:grpSpPr>
            <a:xfrm>
              <a:off x="5359127" y="3263089"/>
              <a:ext cx="526428" cy="288631"/>
              <a:chOff x="5359127" y="3263089"/>
              <a:chExt cx="526428" cy="288631"/>
            </a:xfrm>
          </p:grpSpPr>
          <p:sp>
            <p:nvSpPr>
              <p:cNvPr id="9727" name="Google Shape;9727;p85"/>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728" name="Google Shape;9728;p85"/>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729" name="Google Shape;9729;p85"/>
            <p:cNvGrpSpPr/>
            <p:nvPr/>
          </p:nvGrpSpPr>
          <p:grpSpPr>
            <a:xfrm>
              <a:off x="5551525" y="2910889"/>
              <a:ext cx="520901" cy="610283"/>
              <a:chOff x="5551525" y="2910889"/>
              <a:chExt cx="520901" cy="610283"/>
            </a:xfrm>
          </p:grpSpPr>
          <p:sp>
            <p:nvSpPr>
              <p:cNvPr id="9730" name="Google Shape;9730;p85"/>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731" name="Google Shape;9731;p85"/>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732" name="Google Shape;9732;p85"/>
            <p:cNvGrpSpPr/>
            <p:nvPr/>
          </p:nvGrpSpPr>
          <p:grpSpPr>
            <a:xfrm>
              <a:off x="5743962" y="2919100"/>
              <a:ext cx="623674" cy="284502"/>
              <a:chOff x="5743962" y="2919100"/>
              <a:chExt cx="623674" cy="284502"/>
            </a:xfrm>
          </p:grpSpPr>
          <p:sp>
            <p:nvSpPr>
              <p:cNvPr id="9733" name="Google Shape;9733;p85"/>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734" name="Google Shape;9734;p85"/>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9735" name="Google Shape;9735;p85"/>
          <p:cNvGrpSpPr/>
          <p:nvPr/>
        </p:nvGrpSpPr>
        <p:grpSpPr>
          <a:xfrm>
            <a:off x="7586863" y="2075038"/>
            <a:ext cx="874976" cy="719600"/>
            <a:chOff x="7608988" y="2093194"/>
            <a:chExt cx="817276" cy="672147"/>
          </a:xfrm>
        </p:grpSpPr>
        <p:cxnSp>
          <p:nvCxnSpPr>
            <p:cNvPr id="9736" name="Google Shape;9736;p85"/>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737" name="Google Shape;9737;p85"/>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738" name="Google Shape;9738;p85"/>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739" name="Google Shape;9739;p85"/>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740" name="Google Shape;9740;p85"/>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9741" name="Google Shape;9741;p85"/>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9742" name="Google Shape;9742;p85"/>
            <p:cNvGrpSpPr/>
            <p:nvPr/>
          </p:nvGrpSpPr>
          <p:grpSpPr>
            <a:xfrm>
              <a:off x="7721175" y="2093194"/>
              <a:ext cx="599587" cy="623846"/>
              <a:chOff x="7721175" y="2093194"/>
              <a:chExt cx="599587" cy="623846"/>
            </a:xfrm>
          </p:grpSpPr>
          <p:grpSp>
            <p:nvGrpSpPr>
              <p:cNvPr id="9743" name="Google Shape;9743;p85"/>
              <p:cNvGrpSpPr/>
              <p:nvPr/>
            </p:nvGrpSpPr>
            <p:grpSpPr>
              <a:xfrm>
                <a:off x="7721175" y="2093194"/>
                <a:ext cx="291605" cy="623846"/>
                <a:chOff x="9405575" y="2061418"/>
                <a:chExt cx="291605" cy="623846"/>
              </a:xfrm>
            </p:grpSpPr>
            <p:sp>
              <p:nvSpPr>
                <p:cNvPr id="9744" name="Google Shape;9744;p85"/>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85"/>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85"/>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85"/>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85"/>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85"/>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85"/>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1" name="Google Shape;9751;p85"/>
              <p:cNvGrpSpPr/>
              <p:nvPr/>
            </p:nvGrpSpPr>
            <p:grpSpPr>
              <a:xfrm flipH="1">
                <a:off x="8029157" y="2093194"/>
                <a:ext cx="291605" cy="623846"/>
                <a:chOff x="9405575" y="2061418"/>
                <a:chExt cx="291605" cy="623846"/>
              </a:xfrm>
            </p:grpSpPr>
            <p:sp>
              <p:nvSpPr>
                <p:cNvPr id="9752" name="Google Shape;9752;p85"/>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85"/>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85"/>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85"/>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85"/>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85"/>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85"/>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759" name="Google Shape;9759;p85"/>
          <p:cNvGrpSpPr/>
          <p:nvPr/>
        </p:nvGrpSpPr>
        <p:grpSpPr>
          <a:xfrm>
            <a:off x="4031299" y="1191441"/>
            <a:ext cx="712557" cy="785901"/>
            <a:chOff x="4206459" y="1191441"/>
            <a:chExt cx="712557" cy="785901"/>
          </a:xfrm>
        </p:grpSpPr>
        <p:sp>
          <p:nvSpPr>
            <p:cNvPr id="9760" name="Google Shape;9760;p85"/>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85"/>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85"/>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85"/>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64" name="Google Shape;9764;p85"/>
            <p:cNvGrpSpPr/>
            <p:nvPr/>
          </p:nvGrpSpPr>
          <p:grpSpPr>
            <a:xfrm>
              <a:off x="4644280" y="1290523"/>
              <a:ext cx="143716" cy="29463"/>
              <a:chOff x="4644280" y="1290523"/>
              <a:chExt cx="143716" cy="29463"/>
            </a:xfrm>
          </p:grpSpPr>
          <p:sp>
            <p:nvSpPr>
              <p:cNvPr id="9765" name="Google Shape;9765;p85"/>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85"/>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85"/>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85"/>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9" name="Google Shape;9769;p85"/>
            <p:cNvGrpSpPr/>
            <p:nvPr/>
          </p:nvGrpSpPr>
          <p:grpSpPr>
            <a:xfrm>
              <a:off x="4356567" y="1191441"/>
              <a:ext cx="143690" cy="29488"/>
              <a:chOff x="4356567" y="1191441"/>
              <a:chExt cx="143690" cy="29488"/>
            </a:xfrm>
          </p:grpSpPr>
          <p:sp>
            <p:nvSpPr>
              <p:cNvPr id="9770" name="Google Shape;9770;p85"/>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85"/>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85"/>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85"/>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4" name="Google Shape;9774;p85"/>
            <p:cNvGrpSpPr/>
            <p:nvPr/>
          </p:nvGrpSpPr>
          <p:grpSpPr>
            <a:xfrm>
              <a:off x="4339009" y="1863727"/>
              <a:ext cx="143703" cy="29476"/>
              <a:chOff x="4339009" y="1863727"/>
              <a:chExt cx="143703" cy="29476"/>
            </a:xfrm>
          </p:grpSpPr>
          <p:sp>
            <p:nvSpPr>
              <p:cNvPr id="9775" name="Google Shape;9775;p85"/>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85"/>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85"/>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85"/>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9" name="Google Shape;9779;p85"/>
            <p:cNvGrpSpPr/>
            <p:nvPr/>
          </p:nvGrpSpPr>
          <p:grpSpPr>
            <a:xfrm>
              <a:off x="4206459" y="1607315"/>
              <a:ext cx="29539" cy="142899"/>
              <a:chOff x="4206459" y="1607315"/>
              <a:chExt cx="29539" cy="142899"/>
            </a:xfrm>
          </p:grpSpPr>
          <p:sp>
            <p:nvSpPr>
              <p:cNvPr id="9780" name="Google Shape;9780;p85"/>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85"/>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85"/>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85"/>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84" name="Google Shape;9784;p85"/>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85"/>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85"/>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85"/>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8" name="Google Shape;9788;p85"/>
            <p:cNvGrpSpPr/>
            <p:nvPr/>
          </p:nvGrpSpPr>
          <p:grpSpPr>
            <a:xfrm>
              <a:off x="4889463" y="1423737"/>
              <a:ext cx="29552" cy="142899"/>
              <a:chOff x="4889463" y="1423737"/>
              <a:chExt cx="29552" cy="142899"/>
            </a:xfrm>
          </p:grpSpPr>
          <p:sp>
            <p:nvSpPr>
              <p:cNvPr id="9789" name="Google Shape;9789;p85"/>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85"/>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85"/>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85"/>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3" name="Google Shape;9793;p85"/>
            <p:cNvGrpSpPr/>
            <p:nvPr/>
          </p:nvGrpSpPr>
          <p:grpSpPr>
            <a:xfrm>
              <a:off x="4771663" y="1876896"/>
              <a:ext cx="108651" cy="100447"/>
              <a:chOff x="4771663" y="1876896"/>
              <a:chExt cx="108651" cy="100447"/>
            </a:xfrm>
          </p:grpSpPr>
          <p:sp>
            <p:nvSpPr>
              <p:cNvPr id="9794" name="Google Shape;9794;p85"/>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85"/>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85"/>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85"/>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98" name="Google Shape;9798;p85"/>
          <p:cNvGrpSpPr/>
          <p:nvPr/>
        </p:nvGrpSpPr>
        <p:grpSpPr>
          <a:xfrm>
            <a:off x="4026774" y="2074664"/>
            <a:ext cx="791287" cy="720350"/>
            <a:chOff x="267375" y="1071875"/>
            <a:chExt cx="470500" cy="428550"/>
          </a:xfrm>
        </p:grpSpPr>
        <p:sp>
          <p:nvSpPr>
            <p:cNvPr id="9799" name="Google Shape;9799;p85"/>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85"/>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85"/>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85"/>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85"/>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85"/>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85"/>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85"/>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7" name="Google Shape;9807;p85"/>
          <p:cNvGrpSpPr/>
          <p:nvPr/>
        </p:nvGrpSpPr>
        <p:grpSpPr>
          <a:xfrm>
            <a:off x="727269" y="3719294"/>
            <a:ext cx="1408444" cy="673166"/>
            <a:chOff x="712664" y="3693287"/>
            <a:chExt cx="1460738" cy="698160"/>
          </a:xfrm>
        </p:grpSpPr>
        <p:grpSp>
          <p:nvGrpSpPr>
            <p:cNvPr id="9808" name="Google Shape;9808;p85"/>
            <p:cNvGrpSpPr/>
            <p:nvPr/>
          </p:nvGrpSpPr>
          <p:grpSpPr>
            <a:xfrm>
              <a:off x="1380079" y="4133090"/>
              <a:ext cx="234048" cy="258099"/>
              <a:chOff x="1380079" y="4133090"/>
              <a:chExt cx="234048" cy="258099"/>
            </a:xfrm>
          </p:grpSpPr>
          <p:sp>
            <p:nvSpPr>
              <p:cNvPr id="9809" name="Google Shape;9809;p85"/>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85"/>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85"/>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2" name="Google Shape;9812;p85"/>
            <p:cNvGrpSpPr/>
            <p:nvPr/>
          </p:nvGrpSpPr>
          <p:grpSpPr>
            <a:xfrm>
              <a:off x="884610" y="3864082"/>
              <a:ext cx="1118566" cy="527275"/>
              <a:chOff x="890961" y="3865463"/>
              <a:chExt cx="1115221" cy="525698"/>
            </a:xfrm>
          </p:grpSpPr>
          <p:sp>
            <p:nvSpPr>
              <p:cNvPr id="9813" name="Google Shape;9813;p85"/>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85"/>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85"/>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6" name="Google Shape;9816;p85"/>
            <p:cNvGrpSpPr/>
            <p:nvPr/>
          </p:nvGrpSpPr>
          <p:grpSpPr>
            <a:xfrm>
              <a:off x="712664" y="3693287"/>
              <a:ext cx="1460738" cy="698160"/>
              <a:chOff x="712664" y="3693025"/>
              <a:chExt cx="1460738" cy="698160"/>
            </a:xfrm>
          </p:grpSpPr>
          <p:sp>
            <p:nvSpPr>
              <p:cNvPr id="9817" name="Google Shape;9817;p85"/>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85"/>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85"/>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85"/>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85"/>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85"/>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23" name="Google Shape;9823;p85"/>
          <p:cNvGrpSpPr/>
          <p:nvPr/>
        </p:nvGrpSpPr>
        <p:grpSpPr>
          <a:xfrm>
            <a:off x="3164985" y="1191441"/>
            <a:ext cx="795485" cy="738831"/>
            <a:chOff x="3348603" y="1236445"/>
            <a:chExt cx="749256" cy="695894"/>
          </a:xfrm>
        </p:grpSpPr>
        <p:grpSp>
          <p:nvGrpSpPr>
            <p:cNvPr id="9824" name="Google Shape;9824;p85"/>
            <p:cNvGrpSpPr/>
            <p:nvPr/>
          </p:nvGrpSpPr>
          <p:grpSpPr>
            <a:xfrm>
              <a:off x="3583779" y="1236445"/>
              <a:ext cx="293795" cy="285811"/>
              <a:chOff x="3750225" y="1774000"/>
              <a:chExt cx="149575" cy="145525"/>
            </a:xfrm>
          </p:grpSpPr>
          <p:sp>
            <p:nvSpPr>
              <p:cNvPr id="9825" name="Google Shape;9825;p85"/>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85"/>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7" name="Google Shape;9827;p85"/>
            <p:cNvGrpSpPr/>
            <p:nvPr/>
          </p:nvGrpSpPr>
          <p:grpSpPr>
            <a:xfrm>
              <a:off x="3775534" y="1462599"/>
              <a:ext cx="322325" cy="285958"/>
              <a:chOff x="3847850" y="1889150"/>
              <a:chExt cx="164100" cy="145600"/>
            </a:xfrm>
          </p:grpSpPr>
          <p:sp>
            <p:nvSpPr>
              <p:cNvPr id="9828" name="Google Shape;9828;p85"/>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85"/>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0" name="Google Shape;9830;p85"/>
            <p:cNvGrpSpPr/>
            <p:nvPr/>
          </p:nvGrpSpPr>
          <p:grpSpPr>
            <a:xfrm>
              <a:off x="3545329" y="1646528"/>
              <a:ext cx="293746" cy="285811"/>
              <a:chOff x="3730650" y="1982800"/>
              <a:chExt cx="149550" cy="145525"/>
            </a:xfrm>
          </p:grpSpPr>
          <p:sp>
            <p:nvSpPr>
              <p:cNvPr id="9831" name="Google Shape;9831;p85"/>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85"/>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3" name="Google Shape;9833;p85"/>
            <p:cNvGrpSpPr/>
            <p:nvPr/>
          </p:nvGrpSpPr>
          <p:grpSpPr>
            <a:xfrm>
              <a:off x="3348603" y="1415046"/>
              <a:ext cx="294384" cy="284387"/>
              <a:chOff x="3630494" y="1864938"/>
              <a:chExt cx="149875" cy="144800"/>
            </a:xfrm>
          </p:grpSpPr>
          <p:sp>
            <p:nvSpPr>
              <p:cNvPr id="9834" name="Google Shape;9834;p85"/>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85"/>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36" name="Google Shape;9836;p85"/>
          <p:cNvGrpSpPr/>
          <p:nvPr/>
        </p:nvGrpSpPr>
        <p:grpSpPr>
          <a:xfrm>
            <a:off x="2286512" y="3714337"/>
            <a:ext cx="1324924" cy="678083"/>
            <a:chOff x="2413923" y="3711366"/>
            <a:chExt cx="1374117" cy="703260"/>
          </a:xfrm>
        </p:grpSpPr>
        <p:grpSp>
          <p:nvGrpSpPr>
            <p:cNvPr id="9837" name="Google Shape;9837;p85"/>
            <p:cNvGrpSpPr/>
            <p:nvPr/>
          </p:nvGrpSpPr>
          <p:grpSpPr>
            <a:xfrm>
              <a:off x="2413923" y="3711366"/>
              <a:ext cx="1374117" cy="703260"/>
              <a:chOff x="2413923" y="3711366"/>
              <a:chExt cx="1374117" cy="703260"/>
            </a:xfrm>
          </p:grpSpPr>
          <p:sp>
            <p:nvSpPr>
              <p:cNvPr id="9838" name="Google Shape;9838;p85"/>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39" name="Google Shape;9839;p85"/>
              <p:cNvGrpSpPr/>
              <p:nvPr/>
            </p:nvGrpSpPr>
            <p:grpSpPr>
              <a:xfrm>
                <a:off x="2600284" y="3808654"/>
                <a:ext cx="234506" cy="138009"/>
                <a:chOff x="2600284" y="3808654"/>
                <a:chExt cx="234506" cy="138009"/>
              </a:xfrm>
            </p:grpSpPr>
            <p:sp>
              <p:nvSpPr>
                <p:cNvPr id="9840" name="Google Shape;9840;p85"/>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841" name="Google Shape;9841;p85"/>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842" name="Google Shape;9842;p85"/>
              <p:cNvGrpSpPr/>
              <p:nvPr/>
            </p:nvGrpSpPr>
            <p:grpSpPr>
              <a:xfrm>
                <a:off x="3359659" y="3805664"/>
                <a:ext cx="232294" cy="141000"/>
                <a:chOff x="3359659" y="3805664"/>
                <a:chExt cx="232294" cy="141000"/>
              </a:xfrm>
            </p:grpSpPr>
            <p:sp>
              <p:nvSpPr>
                <p:cNvPr id="9843" name="Google Shape;9843;p85"/>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844" name="Google Shape;9844;p85"/>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845" name="Google Shape;9845;p85"/>
              <p:cNvGrpSpPr/>
              <p:nvPr/>
            </p:nvGrpSpPr>
            <p:grpSpPr>
              <a:xfrm>
                <a:off x="3067316" y="3711366"/>
                <a:ext cx="66900" cy="166809"/>
                <a:chOff x="3067316" y="3711366"/>
                <a:chExt cx="66900" cy="166809"/>
              </a:xfrm>
            </p:grpSpPr>
            <p:sp>
              <p:nvSpPr>
                <p:cNvPr id="9846" name="Google Shape;9846;p85"/>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847" name="Google Shape;9847;p85"/>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848" name="Google Shape;9848;p85"/>
              <p:cNvGrpSpPr/>
              <p:nvPr/>
            </p:nvGrpSpPr>
            <p:grpSpPr>
              <a:xfrm>
                <a:off x="2413923" y="4058666"/>
                <a:ext cx="224119" cy="66900"/>
                <a:chOff x="2413923" y="4058666"/>
                <a:chExt cx="224119" cy="66900"/>
              </a:xfrm>
            </p:grpSpPr>
            <p:sp>
              <p:nvSpPr>
                <p:cNvPr id="9849" name="Google Shape;9849;p85"/>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850" name="Google Shape;9850;p85"/>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851" name="Google Shape;9851;p85"/>
              <p:cNvGrpSpPr/>
              <p:nvPr/>
            </p:nvGrpSpPr>
            <p:grpSpPr>
              <a:xfrm>
                <a:off x="3564643" y="4058666"/>
                <a:ext cx="223397" cy="66900"/>
                <a:chOff x="3564643" y="4058666"/>
                <a:chExt cx="223397" cy="66900"/>
              </a:xfrm>
            </p:grpSpPr>
            <p:sp>
              <p:nvSpPr>
                <p:cNvPr id="9852" name="Google Shape;9852;p85"/>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853" name="Google Shape;9853;p85"/>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9854" name="Google Shape;9854;p85"/>
            <p:cNvGrpSpPr/>
            <p:nvPr/>
          </p:nvGrpSpPr>
          <p:grpSpPr>
            <a:xfrm>
              <a:off x="2633353" y="3965763"/>
              <a:ext cx="933975" cy="445687"/>
              <a:chOff x="2633353" y="3965763"/>
              <a:chExt cx="933975" cy="445687"/>
            </a:xfrm>
          </p:grpSpPr>
          <p:sp>
            <p:nvSpPr>
              <p:cNvPr id="9855" name="Google Shape;9855;p85"/>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85"/>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57" name="Google Shape;9857;p85"/>
          <p:cNvGrpSpPr/>
          <p:nvPr/>
        </p:nvGrpSpPr>
        <p:grpSpPr>
          <a:xfrm>
            <a:off x="6410784" y="1264884"/>
            <a:ext cx="1131087" cy="587383"/>
            <a:chOff x="238125" y="999450"/>
            <a:chExt cx="7140700" cy="3708225"/>
          </a:xfrm>
        </p:grpSpPr>
        <p:sp>
          <p:nvSpPr>
            <p:cNvPr id="9858" name="Google Shape;9858;p85"/>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85"/>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85"/>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85"/>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85"/>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85"/>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85"/>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85"/>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85"/>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7" name="Google Shape;9867;p85"/>
          <p:cNvGrpSpPr/>
          <p:nvPr/>
        </p:nvGrpSpPr>
        <p:grpSpPr>
          <a:xfrm>
            <a:off x="3762234" y="3714379"/>
            <a:ext cx="1375854" cy="678131"/>
            <a:chOff x="3913765" y="3641905"/>
            <a:chExt cx="1522805" cy="750560"/>
          </a:xfrm>
        </p:grpSpPr>
        <p:grpSp>
          <p:nvGrpSpPr>
            <p:cNvPr id="9868" name="Google Shape;9868;p85"/>
            <p:cNvGrpSpPr/>
            <p:nvPr/>
          </p:nvGrpSpPr>
          <p:grpSpPr>
            <a:xfrm>
              <a:off x="3913765" y="3997002"/>
              <a:ext cx="1522805" cy="395463"/>
              <a:chOff x="3913765" y="3997002"/>
              <a:chExt cx="1522805" cy="395463"/>
            </a:xfrm>
          </p:grpSpPr>
          <p:grpSp>
            <p:nvGrpSpPr>
              <p:cNvPr id="9869" name="Google Shape;9869;p85"/>
              <p:cNvGrpSpPr/>
              <p:nvPr/>
            </p:nvGrpSpPr>
            <p:grpSpPr>
              <a:xfrm>
                <a:off x="3913765" y="4138659"/>
                <a:ext cx="507602" cy="253806"/>
                <a:chOff x="3913765" y="4138659"/>
                <a:chExt cx="507602" cy="253806"/>
              </a:xfrm>
            </p:grpSpPr>
            <p:sp>
              <p:nvSpPr>
                <p:cNvPr id="9870" name="Google Shape;9870;p85"/>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85"/>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9872" name="Google Shape;9872;p85"/>
              <p:cNvGrpSpPr/>
              <p:nvPr/>
            </p:nvGrpSpPr>
            <p:grpSpPr>
              <a:xfrm>
                <a:off x="4421361" y="3997002"/>
                <a:ext cx="507618" cy="395463"/>
                <a:chOff x="4421361" y="3997002"/>
                <a:chExt cx="507618" cy="395463"/>
              </a:xfrm>
            </p:grpSpPr>
            <p:sp>
              <p:nvSpPr>
                <p:cNvPr id="9873" name="Google Shape;9873;p85"/>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85"/>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5" name="Google Shape;9875;p85"/>
              <p:cNvGrpSpPr/>
              <p:nvPr/>
            </p:nvGrpSpPr>
            <p:grpSpPr>
              <a:xfrm>
                <a:off x="4928973" y="4189418"/>
                <a:ext cx="507596" cy="203047"/>
                <a:chOff x="4928973" y="4189418"/>
                <a:chExt cx="507596" cy="203047"/>
              </a:xfrm>
            </p:grpSpPr>
            <p:sp>
              <p:nvSpPr>
                <p:cNvPr id="9876" name="Google Shape;9876;p85"/>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85"/>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78" name="Google Shape;9878;p85"/>
            <p:cNvGrpSpPr/>
            <p:nvPr/>
          </p:nvGrpSpPr>
          <p:grpSpPr>
            <a:xfrm>
              <a:off x="4482186" y="3641905"/>
              <a:ext cx="397605" cy="349784"/>
              <a:chOff x="2906375" y="1159725"/>
              <a:chExt cx="1860575" cy="1636800"/>
            </a:xfrm>
          </p:grpSpPr>
          <p:sp>
            <p:nvSpPr>
              <p:cNvPr id="9879" name="Google Shape;9879;p85"/>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85"/>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85"/>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85"/>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83" name="Google Shape;9883;p85"/>
          <p:cNvGrpSpPr/>
          <p:nvPr/>
        </p:nvGrpSpPr>
        <p:grpSpPr>
          <a:xfrm>
            <a:off x="6546943" y="2074305"/>
            <a:ext cx="940737" cy="721067"/>
            <a:chOff x="6599718" y="2068734"/>
            <a:chExt cx="940737" cy="721067"/>
          </a:xfrm>
        </p:grpSpPr>
        <p:sp>
          <p:nvSpPr>
            <p:cNvPr id="9884" name="Google Shape;9884;p85"/>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85"/>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85"/>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85"/>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85"/>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85"/>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90" name="Google Shape;9890;p85"/>
            <p:cNvGrpSpPr/>
            <p:nvPr/>
          </p:nvGrpSpPr>
          <p:grpSpPr>
            <a:xfrm>
              <a:off x="6836957" y="2068734"/>
              <a:ext cx="461892" cy="721067"/>
              <a:chOff x="6836957" y="2068734"/>
              <a:chExt cx="461892" cy="721067"/>
            </a:xfrm>
          </p:grpSpPr>
          <p:sp>
            <p:nvSpPr>
              <p:cNvPr id="9891" name="Google Shape;9891;p85"/>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85"/>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85"/>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85"/>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85"/>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85"/>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97" name="Google Shape;9897;p85"/>
              <p:cNvGrpSpPr/>
              <p:nvPr/>
            </p:nvGrpSpPr>
            <p:grpSpPr>
              <a:xfrm>
                <a:off x="6836957" y="2068734"/>
                <a:ext cx="461892" cy="721067"/>
                <a:chOff x="6836957" y="2068734"/>
                <a:chExt cx="461892" cy="721067"/>
              </a:xfrm>
            </p:grpSpPr>
            <p:sp>
              <p:nvSpPr>
                <p:cNvPr id="9898" name="Google Shape;9898;p85"/>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85"/>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85"/>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85"/>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85"/>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85"/>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85"/>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905" name="Google Shape;9905;p85"/>
          <p:cNvGrpSpPr/>
          <p:nvPr/>
        </p:nvGrpSpPr>
        <p:grpSpPr>
          <a:xfrm>
            <a:off x="2430262" y="2078652"/>
            <a:ext cx="712577" cy="712374"/>
            <a:chOff x="2559249" y="2069323"/>
            <a:chExt cx="685566" cy="685634"/>
          </a:xfrm>
        </p:grpSpPr>
        <p:sp>
          <p:nvSpPr>
            <p:cNvPr id="9906" name="Google Shape;9906;p85"/>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85"/>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85"/>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85"/>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85"/>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85"/>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85"/>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85"/>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85"/>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85"/>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85"/>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85"/>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85"/>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9" name="Google Shape;9919;p85"/>
          <p:cNvGrpSpPr/>
          <p:nvPr/>
        </p:nvGrpSpPr>
        <p:grpSpPr>
          <a:xfrm>
            <a:off x="7612699" y="1191441"/>
            <a:ext cx="845645" cy="711911"/>
            <a:chOff x="951975" y="315800"/>
            <a:chExt cx="5860325" cy="4933550"/>
          </a:xfrm>
        </p:grpSpPr>
        <p:sp>
          <p:nvSpPr>
            <p:cNvPr id="9920" name="Google Shape;9920;p85"/>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85"/>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85"/>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85"/>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85"/>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85"/>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85"/>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85"/>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8" name="Google Shape;9928;p85"/>
          <p:cNvGrpSpPr/>
          <p:nvPr/>
        </p:nvGrpSpPr>
        <p:grpSpPr>
          <a:xfrm>
            <a:off x="3709828" y="2927550"/>
            <a:ext cx="1617932" cy="621724"/>
            <a:chOff x="3862800" y="3038525"/>
            <a:chExt cx="1329006" cy="510698"/>
          </a:xfrm>
        </p:grpSpPr>
        <p:sp>
          <p:nvSpPr>
            <p:cNvPr id="9929" name="Google Shape;9929;p85"/>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85"/>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31" name="Google Shape;9931;p85"/>
            <p:cNvGrpSpPr/>
            <p:nvPr/>
          </p:nvGrpSpPr>
          <p:grpSpPr>
            <a:xfrm>
              <a:off x="3967075" y="3040337"/>
              <a:ext cx="1019927" cy="402126"/>
              <a:chOff x="3967075" y="3040337"/>
              <a:chExt cx="1019927" cy="402126"/>
            </a:xfrm>
          </p:grpSpPr>
          <p:sp>
            <p:nvSpPr>
              <p:cNvPr id="9932" name="Google Shape;9932;p85"/>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85"/>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4" name="Google Shape;9934;p85"/>
            <p:cNvGrpSpPr/>
            <p:nvPr/>
          </p:nvGrpSpPr>
          <p:grpSpPr>
            <a:xfrm>
              <a:off x="4186700" y="3040337"/>
              <a:ext cx="390475" cy="183289"/>
              <a:chOff x="4186700" y="3040337"/>
              <a:chExt cx="390475" cy="183289"/>
            </a:xfrm>
          </p:grpSpPr>
          <p:sp>
            <p:nvSpPr>
              <p:cNvPr id="9935" name="Google Shape;9935;p85"/>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85"/>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7" name="Google Shape;9937;p85"/>
            <p:cNvGrpSpPr/>
            <p:nvPr/>
          </p:nvGrpSpPr>
          <p:grpSpPr>
            <a:xfrm>
              <a:off x="4073727" y="3040337"/>
              <a:ext cx="697794" cy="296263"/>
              <a:chOff x="4073727" y="3040337"/>
              <a:chExt cx="697794" cy="296263"/>
            </a:xfrm>
          </p:grpSpPr>
          <p:sp>
            <p:nvSpPr>
              <p:cNvPr id="9938" name="Google Shape;9938;p85"/>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85"/>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0" name="Google Shape;9940;p85"/>
            <p:cNvGrpSpPr/>
            <p:nvPr/>
          </p:nvGrpSpPr>
          <p:grpSpPr>
            <a:xfrm>
              <a:off x="3862800" y="3038525"/>
              <a:ext cx="1329006" cy="510698"/>
              <a:chOff x="3862800" y="3038525"/>
              <a:chExt cx="1329006" cy="510698"/>
            </a:xfrm>
          </p:grpSpPr>
          <p:sp>
            <p:nvSpPr>
              <p:cNvPr id="9941" name="Google Shape;9941;p85"/>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85"/>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43" name="Google Shape;9943;p85"/>
          <p:cNvGrpSpPr/>
          <p:nvPr/>
        </p:nvGrpSpPr>
        <p:grpSpPr>
          <a:xfrm>
            <a:off x="718150" y="1191441"/>
            <a:ext cx="883205" cy="775176"/>
            <a:chOff x="649648" y="271400"/>
            <a:chExt cx="6215377" cy="5455143"/>
          </a:xfrm>
        </p:grpSpPr>
        <p:sp>
          <p:nvSpPr>
            <p:cNvPr id="9944" name="Google Shape;9944;p85"/>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85"/>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85"/>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85"/>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85"/>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85"/>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85"/>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85"/>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85"/>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85"/>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85"/>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85"/>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6" name="Google Shape;9956;p85"/>
          <p:cNvGrpSpPr/>
          <p:nvPr/>
        </p:nvGrpSpPr>
        <p:grpSpPr>
          <a:xfrm>
            <a:off x="2326452" y="1191441"/>
            <a:ext cx="767704" cy="815489"/>
            <a:chOff x="2499700" y="1135950"/>
            <a:chExt cx="732402" cy="777990"/>
          </a:xfrm>
        </p:grpSpPr>
        <p:grpSp>
          <p:nvGrpSpPr>
            <p:cNvPr id="9957" name="Google Shape;9957;p85"/>
            <p:cNvGrpSpPr/>
            <p:nvPr/>
          </p:nvGrpSpPr>
          <p:grpSpPr>
            <a:xfrm>
              <a:off x="2499700" y="1135950"/>
              <a:ext cx="732402" cy="694705"/>
              <a:chOff x="2499700" y="1135950"/>
              <a:chExt cx="732402" cy="694705"/>
            </a:xfrm>
          </p:grpSpPr>
          <p:sp>
            <p:nvSpPr>
              <p:cNvPr id="9958" name="Google Shape;9958;p85"/>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85"/>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85"/>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85"/>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85"/>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85"/>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85"/>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85"/>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85"/>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85"/>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85"/>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85"/>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85"/>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85"/>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85"/>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85"/>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85"/>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85"/>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85"/>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85"/>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85"/>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85"/>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85"/>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85"/>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85"/>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85"/>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85"/>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5" name="Google Shape;9985;p85"/>
            <p:cNvGrpSpPr/>
            <p:nvPr/>
          </p:nvGrpSpPr>
          <p:grpSpPr>
            <a:xfrm>
              <a:off x="2517909" y="1188726"/>
              <a:ext cx="702702" cy="725214"/>
              <a:chOff x="2517909" y="1188726"/>
              <a:chExt cx="702702" cy="725214"/>
            </a:xfrm>
          </p:grpSpPr>
          <p:sp>
            <p:nvSpPr>
              <p:cNvPr id="9986" name="Google Shape;9986;p85"/>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85"/>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85"/>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85"/>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85"/>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91" name="Google Shape;9991;p85"/>
          <p:cNvGrpSpPr/>
          <p:nvPr/>
        </p:nvGrpSpPr>
        <p:grpSpPr>
          <a:xfrm>
            <a:off x="1672184" y="1191441"/>
            <a:ext cx="583439" cy="870229"/>
            <a:chOff x="1716825" y="1121550"/>
            <a:chExt cx="622800" cy="928938"/>
          </a:xfrm>
        </p:grpSpPr>
        <p:grpSp>
          <p:nvGrpSpPr>
            <p:cNvPr id="9992" name="Google Shape;9992;p85"/>
            <p:cNvGrpSpPr/>
            <p:nvPr/>
          </p:nvGrpSpPr>
          <p:grpSpPr>
            <a:xfrm>
              <a:off x="1716825" y="1121550"/>
              <a:ext cx="622800" cy="928938"/>
              <a:chOff x="1716825" y="1121550"/>
              <a:chExt cx="622800" cy="928938"/>
            </a:xfrm>
          </p:grpSpPr>
          <p:cxnSp>
            <p:nvCxnSpPr>
              <p:cNvPr id="9993" name="Google Shape;9993;p85"/>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9994" name="Google Shape;9994;p85"/>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5" name="Google Shape;9995;p85"/>
            <p:cNvGrpSpPr/>
            <p:nvPr/>
          </p:nvGrpSpPr>
          <p:grpSpPr>
            <a:xfrm>
              <a:off x="1768050" y="1172775"/>
              <a:ext cx="520200" cy="832000"/>
              <a:chOff x="1768050" y="1172775"/>
              <a:chExt cx="520200" cy="832000"/>
            </a:xfrm>
          </p:grpSpPr>
          <p:cxnSp>
            <p:nvCxnSpPr>
              <p:cNvPr id="9996" name="Google Shape;9996;p85"/>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9997" name="Google Shape;9997;p85"/>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8" name="Google Shape;9998;p85"/>
            <p:cNvGrpSpPr/>
            <p:nvPr/>
          </p:nvGrpSpPr>
          <p:grpSpPr>
            <a:xfrm>
              <a:off x="1820100" y="1225475"/>
              <a:ext cx="416400" cy="729575"/>
              <a:chOff x="1820100" y="1225475"/>
              <a:chExt cx="416400" cy="729575"/>
            </a:xfrm>
          </p:grpSpPr>
          <p:cxnSp>
            <p:nvCxnSpPr>
              <p:cNvPr id="9999" name="Google Shape;9999;p85"/>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10000" name="Google Shape;10000;p85"/>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1" name="Google Shape;10001;p85"/>
            <p:cNvGrpSpPr/>
            <p:nvPr/>
          </p:nvGrpSpPr>
          <p:grpSpPr>
            <a:xfrm>
              <a:off x="1874250" y="1278825"/>
              <a:ext cx="308100" cy="605275"/>
              <a:chOff x="1874250" y="1278825"/>
              <a:chExt cx="308100" cy="605275"/>
            </a:xfrm>
          </p:grpSpPr>
          <p:cxnSp>
            <p:nvCxnSpPr>
              <p:cNvPr id="10002" name="Google Shape;10002;p85"/>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10003" name="Google Shape;10003;p85"/>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04" name="Google Shape;10004;p85"/>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5" name="Google Shape;10005;p85"/>
          <p:cNvGrpSpPr/>
          <p:nvPr/>
        </p:nvGrpSpPr>
        <p:grpSpPr>
          <a:xfrm>
            <a:off x="1592007" y="2077763"/>
            <a:ext cx="739072" cy="714152"/>
            <a:chOff x="4334725" y="1355875"/>
            <a:chExt cx="3106650" cy="3001900"/>
          </a:xfrm>
        </p:grpSpPr>
        <p:grpSp>
          <p:nvGrpSpPr>
            <p:cNvPr id="10006" name="Google Shape;10006;p85"/>
            <p:cNvGrpSpPr/>
            <p:nvPr/>
          </p:nvGrpSpPr>
          <p:grpSpPr>
            <a:xfrm>
              <a:off x="4516050" y="1724875"/>
              <a:ext cx="2693725" cy="2632900"/>
              <a:chOff x="4516050" y="1724875"/>
              <a:chExt cx="2693725" cy="2632900"/>
            </a:xfrm>
          </p:grpSpPr>
          <p:sp>
            <p:nvSpPr>
              <p:cNvPr id="10007" name="Google Shape;10007;p85"/>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85"/>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85"/>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0" name="Google Shape;10010;p85"/>
            <p:cNvGrpSpPr/>
            <p:nvPr/>
          </p:nvGrpSpPr>
          <p:grpSpPr>
            <a:xfrm>
              <a:off x="4334725" y="1355875"/>
              <a:ext cx="3106650" cy="2709650"/>
              <a:chOff x="4334725" y="1355875"/>
              <a:chExt cx="3106650" cy="2709650"/>
            </a:xfrm>
          </p:grpSpPr>
          <p:sp>
            <p:nvSpPr>
              <p:cNvPr id="10011" name="Google Shape;10011;p85"/>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85"/>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85"/>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14" name="Google Shape;10014;p85"/>
          <p:cNvGrpSpPr/>
          <p:nvPr/>
        </p:nvGrpSpPr>
        <p:grpSpPr>
          <a:xfrm>
            <a:off x="7708956" y="3708534"/>
            <a:ext cx="312074" cy="684173"/>
            <a:chOff x="7645573" y="3754300"/>
            <a:chExt cx="293855" cy="644170"/>
          </a:xfrm>
        </p:grpSpPr>
        <p:sp>
          <p:nvSpPr>
            <p:cNvPr id="10015" name="Google Shape;10015;p85"/>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85"/>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7" name="Google Shape;10017;p85"/>
          <p:cNvGrpSpPr/>
          <p:nvPr/>
        </p:nvGrpSpPr>
        <p:grpSpPr>
          <a:xfrm>
            <a:off x="5630944" y="1191441"/>
            <a:ext cx="709011" cy="739359"/>
            <a:chOff x="5830645" y="1256617"/>
            <a:chExt cx="530340" cy="553040"/>
          </a:xfrm>
        </p:grpSpPr>
        <p:grpSp>
          <p:nvGrpSpPr>
            <p:cNvPr id="10018" name="Google Shape;10018;p85"/>
            <p:cNvGrpSpPr/>
            <p:nvPr/>
          </p:nvGrpSpPr>
          <p:grpSpPr>
            <a:xfrm>
              <a:off x="5830645" y="1256617"/>
              <a:ext cx="259743" cy="269909"/>
              <a:chOff x="5830645" y="1256617"/>
              <a:chExt cx="259743" cy="269909"/>
            </a:xfrm>
          </p:grpSpPr>
          <p:sp>
            <p:nvSpPr>
              <p:cNvPr id="10019" name="Google Shape;10019;p85"/>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85"/>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1" name="Google Shape;10021;p85"/>
            <p:cNvGrpSpPr/>
            <p:nvPr/>
          </p:nvGrpSpPr>
          <p:grpSpPr>
            <a:xfrm>
              <a:off x="6101293" y="1256617"/>
              <a:ext cx="259692" cy="269909"/>
              <a:chOff x="6101293" y="1256617"/>
              <a:chExt cx="259692" cy="269909"/>
            </a:xfrm>
          </p:grpSpPr>
          <p:sp>
            <p:nvSpPr>
              <p:cNvPr id="10022" name="Google Shape;10022;p85"/>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85"/>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4" name="Google Shape;10024;p85"/>
            <p:cNvGrpSpPr/>
            <p:nvPr/>
          </p:nvGrpSpPr>
          <p:grpSpPr>
            <a:xfrm>
              <a:off x="5830645" y="1539749"/>
              <a:ext cx="259692" cy="269909"/>
              <a:chOff x="5830645" y="1539749"/>
              <a:chExt cx="259692" cy="269909"/>
            </a:xfrm>
          </p:grpSpPr>
          <p:sp>
            <p:nvSpPr>
              <p:cNvPr id="10025" name="Google Shape;10025;p85"/>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85"/>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7" name="Google Shape;10027;p85"/>
            <p:cNvGrpSpPr/>
            <p:nvPr/>
          </p:nvGrpSpPr>
          <p:grpSpPr>
            <a:xfrm>
              <a:off x="6101293" y="1539749"/>
              <a:ext cx="259692" cy="269909"/>
              <a:chOff x="6101293" y="1539749"/>
              <a:chExt cx="259692" cy="269909"/>
            </a:xfrm>
          </p:grpSpPr>
          <p:sp>
            <p:nvSpPr>
              <p:cNvPr id="10028" name="Google Shape;10028;p85"/>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85"/>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30" name="Google Shape;10030;p85"/>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1" name="Google Shape;10031;p85"/>
          <p:cNvGrpSpPr/>
          <p:nvPr/>
        </p:nvGrpSpPr>
        <p:grpSpPr>
          <a:xfrm>
            <a:off x="732438" y="2927557"/>
            <a:ext cx="1452955" cy="621360"/>
            <a:chOff x="732422" y="2990152"/>
            <a:chExt cx="1337773" cy="572102"/>
          </a:xfrm>
        </p:grpSpPr>
        <p:sp>
          <p:nvSpPr>
            <p:cNvPr id="10032" name="Google Shape;10032;p85"/>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85"/>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85"/>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85"/>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85"/>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85"/>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0041"/>
        <p:cNvGrpSpPr/>
        <p:nvPr/>
      </p:nvGrpSpPr>
      <p:grpSpPr>
        <a:xfrm>
          <a:off x="0" y="0"/>
          <a:ext cx="0" cy="0"/>
          <a:chOff x="0" y="0"/>
          <a:chExt cx="0" cy="0"/>
        </a:xfrm>
      </p:grpSpPr>
      <p:grpSp>
        <p:nvGrpSpPr>
          <p:cNvPr id="10042" name="Google Shape;10042;p86"/>
          <p:cNvGrpSpPr/>
          <p:nvPr/>
        </p:nvGrpSpPr>
        <p:grpSpPr>
          <a:xfrm>
            <a:off x="729238" y="1179665"/>
            <a:ext cx="1636117" cy="1526144"/>
            <a:chOff x="729238" y="1179665"/>
            <a:chExt cx="1636117" cy="1526144"/>
          </a:xfrm>
        </p:grpSpPr>
        <p:grpSp>
          <p:nvGrpSpPr>
            <p:cNvPr id="10043" name="Google Shape;10043;p86"/>
            <p:cNvGrpSpPr/>
            <p:nvPr/>
          </p:nvGrpSpPr>
          <p:grpSpPr>
            <a:xfrm>
              <a:off x="729238" y="1179665"/>
              <a:ext cx="80700" cy="1526144"/>
              <a:chOff x="729238" y="1179665"/>
              <a:chExt cx="80700" cy="1526144"/>
            </a:xfrm>
          </p:grpSpPr>
          <p:sp>
            <p:nvSpPr>
              <p:cNvPr id="10044" name="Google Shape;10044;p86"/>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86"/>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86"/>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86"/>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86"/>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86"/>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86"/>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86"/>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86"/>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86"/>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4" name="Google Shape;10054;p86"/>
            <p:cNvGrpSpPr/>
            <p:nvPr/>
          </p:nvGrpSpPr>
          <p:grpSpPr>
            <a:xfrm>
              <a:off x="903098" y="1179665"/>
              <a:ext cx="80700" cy="1526144"/>
              <a:chOff x="903098" y="1179665"/>
              <a:chExt cx="80700" cy="1526144"/>
            </a:xfrm>
          </p:grpSpPr>
          <p:sp>
            <p:nvSpPr>
              <p:cNvPr id="10055" name="Google Shape;10055;p86"/>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86"/>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86"/>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86"/>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86"/>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86"/>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86"/>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86"/>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86"/>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86"/>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5" name="Google Shape;10065;p86"/>
            <p:cNvGrpSpPr/>
            <p:nvPr/>
          </p:nvGrpSpPr>
          <p:grpSpPr>
            <a:xfrm>
              <a:off x="1076958" y="1179665"/>
              <a:ext cx="80700" cy="1526144"/>
              <a:chOff x="1076958" y="1179665"/>
              <a:chExt cx="80700" cy="1526144"/>
            </a:xfrm>
          </p:grpSpPr>
          <p:sp>
            <p:nvSpPr>
              <p:cNvPr id="10066" name="Google Shape;10066;p86"/>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86"/>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86"/>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86"/>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86"/>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86"/>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86"/>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86"/>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86"/>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86"/>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6" name="Google Shape;10076;p86"/>
            <p:cNvGrpSpPr/>
            <p:nvPr/>
          </p:nvGrpSpPr>
          <p:grpSpPr>
            <a:xfrm>
              <a:off x="1247707" y="1179665"/>
              <a:ext cx="80700" cy="1526144"/>
              <a:chOff x="1247707" y="1179665"/>
              <a:chExt cx="80700" cy="1526144"/>
            </a:xfrm>
          </p:grpSpPr>
          <p:sp>
            <p:nvSpPr>
              <p:cNvPr id="10077" name="Google Shape;10077;p86"/>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86"/>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86"/>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86"/>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86"/>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86"/>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86"/>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86"/>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86"/>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86"/>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7" name="Google Shape;10087;p86"/>
            <p:cNvGrpSpPr/>
            <p:nvPr/>
          </p:nvGrpSpPr>
          <p:grpSpPr>
            <a:xfrm>
              <a:off x="1421567" y="1179665"/>
              <a:ext cx="80700" cy="1526144"/>
              <a:chOff x="1421567" y="1179665"/>
              <a:chExt cx="80700" cy="1526144"/>
            </a:xfrm>
          </p:grpSpPr>
          <p:sp>
            <p:nvSpPr>
              <p:cNvPr id="10088" name="Google Shape;10088;p86"/>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86"/>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86"/>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86"/>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86"/>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86"/>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86"/>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86"/>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86"/>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86"/>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8" name="Google Shape;10098;p86"/>
            <p:cNvGrpSpPr/>
            <p:nvPr/>
          </p:nvGrpSpPr>
          <p:grpSpPr>
            <a:xfrm>
              <a:off x="1592327" y="1179665"/>
              <a:ext cx="80700" cy="1526144"/>
              <a:chOff x="1592327" y="1179665"/>
              <a:chExt cx="80700" cy="1526144"/>
            </a:xfrm>
          </p:grpSpPr>
          <p:sp>
            <p:nvSpPr>
              <p:cNvPr id="10099" name="Google Shape;10099;p86"/>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86"/>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86"/>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86"/>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86"/>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86"/>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86"/>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86"/>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86"/>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86"/>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9" name="Google Shape;10109;p86"/>
            <p:cNvGrpSpPr/>
            <p:nvPr/>
          </p:nvGrpSpPr>
          <p:grpSpPr>
            <a:xfrm>
              <a:off x="1766187" y="1179665"/>
              <a:ext cx="80700" cy="1526144"/>
              <a:chOff x="1766187" y="1179665"/>
              <a:chExt cx="80700" cy="1526144"/>
            </a:xfrm>
          </p:grpSpPr>
          <p:sp>
            <p:nvSpPr>
              <p:cNvPr id="10110" name="Google Shape;10110;p86"/>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86"/>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86"/>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86"/>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86"/>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86"/>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86"/>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86"/>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86"/>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86"/>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0" name="Google Shape;10120;p86"/>
            <p:cNvGrpSpPr/>
            <p:nvPr/>
          </p:nvGrpSpPr>
          <p:grpSpPr>
            <a:xfrm>
              <a:off x="1936935" y="1179665"/>
              <a:ext cx="80700" cy="1526144"/>
              <a:chOff x="1936935" y="1179665"/>
              <a:chExt cx="80700" cy="1526144"/>
            </a:xfrm>
          </p:grpSpPr>
          <p:sp>
            <p:nvSpPr>
              <p:cNvPr id="10121" name="Google Shape;10121;p86"/>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86"/>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86"/>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86"/>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86"/>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86"/>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86"/>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86"/>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86"/>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86"/>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1" name="Google Shape;10131;p86"/>
            <p:cNvGrpSpPr/>
            <p:nvPr/>
          </p:nvGrpSpPr>
          <p:grpSpPr>
            <a:xfrm>
              <a:off x="2110795" y="1179665"/>
              <a:ext cx="80700" cy="1526144"/>
              <a:chOff x="2110795" y="1179665"/>
              <a:chExt cx="80700" cy="1526144"/>
            </a:xfrm>
          </p:grpSpPr>
          <p:sp>
            <p:nvSpPr>
              <p:cNvPr id="10132" name="Google Shape;10132;p86"/>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86"/>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86"/>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86"/>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86"/>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86"/>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86"/>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86"/>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86"/>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86"/>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2" name="Google Shape;10142;p86"/>
            <p:cNvGrpSpPr/>
            <p:nvPr/>
          </p:nvGrpSpPr>
          <p:grpSpPr>
            <a:xfrm>
              <a:off x="2284655" y="1179665"/>
              <a:ext cx="80700" cy="1526144"/>
              <a:chOff x="2284655" y="1179665"/>
              <a:chExt cx="80700" cy="1526144"/>
            </a:xfrm>
          </p:grpSpPr>
          <p:sp>
            <p:nvSpPr>
              <p:cNvPr id="10143" name="Google Shape;10143;p86"/>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86"/>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86"/>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86"/>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86"/>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86"/>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86"/>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86"/>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86"/>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86"/>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53" name="Google Shape;10153;p86"/>
          <p:cNvGrpSpPr/>
          <p:nvPr/>
        </p:nvGrpSpPr>
        <p:grpSpPr>
          <a:xfrm>
            <a:off x="2623904" y="1198803"/>
            <a:ext cx="1364248" cy="1102133"/>
            <a:chOff x="2623904" y="1198803"/>
            <a:chExt cx="1364248" cy="1102133"/>
          </a:xfrm>
        </p:grpSpPr>
        <p:grpSp>
          <p:nvGrpSpPr>
            <p:cNvPr id="10154" name="Google Shape;10154;p86"/>
            <p:cNvGrpSpPr/>
            <p:nvPr/>
          </p:nvGrpSpPr>
          <p:grpSpPr>
            <a:xfrm>
              <a:off x="2623907" y="1198803"/>
              <a:ext cx="1364245" cy="273000"/>
              <a:chOff x="2623907" y="1198803"/>
              <a:chExt cx="1364245" cy="273000"/>
            </a:xfrm>
          </p:grpSpPr>
          <p:sp>
            <p:nvSpPr>
              <p:cNvPr id="10155" name="Google Shape;10155;p86"/>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86"/>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86"/>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86"/>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86"/>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0" name="Google Shape;10160;p86"/>
            <p:cNvGrpSpPr/>
            <p:nvPr/>
          </p:nvGrpSpPr>
          <p:grpSpPr>
            <a:xfrm>
              <a:off x="2623904" y="1476964"/>
              <a:ext cx="1364245" cy="273000"/>
              <a:chOff x="2623904" y="1476964"/>
              <a:chExt cx="1364245" cy="273000"/>
            </a:xfrm>
          </p:grpSpPr>
          <p:sp>
            <p:nvSpPr>
              <p:cNvPr id="10161" name="Google Shape;10161;p86"/>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86"/>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86"/>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86"/>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86"/>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6" name="Google Shape;10166;p86"/>
            <p:cNvGrpSpPr/>
            <p:nvPr/>
          </p:nvGrpSpPr>
          <p:grpSpPr>
            <a:xfrm>
              <a:off x="2623907" y="1749775"/>
              <a:ext cx="1364245" cy="273000"/>
              <a:chOff x="2623907" y="1749775"/>
              <a:chExt cx="1364245" cy="273000"/>
            </a:xfrm>
          </p:grpSpPr>
          <p:sp>
            <p:nvSpPr>
              <p:cNvPr id="10167" name="Google Shape;10167;p86"/>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86"/>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86"/>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86"/>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86"/>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2" name="Google Shape;10172;p86"/>
            <p:cNvGrpSpPr/>
            <p:nvPr/>
          </p:nvGrpSpPr>
          <p:grpSpPr>
            <a:xfrm>
              <a:off x="2623904" y="2027936"/>
              <a:ext cx="1364245" cy="273000"/>
              <a:chOff x="2623904" y="2027936"/>
              <a:chExt cx="1364245" cy="273000"/>
            </a:xfrm>
          </p:grpSpPr>
          <p:sp>
            <p:nvSpPr>
              <p:cNvPr id="10173" name="Google Shape;10173;p86"/>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86"/>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86"/>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86"/>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86"/>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78" name="Google Shape;10178;p86"/>
          <p:cNvGrpSpPr/>
          <p:nvPr/>
        </p:nvGrpSpPr>
        <p:grpSpPr>
          <a:xfrm>
            <a:off x="2613365" y="2657986"/>
            <a:ext cx="1387541" cy="159124"/>
            <a:chOff x="3200660" y="2180272"/>
            <a:chExt cx="2563824" cy="378237"/>
          </a:xfrm>
        </p:grpSpPr>
        <p:sp>
          <p:nvSpPr>
            <p:cNvPr id="10179" name="Google Shape;10179;p86"/>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86"/>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86"/>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86"/>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86"/>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86"/>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86"/>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86"/>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86"/>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86"/>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86"/>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86"/>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86"/>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86"/>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86"/>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86"/>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86"/>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86"/>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7" name="Google Shape;10197;p86"/>
          <p:cNvGrpSpPr/>
          <p:nvPr/>
        </p:nvGrpSpPr>
        <p:grpSpPr>
          <a:xfrm>
            <a:off x="2609890" y="2935811"/>
            <a:ext cx="1390502" cy="159625"/>
            <a:chOff x="3530150" y="2790075"/>
            <a:chExt cx="1962600" cy="225300"/>
          </a:xfrm>
        </p:grpSpPr>
        <p:sp>
          <p:nvSpPr>
            <p:cNvPr id="10198" name="Google Shape;10198;p86"/>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86"/>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0" name="Google Shape;10200;p86"/>
          <p:cNvGrpSpPr/>
          <p:nvPr/>
        </p:nvGrpSpPr>
        <p:grpSpPr>
          <a:xfrm>
            <a:off x="2610543" y="3214137"/>
            <a:ext cx="1411629" cy="153761"/>
            <a:chOff x="3558802" y="4011427"/>
            <a:chExt cx="1866000" cy="111300"/>
          </a:xfrm>
        </p:grpSpPr>
        <p:sp>
          <p:nvSpPr>
            <p:cNvPr id="10201" name="Google Shape;10201;p86"/>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86"/>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3" name="Google Shape;10203;p86"/>
          <p:cNvGrpSpPr/>
          <p:nvPr/>
        </p:nvGrpSpPr>
        <p:grpSpPr>
          <a:xfrm>
            <a:off x="2610235" y="2419536"/>
            <a:ext cx="1383503" cy="119749"/>
            <a:chOff x="3465975" y="2270276"/>
            <a:chExt cx="1986364" cy="171929"/>
          </a:xfrm>
        </p:grpSpPr>
        <p:sp>
          <p:nvSpPr>
            <p:cNvPr id="10204" name="Google Shape;10204;p86"/>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86"/>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86"/>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86"/>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86"/>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86"/>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86"/>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86"/>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2" name="Google Shape;10212;p86"/>
          <p:cNvGrpSpPr/>
          <p:nvPr/>
        </p:nvGrpSpPr>
        <p:grpSpPr>
          <a:xfrm>
            <a:off x="2621243" y="3783187"/>
            <a:ext cx="1369531" cy="195460"/>
            <a:chOff x="723300" y="4253549"/>
            <a:chExt cx="2276482" cy="324900"/>
          </a:xfrm>
        </p:grpSpPr>
        <p:sp>
          <p:nvSpPr>
            <p:cNvPr id="10213" name="Google Shape;10213;p86"/>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86"/>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86"/>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86"/>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86"/>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8" name="Google Shape;10218;p86"/>
          <p:cNvGrpSpPr/>
          <p:nvPr/>
        </p:nvGrpSpPr>
        <p:grpSpPr>
          <a:xfrm>
            <a:off x="2610803" y="3484367"/>
            <a:ext cx="1389066" cy="180119"/>
            <a:chOff x="705948" y="3788465"/>
            <a:chExt cx="2308953" cy="299400"/>
          </a:xfrm>
        </p:grpSpPr>
        <p:sp>
          <p:nvSpPr>
            <p:cNvPr id="10219" name="Google Shape;10219;p86"/>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86"/>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86"/>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86"/>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86"/>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4" name="Google Shape;10224;p86"/>
          <p:cNvGrpSpPr/>
          <p:nvPr/>
        </p:nvGrpSpPr>
        <p:grpSpPr>
          <a:xfrm>
            <a:off x="2658741" y="4097347"/>
            <a:ext cx="1304609" cy="294074"/>
            <a:chOff x="2658741" y="4097347"/>
            <a:chExt cx="1304609" cy="294074"/>
          </a:xfrm>
        </p:grpSpPr>
        <p:grpSp>
          <p:nvGrpSpPr>
            <p:cNvPr id="10225" name="Google Shape;10225;p86"/>
            <p:cNvGrpSpPr/>
            <p:nvPr/>
          </p:nvGrpSpPr>
          <p:grpSpPr>
            <a:xfrm>
              <a:off x="2658741" y="4097347"/>
              <a:ext cx="118572" cy="294074"/>
              <a:chOff x="3343310" y="4475555"/>
              <a:chExt cx="127717" cy="316753"/>
            </a:xfrm>
          </p:grpSpPr>
          <p:sp>
            <p:nvSpPr>
              <p:cNvPr id="10226" name="Google Shape;10226;p86"/>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86"/>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8" name="Google Shape;10228;p86"/>
            <p:cNvGrpSpPr/>
            <p:nvPr/>
          </p:nvGrpSpPr>
          <p:grpSpPr>
            <a:xfrm>
              <a:off x="3815519" y="4098388"/>
              <a:ext cx="147831" cy="291991"/>
              <a:chOff x="3527539" y="4476677"/>
              <a:chExt cx="159232" cy="314510"/>
            </a:xfrm>
          </p:grpSpPr>
          <p:sp>
            <p:nvSpPr>
              <p:cNvPr id="10229" name="Google Shape;10229;p8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8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1" name="Google Shape;10231;p86"/>
            <p:cNvGrpSpPr/>
            <p:nvPr/>
          </p:nvGrpSpPr>
          <p:grpSpPr>
            <a:xfrm>
              <a:off x="3511696" y="4098388"/>
              <a:ext cx="147831" cy="291991"/>
              <a:chOff x="3527539" y="4476677"/>
              <a:chExt cx="159232" cy="314510"/>
            </a:xfrm>
          </p:grpSpPr>
          <p:sp>
            <p:nvSpPr>
              <p:cNvPr id="10232" name="Google Shape;10232;p8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8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4" name="Google Shape;10234;p86"/>
            <p:cNvGrpSpPr/>
            <p:nvPr/>
          </p:nvGrpSpPr>
          <p:grpSpPr>
            <a:xfrm>
              <a:off x="3207874" y="4098388"/>
              <a:ext cx="147831" cy="291991"/>
              <a:chOff x="3527539" y="4476677"/>
              <a:chExt cx="159232" cy="314510"/>
            </a:xfrm>
          </p:grpSpPr>
          <p:sp>
            <p:nvSpPr>
              <p:cNvPr id="10235" name="Google Shape;10235;p8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8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7" name="Google Shape;10237;p86"/>
            <p:cNvGrpSpPr/>
            <p:nvPr/>
          </p:nvGrpSpPr>
          <p:grpSpPr>
            <a:xfrm>
              <a:off x="2933305" y="4097347"/>
              <a:ext cx="118572" cy="294074"/>
              <a:chOff x="3343310" y="4475555"/>
              <a:chExt cx="127717" cy="316753"/>
            </a:xfrm>
          </p:grpSpPr>
          <p:sp>
            <p:nvSpPr>
              <p:cNvPr id="10238" name="Google Shape;10238;p86"/>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86"/>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40" name="Google Shape;10240;p86"/>
          <p:cNvGrpSpPr/>
          <p:nvPr/>
        </p:nvGrpSpPr>
        <p:grpSpPr>
          <a:xfrm>
            <a:off x="4277571" y="2080469"/>
            <a:ext cx="1433821" cy="191501"/>
            <a:chOff x="4273350" y="2080469"/>
            <a:chExt cx="1433821" cy="191501"/>
          </a:xfrm>
        </p:grpSpPr>
        <p:grpSp>
          <p:nvGrpSpPr>
            <p:cNvPr id="10241" name="Google Shape;10241;p86"/>
            <p:cNvGrpSpPr/>
            <p:nvPr/>
          </p:nvGrpSpPr>
          <p:grpSpPr>
            <a:xfrm>
              <a:off x="4273350" y="2080469"/>
              <a:ext cx="1433821" cy="0"/>
              <a:chOff x="5224975" y="2962250"/>
              <a:chExt cx="1544400" cy="0"/>
            </a:xfrm>
          </p:grpSpPr>
          <p:cxnSp>
            <p:nvCxnSpPr>
              <p:cNvPr id="10242" name="Google Shape;10242;p86"/>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0243" name="Google Shape;10243;p86"/>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10244" name="Google Shape;10244;p86"/>
            <p:cNvGrpSpPr/>
            <p:nvPr/>
          </p:nvGrpSpPr>
          <p:grpSpPr>
            <a:xfrm>
              <a:off x="4273350" y="2271969"/>
              <a:ext cx="1433821" cy="0"/>
              <a:chOff x="5224975" y="2962250"/>
              <a:chExt cx="1544400" cy="0"/>
            </a:xfrm>
          </p:grpSpPr>
          <p:cxnSp>
            <p:nvCxnSpPr>
              <p:cNvPr id="10245" name="Google Shape;10245;p86"/>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0246" name="Google Shape;10246;p86"/>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10247" name="Google Shape;10247;p86"/>
          <p:cNvGrpSpPr/>
          <p:nvPr/>
        </p:nvGrpSpPr>
        <p:grpSpPr>
          <a:xfrm>
            <a:off x="4279126" y="1183036"/>
            <a:ext cx="1430711" cy="743389"/>
            <a:chOff x="5159450" y="1919950"/>
            <a:chExt cx="1541050" cy="862500"/>
          </a:xfrm>
        </p:grpSpPr>
        <p:sp>
          <p:nvSpPr>
            <p:cNvPr id="10248" name="Google Shape;10248;p86"/>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10249" name="Google Shape;10249;p86"/>
            <p:cNvGrpSpPr/>
            <p:nvPr/>
          </p:nvGrpSpPr>
          <p:grpSpPr>
            <a:xfrm>
              <a:off x="5159450" y="1919950"/>
              <a:ext cx="1541050" cy="862500"/>
              <a:chOff x="5159450" y="1919950"/>
              <a:chExt cx="1541050" cy="862500"/>
            </a:xfrm>
          </p:grpSpPr>
          <p:cxnSp>
            <p:nvCxnSpPr>
              <p:cNvPr id="10250" name="Google Shape;10250;p86"/>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10251" name="Google Shape;10251;p86"/>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10252" name="Google Shape;10252;p86"/>
          <p:cNvGrpSpPr/>
          <p:nvPr/>
        </p:nvGrpSpPr>
        <p:grpSpPr>
          <a:xfrm>
            <a:off x="4269239" y="2406364"/>
            <a:ext cx="1450484" cy="1052087"/>
            <a:chOff x="5230575" y="1554475"/>
            <a:chExt cx="2137150" cy="1550150"/>
          </a:xfrm>
        </p:grpSpPr>
        <p:sp>
          <p:nvSpPr>
            <p:cNvPr id="10253" name="Google Shape;10253;p86"/>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86"/>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86"/>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86"/>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86"/>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86"/>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86"/>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86"/>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86"/>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86"/>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86"/>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86"/>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86"/>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6" name="Google Shape;10266;p86"/>
          <p:cNvGrpSpPr/>
          <p:nvPr/>
        </p:nvGrpSpPr>
        <p:grpSpPr>
          <a:xfrm rot="10800000">
            <a:off x="4285790" y="3498553"/>
            <a:ext cx="1417383" cy="887946"/>
            <a:chOff x="5645403" y="2920021"/>
            <a:chExt cx="2650800" cy="2180614"/>
          </a:xfrm>
        </p:grpSpPr>
        <p:sp>
          <p:nvSpPr>
            <p:cNvPr id="10267" name="Google Shape;10267;p86"/>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68" name="Google Shape;10268;p86"/>
            <p:cNvCxnSpPr>
              <a:stCxn id="10267"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10269" name="Google Shape;10269;p86"/>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70" name="Google Shape;10270;p86"/>
            <p:cNvCxnSpPr>
              <a:endCxn id="10269"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10271" name="Google Shape;10271;p86"/>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72" name="Google Shape;10272;p86"/>
            <p:cNvCxnSpPr>
              <a:stCxn id="10271"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10273" name="Google Shape;10273;p86"/>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74" name="Google Shape;10274;p86"/>
            <p:cNvCxnSpPr>
              <a:endCxn id="10273"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10275" name="Google Shape;10275;p86"/>
          <p:cNvGrpSpPr/>
          <p:nvPr/>
        </p:nvGrpSpPr>
        <p:grpSpPr>
          <a:xfrm>
            <a:off x="7386150" y="2401908"/>
            <a:ext cx="1071743" cy="1021579"/>
            <a:chOff x="7189833" y="2022667"/>
            <a:chExt cx="1251159" cy="1192597"/>
          </a:xfrm>
        </p:grpSpPr>
        <p:sp>
          <p:nvSpPr>
            <p:cNvPr id="10276" name="Google Shape;10276;p86"/>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86"/>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86"/>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86"/>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0" name="Google Shape;10280;p86"/>
          <p:cNvGrpSpPr/>
          <p:nvPr/>
        </p:nvGrpSpPr>
        <p:grpSpPr>
          <a:xfrm>
            <a:off x="727421" y="2828315"/>
            <a:ext cx="1695374" cy="1560837"/>
            <a:chOff x="727421" y="2828315"/>
            <a:chExt cx="1695374" cy="1560837"/>
          </a:xfrm>
        </p:grpSpPr>
        <p:grpSp>
          <p:nvGrpSpPr>
            <p:cNvPr id="10281" name="Google Shape;10281;p86"/>
            <p:cNvGrpSpPr/>
            <p:nvPr/>
          </p:nvGrpSpPr>
          <p:grpSpPr>
            <a:xfrm>
              <a:off x="819108" y="2882501"/>
              <a:ext cx="103104" cy="1426186"/>
              <a:chOff x="4674013" y="3100904"/>
              <a:chExt cx="122758" cy="1698043"/>
            </a:xfrm>
          </p:grpSpPr>
          <p:sp>
            <p:nvSpPr>
              <p:cNvPr id="10282" name="Google Shape;10282;p86"/>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86"/>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86"/>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86"/>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86"/>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86"/>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86"/>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9" name="Google Shape;10289;p86"/>
            <p:cNvGrpSpPr/>
            <p:nvPr/>
          </p:nvGrpSpPr>
          <p:grpSpPr>
            <a:xfrm>
              <a:off x="1062475" y="2882501"/>
              <a:ext cx="103104" cy="1426186"/>
              <a:chOff x="4940438" y="3100904"/>
              <a:chExt cx="122758" cy="1698043"/>
            </a:xfrm>
          </p:grpSpPr>
          <p:sp>
            <p:nvSpPr>
              <p:cNvPr id="10290" name="Google Shape;10290;p86"/>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86"/>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86"/>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86"/>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86"/>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86"/>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86"/>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7" name="Google Shape;10297;p86"/>
            <p:cNvGrpSpPr/>
            <p:nvPr/>
          </p:nvGrpSpPr>
          <p:grpSpPr>
            <a:xfrm>
              <a:off x="1299324" y="2882501"/>
              <a:ext cx="103104" cy="1426186"/>
              <a:chOff x="5206863" y="3100904"/>
              <a:chExt cx="122758" cy="1698043"/>
            </a:xfrm>
          </p:grpSpPr>
          <p:sp>
            <p:nvSpPr>
              <p:cNvPr id="10298" name="Google Shape;10298;p86"/>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86"/>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86"/>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86"/>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86"/>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86"/>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86"/>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5" name="Google Shape;10305;p86"/>
            <p:cNvGrpSpPr/>
            <p:nvPr/>
          </p:nvGrpSpPr>
          <p:grpSpPr>
            <a:xfrm>
              <a:off x="1786057" y="2882501"/>
              <a:ext cx="103104" cy="1426186"/>
              <a:chOff x="6006138" y="3143629"/>
              <a:chExt cx="122758" cy="1698043"/>
            </a:xfrm>
          </p:grpSpPr>
          <p:sp>
            <p:nvSpPr>
              <p:cNvPr id="10306" name="Google Shape;10306;p86"/>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86"/>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86"/>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86"/>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86"/>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86"/>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86"/>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3" name="Google Shape;10313;p86"/>
            <p:cNvGrpSpPr/>
            <p:nvPr/>
          </p:nvGrpSpPr>
          <p:grpSpPr>
            <a:xfrm>
              <a:off x="2029422" y="2882501"/>
              <a:ext cx="103104" cy="1426186"/>
              <a:chOff x="6805413" y="3100904"/>
              <a:chExt cx="122758" cy="1698043"/>
            </a:xfrm>
          </p:grpSpPr>
          <p:sp>
            <p:nvSpPr>
              <p:cNvPr id="10314" name="Google Shape;10314;p86"/>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86"/>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86"/>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86"/>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86"/>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86"/>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86"/>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1" name="Google Shape;10321;p86"/>
            <p:cNvGrpSpPr/>
            <p:nvPr/>
          </p:nvGrpSpPr>
          <p:grpSpPr>
            <a:xfrm>
              <a:off x="727421" y="2828315"/>
              <a:ext cx="1695374" cy="1560837"/>
              <a:chOff x="734799" y="2782450"/>
              <a:chExt cx="1571100" cy="1577400"/>
            </a:xfrm>
          </p:grpSpPr>
          <p:cxnSp>
            <p:nvCxnSpPr>
              <p:cNvPr id="10322" name="Google Shape;10322;p86"/>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10323" name="Google Shape;10323;p86"/>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10324" name="Google Shape;10324;p86"/>
            <p:cNvGrpSpPr/>
            <p:nvPr/>
          </p:nvGrpSpPr>
          <p:grpSpPr>
            <a:xfrm>
              <a:off x="2272795" y="2882501"/>
              <a:ext cx="103104" cy="1426186"/>
              <a:chOff x="5206863" y="3100904"/>
              <a:chExt cx="122758" cy="1698043"/>
            </a:xfrm>
          </p:grpSpPr>
          <p:sp>
            <p:nvSpPr>
              <p:cNvPr id="10325" name="Google Shape;10325;p86"/>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86"/>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86"/>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86"/>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86"/>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86"/>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86"/>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2" name="Google Shape;10332;p86"/>
            <p:cNvGrpSpPr/>
            <p:nvPr/>
          </p:nvGrpSpPr>
          <p:grpSpPr>
            <a:xfrm>
              <a:off x="1542694" y="2882501"/>
              <a:ext cx="103104" cy="1426186"/>
              <a:chOff x="6006138" y="3143629"/>
              <a:chExt cx="122758" cy="1698043"/>
            </a:xfrm>
          </p:grpSpPr>
          <p:sp>
            <p:nvSpPr>
              <p:cNvPr id="10333" name="Google Shape;10333;p86"/>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86"/>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86"/>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86"/>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86"/>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86"/>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86"/>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340" name="Google Shape;10340;p86"/>
          <p:cNvGrpSpPr/>
          <p:nvPr/>
        </p:nvGrpSpPr>
        <p:grpSpPr>
          <a:xfrm>
            <a:off x="5936000" y="2405887"/>
            <a:ext cx="1248543" cy="1025319"/>
            <a:chOff x="5183758" y="1210600"/>
            <a:chExt cx="3605380" cy="2960783"/>
          </a:xfrm>
        </p:grpSpPr>
        <p:sp>
          <p:nvSpPr>
            <p:cNvPr id="10341" name="Google Shape;10341;p86"/>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86"/>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86"/>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86"/>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345" name="Google Shape;10345;p86"/>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10346" name="Google Shape;10346;p86"/>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10347" name="Google Shape;10347;p86"/>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10348" name="Google Shape;10348;p86"/>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10349" name="Google Shape;10349;p86"/>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0" name="Google Shape;10350;p86"/>
          <p:cNvGrpSpPr/>
          <p:nvPr/>
        </p:nvGrpSpPr>
        <p:grpSpPr>
          <a:xfrm>
            <a:off x="5793062" y="3544204"/>
            <a:ext cx="2664831" cy="843440"/>
            <a:chOff x="5916567" y="1099697"/>
            <a:chExt cx="2556683" cy="809211"/>
          </a:xfrm>
        </p:grpSpPr>
        <p:sp>
          <p:nvSpPr>
            <p:cNvPr id="10351" name="Google Shape;10351;p86"/>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86"/>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86"/>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86"/>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86"/>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86"/>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86"/>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86"/>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9" name="Google Shape;10359;p86"/>
          <p:cNvGrpSpPr/>
          <p:nvPr/>
        </p:nvGrpSpPr>
        <p:grpSpPr>
          <a:xfrm>
            <a:off x="5900602" y="1193063"/>
            <a:ext cx="1299851" cy="1023338"/>
            <a:chOff x="5900602" y="1193063"/>
            <a:chExt cx="1299851" cy="1023338"/>
          </a:xfrm>
        </p:grpSpPr>
        <p:grpSp>
          <p:nvGrpSpPr>
            <p:cNvPr id="10360" name="Google Shape;10360;p86"/>
            <p:cNvGrpSpPr/>
            <p:nvPr/>
          </p:nvGrpSpPr>
          <p:grpSpPr>
            <a:xfrm>
              <a:off x="6743564" y="1193063"/>
              <a:ext cx="456889" cy="700379"/>
              <a:chOff x="6743564" y="1193063"/>
              <a:chExt cx="456889" cy="700379"/>
            </a:xfrm>
          </p:grpSpPr>
          <p:grpSp>
            <p:nvGrpSpPr>
              <p:cNvPr id="10361" name="Google Shape;10361;p86"/>
              <p:cNvGrpSpPr/>
              <p:nvPr/>
            </p:nvGrpSpPr>
            <p:grpSpPr>
              <a:xfrm>
                <a:off x="6743564" y="1690731"/>
                <a:ext cx="214402" cy="202710"/>
                <a:chOff x="6743564" y="1690731"/>
                <a:chExt cx="214402" cy="202710"/>
              </a:xfrm>
            </p:grpSpPr>
            <p:sp>
              <p:nvSpPr>
                <p:cNvPr id="10362" name="Google Shape;10362;p86"/>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86"/>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4" name="Google Shape;10364;p86"/>
              <p:cNvGrpSpPr/>
              <p:nvPr/>
            </p:nvGrpSpPr>
            <p:grpSpPr>
              <a:xfrm>
                <a:off x="6915505" y="1193063"/>
                <a:ext cx="284947" cy="589637"/>
                <a:chOff x="6915505" y="1193063"/>
                <a:chExt cx="284947" cy="589637"/>
              </a:xfrm>
            </p:grpSpPr>
            <p:sp>
              <p:nvSpPr>
                <p:cNvPr id="10365" name="Google Shape;10365;p86"/>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366" name="Google Shape;10366;p86"/>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10367" name="Google Shape;10367;p86"/>
            <p:cNvGrpSpPr/>
            <p:nvPr/>
          </p:nvGrpSpPr>
          <p:grpSpPr>
            <a:xfrm>
              <a:off x="6520337" y="1193063"/>
              <a:ext cx="341815" cy="801589"/>
              <a:chOff x="6520337" y="1193063"/>
              <a:chExt cx="341815" cy="801589"/>
            </a:xfrm>
          </p:grpSpPr>
          <p:grpSp>
            <p:nvGrpSpPr>
              <p:cNvPr id="10368" name="Google Shape;10368;p86"/>
              <p:cNvGrpSpPr/>
              <p:nvPr/>
            </p:nvGrpSpPr>
            <p:grpSpPr>
              <a:xfrm>
                <a:off x="6520337" y="1589527"/>
                <a:ext cx="213950" cy="405125"/>
                <a:chOff x="6520337" y="1589527"/>
                <a:chExt cx="213950" cy="405125"/>
              </a:xfrm>
            </p:grpSpPr>
            <p:sp>
              <p:nvSpPr>
                <p:cNvPr id="10369" name="Google Shape;10369;p86"/>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86"/>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1" name="Google Shape;10371;p86"/>
              <p:cNvGrpSpPr/>
              <p:nvPr/>
            </p:nvGrpSpPr>
            <p:grpSpPr>
              <a:xfrm>
                <a:off x="6577204" y="1193063"/>
                <a:ext cx="284947" cy="453562"/>
                <a:chOff x="6577204" y="1193063"/>
                <a:chExt cx="284947" cy="453562"/>
              </a:xfrm>
            </p:grpSpPr>
            <p:sp>
              <p:nvSpPr>
                <p:cNvPr id="10372" name="Google Shape;10372;p86"/>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373" name="Google Shape;10373;p86"/>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10374" name="Google Shape;10374;p86"/>
            <p:cNvGrpSpPr/>
            <p:nvPr/>
          </p:nvGrpSpPr>
          <p:grpSpPr>
            <a:xfrm>
              <a:off x="6238903" y="1193063"/>
              <a:ext cx="300475" cy="901782"/>
              <a:chOff x="6238903" y="1193063"/>
              <a:chExt cx="300475" cy="901782"/>
            </a:xfrm>
          </p:grpSpPr>
          <p:grpSp>
            <p:nvGrpSpPr>
              <p:cNvPr id="10375" name="Google Shape;10375;p86"/>
              <p:cNvGrpSpPr/>
              <p:nvPr/>
            </p:nvGrpSpPr>
            <p:grpSpPr>
              <a:xfrm>
                <a:off x="6290865" y="1489315"/>
                <a:ext cx="248514" cy="605530"/>
                <a:chOff x="6290865" y="1489315"/>
                <a:chExt cx="248514" cy="605530"/>
              </a:xfrm>
            </p:grpSpPr>
            <p:sp>
              <p:nvSpPr>
                <p:cNvPr id="10376" name="Google Shape;10376;p86"/>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86"/>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8" name="Google Shape;10378;p86"/>
              <p:cNvGrpSpPr/>
              <p:nvPr/>
            </p:nvGrpSpPr>
            <p:grpSpPr>
              <a:xfrm>
                <a:off x="6238903" y="1193063"/>
                <a:ext cx="284947" cy="327512"/>
                <a:chOff x="6238903" y="1193063"/>
                <a:chExt cx="284947" cy="327512"/>
              </a:xfrm>
            </p:grpSpPr>
            <p:sp>
              <p:nvSpPr>
                <p:cNvPr id="10379" name="Google Shape;10379;p86"/>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380" name="Google Shape;10380;p86"/>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10381" name="Google Shape;10381;p86"/>
            <p:cNvGrpSpPr/>
            <p:nvPr/>
          </p:nvGrpSpPr>
          <p:grpSpPr>
            <a:xfrm>
              <a:off x="5900602" y="1193063"/>
              <a:ext cx="444345" cy="1023338"/>
              <a:chOff x="5900602" y="1193063"/>
              <a:chExt cx="444345" cy="1023338"/>
            </a:xfrm>
          </p:grpSpPr>
          <p:grpSp>
            <p:nvGrpSpPr>
              <p:cNvPr id="10382" name="Google Shape;10382;p86"/>
              <p:cNvGrpSpPr/>
              <p:nvPr/>
            </p:nvGrpSpPr>
            <p:grpSpPr>
              <a:xfrm>
                <a:off x="6046501" y="1367785"/>
                <a:ext cx="298446" cy="848616"/>
                <a:chOff x="6046501" y="1367785"/>
                <a:chExt cx="298446" cy="848616"/>
              </a:xfrm>
            </p:grpSpPr>
            <p:sp>
              <p:nvSpPr>
                <p:cNvPr id="10383" name="Google Shape;10383;p86"/>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86"/>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5" name="Google Shape;10385;p86"/>
              <p:cNvGrpSpPr/>
              <p:nvPr/>
            </p:nvGrpSpPr>
            <p:grpSpPr>
              <a:xfrm>
                <a:off x="5900602" y="1193063"/>
                <a:ext cx="284947" cy="182312"/>
                <a:chOff x="5900602" y="1193063"/>
                <a:chExt cx="284947" cy="182312"/>
              </a:xfrm>
            </p:grpSpPr>
            <p:sp>
              <p:nvSpPr>
                <p:cNvPr id="10386" name="Google Shape;10386;p86"/>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387" name="Google Shape;10387;p86"/>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10388" name="Google Shape;10388;p86"/>
          <p:cNvGrpSpPr/>
          <p:nvPr/>
        </p:nvGrpSpPr>
        <p:grpSpPr>
          <a:xfrm>
            <a:off x="7238484" y="1193208"/>
            <a:ext cx="1219413" cy="1051365"/>
            <a:chOff x="7287122" y="1165658"/>
            <a:chExt cx="1219413" cy="1051365"/>
          </a:xfrm>
        </p:grpSpPr>
        <p:grpSp>
          <p:nvGrpSpPr>
            <p:cNvPr id="10389" name="Google Shape;10389;p86"/>
            <p:cNvGrpSpPr/>
            <p:nvPr/>
          </p:nvGrpSpPr>
          <p:grpSpPr>
            <a:xfrm>
              <a:off x="7287122" y="1969723"/>
              <a:ext cx="1219413" cy="247300"/>
              <a:chOff x="7287122" y="1969723"/>
              <a:chExt cx="1219413" cy="247300"/>
            </a:xfrm>
          </p:grpSpPr>
          <p:sp>
            <p:nvSpPr>
              <p:cNvPr id="10390" name="Google Shape;10390;p86"/>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91" name="Google Shape;10391;p86"/>
              <p:cNvGrpSpPr/>
              <p:nvPr/>
            </p:nvGrpSpPr>
            <p:grpSpPr>
              <a:xfrm>
                <a:off x="7287122" y="2063892"/>
                <a:ext cx="1151753" cy="73428"/>
                <a:chOff x="7287122" y="2063892"/>
                <a:chExt cx="1151753" cy="73428"/>
              </a:xfrm>
            </p:grpSpPr>
            <p:sp>
              <p:nvSpPr>
                <p:cNvPr id="10392" name="Google Shape;10392;p86"/>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393" name="Google Shape;10393;p86"/>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10394" name="Google Shape;10394;p86"/>
            <p:cNvGrpSpPr/>
            <p:nvPr/>
          </p:nvGrpSpPr>
          <p:grpSpPr>
            <a:xfrm>
              <a:off x="7287122" y="1712201"/>
              <a:ext cx="1219403" cy="246767"/>
              <a:chOff x="7287122" y="1712201"/>
              <a:chExt cx="1219403" cy="246767"/>
            </a:xfrm>
          </p:grpSpPr>
          <p:sp>
            <p:nvSpPr>
              <p:cNvPr id="10395" name="Google Shape;10395;p86"/>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96" name="Google Shape;10396;p86"/>
              <p:cNvGrpSpPr/>
              <p:nvPr/>
            </p:nvGrpSpPr>
            <p:grpSpPr>
              <a:xfrm>
                <a:off x="7287122" y="1842861"/>
                <a:ext cx="1005303" cy="73419"/>
                <a:chOff x="7287122" y="1842861"/>
                <a:chExt cx="1005303" cy="73419"/>
              </a:xfrm>
            </p:grpSpPr>
            <p:sp>
              <p:nvSpPr>
                <p:cNvPr id="10397" name="Google Shape;10397;p86"/>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398" name="Google Shape;10398;p86"/>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0399" name="Google Shape;10399;p86"/>
            <p:cNvGrpSpPr/>
            <p:nvPr/>
          </p:nvGrpSpPr>
          <p:grpSpPr>
            <a:xfrm>
              <a:off x="7287122" y="1447520"/>
              <a:ext cx="1219403" cy="286667"/>
              <a:chOff x="7287122" y="1447520"/>
              <a:chExt cx="1219403" cy="286667"/>
            </a:xfrm>
          </p:grpSpPr>
          <p:sp>
            <p:nvSpPr>
              <p:cNvPr id="10400" name="Google Shape;10400;p86"/>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01" name="Google Shape;10401;p86"/>
              <p:cNvGrpSpPr/>
              <p:nvPr/>
            </p:nvGrpSpPr>
            <p:grpSpPr>
              <a:xfrm>
                <a:off x="7287122" y="1581977"/>
                <a:ext cx="852803" cy="73428"/>
                <a:chOff x="7287122" y="1581977"/>
                <a:chExt cx="852803" cy="73428"/>
              </a:xfrm>
            </p:grpSpPr>
            <p:sp>
              <p:nvSpPr>
                <p:cNvPr id="10402" name="Google Shape;10402;p86"/>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03" name="Google Shape;10403;p86"/>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0404" name="Google Shape;10404;p86"/>
            <p:cNvGrpSpPr/>
            <p:nvPr/>
          </p:nvGrpSpPr>
          <p:grpSpPr>
            <a:xfrm>
              <a:off x="7287122" y="1165658"/>
              <a:ext cx="1219403" cy="344253"/>
              <a:chOff x="7287122" y="1165658"/>
              <a:chExt cx="1219403" cy="344253"/>
            </a:xfrm>
          </p:grpSpPr>
          <p:sp>
            <p:nvSpPr>
              <p:cNvPr id="10405" name="Google Shape;10405;p86"/>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06" name="Google Shape;10406;p86"/>
              <p:cNvGrpSpPr/>
              <p:nvPr/>
            </p:nvGrpSpPr>
            <p:grpSpPr>
              <a:xfrm>
                <a:off x="7287122" y="1341025"/>
                <a:ext cx="695703" cy="73419"/>
                <a:chOff x="7287122" y="1341025"/>
                <a:chExt cx="695703" cy="73419"/>
              </a:xfrm>
            </p:grpSpPr>
            <p:sp>
              <p:nvSpPr>
                <p:cNvPr id="10407" name="Google Shape;10407;p86"/>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08" name="Google Shape;10408;p86"/>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412"/>
        <p:cNvGrpSpPr/>
        <p:nvPr/>
      </p:nvGrpSpPr>
      <p:grpSpPr>
        <a:xfrm>
          <a:off x="0" y="0"/>
          <a:ext cx="0" cy="0"/>
          <a:chOff x="0" y="0"/>
          <a:chExt cx="0" cy="0"/>
        </a:xfrm>
      </p:grpSpPr>
      <p:sp>
        <p:nvSpPr>
          <p:cNvPr id="10413" name="Google Shape;10413;p87"/>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0414" name="Google Shape;10414;p87"/>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rgbClr val="FFFFFF"/>
                </a:solidFill>
                <a:latin typeface="Arial"/>
                <a:ea typeface="Arial"/>
                <a:cs typeface="Arial"/>
                <a:sym typeface="Arial"/>
              </a:rPr>
              <a:t>You can</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resize</a:t>
            </a:r>
            <a:r>
              <a:rPr lang="en" dirty="0">
                <a:solidFill>
                  <a:srgbClr val="435D74"/>
                </a:solidFill>
                <a:latin typeface="Arial"/>
                <a:ea typeface="Arial"/>
                <a:cs typeface="Arial"/>
                <a:sym typeface="Arial"/>
              </a:rPr>
              <a:t> </a:t>
            </a:r>
            <a:r>
              <a:rPr lang="en" dirty="0">
                <a:solidFill>
                  <a:srgbClr val="FFFFFF"/>
                </a:solidFill>
                <a:latin typeface="Arial"/>
                <a:ea typeface="Arial"/>
                <a:cs typeface="Arial"/>
                <a:sym typeface="Arial"/>
              </a:rPr>
              <a:t>these icons without losing quality.</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You can </a:t>
            </a:r>
            <a:r>
              <a:rPr lang="en" dirty="0">
                <a:solidFill>
                  <a:srgbClr val="869FB2"/>
                </a:solidFill>
                <a:latin typeface="Arial"/>
                <a:ea typeface="Arial"/>
                <a:cs typeface="Arial"/>
                <a:sym typeface="Arial"/>
              </a:rPr>
              <a:t>change the stroke and fill color</a:t>
            </a:r>
            <a:r>
              <a:rPr lang="en" dirty="0">
                <a:solidFill>
                  <a:srgbClr val="FFFFFF"/>
                </a:solidFill>
                <a:latin typeface="Arial"/>
                <a:ea typeface="Arial"/>
                <a:cs typeface="Arial"/>
                <a:sym typeface="Arial"/>
              </a:rPr>
              <a:t>; just select the icon and click on the</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paint bucket/pen</a:t>
            </a:r>
            <a:r>
              <a:rPr lang="en" dirty="0">
                <a:solidFill>
                  <a:srgbClr val="FFFFFF"/>
                </a:solidFill>
                <a:latin typeface="Arial"/>
                <a:ea typeface="Arial"/>
                <a:cs typeface="Arial"/>
                <a:sym typeface="Arial"/>
              </a:rPr>
              <a:t>.</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In Google Slides, you can also use </a:t>
            </a:r>
            <a:r>
              <a:rPr lang="en" dirty="0">
                <a:solidFill>
                  <a:srgbClr val="869FB2"/>
                </a:solidFill>
                <a:uFill>
                  <a:noFill/>
                </a:uFill>
                <a:latin typeface="Arial"/>
                <a:ea typeface="Arial"/>
                <a:cs typeface="Arial"/>
                <a:sym typeface="Arial"/>
              </a:rPr>
              <a:t>Flaticon’s extension</a:t>
            </a:r>
            <a:r>
              <a:rPr lang="en" dirty="0">
                <a:solidFill>
                  <a:srgbClr val="FFFFFF"/>
                </a:solidFill>
                <a:latin typeface="Arial"/>
                <a:ea typeface="Arial"/>
                <a:cs typeface="Arial"/>
                <a:sym typeface="Arial"/>
              </a:rPr>
              <a:t>, allowing you to customize and add even more icons.</a:t>
            </a:r>
            <a:br>
              <a:rPr lang="en" dirty="0">
                <a:solidFill>
                  <a:srgbClr val="435D74"/>
                </a:solidFill>
                <a:latin typeface="Arial"/>
                <a:ea typeface="Arial"/>
                <a:cs typeface="Arial"/>
                <a:sym typeface="Arial"/>
              </a:rPr>
            </a:br>
            <a:endParaRPr dirty="0">
              <a:solidFill>
                <a:srgbClr val="435D74"/>
              </a:solidFill>
              <a:latin typeface="Arial"/>
              <a:ea typeface="Arial"/>
              <a:cs typeface="Arial"/>
              <a:sym typeface="Arial"/>
            </a:endParaRPr>
          </a:p>
        </p:txBody>
      </p:sp>
      <p:grpSp>
        <p:nvGrpSpPr>
          <p:cNvPr id="10415" name="Google Shape;10415;p87"/>
          <p:cNvGrpSpPr/>
          <p:nvPr/>
        </p:nvGrpSpPr>
        <p:grpSpPr>
          <a:xfrm>
            <a:off x="845855" y="2307733"/>
            <a:ext cx="340168" cy="298978"/>
            <a:chOff x="892750" y="267400"/>
            <a:chExt cx="483125" cy="424625"/>
          </a:xfrm>
        </p:grpSpPr>
        <p:sp>
          <p:nvSpPr>
            <p:cNvPr id="10416" name="Google Shape;10416;p87"/>
            <p:cNvSpPr/>
            <p:nvPr/>
          </p:nvSpPr>
          <p:spPr>
            <a:xfrm>
              <a:off x="892750" y="267400"/>
              <a:ext cx="483125" cy="424625"/>
            </a:xfrm>
            <a:custGeom>
              <a:avLst/>
              <a:gdLst/>
              <a:ahLst/>
              <a:cxnLst/>
              <a:rect l="l" t="t" r="r" b="b"/>
              <a:pathLst>
                <a:path w="19325" h="16985" extrusionOk="0">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17" name="Google Shape;10417;p87"/>
            <p:cNvSpPr/>
            <p:nvPr/>
          </p:nvSpPr>
          <p:spPr>
            <a:xfrm>
              <a:off x="1091875" y="465500"/>
              <a:ext cx="88275" cy="85000"/>
            </a:xfrm>
            <a:custGeom>
              <a:avLst/>
              <a:gdLst/>
              <a:ahLst/>
              <a:cxnLst/>
              <a:rect l="l" t="t" r="r" b="b"/>
              <a:pathLst>
                <a:path w="3531"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18" name="Google Shape;10418;p87"/>
            <p:cNvSpPr/>
            <p:nvPr/>
          </p:nvSpPr>
          <p:spPr>
            <a:xfrm>
              <a:off x="1005975" y="380625"/>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419" name="Google Shape;10419;p87"/>
          <p:cNvGrpSpPr/>
          <p:nvPr/>
        </p:nvGrpSpPr>
        <p:grpSpPr>
          <a:xfrm>
            <a:off x="1284289" y="2287121"/>
            <a:ext cx="298996" cy="340204"/>
            <a:chOff x="1516475" y="238075"/>
            <a:chExt cx="424650" cy="483175"/>
          </a:xfrm>
        </p:grpSpPr>
        <p:sp>
          <p:nvSpPr>
            <p:cNvPr id="10420" name="Google Shape;10420;p87"/>
            <p:cNvSpPr/>
            <p:nvPr/>
          </p:nvSpPr>
          <p:spPr>
            <a:xfrm>
              <a:off x="1516475" y="238075"/>
              <a:ext cx="424650" cy="483175"/>
            </a:xfrm>
            <a:custGeom>
              <a:avLst/>
              <a:gdLst/>
              <a:ahLst/>
              <a:cxnLst/>
              <a:rect l="l" t="t" r="r" b="b"/>
              <a:pathLst>
                <a:path w="16986" h="19327" extrusionOk="0">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21" name="Google Shape;10421;p87"/>
            <p:cNvSpPr/>
            <p:nvPr/>
          </p:nvSpPr>
          <p:spPr>
            <a:xfrm>
              <a:off x="1652425" y="324000"/>
              <a:ext cx="147150" cy="141575"/>
            </a:xfrm>
            <a:custGeom>
              <a:avLst/>
              <a:gdLst/>
              <a:ahLst/>
              <a:cxnLst/>
              <a:rect l="l" t="t" r="r" b="b"/>
              <a:pathLst>
                <a:path w="5886" h="5663" extrusionOk="0">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422" name="Google Shape;10422;p87"/>
          <p:cNvGrpSpPr/>
          <p:nvPr/>
        </p:nvGrpSpPr>
        <p:grpSpPr>
          <a:xfrm>
            <a:off x="1677380" y="2367520"/>
            <a:ext cx="341488" cy="179405"/>
            <a:chOff x="2080675" y="352325"/>
            <a:chExt cx="485000" cy="254800"/>
          </a:xfrm>
        </p:grpSpPr>
        <p:sp>
          <p:nvSpPr>
            <p:cNvPr id="10423" name="Google Shape;10423;p87"/>
            <p:cNvSpPr/>
            <p:nvPr/>
          </p:nvSpPr>
          <p:spPr>
            <a:xfrm>
              <a:off x="2080675" y="352325"/>
              <a:ext cx="485000" cy="254800"/>
            </a:xfrm>
            <a:custGeom>
              <a:avLst/>
              <a:gdLst/>
              <a:ahLst/>
              <a:cxnLst/>
              <a:rect l="l" t="t" r="r" b="b"/>
              <a:pathLst>
                <a:path w="19400" h="10192" extrusionOk="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24" name="Google Shape;10424;p87"/>
            <p:cNvSpPr/>
            <p:nvPr/>
          </p:nvSpPr>
          <p:spPr>
            <a:xfrm>
              <a:off x="2246650" y="408900"/>
              <a:ext cx="147075" cy="141600"/>
            </a:xfrm>
            <a:custGeom>
              <a:avLst/>
              <a:gdLst/>
              <a:ahLst/>
              <a:cxnLst/>
              <a:rect l="l" t="t" r="r" b="b"/>
              <a:pathLst>
                <a:path w="5883" h="5664" extrusionOk="0">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425" name="Google Shape;10425;p87"/>
          <p:cNvGrpSpPr/>
          <p:nvPr/>
        </p:nvGrpSpPr>
        <p:grpSpPr>
          <a:xfrm>
            <a:off x="2126559" y="2287138"/>
            <a:ext cx="298996" cy="340168"/>
            <a:chOff x="2705375" y="238125"/>
            <a:chExt cx="424650" cy="483125"/>
          </a:xfrm>
        </p:grpSpPr>
        <p:sp>
          <p:nvSpPr>
            <p:cNvPr id="10426" name="Google Shape;10426;p87"/>
            <p:cNvSpPr/>
            <p:nvPr/>
          </p:nvSpPr>
          <p:spPr>
            <a:xfrm>
              <a:off x="2705375" y="238125"/>
              <a:ext cx="424650" cy="483125"/>
            </a:xfrm>
            <a:custGeom>
              <a:avLst/>
              <a:gdLst/>
              <a:ahLst/>
              <a:cxnLst/>
              <a:rect l="l" t="t" r="r" b="b"/>
              <a:pathLst>
                <a:path w="16986" h="19325" extrusionOk="0">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27" name="Google Shape;10427;p87"/>
            <p:cNvSpPr/>
            <p:nvPr/>
          </p:nvSpPr>
          <p:spPr>
            <a:xfrm>
              <a:off x="2903525" y="407950"/>
              <a:ext cx="28350" cy="228375"/>
            </a:xfrm>
            <a:custGeom>
              <a:avLst/>
              <a:gdLst/>
              <a:ahLst/>
              <a:cxnLst/>
              <a:rect l="l" t="t" r="r" b="b"/>
              <a:pathLst>
                <a:path w="1134" h="9135" extrusionOk="0">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28" name="Google Shape;10428;p87"/>
            <p:cNvSpPr/>
            <p:nvPr/>
          </p:nvSpPr>
          <p:spPr>
            <a:xfrm>
              <a:off x="2988450" y="407950"/>
              <a:ext cx="28350" cy="228375"/>
            </a:xfrm>
            <a:custGeom>
              <a:avLst/>
              <a:gdLst/>
              <a:ahLst/>
              <a:cxnLst/>
              <a:rect l="l" t="t" r="r" b="b"/>
              <a:pathLst>
                <a:path w="1134" h="9135" extrusionOk="0">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29" name="Google Shape;10429;p87"/>
            <p:cNvSpPr/>
            <p:nvPr/>
          </p:nvSpPr>
          <p:spPr>
            <a:xfrm>
              <a:off x="2818625" y="407950"/>
              <a:ext cx="28325" cy="228375"/>
            </a:xfrm>
            <a:custGeom>
              <a:avLst/>
              <a:gdLst/>
              <a:ahLst/>
              <a:cxnLst/>
              <a:rect l="l" t="t" r="r" b="b"/>
              <a:pathLst>
                <a:path w="1133" h="9135" extrusionOk="0">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430" name="Google Shape;10430;p87"/>
          <p:cNvGrpSpPr/>
          <p:nvPr/>
        </p:nvGrpSpPr>
        <p:grpSpPr>
          <a:xfrm>
            <a:off x="2542700" y="2287455"/>
            <a:ext cx="301161" cy="339535"/>
            <a:chOff x="3299850" y="238575"/>
            <a:chExt cx="427725" cy="482225"/>
          </a:xfrm>
        </p:grpSpPr>
        <p:sp>
          <p:nvSpPr>
            <p:cNvPr id="10431" name="Google Shape;10431;p87"/>
            <p:cNvSpPr/>
            <p:nvPr/>
          </p:nvSpPr>
          <p:spPr>
            <a:xfrm>
              <a:off x="3299850" y="323500"/>
              <a:ext cx="427725" cy="397300"/>
            </a:xfrm>
            <a:custGeom>
              <a:avLst/>
              <a:gdLst/>
              <a:ahLst/>
              <a:cxnLst/>
              <a:rect l="l" t="t" r="r" b="b"/>
              <a:pathLst>
                <a:path w="17109" h="15892" extrusionOk="0">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32" name="Google Shape;10432;p87"/>
            <p:cNvSpPr/>
            <p:nvPr/>
          </p:nvSpPr>
          <p:spPr>
            <a:xfrm>
              <a:off x="3467650" y="238575"/>
              <a:ext cx="46525" cy="56650"/>
            </a:xfrm>
            <a:custGeom>
              <a:avLst/>
              <a:gdLst/>
              <a:ahLst/>
              <a:cxnLst/>
              <a:rect l="l" t="t" r="r" b="b"/>
              <a:pathLst>
                <a:path w="1861" h="2266" extrusionOk="0">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33" name="Google Shape;10433;p87"/>
            <p:cNvSpPr/>
            <p:nvPr/>
          </p:nvSpPr>
          <p:spPr>
            <a:xfrm>
              <a:off x="3566675" y="238575"/>
              <a:ext cx="46525" cy="56675"/>
            </a:xfrm>
            <a:custGeom>
              <a:avLst/>
              <a:gdLst/>
              <a:ahLst/>
              <a:cxnLst/>
              <a:rect l="l" t="t" r="r" b="b"/>
              <a:pathLst>
                <a:path w="1861" h="2267" extrusionOk="0">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34" name="Google Shape;10434;p87"/>
            <p:cNvSpPr/>
            <p:nvPr/>
          </p:nvSpPr>
          <p:spPr>
            <a:xfrm>
              <a:off x="361122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35" name="Google Shape;10435;p87"/>
            <p:cNvSpPr/>
            <p:nvPr/>
          </p:nvSpPr>
          <p:spPr>
            <a:xfrm>
              <a:off x="341307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436" name="Google Shape;10436;p87"/>
          <p:cNvGrpSpPr/>
          <p:nvPr/>
        </p:nvGrpSpPr>
        <p:grpSpPr>
          <a:xfrm>
            <a:off x="2929622" y="2287138"/>
            <a:ext cx="352455" cy="340168"/>
            <a:chOff x="3857225" y="238125"/>
            <a:chExt cx="500575" cy="483125"/>
          </a:xfrm>
        </p:grpSpPr>
        <p:sp>
          <p:nvSpPr>
            <p:cNvPr id="10437" name="Google Shape;10437;p87"/>
            <p:cNvSpPr/>
            <p:nvPr/>
          </p:nvSpPr>
          <p:spPr>
            <a:xfrm>
              <a:off x="3857225" y="238125"/>
              <a:ext cx="500575" cy="483125"/>
            </a:xfrm>
            <a:custGeom>
              <a:avLst/>
              <a:gdLst/>
              <a:ahLst/>
              <a:cxnLst/>
              <a:rect l="l" t="t" r="r" b="b"/>
              <a:pathLst>
                <a:path w="20023" h="19325" extrusionOk="0">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38" name="Google Shape;10438;p87"/>
            <p:cNvSpPr/>
            <p:nvPr/>
          </p:nvSpPr>
          <p:spPr>
            <a:xfrm>
              <a:off x="4208775" y="588000"/>
              <a:ext cx="71125" cy="68350"/>
            </a:xfrm>
            <a:custGeom>
              <a:avLst/>
              <a:gdLst/>
              <a:ahLst/>
              <a:cxnLst/>
              <a:rect l="l" t="t" r="r" b="b"/>
              <a:pathLst>
                <a:path w="2845" h="2734" extrusionOk="0">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39" name="Google Shape;10439;p87"/>
            <p:cNvSpPr/>
            <p:nvPr/>
          </p:nvSpPr>
          <p:spPr>
            <a:xfrm>
              <a:off x="4228400" y="527925"/>
              <a:ext cx="91050" cy="48400"/>
            </a:xfrm>
            <a:custGeom>
              <a:avLst/>
              <a:gdLst/>
              <a:ahLst/>
              <a:cxnLst/>
              <a:rect l="l" t="t" r="r" b="b"/>
              <a:pathLst>
                <a:path w="3642" h="1936" extrusionOk="0">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40" name="Google Shape;10440;p87"/>
            <p:cNvSpPr/>
            <p:nvPr/>
          </p:nvSpPr>
          <p:spPr>
            <a:xfrm>
              <a:off x="4148300" y="608000"/>
              <a:ext cx="52050" cy="88600"/>
            </a:xfrm>
            <a:custGeom>
              <a:avLst/>
              <a:gdLst/>
              <a:ahLst/>
              <a:cxnLst/>
              <a:rect l="l" t="t" r="r" b="b"/>
              <a:pathLst>
                <a:path w="2082" h="3544" extrusionOk="0">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41" name="Google Shape;10441;p87"/>
            <p:cNvSpPr/>
            <p:nvPr/>
          </p:nvSpPr>
          <p:spPr>
            <a:xfrm>
              <a:off x="3928725" y="307900"/>
              <a:ext cx="71200" cy="68375"/>
            </a:xfrm>
            <a:custGeom>
              <a:avLst/>
              <a:gdLst/>
              <a:ahLst/>
              <a:cxnLst/>
              <a:rect l="l" t="t" r="r" b="b"/>
              <a:pathLst>
                <a:path w="2848" h="2735" extrusionOk="0">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42" name="Google Shape;10442;p87"/>
            <p:cNvSpPr/>
            <p:nvPr/>
          </p:nvSpPr>
          <p:spPr>
            <a:xfrm>
              <a:off x="4008200" y="267675"/>
              <a:ext cx="51875" cy="88450"/>
            </a:xfrm>
            <a:custGeom>
              <a:avLst/>
              <a:gdLst/>
              <a:ahLst/>
              <a:cxnLst/>
              <a:rect l="l" t="t" r="r" b="b"/>
              <a:pathLst>
                <a:path w="2075" h="3538" extrusionOk="0">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43" name="Google Shape;10443;p87"/>
            <p:cNvSpPr/>
            <p:nvPr/>
          </p:nvSpPr>
          <p:spPr>
            <a:xfrm>
              <a:off x="3888100" y="387825"/>
              <a:ext cx="91675" cy="48300"/>
            </a:xfrm>
            <a:custGeom>
              <a:avLst/>
              <a:gdLst/>
              <a:ahLst/>
              <a:cxnLst/>
              <a:rect l="l" t="t" r="r" b="b"/>
              <a:pathLst>
                <a:path w="3667" h="1932" extrusionOk="0">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444" name="Google Shape;10444;p87"/>
          <p:cNvSpPr/>
          <p:nvPr/>
        </p:nvSpPr>
        <p:spPr>
          <a:xfrm>
            <a:off x="3347096" y="2287135"/>
            <a:ext cx="352455" cy="340116"/>
          </a:xfrm>
          <a:custGeom>
            <a:avLst/>
            <a:gdLst/>
            <a:ahLst/>
            <a:cxnLst/>
            <a:rect l="l" t="t" r="r" b="b"/>
            <a:pathLst>
              <a:path w="20023" h="19322" extrusionOk="0">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445" name="Google Shape;10445;p87"/>
          <p:cNvGrpSpPr/>
          <p:nvPr/>
        </p:nvGrpSpPr>
        <p:grpSpPr>
          <a:xfrm>
            <a:off x="3776398" y="2287165"/>
            <a:ext cx="340186" cy="340116"/>
            <a:chOff x="5053900" y="238200"/>
            <a:chExt cx="483150" cy="483050"/>
          </a:xfrm>
        </p:grpSpPr>
        <p:sp>
          <p:nvSpPr>
            <p:cNvPr id="10446" name="Google Shape;10446;p87"/>
            <p:cNvSpPr/>
            <p:nvPr/>
          </p:nvSpPr>
          <p:spPr>
            <a:xfrm>
              <a:off x="5053900" y="238200"/>
              <a:ext cx="483150" cy="483050"/>
            </a:xfrm>
            <a:custGeom>
              <a:avLst/>
              <a:gdLst/>
              <a:ahLst/>
              <a:cxnLst/>
              <a:rect l="l" t="t" r="r" b="b"/>
              <a:pathLst>
                <a:path w="19326" h="19322" extrusionOk="0">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47" name="Google Shape;10447;p87"/>
            <p:cNvSpPr/>
            <p:nvPr/>
          </p:nvSpPr>
          <p:spPr>
            <a:xfrm>
              <a:off x="5422900" y="465550"/>
              <a:ext cx="56550" cy="28325"/>
            </a:xfrm>
            <a:custGeom>
              <a:avLst/>
              <a:gdLst/>
              <a:ahLst/>
              <a:cxnLst/>
              <a:rect l="l" t="t" r="r" b="b"/>
              <a:pathLst>
                <a:path w="2262" h="1133" extrusionOk="0">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48" name="Google Shape;10448;p87"/>
            <p:cNvSpPr/>
            <p:nvPr/>
          </p:nvSpPr>
          <p:spPr>
            <a:xfrm>
              <a:off x="5224725" y="578775"/>
              <a:ext cx="141500" cy="28350"/>
            </a:xfrm>
            <a:custGeom>
              <a:avLst/>
              <a:gdLst/>
              <a:ahLst/>
              <a:cxnLst/>
              <a:rect l="l" t="t" r="r" b="b"/>
              <a:pathLst>
                <a:path w="5660" h="1134" extrusionOk="0">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49" name="Google Shape;10449;p87"/>
            <p:cNvSpPr/>
            <p:nvPr/>
          </p:nvSpPr>
          <p:spPr>
            <a:xfrm>
              <a:off x="5224725" y="635400"/>
              <a:ext cx="141500" cy="28325"/>
            </a:xfrm>
            <a:custGeom>
              <a:avLst/>
              <a:gdLst/>
              <a:ahLst/>
              <a:cxnLst/>
              <a:rect l="l" t="t" r="r" b="b"/>
              <a:pathLst>
                <a:path w="5660" h="1133" extrusionOk="0">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450" name="Google Shape;10450;p87"/>
          <p:cNvGrpSpPr/>
          <p:nvPr/>
        </p:nvGrpSpPr>
        <p:grpSpPr>
          <a:xfrm>
            <a:off x="4190348" y="2287138"/>
            <a:ext cx="340168" cy="340168"/>
            <a:chOff x="5648375" y="238125"/>
            <a:chExt cx="483125" cy="483125"/>
          </a:xfrm>
        </p:grpSpPr>
        <p:sp>
          <p:nvSpPr>
            <p:cNvPr id="10451" name="Google Shape;10451;p87"/>
            <p:cNvSpPr/>
            <p:nvPr/>
          </p:nvSpPr>
          <p:spPr>
            <a:xfrm>
              <a:off x="5648375" y="238125"/>
              <a:ext cx="483125" cy="483125"/>
            </a:xfrm>
            <a:custGeom>
              <a:avLst/>
              <a:gdLst/>
              <a:ahLst/>
              <a:cxnLst/>
              <a:rect l="l" t="t" r="r" b="b"/>
              <a:pathLst>
                <a:path w="19325" h="19325" extrusionOk="0">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52" name="Google Shape;10452;p87"/>
            <p:cNvSpPr/>
            <p:nvPr/>
          </p:nvSpPr>
          <p:spPr>
            <a:xfrm>
              <a:off x="5705950" y="465550"/>
              <a:ext cx="84875" cy="28325"/>
            </a:xfrm>
            <a:custGeom>
              <a:avLst/>
              <a:gdLst/>
              <a:ahLst/>
              <a:cxnLst/>
              <a:rect l="l" t="t" r="r" b="b"/>
              <a:pathLst>
                <a:path w="3395" h="1133" extrusionOk="0">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53" name="Google Shape;10453;p87"/>
            <p:cNvSpPr/>
            <p:nvPr/>
          </p:nvSpPr>
          <p:spPr>
            <a:xfrm>
              <a:off x="5847500" y="465550"/>
              <a:ext cx="84875" cy="28325"/>
            </a:xfrm>
            <a:custGeom>
              <a:avLst/>
              <a:gdLst/>
              <a:ahLst/>
              <a:cxnLst/>
              <a:rect l="l" t="t" r="r" b="b"/>
              <a:pathLst>
                <a:path w="3395" h="1133" extrusionOk="0">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54" name="Google Shape;10454;p87"/>
            <p:cNvSpPr/>
            <p:nvPr/>
          </p:nvSpPr>
          <p:spPr>
            <a:xfrm>
              <a:off x="5989025" y="465550"/>
              <a:ext cx="84875" cy="28325"/>
            </a:xfrm>
            <a:custGeom>
              <a:avLst/>
              <a:gdLst/>
              <a:ahLst/>
              <a:cxnLst/>
              <a:rect l="l" t="t" r="r" b="b"/>
              <a:pathLst>
                <a:path w="3395" h="1133" extrusionOk="0">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55" name="Google Shape;10455;p87"/>
            <p:cNvSpPr/>
            <p:nvPr/>
          </p:nvSpPr>
          <p:spPr>
            <a:xfrm>
              <a:off x="5705950" y="550475"/>
              <a:ext cx="84875" cy="28325"/>
            </a:xfrm>
            <a:custGeom>
              <a:avLst/>
              <a:gdLst/>
              <a:ahLst/>
              <a:cxnLst/>
              <a:rect l="l" t="t" r="r" b="b"/>
              <a:pathLst>
                <a:path w="3395" h="1133" extrusionOk="0">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56" name="Google Shape;10456;p87"/>
            <p:cNvSpPr/>
            <p:nvPr/>
          </p:nvSpPr>
          <p:spPr>
            <a:xfrm>
              <a:off x="5847500" y="550475"/>
              <a:ext cx="84875" cy="28325"/>
            </a:xfrm>
            <a:custGeom>
              <a:avLst/>
              <a:gdLst/>
              <a:ahLst/>
              <a:cxnLst/>
              <a:rect l="l" t="t" r="r" b="b"/>
              <a:pathLst>
                <a:path w="3395" h="1133" extrusionOk="0">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57" name="Google Shape;10457;p87"/>
            <p:cNvSpPr/>
            <p:nvPr/>
          </p:nvSpPr>
          <p:spPr>
            <a:xfrm>
              <a:off x="5989025" y="550475"/>
              <a:ext cx="84875" cy="28325"/>
            </a:xfrm>
            <a:custGeom>
              <a:avLst/>
              <a:gdLst/>
              <a:ahLst/>
              <a:cxnLst/>
              <a:rect l="l" t="t" r="r" b="b"/>
              <a:pathLst>
                <a:path w="3395" h="1133" extrusionOk="0">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58" name="Google Shape;10458;p87"/>
            <p:cNvSpPr/>
            <p:nvPr/>
          </p:nvSpPr>
          <p:spPr>
            <a:xfrm>
              <a:off x="5705950" y="636300"/>
              <a:ext cx="84875" cy="28325"/>
            </a:xfrm>
            <a:custGeom>
              <a:avLst/>
              <a:gdLst/>
              <a:ahLst/>
              <a:cxnLst/>
              <a:rect l="l" t="t" r="r" b="b"/>
              <a:pathLst>
                <a:path w="3395" h="1133" extrusionOk="0">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59" name="Google Shape;10459;p87"/>
            <p:cNvSpPr/>
            <p:nvPr/>
          </p:nvSpPr>
          <p:spPr>
            <a:xfrm>
              <a:off x="5847500" y="636300"/>
              <a:ext cx="84875" cy="28325"/>
            </a:xfrm>
            <a:custGeom>
              <a:avLst/>
              <a:gdLst/>
              <a:ahLst/>
              <a:cxnLst/>
              <a:rect l="l" t="t" r="r" b="b"/>
              <a:pathLst>
                <a:path w="3395" h="1133" extrusionOk="0">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60" name="Google Shape;10460;p87"/>
            <p:cNvSpPr/>
            <p:nvPr/>
          </p:nvSpPr>
          <p:spPr>
            <a:xfrm>
              <a:off x="5989025" y="636300"/>
              <a:ext cx="84875" cy="28325"/>
            </a:xfrm>
            <a:custGeom>
              <a:avLst/>
              <a:gdLst/>
              <a:ahLst/>
              <a:cxnLst/>
              <a:rect l="l" t="t" r="r" b="b"/>
              <a:pathLst>
                <a:path w="3395" h="1133" extrusionOk="0">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461" name="Google Shape;10461;p87"/>
          <p:cNvGrpSpPr/>
          <p:nvPr/>
        </p:nvGrpSpPr>
        <p:grpSpPr>
          <a:xfrm>
            <a:off x="4607035" y="2287138"/>
            <a:ext cx="340168" cy="340168"/>
            <a:chOff x="6242825" y="238125"/>
            <a:chExt cx="483125" cy="483125"/>
          </a:xfrm>
        </p:grpSpPr>
        <p:sp>
          <p:nvSpPr>
            <p:cNvPr id="10462" name="Google Shape;10462;p87"/>
            <p:cNvSpPr/>
            <p:nvPr/>
          </p:nvSpPr>
          <p:spPr>
            <a:xfrm>
              <a:off x="6242825" y="238125"/>
              <a:ext cx="483125" cy="483125"/>
            </a:xfrm>
            <a:custGeom>
              <a:avLst/>
              <a:gdLst/>
              <a:ahLst/>
              <a:cxnLst/>
              <a:rect l="l" t="t" r="r" b="b"/>
              <a:pathLst>
                <a:path w="19325" h="19325" extrusionOk="0">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63" name="Google Shape;10463;p87"/>
            <p:cNvSpPr/>
            <p:nvPr/>
          </p:nvSpPr>
          <p:spPr>
            <a:xfrm>
              <a:off x="6328725" y="324025"/>
              <a:ext cx="311400" cy="311400"/>
            </a:xfrm>
            <a:custGeom>
              <a:avLst/>
              <a:gdLst/>
              <a:ahLst/>
              <a:cxnLst/>
              <a:rect l="l" t="t" r="r" b="b"/>
              <a:pathLst>
                <a:path w="12456" h="12456" extrusionOk="0">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64" name="Google Shape;10464;p87"/>
            <p:cNvSpPr/>
            <p:nvPr/>
          </p:nvSpPr>
          <p:spPr>
            <a:xfrm>
              <a:off x="6441950" y="380575"/>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465" name="Google Shape;10465;p87"/>
          <p:cNvGrpSpPr/>
          <p:nvPr/>
        </p:nvGrpSpPr>
        <p:grpSpPr>
          <a:xfrm>
            <a:off x="844156" y="2727362"/>
            <a:ext cx="343566" cy="298943"/>
            <a:chOff x="889275" y="861850"/>
            <a:chExt cx="487950" cy="424575"/>
          </a:xfrm>
        </p:grpSpPr>
        <p:sp>
          <p:nvSpPr>
            <p:cNvPr id="10466" name="Google Shape;10466;p87"/>
            <p:cNvSpPr/>
            <p:nvPr/>
          </p:nvSpPr>
          <p:spPr>
            <a:xfrm>
              <a:off x="1319225" y="1031700"/>
              <a:ext cx="56650" cy="28325"/>
            </a:xfrm>
            <a:custGeom>
              <a:avLst/>
              <a:gdLst/>
              <a:ahLst/>
              <a:cxnLst/>
              <a:rect l="l" t="t" r="r" b="b"/>
              <a:pathLst>
                <a:path w="2266" h="1133" extrusionOk="0">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67" name="Google Shape;10467;p87"/>
            <p:cNvSpPr/>
            <p:nvPr/>
          </p:nvSpPr>
          <p:spPr>
            <a:xfrm>
              <a:off x="1314475" y="946725"/>
              <a:ext cx="62750" cy="56700"/>
            </a:xfrm>
            <a:custGeom>
              <a:avLst/>
              <a:gdLst/>
              <a:ahLst/>
              <a:cxnLst/>
              <a:rect l="l" t="t" r="r" b="b"/>
              <a:pathLst>
                <a:path w="2510" h="2268" extrusionOk="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68" name="Google Shape;10468;p87"/>
            <p:cNvSpPr/>
            <p:nvPr/>
          </p:nvSpPr>
          <p:spPr>
            <a:xfrm>
              <a:off x="1317875" y="1088250"/>
              <a:ext cx="59350" cy="56675"/>
            </a:xfrm>
            <a:custGeom>
              <a:avLst/>
              <a:gdLst/>
              <a:ahLst/>
              <a:cxnLst/>
              <a:rect l="l" t="t" r="r" b="b"/>
              <a:pathLst>
                <a:path w="2374" h="2267" extrusionOk="0">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69" name="Google Shape;10469;p87"/>
            <p:cNvSpPr/>
            <p:nvPr/>
          </p:nvSpPr>
          <p:spPr>
            <a:xfrm>
              <a:off x="889275" y="861850"/>
              <a:ext cx="400700" cy="424575"/>
            </a:xfrm>
            <a:custGeom>
              <a:avLst/>
              <a:gdLst/>
              <a:ahLst/>
              <a:cxnLst/>
              <a:rect l="l" t="t" r="r" b="b"/>
              <a:pathLst>
                <a:path w="16028" h="16983" extrusionOk="0">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470" name="Google Shape;10470;p87"/>
          <p:cNvSpPr/>
          <p:nvPr/>
        </p:nvSpPr>
        <p:spPr>
          <a:xfrm>
            <a:off x="1282125" y="2706628"/>
            <a:ext cx="302974" cy="340204"/>
          </a:xfrm>
          <a:custGeom>
            <a:avLst/>
            <a:gdLst/>
            <a:ahLst/>
            <a:cxnLst/>
            <a:rect l="l" t="t" r="r" b="b"/>
            <a:pathLst>
              <a:path w="17212" h="19327" extrusionOk="0">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71" name="Google Shape;10471;p87"/>
          <p:cNvSpPr/>
          <p:nvPr/>
        </p:nvSpPr>
        <p:spPr>
          <a:xfrm>
            <a:off x="1677131" y="2706628"/>
            <a:ext cx="341506" cy="340204"/>
          </a:xfrm>
          <a:custGeom>
            <a:avLst/>
            <a:gdLst/>
            <a:ahLst/>
            <a:cxnLst/>
            <a:rect l="l" t="t" r="r" b="b"/>
            <a:pathLst>
              <a:path w="19401" h="19327" extrusionOk="0">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472" name="Google Shape;10472;p87"/>
          <p:cNvGrpSpPr/>
          <p:nvPr/>
        </p:nvGrpSpPr>
        <p:grpSpPr>
          <a:xfrm>
            <a:off x="2105973" y="2706749"/>
            <a:ext cx="340168" cy="340168"/>
            <a:chOff x="2676100" y="832575"/>
            <a:chExt cx="483125" cy="483125"/>
          </a:xfrm>
        </p:grpSpPr>
        <p:sp>
          <p:nvSpPr>
            <p:cNvPr id="10473" name="Google Shape;10473;p87"/>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74" name="Google Shape;10474;p87"/>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75" name="Google Shape;10475;p87"/>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476" name="Google Shape;10476;p87"/>
          <p:cNvGrpSpPr/>
          <p:nvPr/>
        </p:nvGrpSpPr>
        <p:grpSpPr>
          <a:xfrm>
            <a:off x="2517477" y="2706749"/>
            <a:ext cx="351610" cy="340168"/>
            <a:chOff x="3270550" y="832575"/>
            <a:chExt cx="499375" cy="483125"/>
          </a:xfrm>
        </p:grpSpPr>
        <p:sp>
          <p:nvSpPr>
            <p:cNvPr id="10477" name="Google Shape;10477;p87"/>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78" name="Google Shape;10478;p87"/>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79" name="Google Shape;10479;p87"/>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480" name="Google Shape;10480;p87"/>
          <p:cNvGrpSpPr/>
          <p:nvPr/>
        </p:nvGrpSpPr>
        <p:grpSpPr>
          <a:xfrm>
            <a:off x="2935756" y="2717381"/>
            <a:ext cx="340186" cy="318904"/>
            <a:chOff x="3865000" y="847675"/>
            <a:chExt cx="483150" cy="452925"/>
          </a:xfrm>
        </p:grpSpPr>
        <p:sp>
          <p:nvSpPr>
            <p:cNvPr id="10481" name="Google Shape;10481;p87"/>
            <p:cNvSpPr/>
            <p:nvPr/>
          </p:nvSpPr>
          <p:spPr>
            <a:xfrm>
              <a:off x="3865000" y="847675"/>
              <a:ext cx="483150" cy="452925"/>
            </a:xfrm>
            <a:custGeom>
              <a:avLst/>
              <a:gdLst/>
              <a:ahLst/>
              <a:cxnLst/>
              <a:rect l="l" t="t" r="r" b="b"/>
              <a:pathLst>
                <a:path w="19326" h="18117" extrusionOk="0">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82" name="Google Shape;10482;p87"/>
            <p:cNvSpPr/>
            <p:nvPr/>
          </p:nvSpPr>
          <p:spPr>
            <a:xfrm>
              <a:off x="4173600"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83" name="Google Shape;10483;p87"/>
            <p:cNvSpPr/>
            <p:nvPr/>
          </p:nvSpPr>
          <p:spPr>
            <a:xfrm>
              <a:off x="4068825" y="1029775"/>
              <a:ext cx="78450" cy="75550"/>
            </a:xfrm>
            <a:custGeom>
              <a:avLst/>
              <a:gdLst/>
              <a:ahLst/>
              <a:cxnLst/>
              <a:rect l="l" t="t" r="r" b="b"/>
              <a:pathLst>
                <a:path w="3138" h="3022" extrusionOk="0">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84" name="Google Shape;10484;p87"/>
            <p:cNvSpPr/>
            <p:nvPr/>
          </p:nvSpPr>
          <p:spPr>
            <a:xfrm>
              <a:off x="3964125"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485" name="Google Shape;10485;p87"/>
          <p:cNvGrpSpPr/>
          <p:nvPr/>
        </p:nvGrpSpPr>
        <p:grpSpPr>
          <a:xfrm>
            <a:off x="3351439" y="2727300"/>
            <a:ext cx="344798" cy="299066"/>
            <a:chOff x="4452900" y="861750"/>
            <a:chExt cx="489700" cy="424750"/>
          </a:xfrm>
        </p:grpSpPr>
        <p:sp>
          <p:nvSpPr>
            <p:cNvPr id="10486" name="Google Shape;10486;p87"/>
            <p:cNvSpPr/>
            <p:nvPr/>
          </p:nvSpPr>
          <p:spPr>
            <a:xfrm>
              <a:off x="4452900" y="861750"/>
              <a:ext cx="489700" cy="424750"/>
            </a:xfrm>
            <a:custGeom>
              <a:avLst/>
              <a:gdLst/>
              <a:ahLst/>
              <a:cxnLst/>
              <a:rect l="l" t="t" r="r" b="b"/>
              <a:pathLst>
                <a:path w="19588" h="16990" extrusionOk="0">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87" name="Google Shape;10487;p87"/>
            <p:cNvSpPr/>
            <p:nvPr/>
          </p:nvSpPr>
          <p:spPr>
            <a:xfrm>
              <a:off x="4572675" y="1074100"/>
              <a:ext cx="115375" cy="141625"/>
            </a:xfrm>
            <a:custGeom>
              <a:avLst/>
              <a:gdLst/>
              <a:ahLst/>
              <a:cxnLst/>
              <a:rect l="l" t="t" r="r" b="b"/>
              <a:pathLst>
                <a:path w="4615" h="5665" extrusionOk="0">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88" name="Google Shape;10488;p87"/>
            <p:cNvSpPr/>
            <p:nvPr/>
          </p:nvSpPr>
          <p:spPr>
            <a:xfrm>
              <a:off x="4714225" y="1060000"/>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489" name="Google Shape;10489;p87"/>
          <p:cNvGrpSpPr/>
          <p:nvPr/>
        </p:nvGrpSpPr>
        <p:grpSpPr>
          <a:xfrm>
            <a:off x="3768671" y="2706758"/>
            <a:ext cx="355641" cy="340151"/>
            <a:chOff x="5049750" y="832600"/>
            <a:chExt cx="505100" cy="483100"/>
          </a:xfrm>
        </p:grpSpPr>
        <p:sp>
          <p:nvSpPr>
            <p:cNvPr id="10490" name="Google Shape;10490;p87"/>
            <p:cNvSpPr/>
            <p:nvPr/>
          </p:nvSpPr>
          <p:spPr>
            <a:xfrm>
              <a:off x="5049750" y="832600"/>
              <a:ext cx="505100" cy="483100"/>
            </a:xfrm>
            <a:custGeom>
              <a:avLst/>
              <a:gdLst/>
              <a:ahLst/>
              <a:cxnLst/>
              <a:rect l="l" t="t" r="r" b="b"/>
              <a:pathLst>
                <a:path w="20204" h="19324" extrusionOk="0">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91" name="Google Shape;10491;p87"/>
            <p:cNvSpPr/>
            <p:nvPr/>
          </p:nvSpPr>
          <p:spPr>
            <a:xfrm>
              <a:off x="5216725" y="889175"/>
              <a:ext cx="276000" cy="254400"/>
            </a:xfrm>
            <a:custGeom>
              <a:avLst/>
              <a:gdLst/>
              <a:ahLst/>
              <a:cxnLst/>
              <a:rect l="l" t="t" r="r" b="b"/>
              <a:pathLst>
                <a:path w="11040" h="10176" extrusionOk="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492" name="Google Shape;10492;p87"/>
          <p:cNvSpPr/>
          <p:nvPr/>
        </p:nvSpPr>
        <p:spPr>
          <a:xfrm>
            <a:off x="4188930" y="2731276"/>
            <a:ext cx="341700" cy="290899"/>
          </a:xfrm>
          <a:custGeom>
            <a:avLst/>
            <a:gdLst/>
            <a:ahLst/>
            <a:cxnLst/>
            <a:rect l="l" t="t" r="r" b="b"/>
            <a:pathLst>
              <a:path w="19412" h="16526" extrusionOk="0">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493" name="Google Shape;10493;p87"/>
          <p:cNvGrpSpPr/>
          <p:nvPr/>
        </p:nvGrpSpPr>
        <p:grpSpPr>
          <a:xfrm>
            <a:off x="4627621" y="2706749"/>
            <a:ext cx="298996" cy="340168"/>
            <a:chOff x="6272100" y="832575"/>
            <a:chExt cx="424650" cy="483125"/>
          </a:xfrm>
        </p:grpSpPr>
        <p:sp>
          <p:nvSpPr>
            <p:cNvPr id="10494" name="Google Shape;10494;p87"/>
            <p:cNvSpPr/>
            <p:nvPr/>
          </p:nvSpPr>
          <p:spPr>
            <a:xfrm>
              <a:off x="6272100" y="832575"/>
              <a:ext cx="424650" cy="483125"/>
            </a:xfrm>
            <a:custGeom>
              <a:avLst/>
              <a:gdLst/>
              <a:ahLst/>
              <a:cxnLst/>
              <a:rect l="l" t="t" r="r" b="b"/>
              <a:pathLst>
                <a:path w="16986" h="19325" extrusionOk="0">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95" name="Google Shape;10495;p87"/>
            <p:cNvSpPr/>
            <p:nvPr/>
          </p:nvSpPr>
          <p:spPr>
            <a:xfrm>
              <a:off x="6384200" y="889150"/>
              <a:ext cx="199300" cy="198200"/>
            </a:xfrm>
            <a:custGeom>
              <a:avLst/>
              <a:gdLst/>
              <a:ahLst/>
              <a:cxnLst/>
              <a:rect l="l" t="t" r="r" b="b"/>
              <a:pathLst>
                <a:path w="7972" h="7928" extrusionOk="0">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496" name="Google Shape;10496;p87"/>
          <p:cNvGrpSpPr/>
          <p:nvPr/>
        </p:nvGrpSpPr>
        <p:grpSpPr>
          <a:xfrm>
            <a:off x="845828" y="3125798"/>
            <a:ext cx="340221" cy="340186"/>
            <a:chOff x="893650" y="1428000"/>
            <a:chExt cx="483200" cy="483150"/>
          </a:xfrm>
        </p:grpSpPr>
        <p:sp>
          <p:nvSpPr>
            <p:cNvPr id="10497" name="Google Shape;10497;p87"/>
            <p:cNvSpPr/>
            <p:nvPr/>
          </p:nvSpPr>
          <p:spPr>
            <a:xfrm>
              <a:off x="893650" y="1428000"/>
              <a:ext cx="483200" cy="483150"/>
            </a:xfrm>
            <a:custGeom>
              <a:avLst/>
              <a:gdLst/>
              <a:ahLst/>
              <a:cxnLst/>
              <a:rect l="l" t="t" r="r" b="b"/>
              <a:pathLst>
                <a:path w="19328" h="19326" extrusionOk="0">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98" name="Google Shape;10498;p87"/>
            <p:cNvSpPr/>
            <p:nvPr/>
          </p:nvSpPr>
          <p:spPr>
            <a:xfrm>
              <a:off x="1036150" y="1514825"/>
              <a:ext cx="198175" cy="28325"/>
            </a:xfrm>
            <a:custGeom>
              <a:avLst/>
              <a:gdLst/>
              <a:ahLst/>
              <a:cxnLst/>
              <a:rect l="l" t="t" r="r" b="b"/>
              <a:pathLst>
                <a:path w="7927" h="1133" extrusionOk="0">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99" name="Google Shape;10499;p87"/>
            <p:cNvSpPr/>
            <p:nvPr/>
          </p:nvSpPr>
          <p:spPr>
            <a:xfrm>
              <a:off x="1036150" y="1571425"/>
              <a:ext cx="198175" cy="28325"/>
            </a:xfrm>
            <a:custGeom>
              <a:avLst/>
              <a:gdLst/>
              <a:ahLst/>
              <a:cxnLst/>
              <a:rect l="l" t="t" r="r" b="b"/>
              <a:pathLst>
                <a:path w="7927" h="1133" extrusionOk="0">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00" name="Google Shape;10500;p87"/>
            <p:cNvSpPr/>
            <p:nvPr/>
          </p:nvSpPr>
          <p:spPr>
            <a:xfrm>
              <a:off x="1036150" y="1628050"/>
              <a:ext cx="113275" cy="28325"/>
            </a:xfrm>
            <a:custGeom>
              <a:avLst/>
              <a:gdLst/>
              <a:ahLst/>
              <a:cxnLst/>
              <a:rect l="l" t="t" r="r" b="b"/>
              <a:pathLst>
                <a:path w="4531" h="1133" extrusionOk="0">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501" name="Google Shape;10501;p87"/>
          <p:cNvSpPr/>
          <p:nvPr/>
        </p:nvSpPr>
        <p:spPr>
          <a:xfrm>
            <a:off x="1263531" y="3186074"/>
            <a:ext cx="340168" cy="219257"/>
          </a:xfrm>
          <a:custGeom>
            <a:avLst/>
            <a:gdLst/>
            <a:ahLst/>
            <a:cxnLst/>
            <a:rect l="l" t="t" r="r" b="b"/>
            <a:pathLst>
              <a:path w="19325" h="12456" extrusionOk="0">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02" name="Google Shape;10502;p87"/>
          <p:cNvSpPr/>
          <p:nvPr/>
        </p:nvSpPr>
        <p:spPr>
          <a:xfrm>
            <a:off x="1671076" y="3125647"/>
            <a:ext cx="353617" cy="340133"/>
          </a:xfrm>
          <a:custGeom>
            <a:avLst/>
            <a:gdLst/>
            <a:ahLst/>
            <a:cxnLst/>
            <a:rect l="l" t="t" r="r" b="b"/>
            <a:pathLst>
              <a:path w="20089" h="19323" extrusionOk="0">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503" name="Google Shape;10503;p87"/>
          <p:cNvGrpSpPr/>
          <p:nvPr/>
        </p:nvGrpSpPr>
        <p:grpSpPr>
          <a:xfrm>
            <a:off x="2099646" y="3146463"/>
            <a:ext cx="352825" cy="298855"/>
            <a:chOff x="2676100" y="1456375"/>
            <a:chExt cx="501100" cy="424450"/>
          </a:xfrm>
        </p:grpSpPr>
        <p:sp>
          <p:nvSpPr>
            <p:cNvPr id="10504" name="Google Shape;10504;p87"/>
            <p:cNvSpPr/>
            <p:nvPr/>
          </p:nvSpPr>
          <p:spPr>
            <a:xfrm>
              <a:off x="3079725" y="1534750"/>
              <a:ext cx="97475" cy="268275"/>
            </a:xfrm>
            <a:custGeom>
              <a:avLst/>
              <a:gdLst/>
              <a:ahLst/>
              <a:cxnLst/>
              <a:rect l="l" t="t" r="r" b="b"/>
              <a:pathLst>
                <a:path w="3899" h="10731" extrusionOk="0">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05" name="Google Shape;10505;p87"/>
            <p:cNvSpPr/>
            <p:nvPr/>
          </p:nvSpPr>
          <p:spPr>
            <a:xfrm>
              <a:off x="3039725" y="1574925"/>
              <a:ext cx="75350" cy="188250"/>
            </a:xfrm>
            <a:custGeom>
              <a:avLst/>
              <a:gdLst/>
              <a:ahLst/>
              <a:cxnLst/>
              <a:rect l="l" t="t" r="r" b="b"/>
              <a:pathLst>
                <a:path w="3014" h="7530" extrusionOk="0">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06" name="Google Shape;10506;p87"/>
            <p:cNvSpPr/>
            <p:nvPr/>
          </p:nvSpPr>
          <p:spPr>
            <a:xfrm>
              <a:off x="2676100" y="1456375"/>
              <a:ext cx="340700" cy="424450"/>
            </a:xfrm>
            <a:custGeom>
              <a:avLst/>
              <a:gdLst/>
              <a:ahLst/>
              <a:cxnLst/>
              <a:rect l="l" t="t" r="r" b="b"/>
              <a:pathLst>
                <a:path w="13628" h="16978" extrusionOk="0">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507" name="Google Shape;10507;p87"/>
          <p:cNvGrpSpPr/>
          <p:nvPr/>
        </p:nvGrpSpPr>
        <p:grpSpPr>
          <a:xfrm>
            <a:off x="2523170" y="3125806"/>
            <a:ext cx="340221" cy="340168"/>
            <a:chOff x="3270475" y="1427025"/>
            <a:chExt cx="483200" cy="483125"/>
          </a:xfrm>
        </p:grpSpPr>
        <p:sp>
          <p:nvSpPr>
            <p:cNvPr id="10508" name="Google Shape;10508;p87"/>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09" name="Google Shape;10509;p87"/>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10" name="Google Shape;10510;p87"/>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511" name="Google Shape;10511;p87"/>
          <p:cNvGrpSpPr/>
          <p:nvPr/>
        </p:nvGrpSpPr>
        <p:grpSpPr>
          <a:xfrm>
            <a:off x="2934083" y="3125780"/>
            <a:ext cx="343530" cy="340221"/>
            <a:chOff x="3860250" y="1427025"/>
            <a:chExt cx="487900" cy="483200"/>
          </a:xfrm>
        </p:grpSpPr>
        <p:sp>
          <p:nvSpPr>
            <p:cNvPr id="10512" name="Google Shape;10512;p87"/>
            <p:cNvSpPr/>
            <p:nvPr/>
          </p:nvSpPr>
          <p:spPr>
            <a:xfrm>
              <a:off x="3875800" y="1427025"/>
              <a:ext cx="472350" cy="468650"/>
            </a:xfrm>
            <a:custGeom>
              <a:avLst/>
              <a:gdLst/>
              <a:ahLst/>
              <a:cxnLst/>
              <a:rect l="l" t="t" r="r" b="b"/>
              <a:pathLst>
                <a:path w="18894" h="18746" extrusionOk="0">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13" name="Google Shape;10513;p87"/>
            <p:cNvSpPr/>
            <p:nvPr/>
          </p:nvSpPr>
          <p:spPr>
            <a:xfrm>
              <a:off x="3860250" y="1861675"/>
              <a:ext cx="54675" cy="48550"/>
            </a:xfrm>
            <a:custGeom>
              <a:avLst/>
              <a:gdLst/>
              <a:ahLst/>
              <a:cxnLst/>
              <a:rect l="l" t="t" r="r" b="b"/>
              <a:pathLst>
                <a:path w="2187" h="1942" extrusionOk="0">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14" name="Google Shape;10514;p87"/>
            <p:cNvSpPr/>
            <p:nvPr/>
          </p:nvSpPr>
          <p:spPr>
            <a:xfrm>
              <a:off x="3923425" y="1801775"/>
              <a:ext cx="51350" cy="48550"/>
            </a:xfrm>
            <a:custGeom>
              <a:avLst/>
              <a:gdLst/>
              <a:ahLst/>
              <a:cxnLst/>
              <a:rect l="l" t="t" r="r" b="b"/>
              <a:pathLst>
                <a:path w="2054" h="1942" extrusionOk="0">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515" name="Google Shape;10515;p87"/>
          <p:cNvSpPr/>
          <p:nvPr/>
        </p:nvSpPr>
        <p:spPr>
          <a:xfrm>
            <a:off x="3353203" y="3125629"/>
            <a:ext cx="340239" cy="340168"/>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16" name="Google Shape;10516;p87"/>
          <p:cNvSpPr/>
          <p:nvPr/>
        </p:nvSpPr>
        <p:spPr>
          <a:xfrm>
            <a:off x="3774142" y="3125620"/>
            <a:ext cx="343530" cy="340186"/>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517" name="Google Shape;10517;p87"/>
          <p:cNvGrpSpPr/>
          <p:nvPr/>
        </p:nvGrpSpPr>
        <p:grpSpPr>
          <a:xfrm>
            <a:off x="4190322" y="3125806"/>
            <a:ext cx="340221" cy="340168"/>
            <a:chOff x="5648375" y="1427025"/>
            <a:chExt cx="483200" cy="483125"/>
          </a:xfrm>
        </p:grpSpPr>
        <p:sp>
          <p:nvSpPr>
            <p:cNvPr id="10518" name="Google Shape;10518;p87"/>
            <p:cNvSpPr/>
            <p:nvPr/>
          </p:nvSpPr>
          <p:spPr>
            <a:xfrm>
              <a:off x="5801075" y="1484625"/>
              <a:ext cx="177725" cy="162475"/>
            </a:xfrm>
            <a:custGeom>
              <a:avLst/>
              <a:gdLst/>
              <a:ahLst/>
              <a:cxnLst/>
              <a:rect l="l" t="t" r="r" b="b"/>
              <a:pathLst>
                <a:path w="7109" h="6499" extrusionOk="0">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19" name="Google Shape;10519;p87"/>
            <p:cNvSpPr/>
            <p:nvPr/>
          </p:nvSpPr>
          <p:spPr>
            <a:xfrm>
              <a:off x="5648375" y="1427025"/>
              <a:ext cx="483200" cy="483125"/>
            </a:xfrm>
            <a:custGeom>
              <a:avLst/>
              <a:gdLst/>
              <a:ahLst/>
              <a:cxnLst/>
              <a:rect l="l" t="t" r="r" b="b"/>
              <a:pathLst>
                <a:path w="19328" h="19325" extrusionOk="0">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520" name="Google Shape;10520;p87"/>
          <p:cNvGrpSpPr/>
          <p:nvPr/>
        </p:nvGrpSpPr>
        <p:grpSpPr>
          <a:xfrm>
            <a:off x="4604808" y="3125789"/>
            <a:ext cx="344622" cy="340204"/>
            <a:chOff x="6238300" y="1426975"/>
            <a:chExt cx="489450" cy="483175"/>
          </a:xfrm>
        </p:grpSpPr>
        <p:sp>
          <p:nvSpPr>
            <p:cNvPr id="10521" name="Google Shape;10521;p87"/>
            <p:cNvSpPr/>
            <p:nvPr/>
          </p:nvSpPr>
          <p:spPr>
            <a:xfrm>
              <a:off x="6238300" y="1426975"/>
              <a:ext cx="489450" cy="483175"/>
            </a:xfrm>
            <a:custGeom>
              <a:avLst/>
              <a:gdLst/>
              <a:ahLst/>
              <a:cxnLst/>
              <a:rect l="l" t="t" r="r" b="b"/>
              <a:pathLst>
                <a:path w="19578" h="19327" extrusionOk="0">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22" name="Google Shape;10522;p87"/>
            <p:cNvSpPr/>
            <p:nvPr/>
          </p:nvSpPr>
          <p:spPr>
            <a:xfrm>
              <a:off x="6426850" y="1596875"/>
              <a:ext cx="115150" cy="113250"/>
            </a:xfrm>
            <a:custGeom>
              <a:avLst/>
              <a:gdLst/>
              <a:ahLst/>
              <a:cxnLst/>
              <a:rect l="l" t="t" r="r" b="b"/>
              <a:pathLst>
                <a:path w="4606" h="4530" extrusionOk="0">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23" name="Google Shape;10523;p87"/>
            <p:cNvSpPr/>
            <p:nvPr/>
          </p:nvSpPr>
          <p:spPr>
            <a:xfrm>
              <a:off x="6485350" y="1796900"/>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524" name="Google Shape;10524;p87"/>
          <p:cNvSpPr/>
          <p:nvPr/>
        </p:nvSpPr>
        <p:spPr>
          <a:xfrm>
            <a:off x="865437" y="3545273"/>
            <a:ext cx="300792" cy="338725"/>
          </a:xfrm>
          <a:custGeom>
            <a:avLst/>
            <a:gdLst/>
            <a:ahLst/>
            <a:cxnLst/>
            <a:rect l="l" t="t" r="r" b="b"/>
            <a:pathLst>
              <a:path w="17088" h="19243" extrusionOk="0">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525" name="Google Shape;10525;p87"/>
          <p:cNvGrpSpPr/>
          <p:nvPr/>
        </p:nvGrpSpPr>
        <p:grpSpPr>
          <a:xfrm>
            <a:off x="1263703" y="3544794"/>
            <a:ext cx="340168" cy="340186"/>
            <a:chOff x="1487200" y="2021475"/>
            <a:chExt cx="483125" cy="483150"/>
          </a:xfrm>
        </p:grpSpPr>
        <p:sp>
          <p:nvSpPr>
            <p:cNvPr id="10526" name="Google Shape;10526;p87"/>
            <p:cNvSpPr/>
            <p:nvPr/>
          </p:nvSpPr>
          <p:spPr>
            <a:xfrm>
              <a:off x="1487200" y="2021475"/>
              <a:ext cx="483125" cy="483150"/>
            </a:xfrm>
            <a:custGeom>
              <a:avLst/>
              <a:gdLst/>
              <a:ahLst/>
              <a:cxnLst/>
              <a:rect l="l" t="t" r="r" b="b"/>
              <a:pathLst>
                <a:path w="19325" h="19326" extrusionOk="0">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27" name="Google Shape;10527;p87"/>
            <p:cNvSpPr/>
            <p:nvPr/>
          </p:nvSpPr>
          <p:spPr>
            <a:xfrm>
              <a:off x="1573100" y="2078100"/>
              <a:ext cx="84875" cy="284000"/>
            </a:xfrm>
            <a:custGeom>
              <a:avLst/>
              <a:gdLst/>
              <a:ahLst/>
              <a:cxnLst/>
              <a:rect l="l" t="t" r="r" b="b"/>
              <a:pathLst>
                <a:path w="3395" h="11360" extrusionOk="0">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28" name="Google Shape;10528;p87"/>
            <p:cNvSpPr/>
            <p:nvPr/>
          </p:nvSpPr>
          <p:spPr>
            <a:xfrm>
              <a:off x="1686325" y="2078100"/>
              <a:ext cx="84875" cy="284000"/>
            </a:xfrm>
            <a:custGeom>
              <a:avLst/>
              <a:gdLst/>
              <a:ahLst/>
              <a:cxnLst/>
              <a:rect l="l" t="t" r="r" b="b"/>
              <a:pathLst>
                <a:path w="3395" h="11360" extrusionOk="0">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29" name="Google Shape;10529;p87"/>
            <p:cNvSpPr/>
            <p:nvPr/>
          </p:nvSpPr>
          <p:spPr>
            <a:xfrm>
              <a:off x="1799550" y="2078100"/>
              <a:ext cx="84875" cy="284000"/>
            </a:xfrm>
            <a:custGeom>
              <a:avLst/>
              <a:gdLst/>
              <a:ahLst/>
              <a:cxnLst/>
              <a:rect l="l" t="t" r="r" b="b"/>
              <a:pathLst>
                <a:path w="3395" h="11360" extrusionOk="0">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530" name="Google Shape;10530;p87"/>
          <p:cNvGrpSpPr/>
          <p:nvPr/>
        </p:nvGrpSpPr>
        <p:grpSpPr>
          <a:xfrm>
            <a:off x="1678040" y="3565398"/>
            <a:ext cx="340168" cy="298978"/>
            <a:chOff x="2081650" y="2050750"/>
            <a:chExt cx="483125" cy="424625"/>
          </a:xfrm>
        </p:grpSpPr>
        <p:sp>
          <p:nvSpPr>
            <p:cNvPr id="10531" name="Google Shape;10531;p87"/>
            <p:cNvSpPr/>
            <p:nvPr/>
          </p:nvSpPr>
          <p:spPr>
            <a:xfrm>
              <a:off x="2081650" y="2050750"/>
              <a:ext cx="483125" cy="424625"/>
            </a:xfrm>
            <a:custGeom>
              <a:avLst/>
              <a:gdLst/>
              <a:ahLst/>
              <a:cxnLst/>
              <a:rect l="l" t="t" r="r" b="b"/>
              <a:pathLst>
                <a:path w="19325" h="16985" extrusionOk="0">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32" name="Google Shape;10532;p87"/>
            <p:cNvSpPr/>
            <p:nvPr/>
          </p:nvSpPr>
          <p:spPr>
            <a:xfrm>
              <a:off x="2136375" y="2292025"/>
              <a:ext cx="36400" cy="41975"/>
            </a:xfrm>
            <a:custGeom>
              <a:avLst/>
              <a:gdLst/>
              <a:ahLst/>
              <a:cxnLst/>
              <a:rect l="l" t="t" r="r" b="b"/>
              <a:pathLst>
                <a:path w="1456" h="1679" extrusionOk="0">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33" name="Google Shape;10533;p87"/>
            <p:cNvSpPr/>
            <p:nvPr/>
          </p:nvSpPr>
          <p:spPr>
            <a:xfrm>
              <a:off x="2296850" y="2220800"/>
              <a:ext cx="46075" cy="51650"/>
            </a:xfrm>
            <a:custGeom>
              <a:avLst/>
              <a:gdLst/>
              <a:ahLst/>
              <a:cxnLst/>
              <a:rect l="l" t="t" r="r" b="b"/>
              <a:pathLst>
                <a:path w="1843" h="2066" extrusionOk="0">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34" name="Google Shape;10534;p87"/>
            <p:cNvSpPr/>
            <p:nvPr/>
          </p:nvSpPr>
          <p:spPr>
            <a:xfrm>
              <a:off x="2158650" y="2216775"/>
              <a:ext cx="47275" cy="51425"/>
            </a:xfrm>
            <a:custGeom>
              <a:avLst/>
              <a:gdLst/>
              <a:ahLst/>
              <a:cxnLst/>
              <a:rect l="l" t="t" r="r" b="b"/>
              <a:pathLst>
                <a:path w="1891" h="2057" extrusionOk="0">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35" name="Google Shape;10535;p87"/>
            <p:cNvSpPr/>
            <p:nvPr/>
          </p:nvSpPr>
          <p:spPr>
            <a:xfrm>
              <a:off x="2426475" y="2255725"/>
              <a:ext cx="55875" cy="46900"/>
            </a:xfrm>
            <a:custGeom>
              <a:avLst/>
              <a:gdLst/>
              <a:ahLst/>
              <a:cxnLst/>
              <a:rect l="l" t="t" r="r" b="b"/>
              <a:pathLst>
                <a:path w="2235" h="1876" extrusionOk="0">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36" name="Google Shape;10536;p87"/>
            <p:cNvSpPr/>
            <p:nvPr/>
          </p:nvSpPr>
          <p:spPr>
            <a:xfrm>
              <a:off x="2473050" y="2192325"/>
              <a:ext cx="37000" cy="41500"/>
            </a:xfrm>
            <a:custGeom>
              <a:avLst/>
              <a:gdLst/>
              <a:ahLst/>
              <a:cxnLst/>
              <a:rect l="l" t="t" r="r" b="b"/>
              <a:pathLst>
                <a:path w="1480" h="1660" extrusionOk="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537" name="Google Shape;10537;p87"/>
          <p:cNvGrpSpPr/>
          <p:nvPr/>
        </p:nvGrpSpPr>
        <p:grpSpPr>
          <a:xfrm>
            <a:off x="2105973" y="3588721"/>
            <a:ext cx="340168" cy="252332"/>
            <a:chOff x="2676100" y="2083800"/>
            <a:chExt cx="483125" cy="358375"/>
          </a:xfrm>
        </p:grpSpPr>
        <p:sp>
          <p:nvSpPr>
            <p:cNvPr id="10538" name="Google Shape;10538;p87"/>
            <p:cNvSpPr/>
            <p:nvPr/>
          </p:nvSpPr>
          <p:spPr>
            <a:xfrm>
              <a:off x="2676100" y="2083800"/>
              <a:ext cx="483125" cy="358375"/>
            </a:xfrm>
            <a:custGeom>
              <a:avLst/>
              <a:gdLst/>
              <a:ahLst/>
              <a:cxnLst/>
              <a:rect l="l" t="t" r="r" b="b"/>
              <a:pathLst>
                <a:path w="19325" h="14335" extrusionOk="0">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39" name="Google Shape;10539;p87"/>
            <p:cNvSpPr/>
            <p:nvPr/>
          </p:nvSpPr>
          <p:spPr>
            <a:xfrm>
              <a:off x="2869575" y="2214900"/>
              <a:ext cx="100050" cy="96325"/>
            </a:xfrm>
            <a:custGeom>
              <a:avLst/>
              <a:gdLst/>
              <a:ahLst/>
              <a:cxnLst/>
              <a:rect l="l" t="t" r="r" b="b"/>
              <a:pathLst>
                <a:path w="4002" h="3853" extrusionOk="0">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540" name="Google Shape;10540;p87"/>
          <p:cNvGrpSpPr/>
          <p:nvPr/>
        </p:nvGrpSpPr>
        <p:grpSpPr>
          <a:xfrm>
            <a:off x="2531487" y="3554766"/>
            <a:ext cx="323587" cy="320242"/>
            <a:chOff x="3282325" y="2035675"/>
            <a:chExt cx="459575" cy="454825"/>
          </a:xfrm>
        </p:grpSpPr>
        <p:sp>
          <p:nvSpPr>
            <p:cNvPr id="10541" name="Google Shape;10541;p87"/>
            <p:cNvSpPr/>
            <p:nvPr/>
          </p:nvSpPr>
          <p:spPr>
            <a:xfrm>
              <a:off x="3337050" y="2234125"/>
              <a:ext cx="85925" cy="206325"/>
            </a:xfrm>
            <a:custGeom>
              <a:avLst/>
              <a:gdLst/>
              <a:ahLst/>
              <a:cxnLst/>
              <a:rect l="l" t="t" r="r" b="b"/>
              <a:pathLst>
                <a:path w="3437" h="8253" extrusionOk="0">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42" name="Google Shape;10542;p87"/>
            <p:cNvSpPr/>
            <p:nvPr/>
          </p:nvSpPr>
          <p:spPr>
            <a:xfrm>
              <a:off x="3451275" y="2175475"/>
              <a:ext cx="84925" cy="264975"/>
            </a:xfrm>
            <a:custGeom>
              <a:avLst/>
              <a:gdLst/>
              <a:ahLst/>
              <a:cxnLst/>
              <a:rect l="l" t="t" r="r" b="b"/>
              <a:pathLst>
                <a:path w="3397" h="10599" extrusionOk="0">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43" name="Google Shape;10543;p87"/>
            <p:cNvSpPr/>
            <p:nvPr/>
          </p:nvSpPr>
          <p:spPr>
            <a:xfrm>
              <a:off x="3564500" y="2116825"/>
              <a:ext cx="84950" cy="323625"/>
            </a:xfrm>
            <a:custGeom>
              <a:avLst/>
              <a:gdLst/>
              <a:ahLst/>
              <a:cxnLst/>
              <a:rect l="l" t="t" r="r" b="b"/>
              <a:pathLst>
                <a:path w="3398" h="12945" extrusionOk="0">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44" name="Google Shape;10544;p87"/>
            <p:cNvSpPr/>
            <p:nvPr/>
          </p:nvSpPr>
          <p:spPr>
            <a:xfrm>
              <a:off x="3282325" y="2035675"/>
              <a:ext cx="459575" cy="454825"/>
            </a:xfrm>
            <a:custGeom>
              <a:avLst/>
              <a:gdLst/>
              <a:ahLst/>
              <a:cxnLst/>
              <a:rect l="l" t="t" r="r" b="b"/>
              <a:pathLst>
                <a:path w="18383" h="18193" extrusionOk="0">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545" name="Google Shape;10545;p87"/>
          <p:cNvSpPr/>
          <p:nvPr/>
        </p:nvSpPr>
        <p:spPr>
          <a:xfrm>
            <a:off x="2940184" y="3556291"/>
            <a:ext cx="330434" cy="316687"/>
          </a:xfrm>
          <a:custGeom>
            <a:avLst/>
            <a:gdLst/>
            <a:ahLst/>
            <a:cxnLst/>
            <a:rect l="l" t="t" r="r" b="b"/>
            <a:pathLst>
              <a:path w="18772" h="17991" extrusionOk="0">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46" name="Google Shape;10546;p87"/>
          <p:cNvSpPr/>
          <p:nvPr/>
        </p:nvSpPr>
        <p:spPr>
          <a:xfrm>
            <a:off x="3373188" y="3544543"/>
            <a:ext cx="300263" cy="340186"/>
          </a:xfrm>
          <a:custGeom>
            <a:avLst/>
            <a:gdLst/>
            <a:ahLst/>
            <a:cxnLst/>
            <a:rect l="l" t="t" r="r" b="b"/>
            <a:pathLst>
              <a:path w="17058" h="19326" extrusionOk="0">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547" name="Google Shape;10547;p87"/>
          <p:cNvGrpSpPr/>
          <p:nvPr/>
        </p:nvGrpSpPr>
        <p:grpSpPr>
          <a:xfrm>
            <a:off x="3776187" y="3544803"/>
            <a:ext cx="340608" cy="340168"/>
            <a:chOff x="5053900" y="2021500"/>
            <a:chExt cx="483750" cy="483125"/>
          </a:xfrm>
        </p:grpSpPr>
        <p:sp>
          <p:nvSpPr>
            <p:cNvPr id="10548" name="Google Shape;10548;p87"/>
            <p:cNvSpPr/>
            <p:nvPr/>
          </p:nvSpPr>
          <p:spPr>
            <a:xfrm>
              <a:off x="5281350" y="2078100"/>
              <a:ext cx="127375" cy="127350"/>
            </a:xfrm>
            <a:custGeom>
              <a:avLst/>
              <a:gdLst/>
              <a:ahLst/>
              <a:cxnLst/>
              <a:rect l="l" t="t" r="r" b="b"/>
              <a:pathLst>
                <a:path w="5095" h="5094" extrusionOk="0">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49" name="Google Shape;10549;p87"/>
            <p:cNvSpPr/>
            <p:nvPr/>
          </p:nvSpPr>
          <p:spPr>
            <a:xfrm>
              <a:off x="5118000" y="2021500"/>
              <a:ext cx="368700" cy="483125"/>
            </a:xfrm>
            <a:custGeom>
              <a:avLst/>
              <a:gdLst/>
              <a:ahLst/>
              <a:cxnLst/>
              <a:rect l="l" t="t" r="r" b="b"/>
              <a:pathLst>
                <a:path w="14748" h="19325" extrusionOk="0">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50" name="Google Shape;10550;p87"/>
            <p:cNvSpPr/>
            <p:nvPr/>
          </p:nvSpPr>
          <p:spPr>
            <a:xfrm>
              <a:off x="5053900" y="2191325"/>
              <a:ext cx="56650" cy="28325"/>
            </a:xfrm>
            <a:custGeom>
              <a:avLst/>
              <a:gdLst/>
              <a:ahLst/>
              <a:cxnLst/>
              <a:rect l="l" t="t" r="r" b="b"/>
              <a:pathLst>
                <a:path w="2266" h="1133" extrusionOk="0">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51" name="Google Shape;10551;p87"/>
            <p:cNvSpPr/>
            <p:nvPr/>
          </p:nvSpPr>
          <p:spPr>
            <a:xfrm>
              <a:off x="5056850" y="2096550"/>
              <a:ext cx="50750" cy="48025"/>
            </a:xfrm>
            <a:custGeom>
              <a:avLst/>
              <a:gdLst/>
              <a:ahLst/>
              <a:cxnLst/>
              <a:rect l="l" t="t" r="r" b="b"/>
              <a:pathLst>
                <a:path w="2030" h="1921" extrusionOk="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52" name="Google Shape;10552;p87"/>
            <p:cNvSpPr/>
            <p:nvPr/>
          </p:nvSpPr>
          <p:spPr>
            <a:xfrm>
              <a:off x="5056400" y="2266400"/>
              <a:ext cx="51200" cy="48350"/>
            </a:xfrm>
            <a:custGeom>
              <a:avLst/>
              <a:gdLst/>
              <a:ahLst/>
              <a:cxnLst/>
              <a:rect l="l" t="t" r="r" b="b"/>
              <a:pathLst>
                <a:path w="2048" h="1934" extrusionOk="0">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53" name="Google Shape;10553;p87"/>
            <p:cNvSpPr/>
            <p:nvPr/>
          </p:nvSpPr>
          <p:spPr>
            <a:xfrm>
              <a:off x="5480400" y="2191325"/>
              <a:ext cx="56650" cy="28325"/>
            </a:xfrm>
            <a:custGeom>
              <a:avLst/>
              <a:gdLst/>
              <a:ahLst/>
              <a:cxnLst/>
              <a:rect l="l" t="t" r="r" b="b"/>
              <a:pathLst>
                <a:path w="2266" h="1133" extrusionOk="0">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54" name="Google Shape;10554;p87"/>
            <p:cNvSpPr/>
            <p:nvPr/>
          </p:nvSpPr>
          <p:spPr>
            <a:xfrm>
              <a:off x="5479800" y="2096550"/>
              <a:ext cx="54300" cy="48225"/>
            </a:xfrm>
            <a:custGeom>
              <a:avLst/>
              <a:gdLst/>
              <a:ahLst/>
              <a:cxnLst/>
              <a:rect l="l" t="t" r="r" b="b"/>
              <a:pathLst>
                <a:path w="2172" h="1929" extrusionOk="0">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55" name="Google Shape;10555;p87"/>
            <p:cNvSpPr/>
            <p:nvPr/>
          </p:nvSpPr>
          <p:spPr>
            <a:xfrm>
              <a:off x="5483350" y="2266400"/>
              <a:ext cx="54300" cy="48225"/>
            </a:xfrm>
            <a:custGeom>
              <a:avLst/>
              <a:gdLst/>
              <a:ahLst/>
              <a:cxnLst/>
              <a:rect l="l" t="t" r="r" b="b"/>
              <a:pathLst>
                <a:path w="2172" h="1929" extrusionOk="0">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556" name="Google Shape;10556;p87"/>
          <p:cNvSpPr/>
          <p:nvPr/>
        </p:nvSpPr>
        <p:spPr>
          <a:xfrm>
            <a:off x="4249525" y="3544640"/>
            <a:ext cx="220489" cy="339992"/>
          </a:xfrm>
          <a:custGeom>
            <a:avLst/>
            <a:gdLst/>
            <a:ahLst/>
            <a:cxnLst/>
            <a:rect l="l" t="t" r="r" b="b"/>
            <a:pathLst>
              <a:path w="12526" h="19315" extrusionOk="0">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557" name="Google Shape;10557;p87"/>
          <p:cNvGrpSpPr/>
          <p:nvPr/>
        </p:nvGrpSpPr>
        <p:grpSpPr>
          <a:xfrm>
            <a:off x="4601286" y="3547971"/>
            <a:ext cx="351663" cy="333831"/>
            <a:chOff x="6222125" y="2025975"/>
            <a:chExt cx="499450" cy="474125"/>
          </a:xfrm>
        </p:grpSpPr>
        <p:sp>
          <p:nvSpPr>
            <p:cNvPr id="10558" name="Google Shape;10558;p87"/>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59" name="Google Shape;10559;p87"/>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60" name="Google Shape;10560;p87"/>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561" name="Google Shape;10561;p87"/>
          <p:cNvGrpSpPr/>
          <p:nvPr/>
        </p:nvGrpSpPr>
        <p:grpSpPr>
          <a:xfrm>
            <a:off x="5058848" y="2364541"/>
            <a:ext cx="335504" cy="185953"/>
            <a:chOff x="896050" y="2725450"/>
            <a:chExt cx="476500" cy="264100"/>
          </a:xfrm>
        </p:grpSpPr>
        <p:sp>
          <p:nvSpPr>
            <p:cNvPr id="10562" name="Google Shape;10562;p87"/>
            <p:cNvSpPr/>
            <p:nvPr/>
          </p:nvSpPr>
          <p:spPr>
            <a:xfrm>
              <a:off x="896050" y="2725450"/>
              <a:ext cx="476500" cy="264100"/>
            </a:xfrm>
            <a:custGeom>
              <a:avLst/>
              <a:gdLst/>
              <a:ahLst/>
              <a:cxnLst/>
              <a:rect l="l" t="t" r="r" b="b"/>
              <a:pathLst>
                <a:path w="19060" h="10564" extrusionOk="0">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63" name="Google Shape;10563;p87"/>
            <p:cNvSpPr/>
            <p:nvPr/>
          </p:nvSpPr>
          <p:spPr>
            <a:xfrm>
              <a:off x="951625" y="2774675"/>
              <a:ext cx="365450" cy="165650"/>
            </a:xfrm>
            <a:custGeom>
              <a:avLst/>
              <a:gdLst/>
              <a:ahLst/>
              <a:cxnLst/>
              <a:rect l="l" t="t" r="r" b="b"/>
              <a:pathLst>
                <a:path w="14618" h="6626" extrusionOk="0">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64" name="Google Shape;10564;p87"/>
            <p:cNvSpPr/>
            <p:nvPr/>
          </p:nvSpPr>
          <p:spPr>
            <a:xfrm>
              <a:off x="1088625" y="2815075"/>
              <a:ext cx="88200" cy="84850"/>
            </a:xfrm>
            <a:custGeom>
              <a:avLst/>
              <a:gdLst/>
              <a:ahLst/>
              <a:cxnLst/>
              <a:rect l="l" t="t" r="r" b="b"/>
              <a:pathLst>
                <a:path w="3528" h="3394" extrusionOk="0">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565" name="Google Shape;10565;p87"/>
          <p:cNvGrpSpPr/>
          <p:nvPr/>
        </p:nvGrpSpPr>
        <p:grpSpPr>
          <a:xfrm>
            <a:off x="5489588" y="2287425"/>
            <a:ext cx="340168" cy="340186"/>
            <a:chOff x="1487200" y="2615925"/>
            <a:chExt cx="483125" cy="483150"/>
          </a:xfrm>
        </p:grpSpPr>
        <p:sp>
          <p:nvSpPr>
            <p:cNvPr id="10566" name="Google Shape;10566;p87"/>
            <p:cNvSpPr/>
            <p:nvPr/>
          </p:nvSpPr>
          <p:spPr>
            <a:xfrm>
              <a:off x="1601400" y="2844275"/>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67" name="Google Shape;10567;p87"/>
            <p:cNvSpPr/>
            <p:nvPr/>
          </p:nvSpPr>
          <p:spPr>
            <a:xfrm>
              <a:off x="1487200" y="2731050"/>
              <a:ext cx="483125" cy="368025"/>
            </a:xfrm>
            <a:custGeom>
              <a:avLst/>
              <a:gdLst/>
              <a:ahLst/>
              <a:cxnLst/>
              <a:rect l="l" t="t" r="r" b="b"/>
              <a:pathLst>
                <a:path w="19325" h="14721" extrusionOk="0">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68" name="Google Shape;10568;p87"/>
            <p:cNvSpPr/>
            <p:nvPr/>
          </p:nvSpPr>
          <p:spPr>
            <a:xfrm>
              <a:off x="1658025" y="2615925"/>
              <a:ext cx="141550" cy="143450"/>
            </a:xfrm>
            <a:custGeom>
              <a:avLst/>
              <a:gdLst/>
              <a:ahLst/>
              <a:cxnLst/>
              <a:rect l="l" t="t" r="r" b="b"/>
              <a:pathLst>
                <a:path w="5662" h="5738" extrusionOk="0">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569" name="Google Shape;10569;p87"/>
          <p:cNvGrpSpPr/>
          <p:nvPr/>
        </p:nvGrpSpPr>
        <p:grpSpPr>
          <a:xfrm>
            <a:off x="5889537" y="2287425"/>
            <a:ext cx="353564" cy="340186"/>
            <a:chOff x="2077575" y="2615925"/>
            <a:chExt cx="502150" cy="483150"/>
          </a:xfrm>
        </p:grpSpPr>
        <p:sp>
          <p:nvSpPr>
            <p:cNvPr id="10570" name="Google Shape;10570;p87"/>
            <p:cNvSpPr/>
            <p:nvPr/>
          </p:nvSpPr>
          <p:spPr>
            <a:xfrm>
              <a:off x="2213375" y="2817500"/>
              <a:ext cx="151225" cy="148400"/>
            </a:xfrm>
            <a:custGeom>
              <a:avLst/>
              <a:gdLst/>
              <a:ahLst/>
              <a:cxnLst/>
              <a:rect l="l" t="t" r="r" b="b"/>
              <a:pathLst>
                <a:path w="6049" h="5936" extrusionOk="0">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71" name="Google Shape;10571;p87"/>
            <p:cNvSpPr/>
            <p:nvPr/>
          </p:nvSpPr>
          <p:spPr>
            <a:xfrm>
              <a:off x="2333550" y="2737450"/>
              <a:ext cx="51050" cy="48325"/>
            </a:xfrm>
            <a:custGeom>
              <a:avLst/>
              <a:gdLst/>
              <a:ahLst/>
              <a:cxnLst/>
              <a:rect l="l" t="t" r="r" b="b"/>
              <a:pathLst>
                <a:path w="2042" h="1933" extrusionOk="0">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72" name="Google Shape;10572;p87"/>
            <p:cNvSpPr/>
            <p:nvPr/>
          </p:nvSpPr>
          <p:spPr>
            <a:xfrm>
              <a:off x="2393550" y="2797500"/>
              <a:ext cx="51125" cy="48375"/>
            </a:xfrm>
            <a:custGeom>
              <a:avLst/>
              <a:gdLst/>
              <a:ahLst/>
              <a:cxnLst/>
              <a:rect l="l" t="t" r="r" b="b"/>
              <a:pathLst>
                <a:path w="2045" h="1935" extrusionOk="0">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73" name="Google Shape;10573;p87"/>
            <p:cNvSpPr/>
            <p:nvPr/>
          </p:nvSpPr>
          <p:spPr>
            <a:xfrm>
              <a:off x="2077575" y="2615925"/>
              <a:ext cx="502150" cy="483150"/>
            </a:xfrm>
            <a:custGeom>
              <a:avLst/>
              <a:gdLst/>
              <a:ahLst/>
              <a:cxnLst/>
              <a:rect l="l" t="t" r="r" b="b"/>
              <a:pathLst>
                <a:path w="20086" h="19326" extrusionOk="0">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574" name="Google Shape;10574;p87"/>
          <p:cNvGrpSpPr/>
          <p:nvPr/>
        </p:nvGrpSpPr>
        <p:grpSpPr>
          <a:xfrm>
            <a:off x="6313326" y="2303452"/>
            <a:ext cx="334536" cy="308132"/>
            <a:chOff x="2680100" y="2638725"/>
            <a:chExt cx="475125" cy="437625"/>
          </a:xfrm>
        </p:grpSpPr>
        <p:sp>
          <p:nvSpPr>
            <p:cNvPr id="10575" name="Google Shape;10575;p87"/>
            <p:cNvSpPr/>
            <p:nvPr/>
          </p:nvSpPr>
          <p:spPr>
            <a:xfrm>
              <a:off x="2680100" y="2638725"/>
              <a:ext cx="475125" cy="437625"/>
            </a:xfrm>
            <a:custGeom>
              <a:avLst/>
              <a:gdLst/>
              <a:ahLst/>
              <a:cxnLst/>
              <a:rect l="l" t="t" r="r" b="b"/>
              <a:pathLst>
                <a:path w="19005" h="17505" extrusionOk="0">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76" name="Google Shape;10576;p87"/>
            <p:cNvSpPr/>
            <p:nvPr/>
          </p:nvSpPr>
          <p:spPr>
            <a:xfrm>
              <a:off x="2795000" y="2810525"/>
              <a:ext cx="237800" cy="164300"/>
            </a:xfrm>
            <a:custGeom>
              <a:avLst/>
              <a:gdLst/>
              <a:ahLst/>
              <a:cxnLst/>
              <a:rect l="l" t="t" r="r" b="b"/>
              <a:pathLst>
                <a:path w="9512" h="6572" extrusionOk="0">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77" name="Google Shape;10577;p87"/>
            <p:cNvSpPr/>
            <p:nvPr/>
          </p:nvSpPr>
          <p:spPr>
            <a:xfrm>
              <a:off x="2871900" y="2856725"/>
              <a:ext cx="91525" cy="28350"/>
            </a:xfrm>
            <a:custGeom>
              <a:avLst/>
              <a:gdLst/>
              <a:ahLst/>
              <a:cxnLst/>
              <a:rect l="l" t="t" r="r" b="b"/>
              <a:pathLst>
                <a:path w="3661" h="1134" extrusionOk="0">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78" name="Google Shape;10578;p87"/>
            <p:cNvSpPr/>
            <p:nvPr/>
          </p:nvSpPr>
          <p:spPr>
            <a:xfrm>
              <a:off x="2845500" y="2900300"/>
              <a:ext cx="144350" cy="28325"/>
            </a:xfrm>
            <a:custGeom>
              <a:avLst/>
              <a:gdLst/>
              <a:ahLst/>
              <a:cxnLst/>
              <a:rect l="l" t="t" r="r" b="b"/>
              <a:pathLst>
                <a:path w="5774" h="1133" extrusionOk="0">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579" name="Google Shape;10579;p87"/>
          <p:cNvGrpSpPr/>
          <p:nvPr/>
        </p:nvGrpSpPr>
        <p:grpSpPr>
          <a:xfrm>
            <a:off x="6778965" y="2287425"/>
            <a:ext cx="239183" cy="340186"/>
            <a:chOff x="3342275" y="2615925"/>
            <a:chExt cx="339700" cy="483150"/>
          </a:xfrm>
        </p:grpSpPr>
        <p:sp>
          <p:nvSpPr>
            <p:cNvPr id="10580" name="Google Shape;10580;p87"/>
            <p:cNvSpPr/>
            <p:nvPr/>
          </p:nvSpPr>
          <p:spPr>
            <a:xfrm>
              <a:off x="3342275" y="2615925"/>
              <a:ext cx="339700" cy="483150"/>
            </a:xfrm>
            <a:custGeom>
              <a:avLst/>
              <a:gdLst/>
              <a:ahLst/>
              <a:cxnLst/>
              <a:rect l="l" t="t" r="r" b="b"/>
              <a:pathLst>
                <a:path w="13588" h="19326" extrusionOk="0">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81" name="Google Shape;10581;p87"/>
            <p:cNvSpPr/>
            <p:nvPr/>
          </p:nvSpPr>
          <p:spPr>
            <a:xfrm>
              <a:off x="3461600" y="3030200"/>
              <a:ext cx="101025" cy="28325"/>
            </a:xfrm>
            <a:custGeom>
              <a:avLst/>
              <a:gdLst/>
              <a:ahLst/>
              <a:cxnLst/>
              <a:rect l="l" t="t" r="r" b="b"/>
              <a:pathLst>
                <a:path w="4041" h="1133" extrusionOk="0">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582" name="Google Shape;10582;p87"/>
          <p:cNvSpPr/>
          <p:nvPr/>
        </p:nvSpPr>
        <p:spPr>
          <a:xfrm>
            <a:off x="7172212" y="2287100"/>
            <a:ext cx="279052" cy="340186"/>
          </a:xfrm>
          <a:custGeom>
            <a:avLst/>
            <a:gdLst/>
            <a:ahLst/>
            <a:cxnLst/>
            <a:rect l="l" t="t" r="r" b="b"/>
            <a:pathLst>
              <a:path w="15853" h="19326" extrusionOk="0">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83" name="Google Shape;10583;p87"/>
          <p:cNvSpPr/>
          <p:nvPr/>
        </p:nvSpPr>
        <p:spPr>
          <a:xfrm>
            <a:off x="7565246" y="2297730"/>
            <a:ext cx="340186" cy="318922"/>
          </a:xfrm>
          <a:custGeom>
            <a:avLst/>
            <a:gdLst/>
            <a:ahLst/>
            <a:cxnLst/>
            <a:rect l="l" t="t" r="r" b="b"/>
            <a:pathLst>
              <a:path w="19326" h="18118" extrusionOk="0">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84" name="Google Shape;10584;p87"/>
          <p:cNvSpPr/>
          <p:nvPr/>
        </p:nvSpPr>
        <p:spPr>
          <a:xfrm>
            <a:off x="7990101" y="2297730"/>
            <a:ext cx="340186" cy="318922"/>
          </a:xfrm>
          <a:custGeom>
            <a:avLst/>
            <a:gdLst/>
            <a:ahLst/>
            <a:cxnLst/>
            <a:rect l="l" t="t" r="r" b="b"/>
            <a:pathLst>
              <a:path w="19326" h="18118" extrusionOk="0">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585" name="Google Shape;10585;p87"/>
          <p:cNvGrpSpPr/>
          <p:nvPr/>
        </p:nvGrpSpPr>
        <p:grpSpPr>
          <a:xfrm>
            <a:off x="6415846" y="3956426"/>
            <a:ext cx="339482" cy="339271"/>
            <a:chOff x="5648900" y="2616600"/>
            <a:chExt cx="482150" cy="481850"/>
          </a:xfrm>
        </p:grpSpPr>
        <p:sp>
          <p:nvSpPr>
            <p:cNvPr id="10586" name="Google Shape;10586;p87"/>
            <p:cNvSpPr/>
            <p:nvPr/>
          </p:nvSpPr>
          <p:spPr>
            <a:xfrm>
              <a:off x="5811500" y="2777025"/>
              <a:ext cx="156875" cy="148275"/>
            </a:xfrm>
            <a:custGeom>
              <a:avLst/>
              <a:gdLst/>
              <a:ahLst/>
              <a:cxnLst/>
              <a:rect l="l" t="t" r="r" b="b"/>
              <a:pathLst>
                <a:path w="6275" h="5931" extrusionOk="0">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87" name="Google Shape;10587;p87"/>
            <p:cNvSpPr/>
            <p:nvPr/>
          </p:nvSpPr>
          <p:spPr>
            <a:xfrm>
              <a:off x="5648900" y="2616600"/>
              <a:ext cx="482150" cy="481850"/>
            </a:xfrm>
            <a:custGeom>
              <a:avLst/>
              <a:gdLst/>
              <a:ahLst/>
              <a:cxnLst/>
              <a:rect l="l" t="t" r="r" b="b"/>
              <a:pathLst>
                <a:path w="19286" h="19274" extrusionOk="0">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588" name="Google Shape;10588;p87"/>
          <p:cNvGrpSpPr/>
          <p:nvPr/>
        </p:nvGrpSpPr>
        <p:grpSpPr>
          <a:xfrm>
            <a:off x="4735130" y="3963142"/>
            <a:ext cx="325626" cy="325694"/>
            <a:chOff x="6242825" y="2615925"/>
            <a:chExt cx="483125" cy="483225"/>
          </a:xfrm>
        </p:grpSpPr>
        <p:sp>
          <p:nvSpPr>
            <p:cNvPr id="10589" name="Google Shape;10589;p87"/>
            <p:cNvSpPr/>
            <p:nvPr/>
          </p:nvSpPr>
          <p:spPr>
            <a:xfrm>
              <a:off x="6242825" y="2672550"/>
              <a:ext cx="483125" cy="426600"/>
            </a:xfrm>
            <a:custGeom>
              <a:avLst/>
              <a:gdLst/>
              <a:ahLst/>
              <a:cxnLst/>
              <a:rect l="l" t="t" r="r" b="b"/>
              <a:pathLst>
                <a:path w="19325" h="17064" extrusionOk="0">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90" name="Google Shape;10590;p87"/>
            <p:cNvSpPr/>
            <p:nvPr/>
          </p:nvSpPr>
          <p:spPr>
            <a:xfrm>
              <a:off x="6413650"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91" name="Google Shape;10591;p87"/>
            <p:cNvSpPr/>
            <p:nvPr/>
          </p:nvSpPr>
          <p:spPr>
            <a:xfrm>
              <a:off x="6526875"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92" name="Google Shape;10592;p87"/>
            <p:cNvSpPr/>
            <p:nvPr/>
          </p:nvSpPr>
          <p:spPr>
            <a:xfrm>
              <a:off x="6611800"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93" name="Google Shape;10593;p87"/>
            <p:cNvSpPr/>
            <p:nvPr/>
          </p:nvSpPr>
          <p:spPr>
            <a:xfrm>
              <a:off x="6328725"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594" name="Google Shape;10594;p87"/>
          <p:cNvSpPr/>
          <p:nvPr/>
        </p:nvSpPr>
        <p:spPr>
          <a:xfrm>
            <a:off x="5053509" y="2716141"/>
            <a:ext cx="345977" cy="321175"/>
          </a:xfrm>
          <a:custGeom>
            <a:avLst/>
            <a:gdLst/>
            <a:ahLst/>
            <a:cxnLst/>
            <a:rect l="l" t="t" r="r" b="b"/>
            <a:pathLst>
              <a:path w="19655" h="18246" extrusionOk="0">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595" name="Google Shape;10595;p87"/>
          <p:cNvGrpSpPr/>
          <p:nvPr/>
        </p:nvGrpSpPr>
        <p:grpSpPr>
          <a:xfrm>
            <a:off x="5488629" y="2707036"/>
            <a:ext cx="342087" cy="340186"/>
            <a:chOff x="1487200" y="3210375"/>
            <a:chExt cx="485850" cy="483150"/>
          </a:xfrm>
        </p:grpSpPr>
        <p:sp>
          <p:nvSpPr>
            <p:cNvPr id="10596" name="Google Shape;10596;p87"/>
            <p:cNvSpPr/>
            <p:nvPr/>
          </p:nvSpPr>
          <p:spPr>
            <a:xfrm>
              <a:off x="1712075" y="3294975"/>
              <a:ext cx="146750" cy="141525"/>
            </a:xfrm>
            <a:custGeom>
              <a:avLst/>
              <a:gdLst/>
              <a:ahLst/>
              <a:cxnLst/>
              <a:rect l="l" t="t" r="r" b="b"/>
              <a:pathLst>
                <a:path w="5870" h="5661" extrusionOk="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97" name="Google Shape;10597;p87"/>
            <p:cNvSpPr/>
            <p:nvPr/>
          </p:nvSpPr>
          <p:spPr>
            <a:xfrm>
              <a:off x="1825300" y="3408200"/>
              <a:ext cx="147750" cy="141550"/>
            </a:xfrm>
            <a:custGeom>
              <a:avLst/>
              <a:gdLst/>
              <a:ahLst/>
              <a:cxnLst/>
              <a:rect l="l" t="t" r="r" b="b"/>
              <a:pathLst>
                <a:path w="5910" h="5662" extrusionOk="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98" name="Google Shape;10598;p87"/>
            <p:cNvSpPr/>
            <p:nvPr/>
          </p:nvSpPr>
          <p:spPr>
            <a:xfrm>
              <a:off x="1487200" y="3210375"/>
              <a:ext cx="410350" cy="483150"/>
            </a:xfrm>
            <a:custGeom>
              <a:avLst/>
              <a:gdLst/>
              <a:ahLst/>
              <a:cxnLst/>
              <a:rect l="l" t="t" r="r" b="b"/>
              <a:pathLst>
                <a:path w="16414" h="19326" extrusionOk="0">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599" name="Google Shape;10599;p87"/>
          <p:cNvSpPr/>
          <p:nvPr/>
        </p:nvSpPr>
        <p:spPr>
          <a:xfrm>
            <a:off x="5895994" y="2739750"/>
            <a:ext cx="340168" cy="273948"/>
          </a:xfrm>
          <a:custGeom>
            <a:avLst/>
            <a:gdLst/>
            <a:ahLst/>
            <a:cxnLst/>
            <a:rect l="l" t="t" r="r" b="b"/>
            <a:pathLst>
              <a:path w="19325" h="15563" extrusionOk="0">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00" name="Google Shape;10600;p87"/>
          <p:cNvSpPr/>
          <p:nvPr/>
        </p:nvSpPr>
        <p:spPr>
          <a:xfrm>
            <a:off x="6310174" y="2774289"/>
            <a:ext cx="340221" cy="204858"/>
          </a:xfrm>
          <a:custGeom>
            <a:avLst/>
            <a:gdLst/>
            <a:ahLst/>
            <a:cxnLst/>
            <a:rect l="l" t="t" r="r" b="b"/>
            <a:pathLst>
              <a:path w="19328" h="11638" extrusionOk="0">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601" name="Google Shape;10601;p87"/>
          <p:cNvGrpSpPr/>
          <p:nvPr/>
        </p:nvGrpSpPr>
        <p:grpSpPr>
          <a:xfrm>
            <a:off x="6727988" y="2707027"/>
            <a:ext cx="341136" cy="340204"/>
            <a:chOff x="3269875" y="3210400"/>
            <a:chExt cx="484500" cy="483175"/>
          </a:xfrm>
        </p:grpSpPr>
        <p:sp>
          <p:nvSpPr>
            <p:cNvPr id="10602" name="Google Shape;10602;p87"/>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03" name="Google Shape;10603;p87"/>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604" name="Google Shape;10604;p87"/>
          <p:cNvGrpSpPr/>
          <p:nvPr/>
        </p:nvGrpSpPr>
        <p:grpSpPr>
          <a:xfrm>
            <a:off x="7227082" y="2706666"/>
            <a:ext cx="170216" cy="340925"/>
            <a:chOff x="3985700" y="3210375"/>
            <a:chExt cx="241750" cy="484200"/>
          </a:xfrm>
        </p:grpSpPr>
        <p:sp>
          <p:nvSpPr>
            <p:cNvPr id="10605" name="Google Shape;10605;p87"/>
            <p:cNvSpPr/>
            <p:nvPr/>
          </p:nvSpPr>
          <p:spPr>
            <a:xfrm>
              <a:off x="4042700" y="3294475"/>
              <a:ext cx="127750" cy="339425"/>
            </a:xfrm>
            <a:custGeom>
              <a:avLst/>
              <a:gdLst/>
              <a:ahLst/>
              <a:cxnLst/>
              <a:rect l="l" t="t" r="r" b="b"/>
              <a:pathLst>
                <a:path w="5110" h="13577" extrusionOk="0">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06" name="Google Shape;10606;p87"/>
            <p:cNvSpPr/>
            <p:nvPr/>
          </p:nvSpPr>
          <p:spPr>
            <a:xfrm>
              <a:off x="3985700" y="3210375"/>
              <a:ext cx="241750" cy="484200"/>
            </a:xfrm>
            <a:custGeom>
              <a:avLst/>
              <a:gdLst/>
              <a:ahLst/>
              <a:cxnLst/>
              <a:rect l="l" t="t" r="r" b="b"/>
              <a:pathLst>
                <a:path w="9670" h="19368" extrusionOk="0">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607" name="Google Shape;10607;p87"/>
          <p:cNvGrpSpPr/>
          <p:nvPr/>
        </p:nvGrpSpPr>
        <p:grpSpPr>
          <a:xfrm>
            <a:off x="7566351" y="2707678"/>
            <a:ext cx="339007" cy="338901"/>
            <a:chOff x="4460225" y="3211300"/>
            <a:chExt cx="481475" cy="481325"/>
          </a:xfrm>
        </p:grpSpPr>
        <p:sp>
          <p:nvSpPr>
            <p:cNvPr id="10608" name="Google Shape;10608;p87"/>
            <p:cNvSpPr/>
            <p:nvPr/>
          </p:nvSpPr>
          <p:spPr>
            <a:xfrm>
              <a:off x="4602350" y="3353250"/>
              <a:ext cx="205125" cy="197375"/>
            </a:xfrm>
            <a:custGeom>
              <a:avLst/>
              <a:gdLst/>
              <a:ahLst/>
              <a:cxnLst/>
              <a:rect l="l" t="t" r="r" b="b"/>
              <a:pathLst>
                <a:path w="8205" h="7895" extrusionOk="0">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09" name="Google Shape;10609;p87"/>
            <p:cNvSpPr/>
            <p:nvPr/>
          </p:nvSpPr>
          <p:spPr>
            <a:xfrm>
              <a:off x="4460225" y="3211300"/>
              <a:ext cx="481475" cy="481325"/>
            </a:xfrm>
            <a:custGeom>
              <a:avLst/>
              <a:gdLst/>
              <a:ahLst/>
              <a:cxnLst/>
              <a:rect l="l" t="t" r="r" b="b"/>
              <a:pathLst>
                <a:path w="19259" h="19253" extrusionOk="0">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610" name="Google Shape;10610;p87"/>
          <p:cNvSpPr/>
          <p:nvPr/>
        </p:nvSpPr>
        <p:spPr>
          <a:xfrm>
            <a:off x="7990101" y="2726454"/>
            <a:ext cx="340186" cy="300545"/>
          </a:xfrm>
          <a:custGeom>
            <a:avLst/>
            <a:gdLst/>
            <a:ahLst/>
            <a:cxnLst/>
            <a:rect l="l" t="t" r="r" b="b"/>
            <a:pathLst>
              <a:path w="19326" h="17074" extrusionOk="0">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611" name="Google Shape;10611;p87"/>
          <p:cNvGrpSpPr/>
          <p:nvPr/>
        </p:nvGrpSpPr>
        <p:grpSpPr>
          <a:xfrm>
            <a:off x="6859688" y="3985756"/>
            <a:ext cx="342034" cy="280654"/>
            <a:chOff x="5647000" y="3252650"/>
            <a:chExt cx="485775" cy="398600"/>
          </a:xfrm>
        </p:grpSpPr>
        <p:sp>
          <p:nvSpPr>
            <p:cNvPr id="10612" name="Google Shape;10612;p87"/>
            <p:cNvSpPr/>
            <p:nvPr/>
          </p:nvSpPr>
          <p:spPr>
            <a:xfrm>
              <a:off x="5762575" y="3252650"/>
              <a:ext cx="113250" cy="143825"/>
            </a:xfrm>
            <a:custGeom>
              <a:avLst/>
              <a:gdLst/>
              <a:ahLst/>
              <a:cxnLst/>
              <a:rect l="l" t="t" r="r" b="b"/>
              <a:pathLst>
                <a:path w="4530" h="5753" extrusionOk="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13" name="Google Shape;10613;p87"/>
            <p:cNvSpPr/>
            <p:nvPr/>
          </p:nvSpPr>
          <p:spPr>
            <a:xfrm>
              <a:off x="5647000" y="3371750"/>
              <a:ext cx="124425" cy="136450"/>
            </a:xfrm>
            <a:custGeom>
              <a:avLst/>
              <a:gdLst/>
              <a:ahLst/>
              <a:cxnLst/>
              <a:rect l="l" t="t" r="r" b="b"/>
              <a:pathLst>
                <a:path w="4977" h="5458" extrusionOk="0">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14" name="Google Shape;10614;p87"/>
            <p:cNvSpPr/>
            <p:nvPr/>
          </p:nvSpPr>
          <p:spPr>
            <a:xfrm>
              <a:off x="5904100" y="3252650"/>
              <a:ext cx="113275" cy="143825"/>
            </a:xfrm>
            <a:custGeom>
              <a:avLst/>
              <a:gdLst/>
              <a:ahLst/>
              <a:cxnLst/>
              <a:rect l="l" t="t" r="r" b="b"/>
              <a:pathLst>
                <a:path w="4531" h="5753" extrusionOk="0">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15" name="Google Shape;10615;p87"/>
            <p:cNvSpPr/>
            <p:nvPr/>
          </p:nvSpPr>
          <p:spPr>
            <a:xfrm>
              <a:off x="5996750" y="3371150"/>
              <a:ext cx="136025" cy="136525"/>
            </a:xfrm>
            <a:custGeom>
              <a:avLst/>
              <a:gdLst/>
              <a:ahLst/>
              <a:cxnLst/>
              <a:rect l="l" t="t" r="r" b="b"/>
              <a:pathLst>
                <a:path w="5441" h="5461" extrusionOk="0">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16" name="Google Shape;10616;p87"/>
            <p:cNvSpPr/>
            <p:nvPr/>
          </p:nvSpPr>
          <p:spPr>
            <a:xfrm>
              <a:off x="5734275" y="3424700"/>
              <a:ext cx="311325" cy="226550"/>
            </a:xfrm>
            <a:custGeom>
              <a:avLst/>
              <a:gdLst/>
              <a:ahLst/>
              <a:cxnLst/>
              <a:rect l="l" t="t" r="r" b="b"/>
              <a:pathLst>
                <a:path w="12453" h="9062" extrusionOk="0">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617" name="Google Shape;10617;p87"/>
          <p:cNvGrpSpPr/>
          <p:nvPr/>
        </p:nvGrpSpPr>
        <p:grpSpPr>
          <a:xfrm>
            <a:off x="5165128" y="3991768"/>
            <a:ext cx="326536" cy="268454"/>
            <a:chOff x="6242450" y="3252800"/>
            <a:chExt cx="484475" cy="398300"/>
          </a:xfrm>
        </p:grpSpPr>
        <p:sp>
          <p:nvSpPr>
            <p:cNvPr id="10618" name="Google Shape;10618;p87"/>
            <p:cNvSpPr/>
            <p:nvPr/>
          </p:nvSpPr>
          <p:spPr>
            <a:xfrm>
              <a:off x="6626825" y="3427175"/>
              <a:ext cx="28325" cy="28350"/>
            </a:xfrm>
            <a:custGeom>
              <a:avLst/>
              <a:gdLst/>
              <a:ahLst/>
              <a:cxnLst/>
              <a:rect l="l" t="t" r="r" b="b"/>
              <a:pathLst>
                <a:path w="1133" h="1134" extrusionOk="0">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19" name="Google Shape;10619;p87"/>
            <p:cNvSpPr/>
            <p:nvPr/>
          </p:nvSpPr>
          <p:spPr>
            <a:xfrm>
              <a:off x="6508150" y="3418300"/>
              <a:ext cx="45550" cy="68400"/>
            </a:xfrm>
            <a:custGeom>
              <a:avLst/>
              <a:gdLst/>
              <a:ahLst/>
              <a:cxnLst/>
              <a:rect l="l" t="t" r="r" b="b"/>
              <a:pathLst>
                <a:path w="1822" h="2736" extrusionOk="0">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20" name="Google Shape;10620;p87"/>
            <p:cNvSpPr/>
            <p:nvPr/>
          </p:nvSpPr>
          <p:spPr>
            <a:xfrm>
              <a:off x="6242450" y="3252800"/>
              <a:ext cx="484475" cy="398300"/>
            </a:xfrm>
            <a:custGeom>
              <a:avLst/>
              <a:gdLst/>
              <a:ahLst/>
              <a:cxnLst/>
              <a:rect l="l" t="t" r="r" b="b"/>
              <a:pathLst>
                <a:path w="19379" h="15932" extrusionOk="0">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621" name="Google Shape;10621;p87"/>
          <p:cNvGrpSpPr/>
          <p:nvPr/>
        </p:nvGrpSpPr>
        <p:grpSpPr>
          <a:xfrm>
            <a:off x="5077111" y="3126102"/>
            <a:ext cx="298978" cy="340168"/>
            <a:chOff x="922025" y="3804850"/>
            <a:chExt cx="424625" cy="483125"/>
          </a:xfrm>
        </p:grpSpPr>
        <p:sp>
          <p:nvSpPr>
            <p:cNvPr id="10622" name="Google Shape;10622;p87"/>
            <p:cNvSpPr/>
            <p:nvPr/>
          </p:nvSpPr>
          <p:spPr>
            <a:xfrm>
              <a:off x="922025" y="3804850"/>
              <a:ext cx="424625" cy="483125"/>
            </a:xfrm>
            <a:custGeom>
              <a:avLst/>
              <a:gdLst/>
              <a:ahLst/>
              <a:cxnLst/>
              <a:rect l="l" t="t" r="r" b="b"/>
              <a:pathLst>
                <a:path w="16985" h="19325" extrusionOk="0">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23" name="Google Shape;10623;p87"/>
            <p:cNvSpPr/>
            <p:nvPr/>
          </p:nvSpPr>
          <p:spPr>
            <a:xfrm>
              <a:off x="1135200" y="3869900"/>
              <a:ext cx="37850" cy="28400"/>
            </a:xfrm>
            <a:custGeom>
              <a:avLst/>
              <a:gdLst/>
              <a:ahLst/>
              <a:cxnLst/>
              <a:rect l="l" t="t" r="r" b="b"/>
              <a:pathLst>
                <a:path w="1514" h="1136" extrusionOk="0">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624" name="Google Shape;10624;p87"/>
          <p:cNvSpPr/>
          <p:nvPr/>
        </p:nvSpPr>
        <p:spPr>
          <a:xfrm>
            <a:off x="5485351" y="3125004"/>
            <a:ext cx="348301" cy="341418"/>
          </a:xfrm>
          <a:custGeom>
            <a:avLst/>
            <a:gdLst/>
            <a:ahLst/>
            <a:cxnLst/>
            <a:rect l="l" t="t" r="r" b="b"/>
            <a:pathLst>
              <a:path w="19787" h="19396" extrusionOk="0">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625" name="Google Shape;10625;p87"/>
          <p:cNvGrpSpPr/>
          <p:nvPr/>
        </p:nvGrpSpPr>
        <p:grpSpPr>
          <a:xfrm>
            <a:off x="5909841" y="3126102"/>
            <a:ext cx="312955" cy="340168"/>
            <a:chOff x="2100300" y="3804850"/>
            <a:chExt cx="444475" cy="483125"/>
          </a:xfrm>
        </p:grpSpPr>
        <p:sp>
          <p:nvSpPr>
            <p:cNvPr id="10626" name="Google Shape;10626;p87"/>
            <p:cNvSpPr/>
            <p:nvPr/>
          </p:nvSpPr>
          <p:spPr>
            <a:xfrm>
              <a:off x="2100300" y="3804850"/>
              <a:ext cx="444475" cy="483125"/>
            </a:xfrm>
            <a:custGeom>
              <a:avLst/>
              <a:gdLst/>
              <a:ahLst/>
              <a:cxnLst/>
              <a:rect l="l" t="t" r="r" b="b"/>
              <a:pathLst>
                <a:path w="17779" h="19325" extrusionOk="0">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27" name="Google Shape;10627;p87"/>
            <p:cNvSpPr/>
            <p:nvPr/>
          </p:nvSpPr>
          <p:spPr>
            <a:xfrm>
              <a:off x="2280775" y="4003900"/>
              <a:ext cx="88275" cy="85025"/>
            </a:xfrm>
            <a:custGeom>
              <a:avLst/>
              <a:gdLst/>
              <a:ahLst/>
              <a:cxnLst/>
              <a:rect l="l" t="t" r="r" b="b"/>
              <a:pathLst>
                <a:path w="3531" h="3401" extrusionOk="0">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628" name="Google Shape;10628;p87"/>
          <p:cNvGrpSpPr/>
          <p:nvPr/>
        </p:nvGrpSpPr>
        <p:grpSpPr>
          <a:xfrm>
            <a:off x="6333463" y="3126102"/>
            <a:ext cx="294261" cy="340168"/>
            <a:chOff x="2708700" y="3804850"/>
            <a:chExt cx="417925" cy="483125"/>
          </a:xfrm>
        </p:grpSpPr>
        <p:sp>
          <p:nvSpPr>
            <p:cNvPr id="10629" name="Google Shape;10629;p87"/>
            <p:cNvSpPr/>
            <p:nvPr/>
          </p:nvSpPr>
          <p:spPr>
            <a:xfrm>
              <a:off x="2708700" y="3804850"/>
              <a:ext cx="417925" cy="483125"/>
            </a:xfrm>
            <a:custGeom>
              <a:avLst/>
              <a:gdLst/>
              <a:ahLst/>
              <a:cxnLst/>
              <a:rect l="l" t="t" r="r" b="b"/>
              <a:pathLst>
                <a:path w="16717" h="19325" extrusionOk="0">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30" name="Google Shape;10630;p87"/>
            <p:cNvSpPr/>
            <p:nvPr/>
          </p:nvSpPr>
          <p:spPr>
            <a:xfrm>
              <a:off x="2875975" y="4055200"/>
              <a:ext cx="33100" cy="28350"/>
            </a:xfrm>
            <a:custGeom>
              <a:avLst/>
              <a:gdLst/>
              <a:ahLst/>
              <a:cxnLst/>
              <a:rect l="l" t="t" r="r" b="b"/>
              <a:pathLst>
                <a:path w="1324" h="1134" extrusionOk="0">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31" name="Google Shape;10631;p87"/>
            <p:cNvSpPr/>
            <p:nvPr/>
          </p:nvSpPr>
          <p:spPr>
            <a:xfrm>
              <a:off x="2931025" y="4055200"/>
              <a:ext cx="33075" cy="28350"/>
            </a:xfrm>
            <a:custGeom>
              <a:avLst/>
              <a:gdLst/>
              <a:ahLst/>
              <a:cxnLst/>
              <a:rect l="l" t="t" r="r" b="b"/>
              <a:pathLst>
                <a:path w="1323" h="1134" extrusionOk="0">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32" name="Google Shape;10632;p87"/>
            <p:cNvSpPr/>
            <p:nvPr/>
          </p:nvSpPr>
          <p:spPr>
            <a:xfrm>
              <a:off x="2903525" y="4008200"/>
              <a:ext cx="28350" cy="28325"/>
            </a:xfrm>
            <a:custGeom>
              <a:avLst/>
              <a:gdLst/>
              <a:ahLst/>
              <a:cxnLst/>
              <a:rect l="l" t="t" r="r" b="b"/>
              <a:pathLst>
                <a:path w="1134" h="1133" extrusionOk="0">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633" name="Google Shape;10633;p87"/>
          <p:cNvSpPr/>
          <p:nvPr/>
        </p:nvSpPr>
        <p:spPr>
          <a:xfrm>
            <a:off x="6728094" y="3166169"/>
            <a:ext cx="340168" cy="259074"/>
          </a:xfrm>
          <a:custGeom>
            <a:avLst/>
            <a:gdLst/>
            <a:ahLst/>
            <a:cxnLst/>
            <a:rect l="l" t="t" r="r" b="b"/>
            <a:pathLst>
              <a:path w="19325" h="14718" extrusionOk="0">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34" name="Google Shape;10634;p87"/>
          <p:cNvSpPr/>
          <p:nvPr/>
        </p:nvSpPr>
        <p:spPr>
          <a:xfrm>
            <a:off x="7154806" y="3125620"/>
            <a:ext cx="313870" cy="340186"/>
          </a:xfrm>
          <a:custGeom>
            <a:avLst/>
            <a:gdLst/>
            <a:ahLst/>
            <a:cxnLst/>
            <a:rect l="l" t="t" r="r" b="b"/>
            <a:pathLst>
              <a:path w="17831" h="19326" extrusionOk="0">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635" name="Google Shape;10635;p87"/>
          <p:cNvGrpSpPr/>
          <p:nvPr/>
        </p:nvGrpSpPr>
        <p:grpSpPr>
          <a:xfrm>
            <a:off x="7570338" y="3127378"/>
            <a:ext cx="331033" cy="337616"/>
            <a:chOff x="4467450" y="3808475"/>
            <a:chExt cx="470150" cy="479500"/>
          </a:xfrm>
        </p:grpSpPr>
        <p:sp>
          <p:nvSpPr>
            <p:cNvPr id="10636" name="Google Shape;10636;p87"/>
            <p:cNvSpPr/>
            <p:nvPr/>
          </p:nvSpPr>
          <p:spPr>
            <a:xfrm>
              <a:off x="4729325" y="3808475"/>
              <a:ext cx="56625" cy="138200"/>
            </a:xfrm>
            <a:custGeom>
              <a:avLst/>
              <a:gdLst/>
              <a:ahLst/>
              <a:cxnLst/>
              <a:rect l="l" t="t" r="r" b="b"/>
              <a:pathLst>
                <a:path w="2265"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37" name="Google Shape;10637;p87"/>
            <p:cNvSpPr/>
            <p:nvPr/>
          </p:nvSpPr>
          <p:spPr>
            <a:xfrm>
              <a:off x="4644400"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38" name="Google Shape;10638;p87"/>
            <p:cNvSpPr/>
            <p:nvPr/>
          </p:nvSpPr>
          <p:spPr>
            <a:xfrm>
              <a:off x="4559475"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39" name="Google Shape;10639;p87"/>
            <p:cNvSpPr/>
            <p:nvPr/>
          </p:nvSpPr>
          <p:spPr>
            <a:xfrm>
              <a:off x="4467450" y="3975675"/>
              <a:ext cx="470150" cy="312300"/>
            </a:xfrm>
            <a:custGeom>
              <a:avLst/>
              <a:gdLst/>
              <a:ahLst/>
              <a:cxnLst/>
              <a:rect l="l" t="t" r="r" b="b"/>
              <a:pathLst>
                <a:path w="18806" h="12492" extrusionOk="0">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640" name="Google Shape;10640;p87"/>
          <p:cNvGrpSpPr/>
          <p:nvPr/>
        </p:nvGrpSpPr>
        <p:grpSpPr>
          <a:xfrm>
            <a:off x="7990685" y="3126102"/>
            <a:ext cx="340186" cy="340168"/>
            <a:chOff x="5053900" y="3804850"/>
            <a:chExt cx="483150" cy="483125"/>
          </a:xfrm>
        </p:grpSpPr>
        <p:sp>
          <p:nvSpPr>
            <p:cNvPr id="10641" name="Google Shape;10641;p87"/>
            <p:cNvSpPr/>
            <p:nvPr/>
          </p:nvSpPr>
          <p:spPr>
            <a:xfrm>
              <a:off x="5053900" y="3804850"/>
              <a:ext cx="483150" cy="483125"/>
            </a:xfrm>
            <a:custGeom>
              <a:avLst/>
              <a:gdLst/>
              <a:ahLst/>
              <a:cxnLst/>
              <a:rect l="l" t="t" r="r" b="b"/>
              <a:pathLst>
                <a:path w="19326" h="19325" extrusionOk="0">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42" name="Google Shape;10642;p87"/>
            <p:cNvSpPr/>
            <p:nvPr/>
          </p:nvSpPr>
          <p:spPr>
            <a:xfrm>
              <a:off x="516812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43" name="Google Shape;10643;p87"/>
            <p:cNvSpPr/>
            <p:nvPr/>
          </p:nvSpPr>
          <p:spPr>
            <a:xfrm>
              <a:off x="5334575" y="3947350"/>
              <a:ext cx="88325" cy="84950"/>
            </a:xfrm>
            <a:custGeom>
              <a:avLst/>
              <a:gdLst/>
              <a:ahLst/>
              <a:cxnLst/>
              <a:rect l="l" t="t" r="r" b="b"/>
              <a:pathLst>
                <a:path w="3533" h="3398" extrusionOk="0">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44" name="Google Shape;10644;p87"/>
            <p:cNvSpPr/>
            <p:nvPr/>
          </p:nvSpPr>
          <p:spPr>
            <a:xfrm>
              <a:off x="5170150" y="4060600"/>
              <a:ext cx="250650" cy="113225"/>
            </a:xfrm>
            <a:custGeom>
              <a:avLst/>
              <a:gdLst/>
              <a:ahLst/>
              <a:cxnLst/>
              <a:rect l="l" t="t" r="r" b="b"/>
              <a:pathLst>
                <a:path w="10026" h="4529" extrusionOk="0">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645" name="Google Shape;10645;p87"/>
          <p:cNvGrpSpPr/>
          <p:nvPr/>
        </p:nvGrpSpPr>
        <p:grpSpPr>
          <a:xfrm>
            <a:off x="7306081" y="3956021"/>
            <a:ext cx="340168" cy="340168"/>
            <a:chOff x="5648375" y="3804850"/>
            <a:chExt cx="483125" cy="483125"/>
          </a:xfrm>
        </p:grpSpPr>
        <p:sp>
          <p:nvSpPr>
            <p:cNvPr id="10646" name="Google Shape;10646;p87"/>
            <p:cNvSpPr/>
            <p:nvPr/>
          </p:nvSpPr>
          <p:spPr>
            <a:xfrm>
              <a:off x="5648375" y="3804850"/>
              <a:ext cx="483125" cy="483125"/>
            </a:xfrm>
            <a:custGeom>
              <a:avLst/>
              <a:gdLst/>
              <a:ahLst/>
              <a:cxnLst/>
              <a:rect l="l" t="t" r="r" b="b"/>
              <a:pathLst>
                <a:path w="19325" h="19325" extrusionOk="0">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47" name="Google Shape;10647;p87"/>
            <p:cNvSpPr/>
            <p:nvPr/>
          </p:nvSpPr>
          <p:spPr>
            <a:xfrm>
              <a:off x="576257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48" name="Google Shape;10648;p87"/>
            <p:cNvSpPr/>
            <p:nvPr/>
          </p:nvSpPr>
          <p:spPr>
            <a:xfrm>
              <a:off x="5932425" y="3947300"/>
              <a:ext cx="88250" cy="85000"/>
            </a:xfrm>
            <a:custGeom>
              <a:avLst/>
              <a:gdLst/>
              <a:ahLst/>
              <a:cxnLst/>
              <a:rect l="l" t="t" r="r" b="b"/>
              <a:pathLst>
                <a:path w="3530"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49" name="Google Shape;10649;p87"/>
            <p:cNvSpPr/>
            <p:nvPr/>
          </p:nvSpPr>
          <p:spPr>
            <a:xfrm>
              <a:off x="5762575" y="4060600"/>
              <a:ext cx="254800" cy="141550"/>
            </a:xfrm>
            <a:custGeom>
              <a:avLst/>
              <a:gdLst/>
              <a:ahLst/>
              <a:cxnLst/>
              <a:rect l="l" t="t" r="r" b="b"/>
              <a:pathLst>
                <a:path w="10192" h="5662" extrusionOk="0">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650" name="Google Shape;10650;p87"/>
          <p:cNvGrpSpPr/>
          <p:nvPr/>
        </p:nvGrpSpPr>
        <p:grpSpPr>
          <a:xfrm>
            <a:off x="5596036" y="3968278"/>
            <a:ext cx="280923" cy="315449"/>
            <a:chOff x="6276025" y="3812400"/>
            <a:chExt cx="416800" cy="468025"/>
          </a:xfrm>
        </p:grpSpPr>
        <p:sp>
          <p:nvSpPr>
            <p:cNvPr id="10651" name="Google Shape;10651;p87"/>
            <p:cNvSpPr/>
            <p:nvPr/>
          </p:nvSpPr>
          <p:spPr>
            <a:xfrm>
              <a:off x="6276025" y="3812400"/>
              <a:ext cx="416800" cy="468025"/>
            </a:xfrm>
            <a:custGeom>
              <a:avLst/>
              <a:gdLst/>
              <a:ahLst/>
              <a:cxnLst/>
              <a:rect l="l" t="t" r="r" b="b"/>
              <a:pathLst>
                <a:path w="16672" h="18721" extrusionOk="0">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52" name="Google Shape;10652;p87"/>
            <p:cNvSpPr/>
            <p:nvPr/>
          </p:nvSpPr>
          <p:spPr>
            <a:xfrm>
              <a:off x="6436375" y="4078825"/>
              <a:ext cx="96025" cy="80400"/>
            </a:xfrm>
            <a:custGeom>
              <a:avLst/>
              <a:gdLst/>
              <a:ahLst/>
              <a:cxnLst/>
              <a:rect l="l" t="t" r="r" b="b"/>
              <a:pathLst>
                <a:path w="3841" h="3216" extrusionOk="0">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53" name="Google Shape;10653;p87"/>
            <p:cNvSpPr/>
            <p:nvPr/>
          </p:nvSpPr>
          <p:spPr>
            <a:xfrm>
              <a:off x="6327450" y="3974775"/>
              <a:ext cx="125550" cy="118300"/>
            </a:xfrm>
            <a:custGeom>
              <a:avLst/>
              <a:gdLst/>
              <a:ahLst/>
              <a:cxnLst/>
              <a:rect l="l" t="t" r="r" b="b"/>
              <a:pathLst>
                <a:path w="5022" h="4732" extrusionOk="0">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54" name="Google Shape;10654;p87"/>
            <p:cNvSpPr/>
            <p:nvPr/>
          </p:nvSpPr>
          <p:spPr>
            <a:xfrm>
              <a:off x="6515325" y="3974300"/>
              <a:ext cx="126000" cy="118775"/>
            </a:xfrm>
            <a:custGeom>
              <a:avLst/>
              <a:gdLst/>
              <a:ahLst/>
              <a:cxnLst/>
              <a:rect l="l" t="t" r="r" b="b"/>
              <a:pathLst>
                <a:path w="5040" h="4751" extrusionOk="0">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655" name="Google Shape;10655;p87"/>
          <p:cNvGrpSpPr/>
          <p:nvPr/>
        </p:nvGrpSpPr>
        <p:grpSpPr>
          <a:xfrm>
            <a:off x="5055293" y="3545089"/>
            <a:ext cx="342615" cy="340186"/>
            <a:chOff x="890400" y="4399350"/>
            <a:chExt cx="486600" cy="483150"/>
          </a:xfrm>
        </p:grpSpPr>
        <p:sp>
          <p:nvSpPr>
            <p:cNvPr id="10656" name="Google Shape;10656;p87"/>
            <p:cNvSpPr/>
            <p:nvPr/>
          </p:nvSpPr>
          <p:spPr>
            <a:xfrm>
              <a:off x="1125300" y="4503075"/>
              <a:ext cx="153800" cy="141650"/>
            </a:xfrm>
            <a:custGeom>
              <a:avLst/>
              <a:gdLst/>
              <a:ahLst/>
              <a:cxnLst/>
              <a:rect l="l" t="t" r="r" b="b"/>
              <a:pathLst>
                <a:path w="6152" h="5666" extrusionOk="0">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57" name="Google Shape;10657;p87"/>
            <p:cNvSpPr/>
            <p:nvPr/>
          </p:nvSpPr>
          <p:spPr>
            <a:xfrm>
              <a:off x="890400" y="4399350"/>
              <a:ext cx="486600" cy="483150"/>
            </a:xfrm>
            <a:custGeom>
              <a:avLst/>
              <a:gdLst/>
              <a:ahLst/>
              <a:cxnLst/>
              <a:rect l="l" t="t" r="r" b="b"/>
              <a:pathLst>
                <a:path w="19464" h="19326" extrusionOk="0">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58" name="Google Shape;10658;p87"/>
            <p:cNvSpPr/>
            <p:nvPr/>
          </p:nvSpPr>
          <p:spPr>
            <a:xfrm>
              <a:off x="1106975" y="4639875"/>
              <a:ext cx="28325" cy="28325"/>
            </a:xfrm>
            <a:custGeom>
              <a:avLst/>
              <a:gdLst/>
              <a:ahLst/>
              <a:cxnLst/>
              <a:rect l="l" t="t" r="r" b="b"/>
              <a:pathLst>
                <a:path w="1133" h="1133" extrusionOk="0">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659" name="Google Shape;10659;p87"/>
          <p:cNvGrpSpPr/>
          <p:nvPr/>
        </p:nvGrpSpPr>
        <p:grpSpPr>
          <a:xfrm>
            <a:off x="5489588" y="3560368"/>
            <a:ext cx="340168" cy="309628"/>
            <a:chOff x="1487200" y="4421025"/>
            <a:chExt cx="483125" cy="439750"/>
          </a:xfrm>
        </p:grpSpPr>
        <p:sp>
          <p:nvSpPr>
            <p:cNvPr id="10660" name="Google Shape;10660;p87"/>
            <p:cNvSpPr/>
            <p:nvPr/>
          </p:nvSpPr>
          <p:spPr>
            <a:xfrm>
              <a:off x="1487200" y="4421025"/>
              <a:ext cx="483125" cy="439750"/>
            </a:xfrm>
            <a:custGeom>
              <a:avLst/>
              <a:gdLst/>
              <a:ahLst/>
              <a:cxnLst/>
              <a:rect l="l" t="t" r="r" b="b"/>
              <a:pathLst>
                <a:path w="19325" h="17590" extrusionOk="0">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61" name="Google Shape;10661;p87"/>
            <p:cNvSpPr/>
            <p:nvPr/>
          </p:nvSpPr>
          <p:spPr>
            <a:xfrm>
              <a:off x="1544950" y="4622200"/>
              <a:ext cx="103950" cy="100025"/>
            </a:xfrm>
            <a:custGeom>
              <a:avLst/>
              <a:gdLst/>
              <a:ahLst/>
              <a:cxnLst/>
              <a:rect l="l" t="t" r="r" b="b"/>
              <a:pathLst>
                <a:path w="4158" h="4001" extrusionOk="0">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62" name="Google Shape;10662;p87"/>
            <p:cNvSpPr/>
            <p:nvPr/>
          </p:nvSpPr>
          <p:spPr>
            <a:xfrm>
              <a:off x="1804675" y="4622200"/>
              <a:ext cx="103975" cy="100025"/>
            </a:xfrm>
            <a:custGeom>
              <a:avLst/>
              <a:gdLst/>
              <a:ahLst/>
              <a:cxnLst/>
              <a:rect l="l" t="t" r="r" b="b"/>
              <a:pathLst>
                <a:path w="4159" h="4001" extrusionOk="0">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63" name="Google Shape;10663;p87"/>
            <p:cNvSpPr/>
            <p:nvPr/>
          </p:nvSpPr>
          <p:spPr>
            <a:xfrm>
              <a:off x="1667450" y="4661825"/>
              <a:ext cx="119825" cy="28350"/>
            </a:xfrm>
            <a:custGeom>
              <a:avLst/>
              <a:gdLst/>
              <a:ahLst/>
              <a:cxnLst/>
              <a:rect l="l" t="t" r="r" b="b"/>
              <a:pathLst>
                <a:path w="4793" h="1134" extrusionOk="0">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664" name="Google Shape;10664;p87"/>
          <p:cNvGrpSpPr/>
          <p:nvPr/>
        </p:nvGrpSpPr>
        <p:grpSpPr>
          <a:xfrm>
            <a:off x="5893867" y="3545107"/>
            <a:ext cx="344903" cy="340151"/>
            <a:chOff x="2079300" y="4399325"/>
            <a:chExt cx="489850" cy="483100"/>
          </a:xfrm>
        </p:grpSpPr>
        <p:sp>
          <p:nvSpPr>
            <p:cNvPr id="10665" name="Google Shape;10665;p87"/>
            <p:cNvSpPr/>
            <p:nvPr/>
          </p:nvSpPr>
          <p:spPr>
            <a:xfrm>
              <a:off x="2079300" y="4399325"/>
              <a:ext cx="489850" cy="483100"/>
            </a:xfrm>
            <a:custGeom>
              <a:avLst/>
              <a:gdLst/>
              <a:ahLst/>
              <a:cxnLst/>
              <a:rect l="l" t="t" r="r" b="b"/>
              <a:pathLst>
                <a:path w="19594" h="19324" extrusionOk="0">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66" name="Google Shape;10666;p87"/>
            <p:cNvSpPr/>
            <p:nvPr/>
          </p:nvSpPr>
          <p:spPr>
            <a:xfrm>
              <a:off x="2348725" y="4522375"/>
              <a:ext cx="94375" cy="88150"/>
            </a:xfrm>
            <a:custGeom>
              <a:avLst/>
              <a:gdLst/>
              <a:ahLst/>
              <a:cxnLst/>
              <a:rect l="l" t="t" r="r" b="b"/>
              <a:pathLst>
                <a:path w="3775" h="3526" extrusionOk="0">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667" name="Google Shape;10667;p87"/>
          <p:cNvSpPr/>
          <p:nvPr/>
        </p:nvSpPr>
        <p:spPr>
          <a:xfrm>
            <a:off x="6330757" y="3544569"/>
            <a:ext cx="299049" cy="340133"/>
          </a:xfrm>
          <a:custGeom>
            <a:avLst/>
            <a:gdLst/>
            <a:ahLst/>
            <a:cxnLst/>
            <a:rect l="l" t="t" r="r" b="b"/>
            <a:pathLst>
              <a:path w="16989" h="19323" extrusionOk="0">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668" name="Google Shape;10668;p87"/>
          <p:cNvGrpSpPr/>
          <p:nvPr/>
        </p:nvGrpSpPr>
        <p:grpSpPr>
          <a:xfrm>
            <a:off x="6760439" y="3545107"/>
            <a:ext cx="276236" cy="340151"/>
            <a:chOff x="3316000" y="4399325"/>
            <a:chExt cx="392325" cy="483100"/>
          </a:xfrm>
        </p:grpSpPr>
        <p:sp>
          <p:nvSpPr>
            <p:cNvPr id="10669" name="Google Shape;10669;p87"/>
            <p:cNvSpPr/>
            <p:nvPr/>
          </p:nvSpPr>
          <p:spPr>
            <a:xfrm>
              <a:off x="3316000" y="4399325"/>
              <a:ext cx="392325" cy="483100"/>
            </a:xfrm>
            <a:custGeom>
              <a:avLst/>
              <a:gdLst/>
              <a:ahLst/>
              <a:cxnLst/>
              <a:rect l="l" t="t" r="r" b="b"/>
              <a:pathLst>
                <a:path w="15693" h="19324" extrusionOk="0">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70" name="Google Shape;10670;p87"/>
            <p:cNvSpPr/>
            <p:nvPr/>
          </p:nvSpPr>
          <p:spPr>
            <a:xfrm>
              <a:off x="3582300" y="4797475"/>
              <a:ext cx="56650" cy="28350"/>
            </a:xfrm>
            <a:custGeom>
              <a:avLst/>
              <a:gdLst/>
              <a:ahLst/>
              <a:cxnLst/>
              <a:rect l="l" t="t" r="r" b="b"/>
              <a:pathLst>
                <a:path w="2266" h="1134" extrusionOk="0">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671" name="Google Shape;10671;p87"/>
          <p:cNvGrpSpPr/>
          <p:nvPr/>
        </p:nvGrpSpPr>
        <p:grpSpPr>
          <a:xfrm>
            <a:off x="7185179" y="3545089"/>
            <a:ext cx="254022" cy="340186"/>
            <a:chOff x="3926225" y="4399275"/>
            <a:chExt cx="360775" cy="483150"/>
          </a:xfrm>
        </p:grpSpPr>
        <p:sp>
          <p:nvSpPr>
            <p:cNvPr id="10672" name="Google Shape;10672;p87"/>
            <p:cNvSpPr/>
            <p:nvPr/>
          </p:nvSpPr>
          <p:spPr>
            <a:xfrm>
              <a:off x="4163400" y="4797475"/>
              <a:ext cx="56650" cy="28350"/>
            </a:xfrm>
            <a:custGeom>
              <a:avLst/>
              <a:gdLst/>
              <a:ahLst/>
              <a:cxnLst/>
              <a:rect l="l" t="t" r="r" b="b"/>
              <a:pathLst>
                <a:path w="2266" h="1134" extrusionOk="0">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73" name="Google Shape;10673;p87"/>
            <p:cNvSpPr/>
            <p:nvPr/>
          </p:nvSpPr>
          <p:spPr>
            <a:xfrm>
              <a:off x="3926225" y="4399275"/>
              <a:ext cx="360775" cy="483150"/>
            </a:xfrm>
            <a:custGeom>
              <a:avLst/>
              <a:gdLst/>
              <a:ahLst/>
              <a:cxnLst/>
              <a:rect l="l" t="t" r="r" b="b"/>
              <a:pathLst>
                <a:path w="14431" h="19326" extrusionOk="0">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674" name="Google Shape;10674;p87"/>
          <p:cNvSpPr/>
          <p:nvPr/>
        </p:nvSpPr>
        <p:spPr>
          <a:xfrm>
            <a:off x="7645633" y="3544578"/>
            <a:ext cx="179387" cy="340116"/>
          </a:xfrm>
          <a:custGeom>
            <a:avLst/>
            <a:gdLst/>
            <a:ahLst/>
            <a:cxnLst/>
            <a:rect l="l" t="t" r="r" b="b"/>
            <a:pathLst>
              <a:path w="10191" h="19322" extrusionOk="0">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675" name="Google Shape;10675;p87"/>
          <p:cNvGrpSpPr/>
          <p:nvPr/>
        </p:nvGrpSpPr>
        <p:grpSpPr>
          <a:xfrm>
            <a:off x="7990738" y="3545151"/>
            <a:ext cx="340080" cy="340063"/>
            <a:chOff x="5053975" y="4399375"/>
            <a:chExt cx="483000" cy="482975"/>
          </a:xfrm>
        </p:grpSpPr>
        <p:sp>
          <p:nvSpPr>
            <p:cNvPr id="10676" name="Google Shape;10676;p87"/>
            <p:cNvSpPr/>
            <p:nvPr/>
          </p:nvSpPr>
          <p:spPr>
            <a:xfrm>
              <a:off x="5053975" y="4399375"/>
              <a:ext cx="483000" cy="482975"/>
            </a:xfrm>
            <a:custGeom>
              <a:avLst/>
              <a:gdLst/>
              <a:ahLst/>
              <a:cxnLst/>
              <a:rect l="l" t="t" r="r" b="b"/>
              <a:pathLst>
                <a:path w="19320" h="19319" extrusionOk="0">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77" name="Google Shape;10677;p87"/>
            <p:cNvSpPr/>
            <p:nvPr/>
          </p:nvSpPr>
          <p:spPr>
            <a:xfrm>
              <a:off x="5100725" y="4528375"/>
              <a:ext cx="309350" cy="296450"/>
            </a:xfrm>
            <a:custGeom>
              <a:avLst/>
              <a:gdLst/>
              <a:ahLst/>
              <a:cxnLst/>
              <a:rect l="l" t="t" r="r" b="b"/>
              <a:pathLst>
                <a:path w="12374" h="11858" extrusionOk="0">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78" name="Google Shape;10678;p87"/>
            <p:cNvSpPr/>
            <p:nvPr/>
          </p:nvSpPr>
          <p:spPr>
            <a:xfrm>
              <a:off x="5180875" y="4456850"/>
              <a:ext cx="316625" cy="296575"/>
            </a:xfrm>
            <a:custGeom>
              <a:avLst/>
              <a:gdLst/>
              <a:ahLst/>
              <a:cxnLst/>
              <a:rect l="l" t="t" r="r" b="b"/>
              <a:pathLst>
                <a:path w="12665" h="11863" extrusionOk="0">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679" name="Google Shape;10679;p87"/>
          <p:cNvGrpSpPr/>
          <p:nvPr/>
        </p:nvGrpSpPr>
        <p:grpSpPr>
          <a:xfrm>
            <a:off x="7750609" y="3956042"/>
            <a:ext cx="340168" cy="340168"/>
            <a:chOff x="5648375" y="4399300"/>
            <a:chExt cx="483125" cy="483125"/>
          </a:xfrm>
        </p:grpSpPr>
        <p:sp>
          <p:nvSpPr>
            <p:cNvPr id="10680" name="Google Shape;10680;p87"/>
            <p:cNvSpPr/>
            <p:nvPr/>
          </p:nvSpPr>
          <p:spPr>
            <a:xfrm>
              <a:off x="5648375" y="4399300"/>
              <a:ext cx="483125" cy="483125"/>
            </a:xfrm>
            <a:custGeom>
              <a:avLst/>
              <a:gdLst/>
              <a:ahLst/>
              <a:cxnLst/>
              <a:rect l="l" t="t" r="r" b="b"/>
              <a:pathLst>
                <a:path w="19325" h="19325" extrusionOk="0">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81" name="Google Shape;10681;p87"/>
            <p:cNvSpPr/>
            <p:nvPr/>
          </p:nvSpPr>
          <p:spPr>
            <a:xfrm>
              <a:off x="5734275" y="4598425"/>
              <a:ext cx="311400" cy="84950"/>
            </a:xfrm>
            <a:custGeom>
              <a:avLst/>
              <a:gdLst/>
              <a:ahLst/>
              <a:cxnLst/>
              <a:rect l="l" t="t" r="r" b="b"/>
              <a:pathLst>
                <a:path w="12456" h="3398" extrusionOk="0">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682" name="Google Shape;10682;p87"/>
          <p:cNvGrpSpPr/>
          <p:nvPr/>
        </p:nvGrpSpPr>
        <p:grpSpPr>
          <a:xfrm>
            <a:off x="5981331" y="3974637"/>
            <a:ext cx="330007" cy="302744"/>
            <a:chOff x="6239575" y="4416275"/>
            <a:chExt cx="489625" cy="449175"/>
          </a:xfrm>
        </p:grpSpPr>
        <p:sp>
          <p:nvSpPr>
            <p:cNvPr id="10683" name="Google Shape;10683;p87"/>
            <p:cNvSpPr/>
            <p:nvPr/>
          </p:nvSpPr>
          <p:spPr>
            <a:xfrm>
              <a:off x="6239575" y="4416275"/>
              <a:ext cx="489625" cy="449175"/>
            </a:xfrm>
            <a:custGeom>
              <a:avLst/>
              <a:gdLst/>
              <a:ahLst/>
              <a:cxnLst/>
              <a:rect l="l" t="t" r="r" b="b"/>
              <a:pathLst>
                <a:path w="19585" h="17967" extrusionOk="0">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84" name="Google Shape;10684;p87"/>
            <p:cNvSpPr/>
            <p:nvPr/>
          </p:nvSpPr>
          <p:spPr>
            <a:xfrm>
              <a:off x="6438550" y="4723875"/>
              <a:ext cx="88350" cy="84950"/>
            </a:xfrm>
            <a:custGeom>
              <a:avLst/>
              <a:gdLst/>
              <a:ahLst/>
              <a:cxnLst/>
              <a:rect l="l" t="t" r="r" b="b"/>
              <a:pathLst>
                <a:path w="3534" h="3398" extrusionOk="0">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85" name="Google Shape;10685;p87"/>
            <p:cNvSpPr/>
            <p:nvPr/>
          </p:nvSpPr>
          <p:spPr>
            <a:xfrm>
              <a:off x="6441950" y="4497425"/>
              <a:ext cx="84950" cy="198250"/>
            </a:xfrm>
            <a:custGeom>
              <a:avLst/>
              <a:gdLst/>
              <a:ahLst/>
              <a:cxnLst/>
              <a:rect l="l" t="t" r="r" b="b"/>
              <a:pathLst>
                <a:path w="3398" h="7930" extrusionOk="0">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686" name="Google Shape;10686;p87"/>
          <p:cNvGrpSpPr/>
          <p:nvPr/>
        </p:nvGrpSpPr>
        <p:grpSpPr>
          <a:xfrm>
            <a:off x="3084610" y="3971815"/>
            <a:ext cx="308234" cy="308234"/>
            <a:chOff x="892750" y="4993750"/>
            <a:chExt cx="483125" cy="483125"/>
          </a:xfrm>
        </p:grpSpPr>
        <p:sp>
          <p:nvSpPr>
            <p:cNvPr id="10687" name="Google Shape;10687;p87"/>
            <p:cNvSpPr/>
            <p:nvPr/>
          </p:nvSpPr>
          <p:spPr>
            <a:xfrm>
              <a:off x="89275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88" name="Google Shape;10688;p87"/>
            <p:cNvSpPr/>
            <p:nvPr/>
          </p:nvSpPr>
          <p:spPr>
            <a:xfrm>
              <a:off x="1021000" y="5052250"/>
              <a:ext cx="230775" cy="253450"/>
            </a:xfrm>
            <a:custGeom>
              <a:avLst/>
              <a:gdLst/>
              <a:ahLst/>
              <a:cxnLst/>
              <a:rect l="l" t="t" r="r" b="b"/>
              <a:pathLst>
                <a:path w="9231" h="10138" extrusionOk="0">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89" name="Google Shape;10689;p87"/>
            <p:cNvSpPr/>
            <p:nvPr/>
          </p:nvSpPr>
          <p:spPr>
            <a:xfrm>
              <a:off x="1088475" y="5334425"/>
              <a:ext cx="88350" cy="84925"/>
            </a:xfrm>
            <a:custGeom>
              <a:avLst/>
              <a:gdLst/>
              <a:ahLst/>
              <a:cxnLst/>
              <a:rect l="l" t="t" r="r" b="b"/>
              <a:pathLst>
                <a:path w="3534" h="3397" extrusionOk="0">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690" name="Google Shape;10690;p87"/>
          <p:cNvGrpSpPr/>
          <p:nvPr/>
        </p:nvGrpSpPr>
        <p:grpSpPr>
          <a:xfrm>
            <a:off x="3497219" y="3971815"/>
            <a:ext cx="308234" cy="308234"/>
            <a:chOff x="1487200" y="4993750"/>
            <a:chExt cx="483125" cy="483125"/>
          </a:xfrm>
        </p:grpSpPr>
        <p:sp>
          <p:nvSpPr>
            <p:cNvPr id="10691" name="Google Shape;10691;p87"/>
            <p:cNvSpPr/>
            <p:nvPr/>
          </p:nvSpPr>
          <p:spPr>
            <a:xfrm>
              <a:off x="148720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92" name="Google Shape;10692;p87"/>
            <p:cNvSpPr/>
            <p:nvPr/>
          </p:nvSpPr>
          <p:spPr>
            <a:xfrm>
              <a:off x="1602600" y="5143950"/>
              <a:ext cx="250350" cy="182725"/>
            </a:xfrm>
            <a:custGeom>
              <a:avLst/>
              <a:gdLst/>
              <a:ahLst/>
              <a:cxnLst/>
              <a:rect l="l" t="t" r="r" b="b"/>
              <a:pathLst>
                <a:path w="10014" h="7309" extrusionOk="0">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693" name="Google Shape;10693;p87"/>
          <p:cNvGrpSpPr/>
          <p:nvPr/>
        </p:nvGrpSpPr>
        <p:grpSpPr>
          <a:xfrm>
            <a:off x="3909829" y="3971815"/>
            <a:ext cx="308234" cy="308234"/>
            <a:chOff x="2081650" y="4993750"/>
            <a:chExt cx="483125" cy="483125"/>
          </a:xfrm>
        </p:grpSpPr>
        <p:sp>
          <p:nvSpPr>
            <p:cNvPr id="10694" name="Google Shape;10694;p87"/>
            <p:cNvSpPr/>
            <p:nvPr/>
          </p:nvSpPr>
          <p:spPr>
            <a:xfrm>
              <a:off x="2081650" y="4993750"/>
              <a:ext cx="483125" cy="483125"/>
            </a:xfrm>
            <a:custGeom>
              <a:avLst/>
              <a:gdLst/>
              <a:ahLst/>
              <a:cxnLst/>
              <a:rect l="l" t="t" r="r" b="b"/>
              <a:pathLst>
                <a:path w="19325" h="19325" extrusionOk="0">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95" name="Google Shape;10695;p87"/>
            <p:cNvSpPr/>
            <p:nvPr/>
          </p:nvSpPr>
          <p:spPr>
            <a:xfrm>
              <a:off x="2209375" y="5125625"/>
              <a:ext cx="227600" cy="219350"/>
            </a:xfrm>
            <a:custGeom>
              <a:avLst/>
              <a:gdLst/>
              <a:ahLst/>
              <a:cxnLst/>
              <a:rect l="l" t="t" r="r" b="b"/>
              <a:pathLst>
                <a:path w="9104" h="8774" extrusionOk="0">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696" name="Google Shape;10696;p87"/>
          <p:cNvGrpSpPr/>
          <p:nvPr/>
        </p:nvGrpSpPr>
        <p:grpSpPr>
          <a:xfrm>
            <a:off x="1491328" y="3979188"/>
            <a:ext cx="293982" cy="293982"/>
            <a:chOff x="2676100" y="4993750"/>
            <a:chExt cx="483125" cy="483125"/>
          </a:xfrm>
        </p:grpSpPr>
        <p:sp>
          <p:nvSpPr>
            <p:cNvPr id="10697" name="Google Shape;10697;p87"/>
            <p:cNvSpPr/>
            <p:nvPr/>
          </p:nvSpPr>
          <p:spPr>
            <a:xfrm>
              <a:off x="267610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98" name="Google Shape;10698;p87"/>
            <p:cNvSpPr/>
            <p:nvPr/>
          </p:nvSpPr>
          <p:spPr>
            <a:xfrm>
              <a:off x="2776125" y="5051350"/>
              <a:ext cx="141550" cy="367950"/>
            </a:xfrm>
            <a:custGeom>
              <a:avLst/>
              <a:gdLst/>
              <a:ahLst/>
              <a:cxnLst/>
              <a:rect l="l" t="t" r="r" b="b"/>
              <a:pathLst>
                <a:path w="5662" h="14718" extrusionOk="0">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99" name="Google Shape;10699;p87"/>
            <p:cNvSpPr/>
            <p:nvPr/>
          </p:nvSpPr>
          <p:spPr>
            <a:xfrm>
              <a:off x="2945950" y="5051350"/>
              <a:ext cx="113275" cy="367950"/>
            </a:xfrm>
            <a:custGeom>
              <a:avLst/>
              <a:gdLst/>
              <a:ahLst/>
              <a:cxnLst/>
              <a:rect l="l" t="t" r="r" b="b"/>
              <a:pathLst>
                <a:path w="4531" h="14718" extrusionOk="0">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700" name="Google Shape;10700;p87"/>
          <p:cNvGrpSpPr/>
          <p:nvPr/>
        </p:nvGrpSpPr>
        <p:grpSpPr>
          <a:xfrm>
            <a:off x="4322435" y="3971815"/>
            <a:ext cx="308234" cy="308234"/>
            <a:chOff x="3270550" y="4993750"/>
            <a:chExt cx="483125" cy="483125"/>
          </a:xfrm>
        </p:grpSpPr>
        <p:sp>
          <p:nvSpPr>
            <p:cNvPr id="10701" name="Google Shape;10701;p87"/>
            <p:cNvSpPr/>
            <p:nvPr/>
          </p:nvSpPr>
          <p:spPr>
            <a:xfrm>
              <a:off x="327055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02" name="Google Shape;10702;p87"/>
            <p:cNvSpPr/>
            <p:nvPr/>
          </p:nvSpPr>
          <p:spPr>
            <a:xfrm>
              <a:off x="3469675" y="5079600"/>
              <a:ext cx="88275" cy="85000"/>
            </a:xfrm>
            <a:custGeom>
              <a:avLst/>
              <a:gdLst/>
              <a:ahLst/>
              <a:cxnLst/>
              <a:rect l="l" t="t" r="r" b="b"/>
              <a:pathLst>
                <a:path w="3531" h="3400" extrusionOk="0">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03" name="Google Shape;10703;p87"/>
            <p:cNvSpPr/>
            <p:nvPr/>
          </p:nvSpPr>
          <p:spPr>
            <a:xfrm>
              <a:off x="3441375" y="5192875"/>
              <a:ext cx="141475" cy="198175"/>
            </a:xfrm>
            <a:custGeom>
              <a:avLst/>
              <a:gdLst/>
              <a:ahLst/>
              <a:cxnLst/>
              <a:rect l="l" t="t" r="r" b="b"/>
              <a:pathLst>
                <a:path w="5659" h="7927" extrusionOk="0">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704" name="Google Shape;10704;p87"/>
          <p:cNvSpPr/>
          <p:nvPr/>
        </p:nvSpPr>
        <p:spPr>
          <a:xfrm>
            <a:off x="1889555" y="3978931"/>
            <a:ext cx="293997" cy="294073"/>
          </a:xfrm>
          <a:custGeom>
            <a:avLst/>
            <a:gdLst/>
            <a:ahLst/>
            <a:cxnLst/>
            <a:rect l="l" t="t" r="r" b="b"/>
            <a:pathLst>
              <a:path w="19326" h="19331" extrusionOk="0">
                <a:moveTo>
                  <a:pt x="9470" y="1131"/>
                </a:moveTo>
                <a:cubicBezTo>
                  <a:pt x="9519" y="1131"/>
                  <a:pt x="9569" y="1143"/>
                  <a:pt x="9615" y="1165"/>
                </a:cubicBezTo>
                <a:lnTo>
                  <a:pt x="17504" y="5208"/>
                </a:lnTo>
                <a:lnTo>
                  <a:pt x="14283" y="6820"/>
                </a:lnTo>
                <a:lnTo>
                  <a:pt x="6360" y="2756"/>
                </a:lnTo>
                <a:lnTo>
                  <a:pt x="9325" y="1168"/>
                </a:lnTo>
                <a:cubicBezTo>
                  <a:pt x="9369" y="1143"/>
                  <a:pt x="9419" y="1131"/>
                  <a:pt x="9470" y="1131"/>
                </a:cubicBezTo>
                <a:close/>
                <a:moveTo>
                  <a:pt x="5149" y="3405"/>
                </a:moveTo>
                <a:lnTo>
                  <a:pt x="13027" y="7448"/>
                </a:lnTo>
                <a:lnTo>
                  <a:pt x="9467" y="9230"/>
                </a:lnTo>
                <a:lnTo>
                  <a:pt x="1779" y="5208"/>
                </a:lnTo>
                <a:lnTo>
                  <a:pt x="5149" y="3405"/>
                </a:lnTo>
                <a:close/>
                <a:moveTo>
                  <a:pt x="1133" y="6150"/>
                </a:moveTo>
                <a:lnTo>
                  <a:pt x="8896" y="10208"/>
                </a:lnTo>
                <a:lnTo>
                  <a:pt x="8896" y="17935"/>
                </a:lnTo>
                <a:lnTo>
                  <a:pt x="1299" y="13916"/>
                </a:lnTo>
                <a:cubicBezTo>
                  <a:pt x="1196" y="13862"/>
                  <a:pt x="1133" y="13753"/>
                  <a:pt x="1133" y="13638"/>
                </a:cubicBezTo>
                <a:lnTo>
                  <a:pt x="1133" y="6150"/>
                </a:lnTo>
                <a:close/>
                <a:moveTo>
                  <a:pt x="18190" y="6132"/>
                </a:moveTo>
                <a:lnTo>
                  <a:pt x="18190" y="13629"/>
                </a:lnTo>
                <a:cubicBezTo>
                  <a:pt x="18193" y="13744"/>
                  <a:pt x="18126" y="13853"/>
                  <a:pt x="18021" y="13907"/>
                </a:cubicBezTo>
                <a:lnTo>
                  <a:pt x="10028" y="17953"/>
                </a:lnTo>
                <a:lnTo>
                  <a:pt x="10028" y="10217"/>
                </a:lnTo>
                <a:lnTo>
                  <a:pt x="13730" y="8363"/>
                </a:lnTo>
                <a:lnTo>
                  <a:pt x="13730" y="10281"/>
                </a:lnTo>
                <a:cubicBezTo>
                  <a:pt x="13730" y="10592"/>
                  <a:pt x="13984" y="10845"/>
                  <a:pt x="14298" y="10845"/>
                </a:cubicBezTo>
                <a:cubicBezTo>
                  <a:pt x="14609" y="10845"/>
                  <a:pt x="14862" y="10592"/>
                  <a:pt x="14862" y="10281"/>
                </a:cubicBezTo>
                <a:lnTo>
                  <a:pt x="14862" y="7796"/>
                </a:lnTo>
                <a:lnTo>
                  <a:pt x="18190" y="6132"/>
                </a:lnTo>
                <a:close/>
                <a:moveTo>
                  <a:pt x="9473" y="0"/>
                </a:moveTo>
                <a:cubicBezTo>
                  <a:pt x="9238" y="0"/>
                  <a:pt x="9003" y="58"/>
                  <a:pt x="8790"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19" y="19279"/>
                  <a:pt x="10125" y="19176"/>
                </a:cubicBezTo>
                <a:lnTo>
                  <a:pt x="18534" y="14916"/>
                </a:lnTo>
                <a:cubicBezTo>
                  <a:pt x="19020" y="14671"/>
                  <a:pt x="19325" y="14173"/>
                  <a:pt x="19325" y="13629"/>
                </a:cubicBezTo>
                <a:lnTo>
                  <a:pt x="19325" y="5752"/>
                </a:lnTo>
                <a:cubicBezTo>
                  <a:pt x="19325" y="5208"/>
                  <a:pt x="19023" y="4713"/>
                  <a:pt x="18537" y="4465"/>
                </a:cubicBezTo>
                <a:lnTo>
                  <a:pt x="10131" y="160"/>
                </a:lnTo>
                <a:cubicBezTo>
                  <a:pt x="9924" y="53"/>
                  <a:pt x="9698" y="0"/>
                  <a:pt x="9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705" name="Google Shape;10705;p87"/>
          <p:cNvGrpSpPr/>
          <p:nvPr/>
        </p:nvGrpSpPr>
        <p:grpSpPr>
          <a:xfrm>
            <a:off x="2288093" y="3979142"/>
            <a:ext cx="293997" cy="294073"/>
            <a:chOff x="4459450" y="4993700"/>
            <a:chExt cx="483150" cy="483275"/>
          </a:xfrm>
        </p:grpSpPr>
        <p:sp>
          <p:nvSpPr>
            <p:cNvPr id="10706" name="Google Shape;10706;p87"/>
            <p:cNvSpPr/>
            <p:nvPr/>
          </p:nvSpPr>
          <p:spPr>
            <a:xfrm>
              <a:off x="445945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07" name="Google Shape;10707;p87"/>
            <p:cNvSpPr/>
            <p:nvPr/>
          </p:nvSpPr>
          <p:spPr>
            <a:xfrm>
              <a:off x="4530800" y="5235675"/>
              <a:ext cx="99650" cy="118650"/>
            </a:xfrm>
            <a:custGeom>
              <a:avLst/>
              <a:gdLst/>
              <a:ahLst/>
              <a:cxnLst/>
              <a:rect l="l" t="t" r="r" b="b"/>
              <a:pathLst>
                <a:path w="3986" h="4746" extrusionOk="0">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708" name="Google Shape;10708;p87"/>
          <p:cNvGrpSpPr/>
          <p:nvPr/>
        </p:nvGrpSpPr>
        <p:grpSpPr>
          <a:xfrm>
            <a:off x="2686471" y="3979142"/>
            <a:ext cx="293997" cy="294073"/>
            <a:chOff x="5053900" y="4993700"/>
            <a:chExt cx="483150" cy="483275"/>
          </a:xfrm>
        </p:grpSpPr>
        <p:sp>
          <p:nvSpPr>
            <p:cNvPr id="10709" name="Google Shape;10709;p87"/>
            <p:cNvSpPr/>
            <p:nvPr/>
          </p:nvSpPr>
          <p:spPr>
            <a:xfrm>
              <a:off x="505390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10" name="Google Shape;10710;p87"/>
            <p:cNvSpPr/>
            <p:nvPr/>
          </p:nvSpPr>
          <p:spPr>
            <a:xfrm>
              <a:off x="5123725" y="5264025"/>
              <a:ext cx="105200" cy="61775"/>
            </a:xfrm>
            <a:custGeom>
              <a:avLst/>
              <a:gdLst/>
              <a:ahLst/>
              <a:cxnLst/>
              <a:rect l="l" t="t" r="r" b="b"/>
              <a:pathLst>
                <a:path w="4208" h="2471" extrusionOk="0">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714"/>
        <p:cNvGrpSpPr/>
        <p:nvPr/>
      </p:nvGrpSpPr>
      <p:grpSpPr>
        <a:xfrm>
          <a:off x="0" y="0"/>
          <a:ext cx="0" cy="0"/>
          <a:chOff x="0" y="0"/>
          <a:chExt cx="0" cy="0"/>
        </a:xfrm>
      </p:grpSpPr>
      <p:sp>
        <p:nvSpPr>
          <p:cNvPr id="10715" name="Google Shape;10715;p88"/>
          <p:cNvSpPr/>
          <p:nvPr/>
        </p:nvSpPr>
        <p:spPr>
          <a:xfrm>
            <a:off x="844100" y="1534006"/>
            <a:ext cx="323667" cy="373560"/>
          </a:xfrm>
          <a:custGeom>
            <a:avLst/>
            <a:gdLst/>
            <a:ahLst/>
            <a:cxnLst/>
            <a:rect l="l" t="t" r="r" b="b"/>
            <a:pathLst>
              <a:path w="10996" h="12691" extrusionOk="0">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88"/>
          <p:cNvSpPr/>
          <p:nvPr/>
        </p:nvSpPr>
        <p:spPr>
          <a:xfrm>
            <a:off x="844104" y="1998611"/>
            <a:ext cx="383008" cy="338738"/>
          </a:xfrm>
          <a:custGeom>
            <a:avLst/>
            <a:gdLst/>
            <a:ahLst/>
            <a:cxnLst/>
            <a:rect l="l" t="t" r="r" b="b"/>
            <a:pathLst>
              <a:path w="13012" h="11508" extrusionOk="0">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88"/>
          <p:cNvSpPr/>
          <p:nvPr/>
        </p:nvSpPr>
        <p:spPr>
          <a:xfrm>
            <a:off x="852434" y="2428395"/>
            <a:ext cx="366348" cy="373412"/>
          </a:xfrm>
          <a:custGeom>
            <a:avLst/>
            <a:gdLst/>
            <a:ahLst/>
            <a:cxnLst/>
            <a:rect l="l" t="t" r="r" b="b"/>
            <a:pathLst>
              <a:path w="12446" h="12686" extrusionOk="0">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18" name="Google Shape;10718;p88"/>
          <p:cNvGrpSpPr/>
          <p:nvPr/>
        </p:nvGrpSpPr>
        <p:grpSpPr>
          <a:xfrm>
            <a:off x="2987728" y="1561903"/>
            <a:ext cx="371882" cy="373766"/>
            <a:chOff x="-41270450" y="1973375"/>
            <a:chExt cx="315850" cy="317450"/>
          </a:xfrm>
        </p:grpSpPr>
        <p:sp>
          <p:nvSpPr>
            <p:cNvPr id="10719" name="Google Shape;10719;p88"/>
            <p:cNvSpPr/>
            <p:nvPr/>
          </p:nvSpPr>
          <p:spPr>
            <a:xfrm>
              <a:off x="-41270450" y="1973375"/>
              <a:ext cx="315850" cy="317450"/>
            </a:xfrm>
            <a:custGeom>
              <a:avLst/>
              <a:gdLst/>
              <a:ahLst/>
              <a:cxnLst/>
              <a:rect l="l" t="t" r="r" b="b"/>
              <a:pathLst>
                <a:path w="12634" h="12698" extrusionOk="0">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88"/>
            <p:cNvSpPr/>
            <p:nvPr/>
          </p:nvSpPr>
          <p:spPr>
            <a:xfrm>
              <a:off x="-41230300" y="2015125"/>
              <a:ext cx="235525" cy="192200"/>
            </a:xfrm>
            <a:custGeom>
              <a:avLst/>
              <a:gdLst/>
              <a:ahLst/>
              <a:cxnLst/>
              <a:rect l="l" t="t" r="r" b="b"/>
              <a:pathLst>
                <a:path w="9421" h="7688" extrusionOk="0">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88"/>
            <p:cNvSpPr/>
            <p:nvPr/>
          </p:nvSpPr>
          <p:spPr>
            <a:xfrm>
              <a:off x="-41139725" y="2061750"/>
              <a:ext cx="83525" cy="103675"/>
            </a:xfrm>
            <a:custGeom>
              <a:avLst/>
              <a:gdLst/>
              <a:ahLst/>
              <a:cxnLst/>
              <a:rect l="l" t="t" r="r" b="b"/>
              <a:pathLst>
                <a:path w="3341" h="4147" extrusionOk="0">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88"/>
            <p:cNvSpPr/>
            <p:nvPr/>
          </p:nvSpPr>
          <p:spPr>
            <a:xfrm>
              <a:off x="-41230300" y="2227000"/>
              <a:ext cx="235525" cy="21300"/>
            </a:xfrm>
            <a:custGeom>
              <a:avLst/>
              <a:gdLst/>
              <a:ahLst/>
              <a:cxnLst/>
              <a:rect l="l" t="t" r="r" b="b"/>
              <a:pathLst>
                <a:path w="9421" h="852" extrusionOk="0">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3" name="Google Shape;10723;p88"/>
          <p:cNvGrpSpPr/>
          <p:nvPr/>
        </p:nvGrpSpPr>
        <p:grpSpPr>
          <a:xfrm>
            <a:off x="3005407" y="2008859"/>
            <a:ext cx="395871" cy="372088"/>
            <a:chOff x="-41291625" y="2339025"/>
            <a:chExt cx="336225" cy="316025"/>
          </a:xfrm>
        </p:grpSpPr>
        <p:sp>
          <p:nvSpPr>
            <p:cNvPr id="10724" name="Google Shape;10724;p88"/>
            <p:cNvSpPr/>
            <p:nvPr/>
          </p:nvSpPr>
          <p:spPr>
            <a:xfrm>
              <a:off x="-41291625" y="2339025"/>
              <a:ext cx="336225" cy="316025"/>
            </a:xfrm>
            <a:custGeom>
              <a:avLst/>
              <a:gdLst/>
              <a:ahLst/>
              <a:cxnLst/>
              <a:rect l="l" t="t" r="r" b="b"/>
              <a:pathLst>
                <a:path w="13449" h="12641" extrusionOk="0">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88"/>
            <p:cNvSpPr/>
            <p:nvPr/>
          </p:nvSpPr>
          <p:spPr>
            <a:xfrm>
              <a:off x="-41234225" y="26208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26" name="Google Shape;10726;p88"/>
          <p:cNvSpPr/>
          <p:nvPr/>
        </p:nvSpPr>
        <p:spPr>
          <a:xfrm>
            <a:off x="2982027" y="2195874"/>
            <a:ext cx="0" cy="29"/>
          </a:xfrm>
          <a:custGeom>
            <a:avLst/>
            <a:gdLst/>
            <a:ahLst/>
            <a:cxnLst/>
            <a:rect l="l" t="t" r="r" b="b"/>
            <a:pathLst>
              <a:path h="1" extrusionOk="0">
                <a:moveTo>
                  <a:pt x="0"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88"/>
          <p:cNvSpPr/>
          <p:nvPr/>
        </p:nvSpPr>
        <p:spPr>
          <a:xfrm>
            <a:off x="3016426" y="2441147"/>
            <a:ext cx="376503" cy="373442"/>
          </a:xfrm>
          <a:custGeom>
            <a:avLst/>
            <a:gdLst/>
            <a:ahLst/>
            <a:cxnLst/>
            <a:rect l="l" t="t" r="r" b="b"/>
            <a:pathLst>
              <a:path w="12791" h="12687" extrusionOk="0">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88"/>
          <p:cNvSpPr/>
          <p:nvPr/>
        </p:nvSpPr>
        <p:spPr>
          <a:xfrm>
            <a:off x="1807487" y="2877846"/>
            <a:ext cx="231859" cy="372824"/>
          </a:xfrm>
          <a:custGeom>
            <a:avLst/>
            <a:gdLst/>
            <a:ahLst/>
            <a:cxnLst/>
            <a:rect l="l" t="t" r="r" b="b"/>
            <a:pathLst>
              <a:path w="7877" h="12666" extrusionOk="0">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88"/>
          <p:cNvSpPr/>
          <p:nvPr/>
        </p:nvSpPr>
        <p:spPr>
          <a:xfrm>
            <a:off x="1759274" y="3307876"/>
            <a:ext cx="328289" cy="374914"/>
          </a:xfrm>
          <a:custGeom>
            <a:avLst/>
            <a:gdLst/>
            <a:ahLst/>
            <a:cxnLst/>
            <a:rect l="l" t="t" r="r" b="b"/>
            <a:pathLst>
              <a:path w="11153" h="12737" extrusionOk="0">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88"/>
          <p:cNvSpPr/>
          <p:nvPr/>
        </p:nvSpPr>
        <p:spPr>
          <a:xfrm>
            <a:off x="1735189" y="3801910"/>
            <a:ext cx="372824" cy="374060"/>
          </a:xfrm>
          <a:custGeom>
            <a:avLst/>
            <a:gdLst/>
            <a:ahLst/>
            <a:cxnLst/>
            <a:rect l="l" t="t" r="r" b="b"/>
            <a:pathLst>
              <a:path w="12666" h="12708" extrusionOk="0">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88"/>
          <p:cNvSpPr/>
          <p:nvPr/>
        </p:nvSpPr>
        <p:spPr>
          <a:xfrm>
            <a:off x="3953247" y="2878081"/>
            <a:ext cx="374678" cy="372353"/>
          </a:xfrm>
          <a:custGeom>
            <a:avLst/>
            <a:gdLst/>
            <a:ahLst/>
            <a:cxnLst/>
            <a:rect l="l" t="t" r="r" b="b"/>
            <a:pathLst>
              <a:path w="12729" h="12650" extrusionOk="0">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32" name="Google Shape;10732;p88"/>
          <p:cNvGrpSpPr/>
          <p:nvPr/>
        </p:nvGrpSpPr>
        <p:grpSpPr>
          <a:xfrm>
            <a:off x="1229534" y="1533910"/>
            <a:ext cx="396931" cy="373147"/>
            <a:chOff x="-42804750" y="1949600"/>
            <a:chExt cx="337125" cy="316925"/>
          </a:xfrm>
        </p:grpSpPr>
        <p:sp>
          <p:nvSpPr>
            <p:cNvPr id="10733" name="Google Shape;10733;p88"/>
            <p:cNvSpPr/>
            <p:nvPr/>
          </p:nvSpPr>
          <p:spPr>
            <a:xfrm>
              <a:off x="-42731500" y="2013125"/>
              <a:ext cx="189825" cy="189900"/>
            </a:xfrm>
            <a:custGeom>
              <a:avLst/>
              <a:gdLst/>
              <a:ahLst/>
              <a:cxnLst/>
              <a:rect l="l" t="t" r="r" b="b"/>
              <a:pathLst>
                <a:path w="7593" h="7596" extrusionOk="0">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88"/>
            <p:cNvSpPr/>
            <p:nvPr/>
          </p:nvSpPr>
          <p:spPr>
            <a:xfrm>
              <a:off x="-42804750" y="1949600"/>
              <a:ext cx="337125" cy="316925"/>
            </a:xfrm>
            <a:custGeom>
              <a:avLst/>
              <a:gdLst/>
              <a:ahLst/>
              <a:cxnLst/>
              <a:rect l="l" t="t" r="r" b="b"/>
              <a:pathLst>
                <a:path w="13485" h="12677" extrusionOk="0">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88"/>
            <p:cNvSpPr/>
            <p:nvPr/>
          </p:nvSpPr>
          <p:spPr>
            <a:xfrm>
              <a:off x="-42644075" y="2060025"/>
              <a:ext cx="59100" cy="65400"/>
            </a:xfrm>
            <a:custGeom>
              <a:avLst/>
              <a:gdLst/>
              <a:ahLst/>
              <a:cxnLst/>
              <a:rect l="l" t="t" r="r" b="b"/>
              <a:pathLst>
                <a:path w="2364" h="2616" extrusionOk="0">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6" name="Google Shape;10736;p88"/>
          <p:cNvGrpSpPr/>
          <p:nvPr/>
        </p:nvGrpSpPr>
        <p:grpSpPr>
          <a:xfrm>
            <a:off x="1292211" y="1986607"/>
            <a:ext cx="335706" cy="364258"/>
            <a:chOff x="-42778750" y="2320125"/>
            <a:chExt cx="285125" cy="309375"/>
          </a:xfrm>
        </p:grpSpPr>
        <p:sp>
          <p:nvSpPr>
            <p:cNvPr id="10737" name="Google Shape;10737;p88"/>
            <p:cNvSpPr/>
            <p:nvPr/>
          </p:nvSpPr>
          <p:spPr>
            <a:xfrm>
              <a:off x="-42778750" y="2320125"/>
              <a:ext cx="285125" cy="309375"/>
            </a:xfrm>
            <a:custGeom>
              <a:avLst/>
              <a:gdLst/>
              <a:ahLst/>
              <a:cxnLst/>
              <a:rect l="l" t="t" r="r" b="b"/>
              <a:pathLst>
                <a:path w="11405" h="12375" extrusionOk="0">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88"/>
            <p:cNvSpPr/>
            <p:nvPr/>
          </p:nvSpPr>
          <p:spPr>
            <a:xfrm>
              <a:off x="-42667700" y="2443600"/>
              <a:ext cx="62250" cy="61475"/>
            </a:xfrm>
            <a:custGeom>
              <a:avLst/>
              <a:gdLst/>
              <a:ahLst/>
              <a:cxnLst/>
              <a:rect l="l" t="t" r="r" b="b"/>
              <a:pathLst>
                <a:path w="2490" h="2459" extrusionOk="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9" name="Google Shape;10739;p88"/>
          <p:cNvGrpSpPr/>
          <p:nvPr/>
        </p:nvGrpSpPr>
        <p:grpSpPr>
          <a:xfrm>
            <a:off x="1269879" y="2433612"/>
            <a:ext cx="375591" cy="374678"/>
            <a:chOff x="-42796875" y="2680675"/>
            <a:chExt cx="319000" cy="318225"/>
          </a:xfrm>
        </p:grpSpPr>
        <p:sp>
          <p:nvSpPr>
            <p:cNvPr id="10740" name="Google Shape;10740;p88"/>
            <p:cNvSpPr/>
            <p:nvPr/>
          </p:nvSpPr>
          <p:spPr>
            <a:xfrm>
              <a:off x="-42671650" y="2853950"/>
              <a:ext cx="70125" cy="21275"/>
            </a:xfrm>
            <a:custGeom>
              <a:avLst/>
              <a:gdLst/>
              <a:ahLst/>
              <a:cxnLst/>
              <a:rect l="l" t="t" r="r" b="b"/>
              <a:pathLst>
                <a:path w="2805" h="851" extrusionOk="0">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88"/>
            <p:cNvSpPr/>
            <p:nvPr/>
          </p:nvSpPr>
          <p:spPr>
            <a:xfrm>
              <a:off x="-42671650" y="2895675"/>
              <a:ext cx="70125" cy="20525"/>
            </a:xfrm>
            <a:custGeom>
              <a:avLst/>
              <a:gdLst/>
              <a:ahLst/>
              <a:cxnLst/>
              <a:rect l="l" t="t" r="r" b="b"/>
              <a:pathLst>
                <a:path w="2805" h="821" extrusionOk="0">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88"/>
            <p:cNvSpPr/>
            <p:nvPr/>
          </p:nvSpPr>
          <p:spPr>
            <a:xfrm>
              <a:off x="-42796875" y="2680675"/>
              <a:ext cx="319000" cy="318225"/>
            </a:xfrm>
            <a:custGeom>
              <a:avLst/>
              <a:gdLst/>
              <a:ahLst/>
              <a:cxnLst/>
              <a:rect l="l" t="t" r="r" b="b"/>
              <a:pathLst>
                <a:path w="12760" h="12729" extrusionOk="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88"/>
            <p:cNvSpPr/>
            <p:nvPr/>
          </p:nvSpPr>
          <p:spPr>
            <a:xfrm>
              <a:off x="-42753550" y="2854500"/>
              <a:ext cx="63825" cy="61700"/>
            </a:xfrm>
            <a:custGeom>
              <a:avLst/>
              <a:gdLst/>
              <a:ahLst/>
              <a:cxnLst/>
              <a:rect l="l" t="t" r="r" b="b"/>
              <a:pathLst>
                <a:path w="2553" h="2468" extrusionOk="0">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88"/>
            <p:cNvSpPr/>
            <p:nvPr/>
          </p:nvSpPr>
          <p:spPr>
            <a:xfrm>
              <a:off x="-42581850" y="2853950"/>
              <a:ext cx="63025" cy="61475"/>
            </a:xfrm>
            <a:custGeom>
              <a:avLst/>
              <a:gdLst/>
              <a:ahLst/>
              <a:cxnLst/>
              <a:rect l="l" t="t" r="r" b="b"/>
              <a:pathLst>
                <a:path w="2521" h="2459" extrusionOk="0">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45" name="Google Shape;10745;p88"/>
          <p:cNvSpPr/>
          <p:nvPr/>
        </p:nvSpPr>
        <p:spPr>
          <a:xfrm>
            <a:off x="3439644" y="1559525"/>
            <a:ext cx="375591" cy="373030"/>
          </a:xfrm>
          <a:custGeom>
            <a:avLst/>
            <a:gdLst/>
            <a:ahLst/>
            <a:cxnLst/>
            <a:rect l="l" t="t" r="r" b="b"/>
            <a:pathLst>
              <a:path w="12760" h="12673" extrusionOk="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88"/>
          <p:cNvSpPr/>
          <p:nvPr/>
        </p:nvSpPr>
        <p:spPr>
          <a:xfrm>
            <a:off x="3459773" y="2040992"/>
            <a:ext cx="380241" cy="318104"/>
          </a:xfrm>
          <a:custGeom>
            <a:avLst/>
            <a:gdLst/>
            <a:ahLst/>
            <a:cxnLst/>
            <a:rect l="l" t="t" r="r" b="b"/>
            <a:pathLst>
              <a:path w="12918" h="10807" extrusionOk="0">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88"/>
          <p:cNvSpPr/>
          <p:nvPr/>
        </p:nvSpPr>
        <p:spPr>
          <a:xfrm>
            <a:off x="3469303" y="2441147"/>
            <a:ext cx="375620" cy="372441"/>
          </a:xfrm>
          <a:custGeom>
            <a:avLst/>
            <a:gdLst/>
            <a:ahLst/>
            <a:cxnLst/>
            <a:rect l="l" t="t" r="r" b="b"/>
            <a:pathLst>
              <a:path w="12761" h="12653" extrusionOk="0">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88"/>
          <p:cNvSpPr/>
          <p:nvPr/>
        </p:nvSpPr>
        <p:spPr>
          <a:xfrm>
            <a:off x="2230466" y="2877846"/>
            <a:ext cx="268977" cy="370969"/>
          </a:xfrm>
          <a:custGeom>
            <a:avLst/>
            <a:gdLst/>
            <a:ahLst/>
            <a:cxnLst/>
            <a:rect l="l" t="t" r="r" b="b"/>
            <a:pathLst>
              <a:path w="9138" h="12603" extrusionOk="0">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88"/>
          <p:cNvSpPr/>
          <p:nvPr/>
        </p:nvSpPr>
        <p:spPr>
          <a:xfrm>
            <a:off x="2117481" y="3661407"/>
            <a:ext cx="29" cy="29"/>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50" name="Google Shape;10750;p88"/>
          <p:cNvGrpSpPr/>
          <p:nvPr/>
        </p:nvGrpSpPr>
        <p:grpSpPr>
          <a:xfrm>
            <a:off x="2168150" y="3311887"/>
            <a:ext cx="390426" cy="369586"/>
            <a:chOff x="-39055650" y="2315975"/>
            <a:chExt cx="331600" cy="313900"/>
          </a:xfrm>
        </p:grpSpPr>
        <p:sp>
          <p:nvSpPr>
            <p:cNvPr id="10751" name="Google Shape;10751;p88"/>
            <p:cNvSpPr/>
            <p:nvPr/>
          </p:nvSpPr>
          <p:spPr>
            <a:xfrm>
              <a:off x="-38976900" y="2390225"/>
              <a:ext cx="167775" cy="165825"/>
            </a:xfrm>
            <a:custGeom>
              <a:avLst/>
              <a:gdLst/>
              <a:ahLst/>
              <a:cxnLst/>
              <a:rect l="l" t="t" r="r" b="b"/>
              <a:pathLst>
                <a:path w="6711" h="6633" extrusionOk="0">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88"/>
            <p:cNvSpPr/>
            <p:nvPr/>
          </p:nvSpPr>
          <p:spPr>
            <a:xfrm>
              <a:off x="-39055650" y="2315975"/>
              <a:ext cx="331600" cy="313900"/>
            </a:xfrm>
            <a:custGeom>
              <a:avLst/>
              <a:gdLst/>
              <a:ahLst/>
              <a:cxnLst/>
              <a:rect l="l" t="t" r="r" b="b"/>
              <a:pathLst>
                <a:path w="13264" h="12556" extrusionOk="0">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53" name="Google Shape;10753;p88"/>
          <p:cNvSpPr/>
          <p:nvPr/>
        </p:nvSpPr>
        <p:spPr>
          <a:xfrm>
            <a:off x="2174857" y="3829888"/>
            <a:ext cx="374649" cy="318104"/>
          </a:xfrm>
          <a:custGeom>
            <a:avLst/>
            <a:gdLst/>
            <a:ahLst/>
            <a:cxnLst/>
            <a:rect l="l" t="t" r="r" b="b"/>
            <a:pathLst>
              <a:path w="12728" h="10807" extrusionOk="0">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88"/>
          <p:cNvSpPr/>
          <p:nvPr/>
        </p:nvSpPr>
        <p:spPr>
          <a:xfrm>
            <a:off x="3995440" y="3297221"/>
            <a:ext cx="290288" cy="375355"/>
          </a:xfrm>
          <a:custGeom>
            <a:avLst/>
            <a:gdLst/>
            <a:ahLst/>
            <a:cxnLst/>
            <a:rect l="l" t="t" r="r" b="b"/>
            <a:pathLst>
              <a:path w="9862" h="12752" extrusionOk="0">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55" name="Google Shape;10755;p88"/>
          <p:cNvGrpSpPr/>
          <p:nvPr/>
        </p:nvGrpSpPr>
        <p:grpSpPr>
          <a:xfrm>
            <a:off x="1659816" y="1534087"/>
            <a:ext cx="380241" cy="371793"/>
            <a:chOff x="-42430625" y="1949750"/>
            <a:chExt cx="322950" cy="315775"/>
          </a:xfrm>
        </p:grpSpPr>
        <p:sp>
          <p:nvSpPr>
            <p:cNvPr id="10756" name="Google Shape;10756;p88"/>
            <p:cNvSpPr/>
            <p:nvPr/>
          </p:nvSpPr>
          <p:spPr>
            <a:xfrm>
              <a:off x="-423534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88"/>
            <p:cNvSpPr/>
            <p:nvPr/>
          </p:nvSpPr>
          <p:spPr>
            <a:xfrm>
              <a:off x="-422896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88"/>
            <p:cNvSpPr/>
            <p:nvPr/>
          </p:nvSpPr>
          <p:spPr>
            <a:xfrm>
              <a:off x="-42226625" y="2065525"/>
              <a:ext cx="40975" cy="41000"/>
            </a:xfrm>
            <a:custGeom>
              <a:avLst/>
              <a:gdLst/>
              <a:ahLst/>
              <a:cxnLst/>
              <a:rect l="l" t="t" r="r" b="b"/>
              <a:pathLst>
                <a:path w="1639" h="1640" extrusionOk="0">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88"/>
            <p:cNvSpPr/>
            <p:nvPr/>
          </p:nvSpPr>
          <p:spPr>
            <a:xfrm>
              <a:off x="-42430625" y="1949750"/>
              <a:ext cx="322950" cy="315775"/>
            </a:xfrm>
            <a:custGeom>
              <a:avLst/>
              <a:gdLst/>
              <a:ahLst/>
              <a:cxnLst/>
              <a:rect l="l" t="t" r="r" b="b"/>
              <a:pathLst>
                <a:path w="12918" h="12631" extrusionOk="0">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60" name="Google Shape;10760;p88"/>
          <p:cNvSpPr/>
          <p:nvPr/>
        </p:nvSpPr>
        <p:spPr>
          <a:xfrm>
            <a:off x="1719036" y="1981654"/>
            <a:ext cx="324609" cy="372824"/>
          </a:xfrm>
          <a:custGeom>
            <a:avLst/>
            <a:gdLst/>
            <a:ahLst/>
            <a:cxnLst/>
            <a:rect l="l" t="t" r="r" b="b"/>
            <a:pathLst>
              <a:path w="11028" h="12666" extrusionOk="0">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88"/>
          <p:cNvSpPr/>
          <p:nvPr/>
        </p:nvSpPr>
        <p:spPr>
          <a:xfrm>
            <a:off x="1696509" y="2414097"/>
            <a:ext cx="370057" cy="372647"/>
          </a:xfrm>
          <a:custGeom>
            <a:avLst/>
            <a:gdLst/>
            <a:ahLst/>
            <a:cxnLst/>
            <a:rect l="l" t="t" r="r" b="b"/>
            <a:pathLst>
              <a:path w="12572" h="12660" extrusionOk="0">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88"/>
          <p:cNvSpPr/>
          <p:nvPr/>
        </p:nvSpPr>
        <p:spPr>
          <a:xfrm>
            <a:off x="3917021" y="1568326"/>
            <a:ext cx="373766" cy="340357"/>
          </a:xfrm>
          <a:custGeom>
            <a:avLst/>
            <a:gdLst/>
            <a:ahLst/>
            <a:cxnLst/>
            <a:rect l="l" t="t" r="r" b="b"/>
            <a:pathLst>
              <a:path w="12698" h="11563" extrusionOk="0">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88"/>
          <p:cNvSpPr/>
          <p:nvPr/>
        </p:nvSpPr>
        <p:spPr>
          <a:xfrm>
            <a:off x="3936416" y="2007614"/>
            <a:ext cx="379329" cy="373766"/>
          </a:xfrm>
          <a:custGeom>
            <a:avLst/>
            <a:gdLst/>
            <a:ahLst/>
            <a:cxnLst/>
            <a:rect l="l" t="t" r="r" b="b"/>
            <a:pathLst>
              <a:path w="12887" h="12698" extrusionOk="0">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88"/>
          <p:cNvSpPr/>
          <p:nvPr/>
        </p:nvSpPr>
        <p:spPr>
          <a:xfrm>
            <a:off x="3906859" y="2439940"/>
            <a:ext cx="373766" cy="373736"/>
          </a:xfrm>
          <a:custGeom>
            <a:avLst/>
            <a:gdLst/>
            <a:ahLst/>
            <a:cxnLst/>
            <a:rect l="l" t="t" r="r" b="b"/>
            <a:pathLst>
              <a:path w="12698" h="12697" extrusionOk="0">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88"/>
          <p:cNvSpPr/>
          <p:nvPr/>
        </p:nvSpPr>
        <p:spPr>
          <a:xfrm>
            <a:off x="2616350" y="2874814"/>
            <a:ext cx="374678" cy="375620"/>
          </a:xfrm>
          <a:custGeom>
            <a:avLst/>
            <a:gdLst/>
            <a:ahLst/>
            <a:cxnLst/>
            <a:rect l="l" t="t" r="r" b="b"/>
            <a:pathLst>
              <a:path w="12729" h="12761" extrusionOk="0">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66" name="Google Shape;10766;p88"/>
          <p:cNvGrpSpPr/>
          <p:nvPr/>
        </p:nvGrpSpPr>
        <p:grpSpPr>
          <a:xfrm>
            <a:off x="2623344" y="3310032"/>
            <a:ext cx="372824" cy="372058"/>
            <a:chOff x="-38686275" y="2314400"/>
            <a:chExt cx="316650" cy="316000"/>
          </a:xfrm>
        </p:grpSpPr>
        <p:sp>
          <p:nvSpPr>
            <p:cNvPr id="10767" name="Google Shape;10767;p88"/>
            <p:cNvSpPr/>
            <p:nvPr/>
          </p:nvSpPr>
          <p:spPr>
            <a:xfrm>
              <a:off x="-38686275" y="2314400"/>
              <a:ext cx="316650" cy="316000"/>
            </a:xfrm>
            <a:custGeom>
              <a:avLst/>
              <a:gdLst/>
              <a:ahLst/>
              <a:cxnLst/>
              <a:rect l="l" t="t" r="r" b="b"/>
              <a:pathLst>
                <a:path w="12666" h="12640" extrusionOk="0">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88"/>
            <p:cNvSpPr/>
            <p:nvPr/>
          </p:nvSpPr>
          <p:spPr>
            <a:xfrm>
              <a:off x="-38583075" y="2527075"/>
              <a:ext cx="111075" cy="63050"/>
            </a:xfrm>
            <a:custGeom>
              <a:avLst/>
              <a:gdLst/>
              <a:ahLst/>
              <a:cxnLst/>
              <a:rect l="l" t="t" r="r" b="b"/>
              <a:pathLst>
                <a:path w="4443" h="2522" extrusionOk="0">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9" name="Google Shape;10769;p88"/>
          <p:cNvGrpSpPr/>
          <p:nvPr/>
        </p:nvGrpSpPr>
        <p:grpSpPr>
          <a:xfrm>
            <a:off x="2621946" y="3802072"/>
            <a:ext cx="375620" cy="373736"/>
            <a:chOff x="-38686275" y="2682250"/>
            <a:chExt cx="319025" cy="317425"/>
          </a:xfrm>
        </p:grpSpPr>
        <p:sp>
          <p:nvSpPr>
            <p:cNvPr id="10770" name="Google Shape;10770;p88"/>
            <p:cNvSpPr/>
            <p:nvPr/>
          </p:nvSpPr>
          <p:spPr>
            <a:xfrm>
              <a:off x="-38686275" y="2682250"/>
              <a:ext cx="319025" cy="317425"/>
            </a:xfrm>
            <a:custGeom>
              <a:avLst/>
              <a:gdLst/>
              <a:ahLst/>
              <a:cxnLst/>
              <a:rect l="l" t="t" r="r" b="b"/>
              <a:pathLst>
                <a:path w="12761" h="12697" extrusionOk="0">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88"/>
            <p:cNvSpPr/>
            <p:nvPr/>
          </p:nvSpPr>
          <p:spPr>
            <a:xfrm>
              <a:off x="-38591750" y="2773600"/>
              <a:ext cx="63025" cy="61350"/>
            </a:xfrm>
            <a:custGeom>
              <a:avLst/>
              <a:gdLst/>
              <a:ahLst/>
              <a:cxnLst/>
              <a:rect l="l" t="t" r="r" b="b"/>
              <a:pathLst>
                <a:path w="2521" h="2454" extrusionOk="0">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2" name="Google Shape;10772;p88"/>
          <p:cNvGrpSpPr/>
          <p:nvPr/>
        </p:nvGrpSpPr>
        <p:grpSpPr>
          <a:xfrm>
            <a:off x="3940328" y="3800615"/>
            <a:ext cx="391368" cy="376650"/>
            <a:chOff x="-37534750" y="2668075"/>
            <a:chExt cx="332400" cy="319900"/>
          </a:xfrm>
        </p:grpSpPr>
        <p:sp>
          <p:nvSpPr>
            <p:cNvPr id="10773" name="Google Shape;10773;p88"/>
            <p:cNvSpPr/>
            <p:nvPr/>
          </p:nvSpPr>
          <p:spPr>
            <a:xfrm>
              <a:off x="-37534750" y="2668075"/>
              <a:ext cx="332400" cy="319900"/>
            </a:xfrm>
            <a:custGeom>
              <a:avLst/>
              <a:gdLst/>
              <a:ahLst/>
              <a:cxnLst/>
              <a:rect l="l" t="t" r="r" b="b"/>
              <a:pathLst>
                <a:path w="13296" h="12796" extrusionOk="0">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88"/>
            <p:cNvSpPr/>
            <p:nvPr/>
          </p:nvSpPr>
          <p:spPr>
            <a:xfrm>
              <a:off x="-37487500" y="2709475"/>
              <a:ext cx="165425" cy="164450"/>
            </a:xfrm>
            <a:custGeom>
              <a:avLst/>
              <a:gdLst/>
              <a:ahLst/>
              <a:cxnLst/>
              <a:rect l="l" t="t" r="r" b="b"/>
              <a:pathLst>
                <a:path w="6617" h="6578" extrusionOk="0">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75" name="Google Shape;10775;p88"/>
          <p:cNvSpPr/>
          <p:nvPr/>
        </p:nvSpPr>
        <p:spPr>
          <a:xfrm>
            <a:off x="2106751" y="1533329"/>
            <a:ext cx="375591" cy="372588"/>
          </a:xfrm>
          <a:custGeom>
            <a:avLst/>
            <a:gdLst/>
            <a:ahLst/>
            <a:cxnLst/>
            <a:rect l="l" t="t" r="r" b="b"/>
            <a:pathLst>
              <a:path w="12760" h="12658" extrusionOk="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76" name="Google Shape;10776;p88"/>
          <p:cNvGrpSpPr/>
          <p:nvPr/>
        </p:nvGrpSpPr>
        <p:grpSpPr>
          <a:xfrm>
            <a:off x="2131694" y="1981750"/>
            <a:ext cx="375591" cy="374060"/>
            <a:chOff x="-42062025" y="2316000"/>
            <a:chExt cx="319000" cy="317700"/>
          </a:xfrm>
        </p:grpSpPr>
        <p:sp>
          <p:nvSpPr>
            <p:cNvPr id="10777" name="Google Shape;10777;p88"/>
            <p:cNvSpPr/>
            <p:nvPr/>
          </p:nvSpPr>
          <p:spPr>
            <a:xfrm>
              <a:off x="-41965150" y="2477075"/>
              <a:ext cx="124475" cy="112675"/>
            </a:xfrm>
            <a:custGeom>
              <a:avLst/>
              <a:gdLst/>
              <a:ahLst/>
              <a:cxnLst/>
              <a:rect l="l" t="t" r="r" b="b"/>
              <a:pathLst>
                <a:path w="4979" h="4507" extrusionOk="0">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88"/>
            <p:cNvSpPr/>
            <p:nvPr/>
          </p:nvSpPr>
          <p:spPr>
            <a:xfrm>
              <a:off x="-42062025" y="2316000"/>
              <a:ext cx="319000" cy="317700"/>
            </a:xfrm>
            <a:custGeom>
              <a:avLst/>
              <a:gdLst/>
              <a:ahLst/>
              <a:cxnLst/>
              <a:rect l="l" t="t" r="r" b="b"/>
              <a:pathLst>
                <a:path w="12760" h="12708" extrusionOk="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79" name="Google Shape;10779;p88"/>
          <p:cNvSpPr/>
          <p:nvPr/>
        </p:nvSpPr>
        <p:spPr>
          <a:xfrm>
            <a:off x="2135027" y="2413185"/>
            <a:ext cx="378387" cy="375296"/>
          </a:xfrm>
          <a:custGeom>
            <a:avLst/>
            <a:gdLst/>
            <a:ahLst/>
            <a:cxnLst/>
            <a:rect l="l" t="t" r="r" b="b"/>
            <a:pathLst>
              <a:path w="12855" h="12750" extrusionOk="0">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80" name="Google Shape;10780;p88"/>
          <p:cNvGrpSpPr/>
          <p:nvPr/>
        </p:nvGrpSpPr>
        <p:grpSpPr>
          <a:xfrm>
            <a:off x="876569" y="2892853"/>
            <a:ext cx="330143" cy="368173"/>
            <a:chOff x="-40150450" y="1977325"/>
            <a:chExt cx="280400" cy="312700"/>
          </a:xfrm>
        </p:grpSpPr>
        <p:sp>
          <p:nvSpPr>
            <p:cNvPr id="10781" name="Google Shape;10781;p88"/>
            <p:cNvSpPr/>
            <p:nvPr/>
          </p:nvSpPr>
          <p:spPr>
            <a:xfrm>
              <a:off x="-40052800" y="204112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88"/>
            <p:cNvSpPr/>
            <p:nvPr/>
          </p:nvSpPr>
          <p:spPr>
            <a:xfrm>
              <a:off x="-40150450" y="1977325"/>
              <a:ext cx="280400" cy="312700"/>
            </a:xfrm>
            <a:custGeom>
              <a:avLst/>
              <a:gdLst/>
              <a:ahLst/>
              <a:cxnLst/>
              <a:rect l="l" t="t" r="r" b="b"/>
              <a:pathLst>
                <a:path w="11216" h="12508" extrusionOk="0">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88"/>
            <p:cNvSpPr/>
            <p:nvPr/>
          </p:nvSpPr>
          <p:spPr>
            <a:xfrm>
              <a:off x="-39925200" y="210807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88"/>
            <p:cNvSpPr/>
            <p:nvPr/>
          </p:nvSpPr>
          <p:spPr>
            <a:xfrm>
              <a:off x="-39958275" y="2087025"/>
              <a:ext cx="44925" cy="105350"/>
            </a:xfrm>
            <a:custGeom>
              <a:avLst/>
              <a:gdLst/>
              <a:ahLst/>
              <a:cxnLst/>
              <a:rect l="l" t="t" r="r" b="b"/>
              <a:pathLst>
                <a:path w="1797" h="4214" extrusionOk="0">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5" name="Google Shape;10785;p88"/>
          <p:cNvGrpSpPr/>
          <p:nvPr/>
        </p:nvGrpSpPr>
        <p:grpSpPr>
          <a:xfrm>
            <a:off x="870534" y="3352072"/>
            <a:ext cx="342211" cy="372824"/>
            <a:chOff x="-40160700" y="2339625"/>
            <a:chExt cx="290650" cy="316650"/>
          </a:xfrm>
        </p:grpSpPr>
        <p:sp>
          <p:nvSpPr>
            <p:cNvPr id="10786" name="Google Shape;10786;p88"/>
            <p:cNvSpPr/>
            <p:nvPr/>
          </p:nvSpPr>
          <p:spPr>
            <a:xfrm>
              <a:off x="-40005525" y="2552600"/>
              <a:ext cx="70900" cy="62175"/>
            </a:xfrm>
            <a:custGeom>
              <a:avLst/>
              <a:gdLst/>
              <a:ahLst/>
              <a:cxnLst/>
              <a:rect l="l" t="t" r="r" b="b"/>
              <a:pathLst>
                <a:path w="2836" h="2487" extrusionOk="0">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88"/>
            <p:cNvSpPr/>
            <p:nvPr/>
          </p:nvSpPr>
          <p:spPr>
            <a:xfrm>
              <a:off x="-40039400" y="2605050"/>
              <a:ext cx="29150" cy="20500"/>
            </a:xfrm>
            <a:custGeom>
              <a:avLst/>
              <a:gdLst/>
              <a:ahLst/>
              <a:cxnLst/>
              <a:rect l="l" t="t" r="r" b="b"/>
              <a:pathLst>
                <a:path w="1166" h="820" extrusionOk="0">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88"/>
            <p:cNvSpPr/>
            <p:nvPr/>
          </p:nvSpPr>
          <p:spPr>
            <a:xfrm>
              <a:off x="-40079575" y="2584575"/>
              <a:ext cx="19725" cy="19725"/>
            </a:xfrm>
            <a:custGeom>
              <a:avLst/>
              <a:gdLst/>
              <a:ahLst/>
              <a:cxnLst/>
              <a:rect l="l" t="t" r="r" b="b"/>
              <a:pathLst>
                <a:path w="789" h="789" extrusionOk="0">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88"/>
            <p:cNvSpPr/>
            <p:nvPr/>
          </p:nvSpPr>
          <p:spPr>
            <a:xfrm>
              <a:off x="-40160700" y="2339625"/>
              <a:ext cx="290650" cy="316650"/>
            </a:xfrm>
            <a:custGeom>
              <a:avLst/>
              <a:gdLst/>
              <a:ahLst/>
              <a:cxnLst/>
              <a:rect l="l" t="t" r="r" b="b"/>
              <a:pathLst>
                <a:path w="11626" h="12666" extrusionOk="0">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0" name="Google Shape;10790;p88"/>
          <p:cNvGrpSpPr/>
          <p:nvPr/>
        </p:nvGrpSpPr>
        <p:grpSpPr>
          <a:xfrm>
            <a:off x="852359" y="3802529"/>
            <a:ext cx="375591" cy="372824"/>
            <a:chOff x="-40171725" y="2705875"/>
            <a:chExt cx="319000" cy="316650"/>
          </a:xfrm>
        </p:grpSpPr>
        <p:sp>
          <p:nvSpPr>
            <p:cNvPr id="10791" name="Google Shape;10791;p88"/>
            <p:cNvSpPr/>
            <p:nvPr/>
          </p:nvSpPr>
          <p:spPr>
            <a:xfrm>
              <a:off x="-40068550" y="2788575"/>
              <a:ext cx="48075" cy="58775"/>
            </a:xfrm>
            <a:custGeom>
              <a:avLst/>
              <a:gdLst/>
              <a:ahLst/>
              <a:cxnLst/>
              <a:rect l="l" t="t" r="r" b="b"/>
              <a:pathLst>
                <a:path w="1923" h="2351" extrusionOk="0">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88"/>
            <p:cNvSpPr/>
            <p:nvPr/>
          </p:nvSpPr>
          <p:spPr>
            <a:xfrm>
              <a:off x="-40171725" y="2705875"/>
              <a:ext cx="319000" cy="316650"/>
            </a:xfrm>
            <a:custGeom>
              <a:avLst/>
              <a:gdLst/>
              <a:ahLst/>
              <a:cxnLst/>
              <a:rect l="l" t="t" r="r" b="b"/>
              <a:pathLst>
                <a:path w="12760" h="12666" extrusionOk="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3" name="Google Shape;10793;p88"/>
          <p:cNvGrpSpPr/>
          <p:nvPr/>
        </p:nvGrpSpPr>
        <p:grpSpPr>
          <a:xfrm>
            <a:off x="3109957" y="2876984"/>
            <a:ext cx="272686" cy="373766"/>
            <a:chOff x="-38275925" y="1946600"/>
            <a:chExt cx="231600" cy="317450"/>
          </a:xfrm>
        </p:grpSpPr>
        <p:sp>
          <p:nvSpPr>
            <p:cNvPr id="10794" name="Google Shape;10794;p88"/>
            <p:cNvSpPr/>
            <p:nvPr/>
          </p:nvSpPr>
          <p:spPr>
            <a:xfrm>
              <a:off x="-38275925" y="1946600"/>
              <a:ext cx="231600" cy="317450"/>
            </a:xfrm>
            <a:custGeom>
              <a:avLst/>
              <a:gdLst/>
              <a:ahLst/>
              <a:cxnLst/>
              <a:rect l="l" t="t" r="r" b="b"/>
              <a:pathLst>
                <a:path w="9264" h="12698" extrusionOk="0">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88"/>
            <p:cNvSpPr/>
            <p:nvPr/>
          </p:nvSpPr>
          <p:spPr>
            <a:xfrm>
              <a:off x="-38235750" y="1989125"/>
              <a:ext cx="84300" cy="83525"/>
            </a:xfrm>
            <a:custGeom>
              <a:avLst/>
              <a:gdLst/>
              <a:ahLst/>
              <a:cxnLst/>
              <a:rect l="l" t="t" r="r" b="b"/>
              <a:pathLst>
                <a:path w="3372" h="3341" extrusionOk="0">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96" name="Google Shape;10796;p88"/>
          <p:cNvSpPr/>
          <p:nvPr/>
        </p:nvSpPr>
        <p:spPr>
          <a:xfrm>
            <a:off x="3057873" y="3308700"/>
            <a:ext cx="374678" cy="374089"/>
          </a:xfrm>
          <a:custGeom>
            <a:avLst/>
            <a:gdLst/>
            <a:ahLst/>
            <a:cxnLst/>
            <a:rect l="l" t="t" r="r" b="b"/>
            <a:pathLst>
              <a:path w="12729" h="12709" extrusionOk="0">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88"/>
          <p:cNvSpPr/>
          <p:nvPr/>
        </p:nvSpPr>
        <p:spPr>
          <a:xfrm>
            <a:off x="3137950" y="3801601"/>
            <a:ext cx="219821" cy="374678"/>
          </a:xfrm>
          <a:custGeom>
            <a:avLst/>
            <a:gdLst/>
            <a:ahLst/>
            <a:cxnLst/>
            <a:rect l="l" t="t" r="r" b="b"/>
            <a:pathLst>
              <a:path w="7468" h="12729" extrusionOk="0">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98" name="Google Shape;10798;p88"/>
          <p:cNvGrpSpPr/>
          <p:nvPr/>
        </p:nvGrpSpPr>
        <p:grpSpPr>
          <a:xfrm>
            <a:off x="2173841" y="4274426"/>
            <a:ext cx="382096" cy="371911"/>
            <a:chOff x="-37190575" y="1951325"/>
            <a:chExt cx="324525" cy="315875"/>
          </a:xfrm>
        </p:grpSpPr>
        <p:sp>
          <p:nvSpPr>
            <p:cNvPr id="10799" name="Google Shape;10799;p88"/>
            <p:cNvSpPr/>
            <p:nvPr/>
          </p:nvSpPr>
          <p:spPr>
            <a:xfrm>
              <a:off x="-37190575" y="1951325"/>
              <a:ext cx="324525" cy="315875"/>
            </a:xfrm>
            <a:custGeom>
              <a:avLst/>
              <a:gdLst/>
              <a:ahLst/>
              <a:cxnLst/>
              <a:rect l="l" t="t" r="r" b="b"/>
              <a:pathLst>
                <a:path w="12981" h="12635" extrusionOk="0">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88"/>
            <p:cNvSpPr/>
            <p:nvPr/>
          </p:nvSpPr>
          <p:spPr>
            <a:xfrm>
              <a:off x="-37081875" y="2162600"/>
              <a:ext cx="72475" cy="63100"/>
            </a:xfrm>
            <a:custGeom>
              <a:avLst/>
              <a:gdLst/>
              <a:ahLst/>
              <a:cxnLst/>
              <a:rect l="l" t="t" r="r" b="b"/>
              <a:pathLst>
                <a:path w="2899" h="2524" extrusionOk="0">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88"/>
            <p:cNvSpPr/>
            <p:nvPr/>
          </p:nvSpPr>
          <p:spPr>
            <a:xfrm>
              <a:off x="-37144875" y="2099025"/>
              <a:ext cx="72475" cy="62875"/>
            </a:xfrm>
            <a:custGeom>
              <a:avLst/>
              <a:gdLst/>
              <a:ahLst/>
              <a:cxnLst/>
              <a:rect l="l" t="t" r="r" b="b"/>
              <a:pathLst>
                <a:path w="2899" h="2515" extrusionOk="0">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88"/>
            <p:cNvSpPr/>
            <p:nvPr/>
          </p:nvSpPr>
          <p:spPr>
            <a:xfrm>
              <a:off x="-37123625" y="2014875"/>
              <a:ext cx="71700" cy="62775"/>
            </a:xfrm>
            <a:custGeom>
              <a:avLst/>
              <a:gdLst/>
              <a:ahLst/>
              <a:cxnLst/>
              <a:rect l="l" t="t" r="r" b="b"/>
              <a:pathLst>
                <a:path w="2868" h="2511" extrusionOk="0">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88"/>
            <p:cNvSpPr/>
            <p:nvPr/>
          </p:nvSpPr>
          <p:spPr>
            <a:xfrm>
              <a:off x="-37039350" y="1993250"/>
              <a:ext cx="71700" cy="63125"/>
            </a:xfrm>
            <a:custGeom>
              <a:avLst/>
              <a:gdLst/>
              <a:ahLst/>
              <a:cxnLst/>
              <a:rect l="l" t="t" r="r" b="b"/>
              <a:pathLst>
                <a:path w="2868" h="2525" extrusionOk="0">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04" name="Google Shape;10804;p88"/>
          <p:cNvSpPr/>
          <p:nvPr/>
        </p:nvSpPr>
        <p:spPr>
          <a:xfrm>
            <a:off x="2541596" y="1531475"/>
            <a:ext cx="378387" cy="373736"/>
          </a:xfrm>
          <a:custGeom>
            <a:avLst/>
            <a:gdLst/>
            <a:ahLst/>
            <a:cxnLst/>
            <a:rect l="l" t="t" r="r" b="b"/>
            <a:pathLst>
              <a:path w="12855" h="12697" extrusionOk="0">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05" name="Google Shape;10805;p88"/>
          <p:cNvGrpSpPr/>
          <p:nvPr/>
        </p:nvGrpSpPr>
        <p:grpSpPr>
          <a:xfrm>
            <a:off x="2574144" y="2060577"/>
            <a:ext cx="373736" cy="293055"/>
            <a:chOff x="-41694200" y="2382950"/>
            <a:chExt cx="317425" cy="248900"/>
          </a:xfrm>
        </p:grpSpPr>
        <p:sp>
          <p:nvSpPr>
            <p:cNvPr id="10806" name="Google Shape;10806;p88"/>
            <p:cNvSpPr/>
            <p:nvPr/>
          </p:nvSpPr>
          <p:spPr>
            <a:xfrm>
              <a:off x="-41694200" y="2382950"/>
              <a:ext cx="317425" cy="248900"/>
            </a:xfrm>
            <a:custGeom>
              <a:avLst/>
              <a:gdLst/>
              <a:ahLst/>
              <a:cxnLst/>
              <a:rect l="l" t="t" r="r" b="b"/>
              <a:pathLst>
                <a:path w="12697" h="9956" extrusionOk="0">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88"/>
            <p:cNvSpPr/>
            <p:nvPr/>
          </p:nvSpPr>
          <p:spPr>
            <a:xfrm>
              <a:off x="-41586600" y="2425550"/>
              <a:ext cx="107450" cy="102925"/>
            </a:xfrm>
            <a:custGeom>
              <a:avLst/>
              <a:gdLst/>
              <a:ahLst/>
              <a:cxnLst/>
              <a:rect l="l" t="t" r="r" b="b"/>
              <a:pathLst>
                <a:path w="4298" h="4117" extrusionOk="0">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8" name="Google Shape;10808;p88"/>
          <p:cNvGrpSpPr/>
          <p:nvPr/>
        </p:nvGrpSpPr>
        <p:grpSpPr>
          <a:xfrm>
            <a:off x="2570967" y="2413885"/>
            <a:ext cx="375591" cy="373766"/>
            <a:chOff x="-41695775" y="2683025"/>
            <a:chExt cx="319000" cy="317450"/>
          </a:xfrm>
        </p:grpSpPr>
        <p:sp>
          <p:nvSpPr>
            <p:cNvPr id="10809" name="Google Shape;10809;p88"/>
            <p:cNvSpPr/>
            <p:nvPr/>
          </p:nvSpPr>
          <p:spPr>
            <a:xfrm>
              <a:off x="-41695775" y="2683025"/>
              <a:ext cx="319000" cy="317450"/>
            </a:xfrm>
            <a:custGeom>
              <a:avLst/>
              <a:gdLst/>
              <a:ahLst/>
              <a:cxnLst/>
              <a:rect l="l" t="t" r="r" b="b"/>
              <a:pathLst>
                <a:path w="12760" h="12698" extrusionOk="0">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88"/>
            <p:cNvSpPr/>
            <p:nvPr/>
          </p:nvSpPr>
          <p:spPr>
            <a:xfrm>
              <a:off x="-41615450" y="2813750"/>
              <a:ext cx="152050" cy="144975"/>
            </a:xfrm>
            <a:custGeom>
              <a:avLst/>
              <a:gdLst/>
              <a:ahLst/>
              <a:cxnLst/>
              <a:rect l="l" t="t" r="r" b="b"/>
              <a:pathLst>
                <a:path w="6082" h="5799" extrusionOk="0">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88"/>
            <p:cNvSpPr/>
            <p:nvPr/>
          </p:nvSpPr>
          <p:spPr>
            <a:xfrm>
              <a:off x="-41550075" y="2853950"/>
              <a:ext cx="40200" cy="42550"/>
            </a:xfrm>
            <a:custGeom>
              <a:avLst/>
              <a:gdLst/>
              <a:ahLst/>
              <a:cxnLst/>
              <a:rect l="l" t="t" r="r" b="b"/>
              <a:pathLst>
                <a:path w="1608" h="1702" extrusionOk="0">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2" name="Google Shape;10812;p88"/>
          <p:cNvGrpSpPr/>
          <p:nvPr/>
        </p:nvGrpSpPr>
        <p:grpSpPr>
          <a:xfrm>
            <a:off x="1313266" y="2906655"/>
            <a:ext cx="342211" cy="375620"/>
            <a:chOff x="-39792875" y="1971800"/>
            <a:chExt cx="290650" cy="319025"/>
          </a:xfrm>
        </p:grpSpPr>
        <p:sp>
          <p:nvSpPr>
            <p:cNvPr id="10813" name="Google Shape;10813;p88"/>
            <p:cNvSpPr/>
            <p:nvPr/>
          </p:nvSpPr>
          <p:spPr>
            <a:xfrm>
              <a:off x="-39667650" y="2145075"/>
              <a:ext cx="40975" cy="41775"/>
            </a:xfrm>
            <a:custGeom>
              <a:avLst/>
              <a:gdLst/>
              <a:ahLst/>
              <a:cxnLst/>
              <a:rect l="l" t="t" r="r" b="b"/>
              <a:pathLst>
                <a:path w="1639" h="1671" extrusionOk="0">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88"/>
            <p:cNvSpPr/>
            <p:nvPr/>
          </p:nvSpPr>
          <p:spPr>
            <a:xfrm>
              <a:off x="-39792875" y="1971800"/>
              <a:ext cx="290650" cy="319025"/>
            </a:xfrm>
            <a:custGeom>
              <a:avLst/>
              <a:gdLst/>
              <a:ahLst/>
              <a:cxnLst/>
              <a:rect l="l" t="t" r="r" b="b"/>
              <a:pathLst>
                <a:path w="11626" h="12761" extrusionOk="0">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5" name="Google Shape;10815;p88"/>
          <p:cNvGrpSpPr/>
          <p:nvPr/>
        </p:nvGrpSpPr>
        <p:grpSpPr>
          <a:xfrm>
            <a:off x="1322068" y="3337731"/>
            <a:ext cx="324609" cy="374825"/>
            <a:chOff x="-39783425" y="2337925"/>
            <a:chExt cx="275700" cy="318350"/>
          </a:xfrm>
        </p:grpSpPr>
        <p:sp>
          <p:nvSpPr>
            <p:cNvPr id="10816" name="Google Shape;10816;p88"/>
            <p:cNvSpPr/>
            <p:nvPr/>
          </p:nvSpPr>
          <p:spPr>
            <a:xfrm>
              <a:off x="-39739325" y="2468600"/>
              <a:ext cx="194575" cy="148500"/>
            </a:xfrm>
            <a:custGeom>
              <a:avLst/>
              <a:gdLst/>
              <a:ahLst/>
              <a:cxnLst/>
              <a:rect l="l" t="t" r="r" b="b"/>
              <a:pathLst>
                <a:path w="7783" h="5940" extrusionOk="0">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88"/>
            <p:cNvSpPr/>
            <p:nvPr/>
          </p:nvSpPr>
          <p:spPr>
            <a:xfrm>
              <a:off x="-39783425" y="2337925"/>
              <a:ext cx="275700" cy="318350"/>
            </a:xfrm>
            <a:custGeom>
              <a:avLst/>
              <a:gdLst/>
              <a:ahLst/>
              <a:cxnLst/>
              <a:rect l="l" t="t" r="r" b="b"/>
              <a:pathLst>
                <a:path w="11028" h="12734" extrusionOk="0">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18" name="Google Shape;10818;p88"/>
          <p:cNvSpPr/>
          <p:nvPr/>
        </p:nvSpPr>
        <p:spPr>
          <a:xfrm>
            <a:off x="1296433" y="3802308"/>
            <a:ext cx="371911" cy="373265"/>
          </a:xfrm>
          <a:custGeom>
            <a:avLst/>
            <a:gdLst/>
            <a:ahLst/>
            <a:cxnLst/>
            <a:rect l="l" t="t" r="r" b="b"/>
            <a:pathLst>
              <a:path w="12635" h="12681" extrusionOk="0">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19" name="Google Shape;10819;p88"/>
          <p:cNvGrpSpPr/>
          <p:nvPr/>
        </p:nvGrpSpPr>
        <p:grpSpPr>
          <a:xfrm>
            <a:off x="3490328" y="2878839"/>
            <a:ext cx="383950" cy="372618"/>
            <a:chOff x="-37956150" y="1948175"/>
            <a:chExt cx="326100" cy="316475"/>
          </a:xfrm>
        </p:grpSpPr>
        <p:sp>
          <p:nvSpPr>
            <p:cNvPr id="10820" name="Google Shape;10820;p88"/>
            <p:cNvSpPr/>
            <p:nvPr/>
          </p:nvSpPr>
          <p:spPr>
            <a:xfrm>
              <a:off x="-37956150" y="1948175"/>
              <a:ext cx="326100" cy="316475"/>
            </a:xfrm>
            <a:custGeom>
              <a:avLst/>
              <a:gdLst/>
              <a:ahLst/>
              <a:cxnLst/>
              <a:rect l="l" t="t" r="r" b="b"/>
              <a:pathLst>
                <a:path w="13044" h="12659" extrusionOk="0">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88"/>
            <p:cNvSpPr/>
            <p:nvPr/>
          </p:nvSpPr>
          <p:spPr>
            <a:xfrm>
              <a:off x="-37729300" y="20545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88"/>
            <p:cNvSpPr/>
            <p:nvPr/>
          </p:nvSpPr>
          <p:spPr>
            <a:xfrm>
              <a:off x="-37839575" y="2058625"/>
              <a:ext cx="81950" cy="34300"/>
            </a:xfrm>
            <a:custGeom>
              <a:avLst/>
              <a:gdLst/>
              <a:ahLst/>
              <a:cxnLst/>
              <a:rect l="l" t="t" r="r" b="b"/>
              <a:pathLst>
                <a:path w="3278" h="1372" extrusionOk="0">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3" name="Google Shape;10823;p88"/>
          <p:cNvGrpSpPr/>
          <p:nvPr/>
        </p:nvGrpSpPr>
        <p:grpSpPr>
          <a:xfrm>
            <a:off x="3497847" y="3386092"/>
            <a:ext cx="375620" cy="243015"/>
            <a:chOff x="-37953000" y="2379000"/>
            <a:chExt cx="319025" cy="206400"/>
          </a:xfrm>
        </p:grpSpPr>
        <p:sp>
          <p:nvSpPr>
            <p:cNvPr id="10824" name="Google Shape;10824;p88"/>
            <p:cNvSpPr/>
            <p:nvPr/>
          </p:nvSpPr>
          <p:spPr>
            <a:xfrm>
              <a:off x="-37953000" y="2379000"/>
              <a:ext cx="319025" cy="206400"/>
            </a:xfrm>
            <a:custGeom>
              <a:avLst/>
              <a:gdLst/>
              <a:ahLst/>
              <a:cxnLst/>
              <a:rect l="l" t="t" r="r" b="b"/>
              <a:pathLst>
                <a:path w="12761" h="8256" extrusionOk="0">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88"/>
            <p:cNvSpPr/>
            <p:nvPr/>
          </p:nvSpPr>
          <p:spPr>
            <a:xfrm>
              <a:off x="-37780500" y="2419975"/>
              <a:ext cx="110300" cy="104075"/>
            </a:xfrm>
            <a:custGeom>
              <a:avLst/>
              <a:gdLst/>
              <a:ahLst/>
              <a:cxnLst/>
              <a:rect l="l" t="t" r="r" b="b"/>
              <a:pathLst>
                <a:path w="4412" h="4163" extrusionOk="0">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88"/>
            <p:cNvSpPr/>
            <p:nvPr/>
          </p:nvSpPr>
          <p:spPr>
            <a:xfrm>
              <a:off x="-37910450" y="2419975"/>
              <a:ext cx="103200" cy="21275"/>
            </a:xfrm>
            <a:custGeom>
              <a:avLst/>
              <a:gdLst/>
              <a:ahLst/>
              <a:cxnLst/>
              <a:rect l="l" t="t" r="r" b="b"/>
              <a:pathLst>
                <a:path w="4128" h="851" extrusionOk="0">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88"/>
            <p:cNvSpPr/>
            <p:nvPr/>
          </p:nvSpPr>
          <p:spPr>
            <a:xfrm>
              <a:off x="-37910450" y="2461700"/>
              <a:ext cx="103200" cy="21300"/>
            </a:xfrm>
            <a:custGeom>
              <a:avLst/>
              <a:gdLst/>
              <a:ahLst/>
              <a:cxnLst/>
              <a:rect l="l" t="t" r="r" b="b"/>
              <a:pathLst>
                <a:path w="4128" h="852" extrusionOk="0">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88"/>
            <p:cNvSpPr/>
            <p:nvPr/>
          </p:nvSpPr>
          <p:spPr>
            <a:xfrm>
              <a:off x="-37910450" y="2502675"/>
              <a:ext cx="103200" cy="22075"/>
            </a:xfrm>
            <a:custGeom>
              <a:avLst/>
              <a:gdLst/>
              <a:ahLst/>
              <a:cxnLst/>
              <a:rect l="l" t="t" r="r" b="b"/>
              <a:pathLst>
                <a:path w="4128" h="883" extrusionOk="0">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29" name="Google Shape;10829;p88"/>
          <p:cNvSpPr/>
          <p:nvPr/>
        </p:nvSpPr>
        <p:spPr>
          <a:xfrm>
            <a:off x="3490950" y="3801601"/>
            <a:ext cx="385805" cy="374678"/>
          </a:xfrm>
          <a:custGeom>
            <a:avLst/>
            <a:gdLst/>
            <a:ahLst/>
            <a:cxnLst/>
            <a:rect l="l" t="t" r="r" b="b"/>
            <a:pathLst>
              <a:path w="13107" h="12729" extrusionOk="0">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88"/>
          <p:cNvSpPr/>
          <p:nvPr/>
        </p:nvSpPr>
        <p:spPr>
          <a:xfrm>
            <a:off x="2669201" y="4273482"/>
            <a:ext cx="268977" cy="373766"/>
          </a:xfrm>
          <a:custGeom>
            <a:avLst/>
            <a:gdLst/>
            <a:ahLst/>
            <a:cxnLst/>
            <a:rect l="l" t="t" r="r" b="b"/>
            <a:pathLst>
              <a:path w="9138" h="12698" extrusionOk="0">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88"/>
          <p:cNvSpPr txBox="1">
            <a:spLocks noGrp="1"/>
          </p:cNvSpPr>
          <p:nvPr>
            <p:ph type="title" idx="4294967295"/>
          </p:nvPr>
        </p:nvSpPr>
        <p:spPr>
          <a:xfrm>
            <a:off x="849675" y="934233"/>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832" name="Google Shape;10832;p88"/>
          <p:cNvSpPr txBox="1">
            <a:spLocks noGrp="1"/>
          </p:cNvSpPr>
          <p:nvPr>
            <p:ph type="title" idx="4294967295"/>
          </p:nvPr>
        </p:nvSpPr>
        <p:spPr>
          <a:xfrm>
            <a:off x="4858400" y="934233"/>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sp>
        <p:nvSpPr>
          <p:cNvPr id="10833" name="Google Shape;10833;p88"/>
          <p:cNvSpPr/>
          <p:nvPr/>
        </p:nvSpPr>
        <p:spPr>
          <a:xfrm>
            <a:off x="4866545" y="1581240"/>
            <a:ext cx="353180" cy="314589"/>
          </a:xfrm>
          <a:custGeom>
            <a:avLst/>
            <a:gdLst/>
            <a:ahLst/>
            <a:cxnLst/>
            <a:rect l="l" t="t" r="r" b="b"/>
            <a:pathLst>
              <a:path w="11815" h="10524" extrusionOk="0">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34" name="Google Shape;10834;p88"/>
          <p:cNvGrpSpPr/>
          <p:nvPr/>
        </p:nvGrpSpPr>
        <p:grpSpPr>
          <a:xfrm>
            <a:off x="4865594" y="2008353"/>
            <a:ext cx="354107" cy="355063"/>
            <a:chOff x="-28467625" y="2331750"/>
            <a:chExt cx="296150" cy="296950"/>
          </a:xfrm>
        </p:grpSpPr>
        <p:sp>
          <p:nvSpPr>
            <p:cNvPr id="10835" name="Google Shape;10835;p88"/>
            <p:cNvSpPr/>
            <p:nvPr/>
          </p:nvSpPr>
          <p:spPr>
            <a:xfrm>
              <a:off x="-28467625" y="2331750"/>
              <a:ext cx="296150" cy="296950"/>
            </a:xfrm>
            <a:custGeom>
              <a:avLst/>
              <a:gdLst/>
              <a:ahLst/>
              <a:cxnLst/>
              <a:rect l="l" t="t" r="r" b="b"/>
              <a:pathLst>
                <a:path w="11846" h="11878" extrusionOk="0">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88"/>
            <p:cNvSpPr/>
            <p:nvPr/>
          </p:nvSpPr>
          <p:spPr>
            <a:xfrm>
              <a:off x="-28371550" y="2419175"/>
              <a:ext cx="121325" cy="121325"/>
            </a:xfrm>
            <a:custGeom>
              <a:avLst/>
              <a:gdLst/>
              <a:ahLst/>
              <a:cxnLst/>
              <a:rect l="l" t="t" r="r" b="b"/>
              <a:pathLst>
                <a:path w="4853" h="4853" extrusionOk="0">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7" name="Google Shape;10837;p88"/>
          <p:cNvGrpSpPr/>
          <p:nvPr/>
        </p:nvGrpSpPr>
        <p:grpSpPr>
          <a:xfrm>
            <a:off x="4879719" y="2451434"/>
            <a:ext cx="325858" cy="351327"/>
            <a:chOff x="-28461325" y="2701925"/>
            <a:chExt cx="272525" cy="293825"/>
          </a:xfrm>
        </p:grpSpPr>
        <p:sp>
          <p:nvSpPr>
            <p:cNvPr id="10838" name="Google Shape;10838;p88"/>
            <p:cNvSpPr/>
            <p:nvPr/>
          </p:nvSpPr>
          <p:spPr>
            <a:xfrm>
              <a:off x="-28427475" y="2789200"/>
              <a:ext cx="54375" cy="80525"/>
            </a:xfrm>
            <a:custGeom>
              <a:avLst/>
              <a:gdLst/>
              <a:ahLst/>
              <a:cxnLst/>
              <a:rect l="l" t="t" r="r" b="b"/>
              <a:pathLst>
                <a:path w="2175" h="3221" extrusionOk="0">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88"/>
            <p:cNvSpPr/>
            <p:nvPr/>
          </p:nvSpPr>
          <p:spPr>
            <a:xfrm>
              <a:off x="-28362875" y="2824025"/>
              <a:ext cx="124475" cy="103200"/>
            </a:xfrm>
            <a:custGeom>
              <a:avLst/>
              <a:gdLst/>
              <a:ahLst/>
              <a:cxnLst/>
              <a:rect l="l" t="t" r="r" b="b"/>
              <a:pathLst>
                <a:path w="4979" h="4128" extrusionOk="0">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88"/>
            <p:cNvSpPr/>
            <p:nvPr/>
          </p:nvSpPr>
          <p:spPr>
            <a:xfrm>
              <a:off x="-28461325" y="2701925"/>
              <a:ext cx="272525" cy="293825"/>
            </a:xfrm>
            <a:custGeom>
              <a:avLst/>
              <a:gdLst/>
              <a:ahLst/>
              <a:cxnLst/>
              <a:rect l="l" t="t" r="r" b="b"/>
              <a:pathLst>
                <a:path w="10901" h="11753" extrusionOk="0">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1" name="Google Shape;10841;p88"/>
          <p:cNvGrpSpPr/>
          <p:nvPr/>
        </p:nvGrpSpPr>
        <p:grpSpPr>
          <a:xfrm>
            <a:off x="7103910" y="1625071"/>
            <a:ext cx="354107" cy="226974"/>
            <a:chOff x="-26585200" y="2025375"/>
            <a:chExt cx="296150" cy="189825"/>
          </a:xfrm>
        </p:grpSpPr>
        <p:sp>
          <p:nvSpPr>
            <p:cNvPr id="10842" name="Google Shape;10842;p88"/>
            <p:cNvSpPr/>
            <p:nvPr/>
          </p:nvSpPr>
          <p:spPr>
            <a:xfrm>
              <a:off x="-26340250" y="2127750"/>
              <a:ext cx="51200" cy="70125"/>
            </a:xfrm>
            <a:custGeom>
              <a:avLst/>
              <a:gdLst/>
              <a:ahLst/>
              <a:cxnLst/>
              <a:rect l="l" t="t" r="r" b="b"/>
              <a:pathLst>
                <a:path w="2048" h="2805" extrusionOk="0">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88"/>
            <p:cNvSpPr/>
            <p:nvPr/>
          </p:nvSpPr>
          <p:spPr>
            <a:xfrm>
              <a:off x="-26585200" y="2025375"/>
              <a:ext cx="295375" cy="189825"/>
            </a:xfrm>
            <a:custGeom>
              <a:avLst/>
              <a:gdLst/>
              <a:ahLst/>
              <a:cxnLst/>
              <a:rect l="l" t="t" r="r" b="b"/>
              <a:pathLst>
                <a:path w="11815" h="7593" extrusionOk="0">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88"/>
            <p:cNvSpPr/>
            <p:nvPr/>
          </p:nvSpPr>
          <p:spPr>
            <a:xfrm>
              <a:off x="-26480450" y="2093100"/>
              <a:ext cx="18125" cy="18150"/>
            </a:xfrm>
            <a:custGeom>
              <a:avLst/>
              <a:gdLst/>
              <a:ahLst/>
              <a:cxnLst/>
              <a:rect l="l" t="t" r="r" b="b"/>
              <a:pathLst>
                <a:path w="725" h="726" extrusionOk="0">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88"/>
            <p:cNvSpPr/>
            <p:nvPr/>
          </p:nvSpPr>
          <p:spPr>
            <a:xfrm>
              <a:off x="-26480450" y="212775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88"/>
            <p:cNvSpPr/>
            <p:nvPr/>
          </p:nvSpPr>
          <p:spPr>
            <a:xfrm>
              <a:off x="-26480450" y="21624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7" name="Google Shape;10847;p88"/>
          <p:cNvGrpSpPr/>
          <p:nvPr/>
        </p:nvGrpSpPr>
        <p:grpSpPr>
          <a:xfrm>
            <a:off x="7104373" y="2009294"/>
            <a:ext cx="353180" cy="353180"/>
            <a:chOff x="-26584425" y="2340425"/>
            <a:chExt cx="295375" cy="295375"/>
          </a:xfrm>
        </p:grpSpPr>
        <p:sp>
          <p:nvSpPr>
            <p:cNvPr id="10848" name="Google Shape;10848;p88"/>
            <p:cNvSpPr/>
            <p:nvPr/>
          </p:nvSpPr>
          <p:spPr>
            <a:xfrm>
              <a:off x="-26462350" y="2463275"/>
              <a:ext cx="51225" cy="51225"/>
            </a:xfrm>
            <a:custGeom>
              <a:avLst/>
              <a:gdLst/>
              <a:ahLst/>
              <a:cxnLst/>
              <a:rect l="l" t="t" r="r" b="b"/>
              <a:pathLst>
                <a:path w="2049" h="2049" extrusionOk="0">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88"/>
            <p:cNvSpPr/>
            <p:nvPr/>
          </p:nvSpPr>
          <p:spPr>
            <a:xfrm>
              <a:off x="-26500150" y="2376650"/>
              <a:ext cx="121325" cy="75175"/>
            </a:xfrm>
            <a:custGeom>
              <a:avLst/>
              <a:gdLst/>
              <a:ahLst/>
              <a:cxnLst/>
              <a:rect l="l" t="t" r="r" b="b"/>
              <a:pathLst>
                <a:path w="4853" h="3007" extrusionOk="0">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88"/>
            <p:cNvSpPr/>
            <p:nvPr/>
          </p:nvSpPr>
          <p:spPr>
            <a:xfrm>
              <a:off x="-26549775" y="2480750"/>
              <a:ext cx="95325" cy="105425"/>
            </a:xfrm>
            <a:custGeom>
              <a:avLst/>
              <a:gdLst/>
              <a:ahLst/>
              <a:cxnLst/>
              <a:rect l="l" t="t" r="r" b="b"/>
              <a:pathLst>
                <a:path w="3813" h="4217" extrusionOk="0">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88"/>
            <p:cNvSpPr/>
            <p:nvPr/>
          </p:nvSpPr>
          <p:spPr>
            <a:xfrm>
              <a:off x="-26421375" y="2481400"/>
              <a:ext cx="96900" cy="104000"/>
            </a:xfrm>
            <a:custGeom>
              <a:avLst/>
              <a:gdLst/>
              <a:ahLst/>
              <a:cxnLst/>
              <a:rect l="l" t="t" r="r" b="b"/>
              <a:pathLst>
                <a:path w="3876" h="4160" extrusionOk="0">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88"/>
            <p:cNvSpPr/>
            <p:nvPr/>
          </p:nvSpPr>
          <p:spPr>
            <a:xfrm>
              <a:off x="-26584425" y="2340425"/>
              <a:ext cx="295375" cy="295375"/>
            </a:xfrm>
            <a:custGeom>
              <a:avLst/>
              <a:gdLst/>
              <a:ahLst/>
              <a:cxnLst/>
              <a:rect l="l" t="t" r="r" b="b"/>
              <a:pathLst>
                <a:path w="11815" h="11815" extrusionOk="0">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3" name="Google Shape;10853;p88"/>
          <p:cNvGrpSpPr/>
          <p:nvPr/>
        </p:nvGrpSpPr>
        <p:grpSpPr>
          <a:xfrm>
            <a:off x="7099202" y="2450388"/>
            <a:ext cx="363523" cy="353419"/>
            <a:chOff x="-26585200" y="2710400"/>
            <a:chExt cx="304025" cy="295575"/>
          </a:xfrm>
        </p:grpSpPr>
        <p:sp>
          <p:nvSpPr>
            <p:cNvPr id="10854" name="Google Shape;10854;p88"/>
            <p:cNvSpPr/>
            <p:nvPr/>
          </p:nvSpPr>
          <p:spPr>
            <a:xfrm>
              <a:off x="-26585200" y="2710400"/>
              <a:ext cx="304025" cy="295575"/>
            </a:xfrm>
            <a:custGeom>
              <a:avLst/>
              <a:gdLst/>
              <a:ahLst/>
              <a:cxnLst/>
              <a:rect l="l" t="t" r="r" b="b"/>
              <a:pathLst>
                <a:path w="12161" h="11823" extrusionOk="0">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88"/>
            <p:cNvSpPr/>
            <p:nvPr/>
          </p:nvSpPr>
          <p:spPr>
            <a:xfrm>
              <a:off x="-26495425" y="2801375"/>
              <a:ext cx="118175" cy="113250"/>
            </a:xfrm>
            <a:custGeom>
              <a:avLst/>
              <a:gdLst/>
              <a:ahLst/>
              <a:cxnLst/>
              <a:rect l="l" t="t" r="r" b="b"/>
              <a:pathLst>
                <a:path w="4727" h="4530" extrusionOk="0">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88"/>
            <p:cNvSpPr/>
            <p:nvPr/>
          </p:nvSpPr>
          <p:spPr>
            <a:xfrm>
              <a:off x="-26375700" y="29563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88"/>
            <p:cNvSpPr/>
            <p:nvPr/>
          </p:nvSpPr>
          <p:spPr>
            <a:xfrm>
              <a:off x="-26339475" y="2920100"/>
              <a:ext cx="18150" cy="18150"/>
            </a:xfrm>
            <a:custGeom>
              <a:avLst/>
              <a:gdLst/>
              <a:ahLst/>
              <a:cxnLst/>
              <a:rect l="l" t="t" r="r" b="b"/>
              <a:pathLst>
                <a:path w="726" h="726" extrusionOk="0">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88"/>
            <p:cNvSpPr/>
            <p:nvPr/>
          </p:nvSpPr>
          <p:spPr>
            <a:xfrm>
              <a:off x="-26363900" y="2895675"/>
              <a:ext cx="17350" cy="17375"/>
            </a:xfrm>
            <a:custGeom>
              <a:avLst/>
              <a:gdLst/>
              <a:ahLst/>
              <a:cxnLst/>
              <a:rect l="l" t="t" r="r" b="b"/>
              <a:pathLst>
                <a:path w="694" h="695" extrusionOk="0">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88"/>
            <p:cNvSpPr/>
            <p:nvPr/>
          </p:nvSpPr>
          <p:spPr>
            <a:xfrm>
              <a:off x="-26369400" y="29256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88"/>
            <p:cNvSpPr/>
            <p:nvPr/>
          </p:nvSpPr>
          <p:spPr>
            <a:xfrm>
              <a:off x="-26400125" y="2932125"/>
              <a:ext cx="17350" cy="17150"/>
            </a:xfrm>
            <a:custGeom>
              <a:avLst/>
              <a:gdLst/>
              <a:ahLst/>
              <a:cxnLst/>
              <a:rect l="l" t="t" r="r" b="b"/>
              <a:pathLst>
                <a:path w="694" h="686" extrusionOk="0">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88"/>
            <p:cNvSpPr/>
            <p:nvPr/>
          </p:nvSpPr>
          <p:spPr>
            <a:xfrm>
              <a:off x="-26528500" y="28043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88"/>
            <p:cNvSpPr/>
            <p:nvPr/>
          </p:nvSpPr>
          <p:spPr>
            <a:xfrm>
              <a:off x="-26490700" y="2768100"/>
              <a:ext cx="17350" cy="17150"/>
            </a:xfrm>
            <a:custGeom>
              <a:avLst/>
              <a:gdLst/>
              <a:ahLst/>
              <a:cxnLst/>
              <a:rect l="l" t="t" r="r" b="b"/>
              <a:pathLst>
                <a:path w="694" h="686" extrusionOk="0">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88"/>
            <p:cNvSpPr/>
            <p:nvPr/>
          </p:nvSpPr>
          <p:spPr>
            <a:xfrm>
              <a:off x="-26515100" y="2742900"/>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88"/>
            <p:cNvSpPr/>
            <p:nvPr/>
          </p:nvSpPr>
          <p:spPr>
            <a:xfrm>
              <a:off x="-26522200" y="2774400"/>
              <a:ext cx="17350" cy="15975"/>
            </a:xfrm>
            <a:custGeom>
              <a:avLst/>
              <a:gdLst/>
              <a:ahLst/>
              <a:cxnLst/>
              <a:rect l="l" t="t" r="r" b="b"/>
              <a:pathLst>
                <a:path w="694" h="639" extrusionOk="0">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88"/>
            <p:cNvSpPr/>
            <p:nvPr/>
          </p:nvSpPr>
          <p:spPr>
            <a:xfrm>
              <a:off x="-26552925" y="2779125"/>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6" name="Google Shape;10866;p88"/>
          <p:cNvGrpSpPr/>
          <p:nvPr/>
        </p:nvGrpSpPr>
        <p:grpSpPr>
          <a:xfrm>
            <a:off x="5754337" y="2891866"/>
            <a:ext cx="354136" cy="353210"/>
            <a:chOff x="-24709875" y="1970225"/>
            <a:chExt cx="296175" cy="295400"/>
          </a:xfrm>
        </p:grpSpPr>
        <p:sp>
          <p:nvSpPr>
            <p:cNvPr id="10867" name="Google Shape;10867;p88"/>
            <p:cNvSpPr/>
            <p:nvPr/>
          </p:nvSpPr>
          <p:spPr>
            <a:xfrm>
              <a:off x="-24709875" y="1970225"/>
              <a:ext cx="296175" cy="295400"/>
            </a:xfrm>
            <a:custGeom>
              <a:avLst/>
              <a:gdLst/>
              <a:ahLst/>
              <a:cxnLst/>
              <a:rect l="l" t="t" r="r" b="b"/>
              <a:pathLst>
                <a:path w="11847" h="11816" extrusionOk="0">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88"/>
            <p:cNvSpPr/>
            <p:nvPr/>
          </p:nvSpPr>
          <p:spPr>
            <a:xfrm>
              <a:off x="-24639775" y="209232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9" name="Google Shape;10869;p88"/>
          <p:cNvGrpSpPr/>
          <p:nvPr/>
        </p:nvGrpSpPr>
        <p:grpSpPr>
          <a:xfrm>
            <a:off x="5786352" y="3338744"/>
            <a:ext cx="290107" cy="354107"/>
            <a:chOff x="-24683100" y="2340425"/>
            <a:chExt cx="242625" cy="296150"/>
          </a:xfrm>
        </p:grpSpPr>
        <p:sp>
          <p:nvSpPr>
            <p:cNvPr id="10870" name="Google Shape;10870;p88"/>
            <p:cNvSpPr/>
            <p:nvPr/>
          </p:nvSpPr>
          <p:spPr>
            <a:xfrm>
              <a:off x="-24683100" y="2392400"/>
              <a:ext cx="104000" cy="244175"/>
            </a:xfrm>
            <a:custGeom>
              <a:avLst/>
              <a:gdLst/>
              <a:ahLst/>
              <a:cxnLst/>
              <a:rect l="l" t="t" r="r" b="b"/>
              <a:pathLst>
                <a:path w="4160" h="9767" extrusionOk="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88"/>
            <p:cNvSpPr/>
            <p:nvPr/>
          </p:nvSpPr>
          <p:spPr>
            <a:xfrm>
              <a:off x="-24649225" y="2541250"/>
              <a:ext cx="26800" cy="60675"/>
            </a:xfrm>
            <a:custGeom>
              <a:avLst/>
              <a:gdLst/>
              <a:ahLst/>
              <a:cxnLst/>
              <a:rect l="l" t="t" r="r" b="b"/>
              <a:pathLst>
                <a:path w="1072" h="2427" extrusionOk="0">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88"/>
            <p:cNvSpPr/>
            <p:nvPr/>
          </p:nvSpPr>
          <p:spPr>
            <a:xfrm>
              <a:off x="-24544475" y="2340425"/>
              <a:ext cx="104000" cy="244175"/>
            </a:xfrm>
            <a:custGeom>
              <a:avLst/>
              <a:gdLst/>
              <a:ahLst/>
              <a:cxnLst/>
              <a:rect l="l" t="t" r="r" b="b"/>
              <a:pathLst>
                <a:path w="4160" h="9767" extrusionOk="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88"/>
            <p:cNvSpPr/>
            <p:nvPr/>
          </p:nvSpPr>
          <p:spPr>
            <a:xfrm>
              <a:off x="-24501150" y="2375075"/>
              <a:ext cx="26800" cy="60675"/>
            </a:xfrm>
            <a:custGeom>
              <a:avLst/>
              <a:gdLst/>
              <a:ahLst/>
              <a:cxnLst/>
              <a:rect l="l" t="t" r="r" b="b"/>
              <a:pathLst>
                <a:path w="1072" h="2427" extrusionOk="0">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74" name="Google Shape;10874;p88"/>
          <p:cNvSpPr/>
          <p:nvPr/>
        </p:nvSpPr>
        <p:spPr>
          <a:xfrm>
            <a:off x="5786789" y="3779910"/>
            <a:ext cx="290077" cy="354136"/>
          </a:xfrm>
          <a:custGeom>
            <a:avLst/>
            <a:gdLst/>
            <a:ahLst/>
            <a:cxnLst/>
            <a:rect l="l" t="t" r="r" b="b"/>
            <a:pathLst>
              <a:path w="9704" h="11847" extrusionOk="0">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75" name="Google Shape;10875;p88"/>
          <p:cNvGrpSpPr/>
          <p:nvPr/>
        </p:nvGrpSpPr>
        <p:grpSpPr>
          <a:xfrm>
            <a:off x="7992594" y="2891866"/>
            <a:ext cx="360713" cy="353210"/>
            <a:chOff x="-22881800" y="1971800"/>
            <a:chExt cx="301675" cy="295400"/>
          </a:xfrm>
        </p:grpSpPr>
        <p:sp>
          <p:nvSpPr>
            <p:cNvPr id="10876" name="Google Shape;10876;p88"/>
            <p:cNvSpPr/>
            <p:nvPr/>
          </p:nvSpPr>
          <p:spPr>
            <a:xfrm>
              <a:off x="-22773100" y="2041900"/>
              <a:ext cx="86650" cy="86675"/>
            </a:xfrm>
            <a:custGeom>
              <a:avLst/>
              <a:gdLst/>
              <a:ahLst/>
              <a:cxnLst/>
              <a:rect l="l" t="t" r="r" b="b"/>
              <a:pathLst>
                <a:path w="3466" h="3467" extrusionOk="0">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88"/>
            <p:cNvSpPr/>
            <p:nvPr/>
          </p:nvSpPr>
          <p:spPr>
            <a:xfrm>
              <a:off x="-22737675" y="2145075"/>
              <a:ext cx="51225" cy="51225"/>
            </a:xfrm>
            <a:custGeom>
              <a:avLst/>
              <a:gdLst/>
              <a:ahLst/>
              <a:cxnLst/>
              <a:rect l="l" t="t" r="r" b="b"/>
              <a:pathLst>
                <a:path w="2049" h="2049" extrusionOk="0">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88"/>
            <p:cNvSpPr/>
            <p:nvPr/>
          </p:nvSpPr>
          <p:spPr>
            <a:xfrm>
              <a:off x="-22807775" y="21104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88"/>
            <p:cNvSpPr/>
            <p:nvPr/>
          </p:nvSpPr>
          <p:spPr>
            <a:xfrm>
              <a:off x="-22773100" y="2163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88"/>
            <p:cNvSpPr/>
            <p:nvPr/>
          </p:nvSpPr>
          <p:spPr>
            <a:xfrm>
              <a:off x="-22669150" y="21104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88"/>
            <p:cNvSpPr/>
            <p:nvPr/>
          </p:nvSpPr>
          <p:spPr>
            <a:xfrm>
              <a:off x="-22881800" y="1971800"/>
              <a:ext cx="301675" cy="295400"/>
            </a:xfrm>
            <a:custGeom>
              <a:avLst/>
              <a:gdLst/>
              <a:ahLst/>
              <a:cxnLst/>
              <a:rect l="l" t="t" r="r" b="b"/>
              <a:pathLst>
                <a:path w="12067" h="11816" extrusionOk="0">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82" name="Google Shape;10882;p88"/>
          <p:cNvSpPr/>
          <p:nvPr/>
        </p:nvSpPr>
        <p:spPr>
          <a:xfrm>
            <a:off x="5326091" y="1561466"/>
            <a:ext cx="314589" cy="354136"/>
          </a:xfrm>
          <a:custGeom>
            <a:avLst/>
            <a:gdLst/>
            <a:ahLst/>
            <a:cxnLst/>
            <a:rect l="l" t="t" r="r" b="b"/>
            <a:pathLst>
              <a:path w="10524" h="11847" extrusionOk="0">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88"/>
          <p:cNvSpPr/>
          <p:nvPr/>
        </p:nvSpPr>
        <p:spPr>
          <a:xfrm>
            <a:off x="5304434" y="2008907"/>
            <a:ext cx="357903" cy="353897"/>
          </a:xfrm>
          <a:custGeom>
            <a:avLst/>
            <a:gdLst/>
            <a:ahLst/>
            <a:cxnLst/>
            <a:rect l="l" t="t" r="r" b="b"/>
            <a:pathLst>
              <a:path w="11973" h="11839" extrusionOk="0">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84" name="Google Shape;10884;p88"/>
          <p:cNvGrpSpPr/>
          <p:nvPr/>
        </p:nvGrpSpPr>
        <p:grpSpPr>
          <a:xfrm>
            <a:off x="5368939" y="2450029"/>
            <a:ext cx="227930" cy="354136"/>
            <a:chOff x="-28043900" y="2701925"/>
            <a:chExt cx="190625" cy="296175"/>
          </a:xfrm>
        </p:grpSpPr>
        <p:sp>
          <p:nvSpPr>
            <p:cNvPr id="10885" name="Google Shape;10885;p88"/>
            <p:cNvSpPr/>
            <p:nvPr/>
          </p:nvSpPr>
          <p:spPr>
            <a:xfrm>
              <a:off x="-28043900" y="2701925"/>
              <a:ext cx="190625" cy="296175"/>
            </a:xfrm>
            <a:custGeom>
              <a:avLst/>
              <a:gdLst/>
              <a:ahLst/>
              <a:cxnLst/>
              <a:rect l="l" t="t" r="r" b="b"/>
              <a:pathLst>
                <a:path w="7625" h="11847" extrusionOk="0">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88"/>
            <p:cNvSpPr/>
            <p:nvPr/>
          </p:nvSpPr>
          <p:spPr>
            <a:xfrm>
              <a:off x="-27976950" y="29106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88"/>
            <p:cNvSpPr/>
            <p:nvPr/>
          </p:nvSpPr>
          <p:spPr>
            <a:xfrm>
              <a:off x="-27924175" y="29279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88"/>
            <p:cNvSpPr/>
            <p:nvPr/>
          </p:nvSpPr>
          <p:spPr>
            <a:xfrm>
              <a:off x="-27976950" y="2946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88"/>
            <p:cNvSpPr/>
            <p:nvPr/>
          </p:nvSpPr>
          <p:spPr>
            <a:xfrm>
              <a:off x="-28010800" y="2893325"/>
              <a:ext cx="17350" cy="18150"/>
            </a:xfrm>
            <a:custGeom>
              <a:avLst/>
              <a:gdLst/>
              <a:ahLst/>
              <a:cxnLst/>
              <a:rect l="l" t="t" r="r" b="b"/>
              <a:pathLst>
                <a:path w="694" h="726" extrusionOk="0">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0" name="Google Shape;10890;p88"/>
          <p:cNvGrpSpPr/>
          <p:nvPr/>
        </p:nvGrpSpPr>
        <p:grpSpPr>
          <a:xfrm>
            <a:off x="7541805" y="1561968"/>
            <a:ext cx="354136" cy="353180"/>
            <a:chOff x="-26215025" y="1971025"/>
            <a:chExt cx="296175" cy="295375"/>
          </a:xfrm>
        </p:grpSpPr>
        <p:sp>
          <p:nvSpPr>
            <p:cNvPr id="10891" name="Google Shape;10891;p88"/>
            <p:cNvSpPr/>
            <p:nvPr/>
          </p:nvSpPr>
          <p:spPr>
            <a:xfrm>
              <a:off x="-26092950" y="1971025"/>
              <a:ext cx="51225" cy="225275"/>
            </a:xfrm>
            <a:custGeom>
              <a:avLst/>
              <a:gdLst/>
              <a:ahLst/>
              <a:cxnLst/>
              <a:rect l="l" t="t" r="r" b="b"/>
              <a:pathLst>
                <a:path w="2049" h="9011" extrusionOk="0">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88"/>
            <p:cNvSpPr/>
            <p:nvPr/>
          </p:nvSpPr>
          <p:spPr>
            <a:xfrm>
              <a:off x="-26179575"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88"/>
            <p:cNvSpPr/>
            <p:nvPr/>
          </p:nvSpPr>
          <p:spPr>
            <a:xfrm>
              <a:off x="-26163050" y="2178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88"/>
            <p:cNvSpPr/>
            <p:nvPr/>
          </p:nvSpPr>
          <p:spPr>
            <a:xfrm>
              <a:off x="-26145725"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88"/>
            <p:cNvSpPr/>
            <p:nvPr/>
          </p:nvSpPr>
          <p:spPr>
            <a:xfrm>
              <a:off x="-25988975" y="217895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88"/>
            <p:cNvSpPr/>
            <p:nvPr/>
          </p:nvSpPr>
          <p:spPr>
            <a:xfrm>
              <a:off x="-260063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88"/>
            <p:cNvSpPr/>
            <p:nvPr/>
          </p:nvSpPr>
          <p:spPr>
            <a:xfrm>
              <a:off x="-25972450"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88"/>
            <p:cNvSpPr/>
            <p:nvPr/>
          </p:nvSpPr>
          <p:spPr>
            <a:xfrm>
              <a:off x="-26215025" y="2108850"/>
              <a:ext cx="296175" cy="157550"/>
            </a:xfrm>
            <a:custGeom>
              <a:avLst/>
              <a:gdLst/>
              <a:ahLst/>
              <a:cxnLst/>
              <a:rect l="l" t="t" r="r" b="b"/>
              <a:pathLst>
                <a:path w="11847" h="6302" extrusionOk="0">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9" name="Google Shape;10899;p88"/>
          <p:cNvGrpSpPr/>
          <p:nvPr/>
        </p:nvGrpSpPr>
        <p:grpSpPr>
          <a:xfrm>
            <a:off x="7541327" y="2009758"/>
            <a:ext cx="355093" cy="352253"/>
            <a:chOff x="-26215825" y="2341200"/>
            <a:chExt cx="296975" cy="294600"/>
          </a:xfrm>
        </p:grpSpPr>
        <p:sp>
          <p:nvSpPr>
            <p:cNvPr id="10900" name="Google Shape;10900;p88"/>
            <p:cNvSpPr/>
            <p:nvPr/>
          </p:nvSpPr>
          <p:spPr>
            <a:xfrm>
              <a:off x="-26215025" y="2463275"/>
              <a:ext cx="296175" cy="172525"/>
            </a:xfrm>
            <a:custGeom>
              <a:avLst/>
              <a:gdLst/>
              <a:ahLst/>
              <a:cxnLst/>
              <a:rect l="l" t="t" r="r" b="b"/>
              <a:pathLst>
                <a:path w="11847" h="6901" extrusionOk="0">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88"/>
            <p:cNvSpPr/>
            <p:nvPr/>
          </p:nvSpPr>
          <p:spPr>
            <a:xfrm>
              <a:off x="-26215825" y="2341200"/>
              <a:ext cx="296975" cy="119750"/>
            </a:xfrm>
            <a:custGeom>
              <a:avLst/>
              <a:gdLst/>
              <a:ahLst/>
              <a:cxnLst/>
              <a:rect l="l" t="t" r="r" b="b"/>
              <a:pathLst>
                <a:path w="11879" h="4790" extrusionOk="0">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2" name="Google Shape;10902;p88"/>
          <p:cNvGrpSpPr/>
          <p:nvPr/>
        </p:nvGrpSpPr>
        <p:grpSpPr>
          <a:xfrm>
            <a:off x="7573357" y="2450508"/>
            <a:ext cx="291033" cy="353180"/>
            <a:chOff x="-26179575" y="2710600"/>
            <a:chExt cx="243400" cy="295375"/>
          </a:xfrm>
        </p:grpSpPr>
        <p:sp>
          <p:nvSpPr>
            <p:cNvPr id="10903" name="Google Shape;10903;p88"/>
            <p:cNvSpPr/>
            <p:nvPr/>
          </p:nvSpPr>
          <p:spPr>
            <a:xfrm>
              <a:off x="-26179575" y="2710600"/>
              <a:ext cx="243400" cy="295375"/>
            </a:xfrm>
            <a:custGeom>
              <a:avLst/>
              <a:gdLst/>
              <a:ahLst/>
              <a:cxnLst/>
              <a:rect l="l" t="t" r="r" b="b"/>
              <a:pathLst>
                <a:path w="9736" h="11815" extrusionOk="0">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88"/>
            <p:cNvSpPr/>
            <p:nvPr/>
          </p:nvSpPr>
          <p:spPr>
            <a:xfrm>
              <a:off x="-26092950" y="2797225"/>
              <a:ext cx="120525" cy="121325"/>
            </a:xfrm>
            <a:custGeom>
              <a:avLst/>
              <a:gdLst/>
              <a:ahLst/>
              <a:cxnLst/>
              <a:rect l="l" t="t" r="r" b="b"/>
              <a:pathLst>
                <a:path w="4821" h="4853" extrusionOk="0">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88"/>
            <p:cNvSpPr/>
            <p:nvPr/>
          </p:nvSpPr>
          <p:spPr>
            <a:xfrm>
              <a:off x="-26094525" y="2954750"/>
              <a:ext cx="122100" cy="17350"/>
            </a:xfrm>
            <a:custGeom>
              <a:avLst/>
              <a:gdLst/>
              <a:ahLst/>
              <a:cxnLst/>
              <a:rect l="l" t="t" r="r" b="b"/>
              <a:pathLst>
                <a:path w="4884" h="694" extrusionOk="0">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6" name="Google Shape;10906;p88"/>
          <p:cNvGrpSpPr/>
          <p:nvPr/>
        </p:nvGrpSpPr>
        <p:grpSpPr>
          <a:xfrm>
            <a:off x="6212417" y="2891881"/>
            <a:ext cx="337187" cy="353180"/>
            <a:chOff x="-24328675" y="1971025"/>
            <a:chExt cx="282000" cy="295375"/>
          </a:xfrm>
        </p:grpSpPr>
        <p:sp>
          <p:nvSpPr>
            <p:cNvPr id="10907" name="Google Shape;10907;p88"/>
            <p:cNvSpPr/>
            <p:nvPr/>
          </p:nvSpPr>
          <p:spPr>
            <a:xfrm>
              <a:off x="-24217625" y="2092325"/>
              <a:ext cx="52025" cy="51200"/>
            </a:xfrm>
            <a:custGeom>
              <a:avLst/>
              <a:gdLst/>
              <a:ahLst/>
              <a:cxnLst/>
              <a:rect l="l" t="t" r="r" b="b"/>
              <a:pathLst>
                <a:path w="2081" h="2048" extrusionOk="0">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88"/>
            <p:cNvSpPr/>
            <p:nvPr/>
          </p:nvSpPr>
          <p:spPr>
            <a:xfrm>
              <a:off x="-24328675" y="1971025"/>
              <a:ext cx="282000" cy="295375"/>
            </a:xfrm>
            <a:custGeom>
              <a:avLst/>
              <a:gdLst/>
              <a:ahLst/>
              <a:cxnLst/>
              <a:rect l="l" t="t" r="r" b="b"/>
              <a:pathLst>
                <a:path w="11280" h="11815" extrusionOk="0">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9" name="Google Shape;10909;p88"/>
          <p:cNvGrpSpPr/>
          <p:nvPr/>
        </p:nvGrpSpPr>
        <p:grpSpPr>
          <a:xfrm>
            <a:off x="6214778" y="3339207"/>
            <a:ext cx="332464" cy="353180"/>
            <a:chOff x="-24330250" y="2340425"/>
            <a:chExt cx="278050" cy="295375"/>
          </a:xfrm>
        </p:grpSpPr>
        <p:sp>
          <p:nvSpPr>
            <p:cNvPr id="10910" name="Google Shape;10910;p88"/>
            <p:cNvSpPr/>
            <p:nvPr/>
          </p:nvSpPr>
          <p:spPr>
            <a:xfrm>
              <a:off x="-24330250" y="2340425"/>
              <a:ext cx="278050" cy="295375"/>
            </a:xfrm>
            <a:custGeom>
              <a:avLst/>
              <a:gdLst/>
              <a:ahLst/>
              <a:cxnLst/>
              <a:rect l="l" t="t" r="r" b="b"/>
              <a:pathLst>
                <a:path w="11122" h="11815" extrusionOk="0">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88"/>
            <p:cNvSpPr/>
            <p:nvPr/>
          </p:nvSpPr>
          <p:spPr>
            <a:xfrm>
              <a:off x="-24225500" y="2375850"/>
              <a:ext cx="68550" cy="34700"/>
            </a:xfrm>
            <a:custGeom>
              <a:avLst/>
              <a:gdLst/>
              <a:ahLst/>
              <a:cxnLst/>
              <a:rect l="l" t="t" r="r" b="b"/>
              <a:pathLst>
                <a:path w="2742" h="1388" extrusionOk="0">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88"/>
            <p:cNvSpPr/>
            <p:nvPr/>
          </p:nvSpPr>
          <p:spPr>
            <a:xfrm>
              <a:off x="-24260925" y="2462500"/>
              <a:ext cx="138650" cy="17350"/>
            </a:xfrm>
            <a:custGeom>
              <a:avLst/>
              <a:gdLst/>
              <a:ahLst/>
              <a:cxnLst/>
              <a:rect l="l" t="t" r="r" b="b"/>
              <a:pathLst>
                <a:path w="5546" h="694" extrusionOk="0">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88"/>
            <p:cNvSpPr/>
            <p:nvPr/>
          </p:nvSpPr>
          <p:spPr>
            <a:xfrm>
              <a:off x="-24260150" y="2515275"/>
              <a:ext cx="43350" cy="18125"/>
            </a:xfrm>
            <a:custGeom>
              <a:avLst/>
              <a:gdLst/>
              <a:ahLst/>
              <a:cxnLst/>
              <a:rect l="l" t="t" r="r" b="b"/>
              <a:pathLst>
                <a:path w="1734" h="725" extrusionOk="0">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88"/>
            <p:cNvSpPr/>
            <p:nvPr/>
          </p:nvSpPr>
          <p:spPr>
            <a:xfrm>
              <a:off x="-24260925" y="2549925"/>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88"/>
            <p:cNvSpPr/>
            <p:nvPr/>
          </p:nvSpPr>
          <p:spPr>
            <a:xfrm>
              <a:off x="-24165625" y="2515275"/>
              <a:ext cx="43350" cy="18125"/>
            </a:xfrm>
            <a:custGeom>
              <a:avLst/>
              <a:gdLst/>
              <a:ahLst/>
              <a:cxnLst/>
              <a:rect l="l" t="t" r="r" b="b"/>
              <a:pathLst>
                <a:path w="1734" h="725" extrusionOk="0">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88"/>
            <p:cNvSpPr/>
            <p:nvPr/>
          </p:nvSpPr>
          <p:spPr>
            <a:xfrm>
              <a:off x="-24157750" y="25499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7" name="Google Shape;10917;p88"/>
          <p:cNvGrpSpPr/>
          <p:nvPr/>
        </p:nvGrpSpPr>
        <p:grpSpPr>
          <a:xfrm>
            <a:off x="6204420" y="3780420"/>
            <a:ext cx="353180" cy="353180"/>
            <a:chOff x="-24338900" y="2710600"/>
            <a:chExt cx="295375" cy="295375"/>
          </a:xfrm>
        </p:grpSpPr>
        <p:sp>
          <p:nvSpPr>
            <p:cNvPr id="10918" name="Google Shape;10918;p88"/>
            <p:cNvSpPr/>
            <p:nvPr/>
          </p:nvSpPr>
          <p:spPr>
            <a:xfrm>
              <a:off x="-24250700" y="2816925"/>
              <a:ext cx="123675" cy="103200"/>
            </a:xfrm>
            <a:custGeom>
              <a:avLst/>
              <a:gdLst/>
              <a:ahLst/>
              <a:cxnLst/>
              <a:rect l="l" t="t" r="r" b="b"/>
              <a:pathLst>
                <a:path w="4947" h="4128" extrusionOk="0">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88"/>
            <p:cNvSpPr/>
            <p:nvPr/>
          </p:nvSpPr>
          <p:spPr>
            <a:xfrm>
              <a:off x="-24338900" y="2710600"/>
              <a:ext cx="295375" cy="295375"/>
            </a:xfrm>
            <a:custGeom>
              <a:avLst/>
              <a:gdLst/>
              <a:ahLst/>
              <a:cxnLst/>
              <a:rect l="l" t="t" r="r" b="b"/>
              <a:pathLst>
                <a:path w="11815" h="11815" extrusionOk="0">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0" name="Google Shape;10920;p88"/>
          <p:cNvGrpSpPr/>
          <p:nvPr/>
        </p:nvGrpSpPr>
        <p:grpSpPr>
          <a:xfrm>
            <a:off x="7995419" y="3339805"/>
            <a:ext cx="355063" cy="351984"/>
            <a:chOff x="-22859750" y="2335900"/>
            <a:chExt cx="296950" cy="294375"/>
          </a:xfrm>
        </p:grpSpPr>
        <p:sp>
          <p:nvSpPr>
            <p:cNvPr id="10921" name="Google Shape;10921;p88"/>
            <p:cNvSpPr/>
            <p:nvPr/>
          </p:nvSpPr>
          <p:spPr>
            <a:xfrm>
              <a:off x="-22859750" y="2335900"/>
              <a:ext cx="296950" cy="294375"/>
            </a:xfrm>
            <a:custGeom>
              <a:avLst/>
              <a:gdLst/>
              <a:ahLst/>
              <a:cxnLst/>
              <a:rect l="l" t="t" r="r" b="b"/>
              <a:pathLst>
                <a:path w="11878" h="11775" extrusionOk="0">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88"/>
            <p:cNvSpPr/>
            <p:nvPr/>
          </p:nvSpPr>
          <p:spPr>
            <a:xfrm>
              <a:off x="-22685675" y="2408150"/>
              <a:ext cx="27575" cy="66175"/>
            </a:xfrm>
            <a:custGeom>
              <a:avLst/>
              <a:gdLst/>
              <a:ahLst/>
              <a:cxnLst/>
              <a:rect l="l" t="t" r="r" b="b"/>
              <a:pathLst>
                <a:path w="1103" h="2647" extrusionOk="0">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88"/>
            <p:cNvSpPr/>
            <p:nvPr/>
          </p:nvSpPr>
          <p:spPr>
            <a:xfrm>
              <a:off x="-22766800" y="2408950"/>
              <a:ext cx="27575" cy="66175"/>
            </a:xfrm>
            <a:custGeom>
              <a:avLst/>
              <a:gdLst/>
              <a:ahLst/>
              <a:cxnLst/>
              <a:rect l="l" t="t" r="r" b="b"/>
              <a:pathLst>
                <a:path w="1103" h="2647" extrusionOk="0">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4" name="Google Shape;10924;p88"/>
          <p:cNvGrpSpPr/>
          <p:nvPr/>
        </p:nvGrpSpPr>
        <p:grpSpPr>
          <a:xfrm>
            <a:off x="5774767" y="1561953"/>
            <a:ext cx="311749" cy="353210"/>
            <a:chOff x="-27710725" y="1959200"/>
            <a:chExt cx="260725" cy="295400"/>
          </a:xfrm>
        </p:grpSpPr>
        <p:sp>
          <p:nvSpPr>
            <p:cNvPr id="10925" name="Google Shape;10925;p88"/>
            <p:cNvSpPr/>
            <p:nvPr/>
          </p:nvSpPr>
          <p:spPr>
            <a:xfrm>
              <a:off x="-27710725" y="1959200"/>
              <a:ext cx="260725" cy="295400"/>
            </a:xfrm>
            <a:custGeom>
              <a:avLst/>
              <a:gdLst/>
              <a:ahLst/>
              <a:cxnLst/>
              <a:rect l="l" t="t" r="r" b="b"/>
              <a:pathLst>
                <a:path w="10429" h="11816" extrusionOk="0">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88"/>
            <p:cNvSpPr/>
            <p:nvPr/>
          </p:nvSpPr>
          <p:spPr>
            <a:xfrm>
              <a:off x="-27502000" y="20844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7" name="Google Shape;10927;p88"/>
          <p:cNvGrpSpPr/>
          <p:nvPr/>
        </p:nvGrpSpPr>
        <p:grpSpPr>
          <a:xfrm>
            <a:off x="5752631" y="2070499"/>
            <a:ext cx="356020" cy="230770"/>
            <a:chOff x="-27728850" y="2382950"/>
            <a:chExt cx="297750" cy="193000"/>
          </a:xfrm>
        </p:grpSpPr>
        <p:sp>
          <p:nvSpPr>
            <p:cNvPr id="10928" name="Google Shape;10928;p88"/>
            <p:cNvSpPr/>
            <p:nvPr/>
          </p:nvSpPr>
          <p:spPr>
            <a:xfrm>
              <a:off x="-27606750" y="2453825"/>
              <a:ext cx="35450" cy="35475"/>
            </a:xfrm>
            <a:custGeom>
              <a:avLst/>
              <a:gdLst/>
              <a:ahLst/>
              <a:cxnLst/>
              <a:rect l="l" t="t" r="r" b="b"/>
              <a:pathLst>
                <a:path w="1418" h="1419" extrusionOk="0">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88"/>
            <p:cNvSpPr/>
            <p:nvPr/>
          </p:nvSpPr>
          <p:spPr>
            <a:xfrm>
              <a:off x="-27728850" y="2382950"/>
              <a:ext cx="297750" cy="193000"/>
            </a:xfrm>
            <a:custGeom>
              <a:avLst/>
              <a:gdLst/>
              <a:ahLst/>
              <a:cxnLst/>
              <a:rect l="l" t="t" r="r" b="b"/>
              <a:pathLst>
                <a:path w="11910" h="7720" extrusionOk="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88"/>
            <p:cNvSpPr/>
            <p:nvPr/>
          </p:nvSpPr>
          <p:spPr>
            <a:xfrm>
              <a:off x="-27640625" y="2419175"/>
              <a:ext cx="122100" cy="122100"/>
            </a:xfrm>
            <a:custGeom>
              <a:avLst/>
              <a:gdLst/>
              <a:ahLst/>
              <a:cxnLst/>
              <a:rect l="l" t="t" r="r" b="b"/>
              <a:pathLst>
                <a:path w="4884" h="4884" extrusionOk="0">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31" name="Google Shape;10931;p88"/>
          <p:cNvSpPr/>
          <p:nvPr/>
        </p:nvSpPr>
        <p:spPr>
          <a:xfrm>
            <a:off x="5753569" y="2456827"/>
            <a:ext cx="355093" cy="340476"/>
          </a:xfrm>
          <a:custGeom>
            <a:avLst/>
            <a:gdLst/>
            <a:ahLst/>
            <a:cxnLst/>
            <a:rect l="l" t="t" r="r" b="b"/>
            <a:pathLst>
              <a:path w="11879" h="11390" extrusionOk="0">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88"/>
          <p:cNvSpPr/>
          <p:nvPr/>
        </p:nvSpPr>
        <p:spPr>
          <a:xfrm>
            <a:off x="7984417" y="1561466"/>
            <a:ext cx="354136" cy="354136"/>
          </a:xfrm>
          <a:custGeom>
            <a:avLst/>
            <a:gdLst/>
            <a:ahLst/>
            <a:cxnLst/>
            <a:rect l="l" t="t" r="r" b="b"/>
            <a:pathLst>
              <a:path w="11847" h="11847" extrusionOk="0">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33" name="Google Shape;10933;p88"/>
          <p:cNvGrpSpPr/>
          <p:nvPr/>
        </p:nvGrpSpPr>
        <p:grpSpPr>
          <a:xfrm>
            <a:off x="7983975" y="2018710"/>
            <a:ext cx="354136" cy="334348"/>
            <a:chOff x="-25844850" y="2357750"/>
            <a:chExt cx="296175" cy="279625"/>
          </a:xfrm>
        </p:grpSpPr>
        <p:sp>
          <p:nvSpPr>
            <p:cNvPr id="10934" name="Google Shape;10934;p88"/>
            <p:cNvSpPr/>
            <p:nvPr/>
          </p:nvSpPr>
          <p:spPr>
            <a:xfrm>
              <a:off x="-25792075" y="2428625"/>
              <a:ext cx="191425" cy="208750"/>
            </a:xfrm>
            <a:custGeom>
              <a:avLst/>
              <a:gdLst/>
              <a:ahLst/>
              <a:cxnLst/>
              <a:rect l="l" t="t" r="r" b="b"/>
              <a:pathLst>
                <a:path w="7657" h="8350" extrusionOk="0">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88"/>
            <p:cNvSpPr/>
            <p:nvPr/>
          </p:nvSpPr>
          <p:spPr>
            <a:xfrm>
              <a:off x="-25602250" y="2497950"/>
              <a:ext cx="53575" cy="17350"/>
            </a:xfrm>
            <a:custGeom>
              <a:avLst/>
              <a:gdLst/>
              <a:ahLst/>
              <a:cxnLst/>
              <a:rect l="l" t="t" r="r" b="b"/>
              <a:pathLst>
                <a:path w="2143" h="694" extrusionOk="0">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88"/>
            <p:cNvSpPr/>
            <p:nvPr/>
          </p:nvSpPr>
          <p:spPr>
            <a:xfrm>
              <a:off x="-25844850" y="2497950"/>
              <a:ext cx="52800" cy="17350"/>
            </a:xfrm>
            <a:custGeom>
              <a:avLst/>
              <a:gdLst/>
              <a:ahLst/>
              <a:cxnLst/>
              <a:rect l="l" t="t" r="r" b="b"/>
              <a:pathLst>
                <a:path w="2112" h="694" extrusionOk="0">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88"/>
            <p:cNvSpPr/>
            <p:nvPr/>
          </p:nvSpPr>
          <p:spPr>
            <a:xfrm>
              <a:off x="-25706225" y="2357750"/>
              <a:ext cx="17350" cy="53575"/>
            </a:xfrm>
            <a:custGeom>
              <a:avLst/>
              <a:gdLst/>
              <a:ahLst/>
              <a:cxnLst/>
              <a:rect l="l" t="t" r="r" b="b"/>
              <a:pathLst>
                <a:path w="694" h="2143" extrusionOk="0">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88"/>
            <p:cNvSpPr/>
            <p:nvPr/>
          </p:nvSpPr>
          <p:spPr>
            <a:xfrm>
              <a:off x="-25804675" y="2400275"/>
              <a:ext cx="42550" cy="41775"/>
            </a:xfrm>
            <a:custGeom>
              <a:avLst/>
              <a:gdLst/>
              <a:ahLst/>
              <a:cxnLst/>
              <a:rect l="l" t="t" r="r" b="b"/>
              <a:pathLst>
                <a:path w="1702" h="1671" extrusionOk="0">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88"/>
            <p:cNvSpPr/>
            <p:nvPr/>
          </p:nvSpPr>
          <p:spPr>
            <a:xfrm>
              <a:off x="-25632175" y="2400275"/>
              <a:ext cx="41750" cy="41775"/>
            </a:xfrm>
            <a:custGeom>
              <a:avLst/>
              <a:gdLst/>
              <a:ahLst/>
              <a:cxnLst/>
              <a:rect l="l" t="t" r="r" b="b"/>
              <a:pathLst>
                <a:path w="1670" h="1671" extrusionOk="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40" name="Google Shape;10940;p88"/>
          <p:cNvSpPr/>
          <p:nvPr/>
        </p:nvSpPr>
        <p:spPr>
          <a:xfrm>
            <a:off x="7982071" y="2450116"/>
            <a:ext cx="358830" cy="353897"/>
          </a:xfrm>
          <a:custGeom>
            <a:avLst/>
            <a:gdLst/>
            <a:ahLst/>
            <a:cxnLst/>
            <a:rect l="l" t="t" r="r" b="b"/>
            <a:pathLst>
              <a:path w="12004" h="11839" extrusionOk="0">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41" name="Google Shape;10941;p88"/>
          <p:cNvGrpSpPr/>
          <p:nvPr/>
        </p:nvGrpSpPr>
        <p:grpSpPr>
          <a:xfrm>
            <a:off x="6712883" y="2891866"/>
            <a:ext cx="228887" cy="353210"/>
            <a:chOff x="-23917525" y="1970225"/>
            <a:chExt cx="191425" cy="295400"/>
          </a:xfrm>
        </p:grpSpPr>
        <p:sp>
          <p:nvSpPr>
            <p:cNvPr id="10942" name="Google Shape;10942;p88"/>
            <p:cNvSpPr/>
            <p:nvPr/>
          </p:nvSpPr>
          <p:spPr>
            <a:xfrm>
              <a:off x="-23917525" y="1970225"/>
              <a:ext cx="191425" cy="295400"/>
            </a:xfrm>
            <a:custGeom>
              <a:avLst/>
              <a:gdLst/>
              <a:ahLst/>
              <a:cxnLst/>
              <a:rect l="l" t="t" r="r" b="b"/>
              <a:pathLst>
                <a:path w="7657" h="11816" extrusionOk="0">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88"/>
            <p:cNvSpPr/>
            <p:nvPr/>
          </p:nvSpPr>
          <p:spPr>
            <a:xfrm>
              <a:off x="-23882075" y="2041125"/>
              <a:ext cx="121300" cy="121325"/>
            </a:xfrm>
            <a:custGeom>
              <a:avLst/>
              <a:gdLst/>
              <a:ahLst/>
              <a:cxnLst/>
              <a:rect l="l" t="t" r="r" b="b"/>
              <a:pathLst>
                <a:path w="4852" h="4853" extrusionOk="0">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88"/>
            <p:cNvSpPr/>
            <p:nvPr/>
          </p:nvSpPr>
          <p:spPr>
            <a:xfrm>
              <a:off x="-23839550" y="2214400"/>
              <a:ext cx="35475" cy="17350"/>
            </a:xfrm>
            <a:custGeom>
              <a:avLst/>
              <a:gdLst/>
              <a:ahLst/>
              <a:cxnLst/>
              <a:rect l="l" t="t" r="r" b="b"/>
              <a:pathLst>
                <a:path w="1419" h="694" extrusionOk="0">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5" name="Google Shape;10945;p88"/>
          <p:cNvGrpSpPr/>
          <p:nvPr/>
        </p:nvGrpSpPr>
        <p:grpSpPr>
          <a:xfrm>
            <a:off x="6668164" y="3338744"/>
            <a:ext cx="318325" cy="354107"/>
            <a:chOff x="-23952175" y="2340425"/>
            <a:chExt cx="266225" cy="296150"/>
          </a:xfrm>
        </p:grpSpPr>
        <p:sp>
          <p:nvSpPr>
            <p:cNvPr id="10946" name="Google Shape;10946;p88"/>
            <p:cNvSpPr/>
            <p:nvPr/>
          </p:nvSpPr>
          <p:spPr>
            <a:xfrm>
              <a:off x="-23952175" y="2340425"/>
              <a:ext cx="266225" cy="296150"/>
            </a:xfrm>
            <a:custGeom>
              <a:avLst/>
              <a:gdLst/>
              <a:ahLst/>
              <a:cxnLst/>
              <a:rect l="l" t="t" r="r" b="b"/>
              <a:pathLst>
                <a:path w="10649" h="11846" extrusionOk="0">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88"/>
            <p:cNvSpPr/>
            <p:nvPr/>
          </p:nvSpPr>
          <p:spPr>
            <a:xfrm>
              <a:off x="-23918325" y="2479025"/>
              <a:ext cx="53600" cy="52375"/>
            </a:xfrm>
            <a:custGeom>
              <a:avLst/>
              <a:gdLst/>
              <a:ahLst/>
              <a:cxnLst/>
              <a:rect l="l" t="t" r="r" b="b"/>
              <a:pathLst>
                <a:path w="2144" h="2095" extrusionOk="0">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48" name="Google Shape;10948;p88"/>
          <p:cNvSpPr/>
          <p:nvPr/>
        </p:nvSpPr>
        <p:spPr>
          <a:xfrm>
            <a:off x="6641253" y="3780732"/>
            <a:ext cx="372969" cy="352492"/>
          </a:xfrm>
          <a:custGeom>
            <a:avLst/>
            <a:gdLst/>
            <a:ahLst/>
            <a:cxnLst/>
            <a:rect l="l" t="t" r="r" b="b"/>
            <a:pathLst>
              <a:path w="12477" h="11792" extrusionOk="0">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49" name="Google Shape;10949;p88"/>
          <p:cNvGrpSpPr/>
          <p:nvPr/>
        </p:nvGrpSpPr>
        <p:grpSpPr>
          <a:xfrm>
            <a:off x="8053336" y="3779000"/>
            <a:ext cx="239230" cy="356020"/>
            <a:chOff x="-22811700" y="2700350"/>
            <a:chExt cx="200075" cy="297750"/>
          </a:xfrm>
        </p:grpSpPr>
        <p:sp>
          <p:nvSpPr>
            <p:cNvPr id="10950" name="Google Shape;10950;p88"/>
            <p:cNvSpPr/>
            <p:nvPr/>
          </p:nvSpPr>
          <p:spPr>
            <a:xfrm>
              <a:off x="-22811700" y="2700350"/>
              <a:ext cx="86650" cy="296975"/>
            </a:xfrm>
            <a:custGeom>
              <a:avLst/>
              <a:gdLst/>
              <a:ahLst/>
              <a:cxnLst/>
              <a:rect l="l" t="t" r="r" b="b"/>
              <a:pathLst>
                <a:path w="3466" h="11879" extrusionOk="0">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88"/>
            <p:cNvSpPr/>
            <p:nvPr/>
          </p:nvSpPr>
          <p:spPr>
            <a:xfrm>
              <a:off x="-22693550" y="2701225"/>
              <a:ext cx="81925" cy="296875"/>
            </a:xfrm>
            <a:custGeom>
              <a:avLst/>
              <a:gdLst/>
              <a:ahLst/>
              <a:cxnLst/>
              <a:rect l="l" t="t" r="r" b="b"/>
              <a:pathLst>
                <a:path w="3277" h="11875" extrusionOk="0">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88"/>
            <p:cNvSpPr/>
            <p:nvPr/>
          </p:nvSpPr>
          <p:spPr>
            <a:xfrm>
              <a:off x="-22778625" y="27350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3" name="Google Shape;10953;p88"/>
          <p:cNvGrpSpPr/>
          <p:nvPr/>
        </p:nvGrpSpPr>
        <p:grpSpPr>
          <a:xfrm>
            <a:off x="6201787" y="1561490"/>
            <a:ext cx="355063" cy="354136"/>
            <a:chOff x="-27358650" y="1961575"/>
            <a:chExt cx="296950" cy="296175"/>
          </a:xfrm>
        </p:grpSpPr>
        <p:sp>
          <p:nvSpPr>
            <p:cNvPr id="10954" name="Google Shape;10954;p88"/>
            <p:cNvSpPr/>
            <p:nvPr/>
          </p:nvSpPr>
          <p:spPr>
            <a:xfrm>
              <a:off x="-27358650" y="1961575"/>
              <a:ext cx="296950" cy="296175"/>
            </a:xfrm>
            <a:custGeom>
              <a:avLst/>
              <a:gdLst/>
              <a:ahLst/>
              <a:cxnLst/>
              <a:rect l="l" t="t" r="r" b="b"/>
              <a:pathLst>
                <a:path w="11878" h="11847" extrusionOk="0">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88"/>
            <p:cNvSpPr/>
            <p:nvPr/>
          </p:nvSpPr>
          <p:spPr>
            <a:xfrm>
              <a:off x="-27246025" y="2152175"/>
              <a:ext cx="70900" cy="70900"/>
            </a:xfrm>
            <a:custGeom>
              <a:avLst/>
              <a:gdLst/>
              <a:ahLst/>
              <a:cxnLst/>
              <a:rect l="l" t="t" r="r" b="b"/>
              <a:pathLst>
                <a:path w="2836" h="2836" extrusionOk="0">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56" name="Google Shape;10956;p88"/>
          <p:cNvSpPr/>
          <p:nvPr/>
        </p:nvSpPr>
        <p:spPr>
          <a:xfrm>
            <a:off x="6243686" y="2009236"/>
            <a:ext cx="272201" cy="353240"/>
          </a:xfrm>
          <a:custGeom>
            <a:avLst/>
            <a:gdLst/>
            <a:ahLst/>
            <a:cxnLst/>
            <a:rect l="l" t="t" r="r" b="b"/>
            <a:pathLst>
              <a:path w="9106" h="11817" extrusionOk="0">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88"/>
          <p:cNvSpPr/>
          <p:nvPr/>
        </p:nvSpPr>
        <p:spPr>
          <a:xfrm>
            <a:off x="6202255" y="2449997"/>
            <a:ext cx="355063" cy="354136"/>
          </a:xfrm>
          <a:custGeom>
            <a:avLst/>
            <a:gdLst/>
            <a:ahLst/>
            <a:cxnLst/>
            <a:rect l="l" t="t" r="r" b="b"/>
            <a:pathLst>
              <a:path w="11878" h="11847" extrusionOk="0">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88"/>
          <p:cNvSpPr/>
          <p:nvPr/>
        </p:nvSpPr>
        <p:spPr>
          <a:xfrm>
            <a:off x="4883479" y="2892321"/>
            <a:ext cx="322122" cy="352253"/>
          </a:xfrm>
          <a:custGeom>
            <a:avLst/>
            <a:gdLst/>
            <a:ahLst/>
            <a:cxnLst/>
            <a:rect l="l" t="t" r="r" b="b"/>
            <a:pathLst>
              <a:path w="10776" h="11784" extrusionOk="0">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59" name="Google Shape;10959;p88"/>
          <p:cNvGrpSpPr/>
          <p:nvPr/>
        </p:nvGrpSpPr>
        <p:grpSpPr>
          <a:xfrm>
            <a:off x="4865631" y="3349565"/>
            <a:ext cx="356946" cy="332464"/>
            <a:chOff x="-25477800" y="2357750"/>
            <a:chExt cx="298525" cy="278050"/>
          </a:xfrm>
        </p:grpSpPr>
        <p:sp>
          <p:nvSpPr>
            <p:cNvPr id="10960" name="Google Shape;10960;p88"/>
            <p:cNvSpPr/>
            <p:nvPr/>
          </p:nvSpPr>
          <p:spPr>
            <a:xfrm>
              <a:off x="-25477800" y="2357750"/>
              <a:ext cx="298525" cy="278050"/>
            </a:xfrm>
            <a:custGeom>
              <a:avLst/>
              <a:gdLst/>
              <a:ahLst/>
              <a:cxnLst/>
              <a:rect l="l" t="t" r="r" b="b"/>
              <a:pathLst>
                <a:path w="11941" h="11122" extrusionOk="0">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88"/>
            <p:cNvSpPr/>
            <p:nvPr/>
          </p:nvSpPr>
          <p:spPr>
            <a:xfrm>
              <a:off x="-25388025" y="2514850"/>
              <a:ext cx="104000" cy="88650"/>
            </a:xfrm>
            <a:custGeom>
              <a:avLst/>
              <a:gdLst/>
              <a:ahLst/>
              <a:cxnLst/>
              <a:rect l="l" t="t" r="r" b="b"/>
              <a:pathLst>
                <a:path w="4160" h="3546" extrusionOk="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62" name="Google Shape;10962;p88"/>
          <p:cNvSpPr/>
          <p:nvPr/>
        </p:nvSpPr>
        <p:spPr>
          <a:xfrm>
            <a:off x="4867009" y="3780313"/>
            <a:ext cx="355063" cy="353329"/>
          </a:xfrm>
          <a:custGeom>
            <a:avLst/>
            <a:gdLst/>
            <a:ahLst/>
            <a:cxnLst/>
            <a:rect l="l" t="t" r="r" b="b"/>
            <a:pathLst>
              <a:path w="11878" h="11820" extrusionOk="0">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63" name="Google Shape;10963;p88"/>
          <p:cNvGrpSpPr/>
          <p:nvPr/>
        </p:nvGrpSpPr>
        <p:grpSpPr>
          <a:xfrm>
            <a:off x="7100357" y="2891881"/>
            <a:ext cx="354136" cy="353180"/>
            <a:chOff x="-23599325" y="1971025"/>
            <a:chExt cx="296175" cy="295375"/>
          </a:xfrm>
        </p:grpSpPr>
        <p:sp>
          <p:nvSpPr>
            <p:cNvPr id="10964" name="Google Shape;10964;p88"/>
            <p:cNvSpPr/>
            <p:nvPr/>
          </p:nvSpPr>
          <p:spPr>
            <a:xfrm>
              <a:off x="-23599325" y="1971025"/>
              <a:ext cx="296175" cy="295375"/>
            </a:xfrm>
            <a:custGeom>
              <a:avLst/>
              <a:gdLst/>
              <a:ahLst/>
              <a:cxnLst/>
              <a:rect l="l" t="t" r="r" b="b"/>
              <a:pathLst>
                <a:path w="11847" h="11815" extrusionOk="0">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88"/>
            <p:cNvSpPr/>
            <p:nvPr/>
          </p:nvSpPr>
          <p:spPr>
            <a:xfrm>
              <a:off x="-23477250" y="2004100"/>
              <a:ext cx="53575" cy="53575"/>
            </a:xfrm>
            <a:custGeom>
              <a:avLst/>
              <a:gdLst/>
              <a:ahLst/>
              <a:cxnLst/>
              <a:rect l="l" t="t" r="r" b="b"/>
              <a:pathLst>
                <a:path w="2143" h="2143" extrusionOk="0">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66" name="Google Shape;10966;p88"/>
          <p:cNvSpPr/>
          <p:nvPr/>
        </p:nvSpPr>
        <p:spPr>
          <a:xfrm>
            <a:off x="7101239" y="3338237"/>
            <a:ext cx="353180" cy="355063"/>
          </a:xfrm>
          <a:custGeom>
            <a:avLst/>
            <a:gdLst/>
            <a:ahLst/>
            <a:cxnLst/>
            <a:rect l="l" t="t" r="r" b="b"/>
            <a:pathLst>
              <a:path w="11815" h="11878" extrusionOk="0">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88"/>
          <p:cNvSpPr/>
          <p:nvPr/>
        </p:nvSpPr>
        <p:spPr>
          <a:xfrm>
            <a:off x="7098877" y="3791209"/>
            <a:ext cx="357903" cy="331538"/>
          </a:xfrm>
          <a:custGeom>
            <a:avLst/>
            <a:gdLst/>
            <a:ahLst/>
            <a:cxnLst/>
            <a:rect l="l" t="t" r="r" b="b"/>
            <a:pathLst>
              <a:path w="11973" h="11091" extrusionOk="0">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88"/>
          <p:cNvSpPr/>
          <p:nvPr/>
        </p:nvSpPr>
        <p:spPr>
          <a:xfrm>
            <a:off x="6201949" y="4272972"/>
            <a:ext cx="356020" cy="354136"/>
          </a:xfrm>
          <a:custGeom>
            <a:avLst/>
            <a:gdLst/>
            <a:ahLst/>
            <a:cxnLst/>
            <a:rect l="l" t="t" r="r" b="b"/>
            <a:pathLst>
              <a:path w="11910" h="11847" extrusionOk="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69" name="Google Shape;10969;p88"/>
          <p:cNvGrpSpPr/>
          <p:nvPr/>
        </p:nvGrpSpPr>
        <p:grpSpPr>
          <a:xfrm>
            <a:off x="6644801" y="1561609"/>
            <a:ext cx="360713" cy="353897"/>
            <a:chOff x="-26993200" y="1961775"/>
            <a:chExt cx="301675" cy="295975"/>
          </a:xfrm>
        </p:grpSpPr>
        <p:sp>
          <p:nvSpPr>
            <p:cNvPr id="10970" name="Google Shape;10970;p88"/>
            <p:cNvSpPr/>
            <p:nvPr/>
          </p:nvSpPr>
          <p:spPr>
            <a:xfrm>
              <a:off x="-26993200" y="1961775"/>
              <a:ext cx="301675" cy="295975"/>
            </a:xfrm>
            <a:custGeom>
              <a:avLst/>
              <a:gdLst/>
              <a:ahLst/>
              <a:cxnLst/>
              <a:rect l="l" t="t" r="r" b="b"/>
              <a:pathLst>
                <a:path w="12067" h="11839" extrusionOk="0">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88"/>
            <p:cNvSpPr/>
            <p:nvPr/>
          </p:nvSpPr>
          <p:spPr>
            <a:xfrm>
              <a:off x="-26900250" y="21647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88"/>
            <p:cNvSpPr/>
            <p:nvPr/>
          </p:nvSpPr>
          <p:spPr>
            <a:xfrm>
              <a:off x="-26938075" y="2177375"/>
              <a:ext cx="18150" cy="16575"/>
            </a:xfrm>
            <a:custGeom>
              <a:avLst/>
              <a:gdLst/>
              <a:ahLst/>
              <a:cxnLst/>
              <a:rect l="l" t="t" r="r" b="b"/>
              <a:pathLst>
                <a:path w="726" h="663" extrusionOk="0">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3" name="Google Shape;10973;p88"/>
          <p:cNvGrpSpPr/>
          <p:nvPr/>
        </p:nvGrpSpPr>
        <p:grpSpPr>
          <a:xfrm>
            <a:off x="6669761" y="2009294"/>
            <a:ext cx="310792" cy="353180"/>
            <a:chOff x="-26970350" y="2332550"/>
            <a:chExt cx="259925" cy="295375"/>
          </a:xfrm>
        </p:grpSpPr>
        <p:sp>
          <p:nvSpPr>
            <p:cNvPr id="10974" name="Google Shape;10974;p88"/>
            <p:cNvSpPr/>
            <p:nvPr/>
          </p:nvSpPr>
          <p:spPr>
            <a:xfrm>
              <a:off x="-26970350" y="2332550"/>
              <a:ext cx="259925" cy="295375"/>
            </a:xfrm>
            <a:custGeom>
              <a:avLst/>
              <a:gdLst/>
              <a:ahLst/>
              <a:cxnLst/>
              <a:rect l="l" t="t" r="r" b="b"/>
              <a:pathLst>
                <a:path w="10397" h="11815" extrusionOk="0">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88"/>
            <p:cNvSpPr/>
            <p:nvPr/>
          </p:nvSpPr>
          <p:spPr>
            <a:xfrm>
              <a:off x="-26831725" y="2365650"/>
              <a:ext cx="82700" cy="81900"/>
            </a:xfrm>
            <a:custGeom>
              <a:avLst/>
              <a:gdLst/>
              <a:ahLst/>
              <a:cxnLst/>
              <a:rect l="l" t="t" r="r" b="b"/>
              <a:pathLst>
                <a:path w="3308" h="3276" extrusionOk="0">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6" name="Google Shape;10976;p88"/>
          <p:cNvGrpSpPr/>
          <p:nvPr/>
        </p:nvGrpSpPr>
        <p:grpSpPr>
          <a:xfrm>
            <a:off x="6649046" y="2482059"/>
            <a:ext cx="352223" cy="290077"/>
            <a:chOff x="-26986100" y="2735800"/>
            <a:chExt cx="294575" cy="242600"/>
          </a:xfrm>
        </p:grpSpPr>
        <p:sp>
          <p:nvSpPr>
            <p:cNvPr id="10977" name="Google Shape;10977;p88"/>
            <p:cNvSpPr/>
            <p:nvPr/>
          </p:nvSpPr>
          <p:spPr>
            <a:xfrm>
              <a:off x="-26986100" y="2735800"/>
              <a:ext cx="294575" cy="242600"/>
            </a:xfrm>
            <a:custGeom>
              <a:avLst/>
              <a:gdLst/>
              <a:ahLst/>
              <a:cxnLst/>
              <a:rect l="l" t="t" r="r" b="b"/>
              <a:pathLst>
                <a:path w="11783" h="9704" extrusionOk="0">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88"/>
            <p:cNvSpPr/>
            <p:nvPr/>
          </p:nvSpPr>
          <p:spPr>
            <a:xfrm>
              <a:off x="-26927050" y="2805900"/>
              <a:ext cx="70925" cy="70900"/>
            </a:xfrm>
            <a:custGeom>
              <a:avLst/>
              <a:gdLst/>
              <a:ahLst/>
              <a:cxnLst/>
              <a:rect l="l" t="t" r="r" b="b"/>
              <a:pathLst>
                <a:path w="2837" h="2836" extrusionOk="0">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79" name="Google Shape;10979;p88"/>
          <p:cNvSpPr/>
          <p:nvPr/>
        </p:nvSpPr>
        <p:spPr>
          <a:xfrm>
            <a:off x="5308694" y="2891857"/>
            <a:ext cx="353180" cy="353180"/>
          </a:xfrm>
          <a:custGeom>
            <a:avLst/>
            <a:gdLst/>
            <a:ahLst/>
            <a:cxnLst/>
            <a:rect l="l" t="t" r="r" b="b"/>
            <a:pathLst>
              <a:path w="11815" h="11815" extrusionOk="0">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80" name="Google Shape;10980;p88"/>
          <p:cNvGrpSpPr/>
          <p:nvPr/>
        </p:nvGrpSpPr>
        <p:grpSpPr>
          <a:xfrm>
            <a:off x="5308265" y="3338744"/>
            <a:ext cx="353180" cy="354107"/>
            <a:chOff x="-25104475" y="2340425"/>
            <a:chExt cx="295375" cy="296150"/>
          </a:xfrm>
        </p:grpSpPr>
        <p:sp>
          <p:nvSpPr>
            <p:cNvPr id="10981" name="Google Shape;10981;p88"/>
            <p:cNvSpPr/>
            <p:nvPr/>
          </p:nvSpPr>
          <p:spPr>
            <a:xfrm>
              <a:off x="-25104475" y="2340425"/>
              <a:ext cx="225275" cy="296150"/>
            </a:xfrm>
            <a:custGeom>
              <a:avLst/>
              <a:gdLst/>
              <a:ahLst/>
              <a:cxnLst/>
              <a:rect l="l" t="t" r="r" b="b"/>
              <a:pathLst>
                <a:path w="9011" h="11846" extrusionOk="0">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88"/>
            <p:cNvSpPr/>
            <p:nvPr/>
          </p:nvSpPr>
          <p:spPr>
            <a:xfrm>
              <a:off x="-25001300" y="2375075"/>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88"/>
            <p:cNvSpPr/>
            <p:nvPr/>
          </p:nvSpPr>
          <p:spPr>
            <a:xfrm>
              <a:off x="-25070600" y="2444375"/>
              <a:ext cx="87450" cy="86675"/>
            </a:xfrm>
            <a:custGeom>
              <a:avLst/>
              <a:gdLst/>
              <a:ahLst/>
              <a:cxnLst/>
              <a:rect l="l" t="t" r="r" b="b"/>
              <a:pathLst>
                <a:path w="3498" h="3467" extrusionOk="0">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88"/>
            <p:cNvSpPr/>
            <p:nvPr/>
          </p:nvSpPr>
          <p:spPr>
            <a:xfrm>
              <a:off x="-24966650" y="2479025"/>
              <a:ext cx="52025" cy="18150"/>
            </a:xfrm>
            <a:custGeom>
              <a:avLst/>
              <a:gdLst/>
              <a:ahLst/>
              <a:cxnLst/>
              <a:rect l="l" t="t" r="r" b="b"/>
              <a:pathLst>
                <a:path w="2081" h="726" extrusionOk="0">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88"/>
            <p:cNvSpPr/>
            <p:nvPr/>
          </p:nvSpPr>
          <p:spPr>
            <a:xfrm>
              <a:off x="-24966650" y="2444375"/>
              <a:ext cx="52025" cy="18150"/>
            </a:xfrm>
            <a:custGeom>
              <a:avLst/>
              <a:gdLst/>
              <a:ahLst/>
              <a:cxnLst/>
              <a:rect l="l" t="t" r="r" b="b"/>
              <a:pathLst>
                <a:path w="2081" h="726" extrusionOk="0">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88"/>
            <p:cNvSpPr/>
            <p:nvPr/>
          </p:nvSpPr>
          <p:spPr>
            <a:xfrm>
              <a:off x="-24966650" y="2513700"/>
              <a:ext cx="52025" cy="17350"/>
            </a:xfrm>
            <a:custGeom>
              <a:avLst/>
              <a:gdLst/>
              <a:ahLst/>
              <a:cxnLst/>
              <a:rect l="l" t="t" r="r" b="b"/>
              <a:pathLst>
                <a:path w="2081" h="694" extrusionOk="0">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88"/>
            <p:cNvSpPr/>
            <p:nvPr/>
          </p:nvSpPr>
          <p:spPr>
            <a:xfrm>
              <a:off x="-25071400" y="2549125"/>
              <a:ext cx="156775" cy="17350"/>
            </a:xfrm>
            <a:custGeom>
              <a:avLst/>
              <a:gdLst/>
              <a:ahLst/>
              <a:cxnLst/>
              <a:rect l="l" t="t" r="r" b="b"/>
              <a:pathLst>
                <a:path w="6271" h="694" extrusionOk="0">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88"/>
            <p:cNvSpPr/>
            <p:nvPr/>
          </p:nvSpPr>
          <p:spPr>
            <a:xfrm>
              <a:off x="-25071400" y="2583800"/>
              <a:ext cx="156775" cy="17350"/>
            </a:xfrm>
            <a:custGeom>
              <a:avLst/>
              <a:gdLst/>
              <a:ahLst/>
              <a:cxnLst/>
              <a:rect l="l" t="t" r="r" b="b"/>
              <a:pathLst>
                <a:path w="6271" h="694" extrusionOk="0">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88"/>
            <p:cNvSpPr/>
            <p:nvPr/>
          </p:nvSpPr>
          <p:spPr>
            <a:xfrm>
              <a:off x="-24862675" y="2375850"/>
              <a:ext cx="53575" cy="260725"/>
            </a:xfrm>
            <a:custGeom>
              <a:avLst/>
              <a:gdLst/>
              <a:ahLst/>
              <a:cxnLst/>
              <a:rect l="l" t="t" r="r" b="b"/>
              <a:pathLst>
                <a:path w="2143" h="10429" extrusionOk="0">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90" name="Google Shape;10990;p88"/>
          <p:cNvSpPr/>
          <p:nvPr/>
        </p:nvSpPr>
        <p:spPr>
          <a:xfrm>
            <a:off x="5306811" y="3825122"/>
            <a:ext cx="356946" cy="263712"/>
          </a:xfrm>
          <a:custGeom>
            <a:avLst/>
            <a:gdLst/>
            <a:ahLst/>
            <a:cxnLst/>
            <a:rect l="l" t="t" r="r" b="b"/>
            <a:pathLst>
              <a:path w="11941" h="8822" extrusionOk="0">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91" name="Google Shape;10991;p88"/>
          <p:cNvGrpSpPr/>
          <p:nvPr/>
        </p:nvGrpSpPr>
        <p:grpSpPr>
          <a:xfrm>
            <a:off x="7548093" y="2891403"/>
            <a:ext cx="355063" cy="354136"/>
            <a:chOff x="-23229925" y="1970225"/>
            <a:chExt cx="296950" cy="296175"/>
          </a:xfrm>
        </p:grpSpPr>
        <p:sp>
          <p:nvSpPr>
            <p:cNvPr id="10992" name="Google Shape;10992;p88"/>
            <p:cNvSpPr/>
            <p:nvPr/>
          </p:nvSpPr>
          <p:spPr>
            <a:xfrm>
              <a:off x="-23229925" y="1970225"/>
              <a:ext cx="296950" cy="296175"/>
            </a:xfrm>
            <a:custGeom>
              <a:avLst/>
              <a:gdLst/>
              <a:ahLst/>
              <a:cxnLst/>
              <a:rect l="l" t="t" r="r" b="b"/>
              <a:pathLst>
                <a:path w="11878" h="11847" extrusionOk="0">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88"/>
            <p:cNvSpPr/>
            <p:nvPr/>
          </p:nvSpPr>
          <p:spPr>
            <a:xfrm>
              <a:off x="-23196075" y="2005675"/>
              <a:ext cx="227650" cy="192200"/>
            </a:xfrm>
            <a:custGeom>
              <a:avLst/>
              <a:gdLst/>
              <a:ahLst/>
              <a:cxnLst/>
              <a:rect l="l" t="t" r="r" b="b"/>
              <a:pathLst>
                <a:path w="9106" h="7688" extrusionOk="0">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88"/>
            <p:cNvSpPr/>
            <p:nvPr/>
          </p:nvSpPr>
          <p:spPr>
            <a:xfrm>
              <a:off x="-231425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88"/>
            <p:cNvSpPr/>
            <p:nvPr/>
          </p:nvSpPr>
          <p:spPr>
            <a:xfrm>
              <a:off x="-23177150" y="221440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6" name="Google Shape;10996;p88"/>
          <p:cNvGrpSpPr/>
          <p:nvPr/>
        </p:nvGrpSpPr>
        <p:grpSpPr>
          <a:xfrm>
            <a:off x="7590466" y="3338266"/>
            <a:ext cx="270318" cy="355063"/>
            <a:chOff x="-23177950" y="2340425"/>
            <a:chExt cx="226075" cy="296950"/>
          </a:xfrm>
        </p:grpSpPr>
        <p:sp>
          <p:nvSpPr>
            <p:cNvPr id="10997" name="Google Shape;10997;p88"/>
            <p:cNvSpPr/>
            <p:nvPr/>
          </p:nvSpPr>
          <p:spPr>
            <a:xfrm>
              <a:off x="-23177950" y="2340425"/>
              <a:ext cx="226075" cy="296950"/>
            </a:xfrm>
            <a:custGeom>
              <a:avLst/>
              <a:gdLst/>
              <a:ahLst/>
              <a:cxnLst/>
              <a:rect l="l" t="t" r="r" b="b"/>
              <a:pathLst>
                <a:path w="9043" h="11878" extrusionOk="0">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88"/>
            <p:cNvSpPr/>
            <p:nvPr/>
          </p:nvSpPr>
          <p:spPr>
            <a:xfrm>
              <a:off x="-23081850" y="2425475"/>
              <a:ext cx="96100" cy="151250"/>
            </a:xfrm>
            <a:custGeom>
              <a:avLst/>
              <a:gdLst/>
              <a:ahLst/>
              <a:cxnLst/>
              <a:rect l="l" t="t" r="r" b="b"/>
              <a:pathLst>
                <a:path w="3844" h="6050" extrusionOk="0">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9" name="Google Shape;10999;p88"/>
          <p:cNvGrpSpPr/>
          <p:nvPr/>
        </p:nvGrpSpPr>
        <p:grpSpPr>
          <a:xfrm>
            <a:off x="7548556" y="3779942"/>
            <a:ext cx="354136" cy="354136"/>
            <a:chOff x="-23229150" y="2710600"/>
            <a:chExt cx="296175" cy="296175"/>
          </a:xfrm>
        </p:grpSpPr>
        <p:sp>
          <p:nvSpPr>
            <p:cNvPr id="11000" name="Google Shape;11000;p88"/>
            <p:cNvSpPr/>
            <p:nvPr/>
          </p:nvSpPr>
          <p:spPr>
            <a:xfrm>
              <a:off x="-23177150" y="2727925"/>
              <a:ext cx="191400" cy="258375"/>
            </a:xfrm>
            <a:custGeom>
              <a:avLst/>
              <a:gdLst/>
              <a:ahLst/>
              <a:cxnLst/>
              <a:rect l="l" t="t" r="r" b="b"/>
              <a:pathLst>
                <a:path w="7656" h="10335" extrusionOk="0">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88"/>
            <p:cNvSpPr/>
            <p:nvPr/>
          </p:nvSpPr>
          <p:spPr>
            <a:xfrm>
              <a:off x="-23229150" y="2710600"/>
              <a:ext cx="296175" cy="296175"/>
            </a:xfrm>
            <a:custGeom>
              <a:avLst/>
              <a:gdLst/>
              <a:ahLst/>
              <a:cxnLst/>
              <a:rect l="l" t="t" r="r" b="b"/>
              <a:pathLst>
                <a:path w="11847" h="11847" extrusionOk="0">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02" name="Google Shape;11002;p88"/>
          <p:cNvSpPr/>
          <p:nvPr/>
        </p:nvSpPr>
        <p:spPr>
          <a:xfrm>
            <a:off x="6650549" y="4273454"/>
            <a:ext cx="354136" cy="353180"/>
          </a:xfrm>
          <a:custGeom>
            <a:avLst/>
            <a:gdLst/>
            <a:ahLst/>
            <a:cxnLst/>
            <a:rect l="l" t="t" r="r" b="b"/>
            <a:pathLst>
              <a:path w="11847" h="11815" extrusionOk="0">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006"/>
        <p:cNvGrpSpPr/>
        <p:nvPr/>
      </p:nvGrpSpPr>
      <p:grpSpPr>
        <a:xfrm>
          <a:off x="0" y="0"/>
          <a:ext cx="0" cy="0"/>
          <a:chOff x="0" y="0"/>
          <a:chExt cx="0" cy="0"/>
        </a:xfrm>
      </p:grpSpPr>
      <p:sp>
        <p:nvSpPr>
          <p:cNvPr id="11007" name="Google Shape;11007;p89"/>
          <p:cNvSpPr txBox="1">
            <a:spLocks noGrp="1"/>
          </p:cNvSpPr>
          <p:nvPr>
            <p:ph type="title" idx="4294967295"/>
          </p:nvPr>
        </p:nvSpPr>
        <p:spPr>
          <a:xfrm>
            <a:off x="849675" y="93425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008" name="Google Shape;11008;p89"/>
          <p:cNvSpPr txBox="1">
            <a:spLocks noGrp="1"/>
          </p:cNvSpPr>
          <p:nvPr>
            <p:ph type="title" idx="4294967295"/>
          </p:nvPr>
        </p:nvSpPr>
        <p:spPr>
          <a:xfrm>
            <a:off x="4858400" y="93425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1009" name="Google Shape;11009;p89"/>
          <p:cNvGrpSpPr/>
          <p:nvPr/>
        </p:nvGrpSpPr>
        <p:grpSpPr>
          <a:xfrm>
            <a:off x="854368" y="1541720"/>
            <a:ext cx="366269" cy="366240"/>
            <a:chOff x="-65131525" y="1914325"/>
            <a:chExt cx="316650" cy="316625"/>
          </a:xfrm>
        </p:grpSpPr>
        <p:sp>
          <p:nvSpPr>
            <p:cNvPr id="11010" name="Google Shape;11010;p89"/>
            <p:cNvSpPr/>
            <p:nvPr/>
          </p:nvSpPr>
          <p:spPr>
            <a:xfrm>
              <a:off x="-65024400" y="1949750"/>
              <a:ext cx="103175" cy="247350"/>
            </a:xfrm>
            <a:custGeom>
              <a:avLst/>
              <a:gdLst/>
              <a:ahLst/>
              <a:cxnLst/>
              <a:rect l="l" t="t" r="r" b="b"/>
              <a:pathLst>
                <a:path w="4127" h="9894" extrusionOk="0">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89"/>
            <p:cNvSpPr/>
            <p:nvPr/>
          </p:nvSpPr>
          <p:spPr>
            <a:xfrm>
              <a:off x="-65131525" y="1914325"/>
              <a:ext cx="316650" cy="316625"/>
            </a:xfrm>
            <a:custGeom>
              <a:avLst/>
              <a:gdLst/>
              <a:ahLst/>
              <a:cxnLst/>
              <a:rect l="l" t="t" r="r" b="b"/>
              <a:pathLst>
                <a:path w="12666" h="12665" extrusionOk="0">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2" name="Google Shape;11012;p89"/>
          <p:cNvGrpSpPr/>
          <p:nvPr/>
        </p:nvGrpSpPr>
        <p:grpSpPr>
          <a:xfrm>
            <a:off x="854368" y="2022007"/>
            <a:ext cx="366269" cy="366269"/>
            <a:chOff x="-65131525" y="2281350"/>
            <a:chExt cx="316650" cy="316650"/>
          </a:xfrm>
        </p:grpSpPr>
        <p:sp>
          <p:nvSpPr>
            <p:cNvPr id="11013" name="Google Shape;11013;p89"/>
            <p:cNvSpPr/>
            <p:nvPr/>
          </p:nvSpPr>
          <p:spPr>
            <a:xfrm>
              <a:off x="-65131525" y="2322300"/>
              <a:ext cx="275675" cy="275700"/>
            </a:xfrm>
            <a:custGeom>
              <a:avLst/>
              <a:gdLst/>
              <a:ahLst/>
              <a:cxnLst/>
              <a:rect l="l" t="t" r="r" b="b"/>
              <a:pathLst>
                <a:path w="11027" h="11028" extrusionOk="0">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89"/>
            <p:cNvSpPr/>
            <p:nvPr/>
          </p:nvSpPr>
          <p:spPr>
            <a:xfrm>
              <a:off x="-64963775" y="2281350"/>
              <a:ext cx="148900" cy="148875"/>
            </a:xfrm>
            <a:custGeom>
              <a:avLst/>
              <a:gdLst/>
              <a:ahLst/>
              <a:cxnLst/>
              <a:rect l="l" t="t" r="r" b="b"/>
              <a:pathLst>
                <a:path w="5956" h="5955" extrusionOk="0">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5" name="Google Shape;11015;p89"/>
          <p:cNvGrpSpPr/>
          <p:nvPr/>
        </p:nvGrpSpPr>
        <p:grpSpPr>
          <a:xfrm>
            <a:off x="857564" y="2487006"/>
            <a:ext cx="359878" cy="367165"/>
            <a:chOff x="-65129950" y="2646800"/>
            <a:chExt cx="311125" cy="317425"/>
          </a:xfrm>
        </p:grpSpPr>
        <p:sp>
          <p:nvSpPr>
            <p:cNvPr id="11016" name="Google Shape;11016;p89"/>
            <p:cNvSpPr/>
            <p:nvPr/>
          </p:nvSpPr>
          <p:spPr>
            <a:xfrm>
              <a:off x="-65129950" y="2646800"/>
              <a:ext cx="311125" cy="317425"/>
            </a:xfrm>
            <a:custGeom>
              <a:avLst/>
              <a:gdLst/>
              <a:ahLst/>
              <a:cxnLst/>
              <a:rect l="l" t="t" r="r" b="b"/>
              <a:pathLst>
                <a:path w="12445" h="12697" extrusionOk="0">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89"/>
            <p:cNvSpPr/>
            <p:nvPr/>
          </p:nvSpPr>
          <p:spPr>
            <a:xfrm>
              <a:off x="-65066950" y="2738175"/>
              <a:ext cx="187475" cy="185100"/>
            </a:xfrm>
            <a:custGeom>
              <a:avLst/>
              <a:gdLst/>
              <a:ahLst/>
              <a:cxnLst/>
              <a:rect l="l" t="t" r="r" b="b"/>
              <a:pathLst>
                <a:path w="7499" h="7404" extrusionOk="0">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8" name="Google Shape;11018;p89"/>
          <p:cNvGrpSpPr/>
          <p:nvPr/>
        </p:nvGrpSpPr>
        <p:grpSpPr>
          <a:xfrm>
            <a:off x="3060897" y="1540332"/>
            <a:ext cx="368987" cy="369016"/>
            <a:chOff x="-63252250" y="1930850"/>
            <a:chExt cx="319000" cy="319025"/>
          </a:xfrm>
        </p:grpSpPr>
        <p:sp>
          <p:nvSpPr>
            <p:cNvPr id="11019" name="Google Shape;11019;p89"/>
            <p:cNvSpPr/>
            <p:nvPr/>
          </p:nvSpPr>
          <p:spPr>
            <a:xfrm>
              <a:off x="-63252250" y="1930850"/>
              <a:ext cx="319000" cy="319025"/>
            </a:xfrm>
            <a:custGeom>
              <a:avLst/>
              <a:gdLst/>
              <a:ahLst/>
              <a:cxnLst/>
              <a:rect l="l" t="t" r="r" b="b"/>
              <a:pathLst>
                <a:path w="12760" h="12761" extrusionOk="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89"/>
            <p:cNvSpPr/>
            <p:nvPr/>
          </p:nvSpPr>
          <p:spPr>
            <a:xfrm>
              <a:off x="-63160900" y="2021425"/>
              <a:ext cx="137850" cy="137850"/>
            </a:xfrm>
            <a:custGeom>
              <a:avLst/>
              <a:gdLst/>
              <a:ahLst/>
              <a:cxnLst/>
              <a:rect l="l" t="t" r="r" b="b"/>
              <a:pathLst>
                <a:path w="5514" h="5514" extrusionOk="0">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21" name="Google Shape;11021;p89"/>
          <p:cNvSpPr/>
          <p:nvPr/>
        </p:nvSpPr>
        <p:spPr>
          <a:xfrm>
            <a:off x="3052893" y="2021169"/>
            <a:ext cx="372371" cy="367946"/>
          </a:xfrm>
          <a:custGeom>
            <a:avLst/>
            <a:gdLst/>
            <a:ahLst/>
            <a:cxnLst/>
            <a:rect l="l" t="t" r="r" b="b"/>
            <a:pathLst>
              <a:path w="12877" h="12724" extrusionOk="0">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22" name="Google Shape;11022;p89"/>
          <p:cNvGrpSpPr/>
          <p:nvPr/>
        </p:nvGrpSpPr>
        <p:grpSpPr>
          <a:xfrm>
            <a:off x="3061808" y="2486543"/>
            <a:ext cx="367165" cy="368091"/>
            <a:chOff x="-63250675" y="2664125"/>
            <a:chExt cx="317425" cy="318225"/>
          </a:xfrm>
        </p:grpSpPr>
        <p:sp>
          <p:nvSpPr>
            <p:cNvPr id="11023" name="Google Shape;11023;p89"/>
            <p:cNvSpPr/>
            <p:nvPr/>
          </p:nvSpPr>
          <p:spPr>
            <a:xfrm>
              <a:off x="-63250675" y="2664125"/>
              <a:ext cx="317425" cy="318225"/>
            </a:xfrm>
            <a:custGeom>
              <a:avLst/>
              <a:gdLst/>
              <a:ahLst/>
              <a:cxnLst/>
              <a:rect l="l" t="t" r="r" b="b"/>
              <a:pathLst>
                <a:path w="12697" h="12729" extrusionOk="0">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89"/>
            <p:cNvSpPr/>
            <p:nvPr/>
          </p:nvSpPr>
          <p:spPr>
            <a:xfrm>
              <a:off x="-63167975" y="2747625"/>
              <a:ext cx="152025" cy="152025"/>
            </a:xfrm>
            <a:custGeom>
              <a:avLst/>
              <a:gdLst/>
              <a:ahLst/>
              <a:cxnLst/>
              <a:rect l="l" t="t" r="r" b="b"/>
              <a:pathLst>
                <a:path w="6081" h="6081" extrusionOk="0">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5" name="Google Shape;11025;p89"/>
          <p:cNvGrpSpPr/>
          <p:nvPr/>
        </p:nvGrpSpPr>
        <p:grpSpPr>
          <a:xfrm>
            <a:off x="1738471" y="2962950"/>
            <a:ext cx="363522" cy="361266"/>
            <a:chOff x="-61354075" y="1940500"/>
            <a:chExt cx="314275" cy="312325"/>
          </a:xfrm>
        </p:grpSpPr>
        <p:sp>
          <p:nvSpPr>
            <p:cNvPr id="11026" name="Google Shape;11026;p89"/>
            <p:cNvSpPr/>
            <p:nvPr/>
          </p:nvSpPr>
          <p:spPr>
            <a:xfrm>
              <a:off x="-61354075" y="1940500"/>
              <a:ext cx="314275" cy="312325"/>
            </a:xfrm>
            <a:custGeom>
              <a:avLst/>
              <a:gdLst/>
              <a:ahLst/>
              <a:cxnLst/>
              <a:rect l="l" t="t" r="r" b="b"/>
              <a:pathLst>
                <a:path w="12571" h="12493" extrusionOk="0">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89"/>
            <p:cNvSpPr/>
            <p:nvPr/>
          </p:nvSpPr>
          <p:spPr>
            <a:xfrm>
              <a:off x="-61268225" y="2024575"/>
              <a:ext cx="60650" cy="61475"/>
            </a:xfrm>
            <a:custGeom>
              <a:avLst/>
              <a:gdLst/>
              <a:ahLst/>
              <a:cxnLst/>
              <a:rect l="l" t="t" r="r" b="b"/>
              <a:pathLst>
                <a:path w="2426" h="2459" extrusionOk="0">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89"/>
            <p:cNvSpPr/>
            <p:nvPr/>
          </p:nvSpPr>
          <p:spPr>
            <a:xfrm>
              <a:off x="-61187100" y="2107275"/>
              <a:ext cx="61450" cy="61475"/>
            </a:xfrm>
            <a:custGeom>
              <a:avLst/>
              <a:gdLst/>
              <a:ahLst/>
              <a:cxnLst/>
              <a:rect l="l" t="t" r="r" b="b"/>
              <a:pathLst>
                <a:path w="2458" h="2459" extrusionOk="0">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89"/>
            <p:cNvSpPr/>
            <p:nvPr/>
          </p:nvSpPr>
          <p:spPr>
            <a:xfrm>
              <a:off x="-61250125" y="2044475"/>
              <a:ext cx="105575" cy="103600"/>
            </a:xfrm>
            <a:custGeom>
              <a:avLst/>
              <a:gdLst/>
              <a:ahLst/>
              <a:cxnLst/>
              <a:rect l="l" t="t" r="r" b="b"/>
              <a:pathLst>
                <a:path w="4223" h="4144" extrusionOk="0">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0" name="Google Shape;11030;p89"/>
          <p:cNvGrpSpPr/>
          <p:nvPr/>
        </p:nvGrpSpPr>
        <p:grpSpPr>
          <a:xfrm>
            <a:off x="1737098" y="3411502"/>
            <a:ext cx="366269" cy="336195"/>
            <a:chOff x="-61354875" y="2322300"/>
            <a:chExt cx="316650" cy="290650"/>
          </a:xfrm>
        </p:grpSpPr>
        <p:sp>
          <p:nvSpPr>
            <p:cNvPr id="11031" name="Google Shape;11031;p89"/>
            <p:cNvSpPr/>
            <p:nvPr/>
          </p:nvSpPr>
          <p:spPr>
            <a:xfrm>
              <a:off x="-61354875" y="2322300"/>
              <a:ext cx="316650" cy="290650"/>
            </a:xfrm>
            <a:custGeom>
              <a:avLst/>
              <a:gdLst/>
              <a:ahLst/>
              <a:cxnLst/>
              <a:rect l="l" t="t" r="r" b="b"/>
              <a:pathLst>
                <a:path w="12666" h="11626" extrusionOk="0">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89"/>
            <p:cNvSpPr/>
            <p:nvPr/>
          </p:nvSpPr>
          <p:spPr>
            <a:xfrm>
              <a:off x="-61313925" y="2364050"/>
              <a:ext cx="234750" cy="206375"/>
            </a:xfrm>
            <a:custGeom>
              <a:avLst/>
              <a:gdLst/>
              <a:ahLst/>
              <a:cxnLst/>
              <a:rect l="l" t="t" r="r" b="b"/>
              <a:pathLst>
                <a:path w="9390" h="8255" extrusionOk="0">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89"/>
            <p:cNvSpPr/>
            <p:nvPr/>
          </p:nvSpPr>
          <p:spPr>
            <a:xfrm>
              <a:off x="-61234375" y="2416225"/>
              <a:ext cx="104775" cy="102225"/>
            </a:xfrm>
            <a:custGeom>
              <a:avLst/>
              <a:gdLst/>
              <a:ahLst/>
              <a:cxnLst/>
              <a:rect l="l" t="t" r="r" b="b"/>
              <a:pathLst>
                <a:path w="4191" h="4089" extrusionOk="0">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4" name="Google Shape;11034;p89"/>
          <p:cNvGrpSpPr/>
          <p:nvPr/>
        </p:nvGrpSpPr>
        <p:grpSpPr>
          <a:xfrm>
            <a:off x="1737098" y="3839066"/>
            <a:ext cx="366269" cy="366269"/>
            <a:chOff x="-61354875" y="2671225"/>
            <a:chExt cx="316650" cy="316650"/>
          </a:xfrm>
        </p:grpSpPr>
        <p:sp>
          <p:nvSpPr>
            <p:cNvPr id="11035" name="Google Shape;11035;p89"/>
            <p:cNvSpPr/>
            <p:nvPr/>
          </p:nvSpPr>
          <p:spPr>
            <a:xfrm>
              <a:off x="-61354875" y="2671225"/>
              <a:ext cx="316650" cy="316650"/>
            </a:xfrm>
            <a:custGeom>
              <a:avLst/>
              <a:gdLst/>
              <a:ahLst/>
              <a:cxnLst/>
              <a:rect l="l" t="t" r="r" b="b"/>
              <a:pathLst>
                <a:path w="12666" h="12666" extrusionOk="0">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89"/>
            <p:cNvSpPr/>
            <p:nvPr/>
          </p:nvSpPr>
          <p:spPr>
            <a:xfrm>
              <a:off x="-61172925" y="2813775"/>
              <a:ext cx="62225" cy="145725"/>
            </a:xfrm>
            <a:custGeom>
              <a:avLst/>
              <a:gdLst/>
              <a:ahLst/>
              <a:cxnLst/>
              <a:rect l="l" t="t" r="r" b="b"/>
              <a:pathLst>
                <a:path w="2489" h="5829" extrusionOk="0">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89"/>
            <p:cNvSpPr/>
            <p:nvPr/>
          </p:nvSpPr>
          <p:spPr>
            <a:xfrm>
              <a:off x="-61313925" y="2796450"/>
              <a:ext cx="40975" cy="20500"/>
            </a:xfrm>
            <a:custGeom>
              <a:avLst/>
              <a:gdLst/>
              <a:ahLst/>
              <a:cxnLst/>
              <a:rect l="l" t="t" r="r" b="b"/>
              <a:pathLst>
                <a:path w="1639" h="820" extrusionOk="0">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89"/>
            <p:cNvSpPr/>
            <p:nvPr/>
          </p:nvSpPr>
          <p:spPr>
            <a:xfrm>
              <a:off x="-61313925" y="2837400"/>
              <a:ext cx="40975" cy="20500"/>
            </a:xfrm>
            <a:custGeom>
              <a:avLst/>
              <a:gdLst/>
              <a:ahLst/>
              <a:cxnLst/>
              <a:rect l="l" t="t" r="r" b="b"/>
              <a:pathLst>
                <a:path w="1639" h="820" extrusionOk="0">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89"/>
            <p:cNvSpPr/>
            <p:nvPr/>
          </p:nvSpPr>
          <p:spPr>
            <a:xfrm>
              <a:off x="-61313925" y="2877575"/>
              <a:ext cx="40975" cy="22075"/>
            </a:xfrm>
            <a:custGeom>
              <a:avLst/>
              <a:gdLst/>
              <a:ahLst/>
              <a:cxnLst/>
              <a:rect l="l" t="t" r="r" b="b"/>
              <a:pathLst>
                <a:path w="1639" h="883" extrusionOk="0">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0" name="Google Shape;11040;p89"/>
          <p:cNvGrpSpPr/>
          <p:nvPr/>
        </p:nvGrpSpPr>
        <p:grpSpPr>
          <a:xfrm>
            <a:off x="3952502" y="2958801"/>
            <a:ext cx="368987" cy="369566"/>
            <a:chOff x="-59502375" y="1904375"/>
            <a:chExt cx="319000" cy="319500"/>
          </a:xfrm>
        </p:grpSpPr>
        <p:sp>
          <p:nvSpPr>
            <p:cNvPr id="11041" name="Google Shape;11041;p89"/>
            <p:cNvSpPr/>
            <p:nvPr/>
          </p:nvSpPr>
          <p:spPr>
            <a:xfrm>
              <a:off x="-59455125" y="2097050"/>
              <a:ext cx="227650" cy="62225"/>
            </a:xfrm>
            <a:custGeom>
              <a:avLst/>
              <a:gdLst/>
              <a:ahLst/>
              <a:cxnLst/>
              <a:rect l="l" t="t" r="r" b="b"/>
              <a:pathLst>
                <a:path w="9106" h="2489" extrusionOk="0">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89"/>
            <p:cNvSpPr/>
            <p:nvPr/>
          </p:nvSpPr>
          <p:spPr>
            <a:xfrm>
              <a:off x="-59502375" y="1966300"/>
              <a:ext cx="319000" cy="257575"/>
            </a:xfrm>
            <a:custGeom>
              <a:avLst/>
              <a:gdLst/>
              <a:ahLst/>
              <a:cxnLst/>
              <a:rect l="l" t="t" r="r" b="b"/>
              <a:pathLst>
                <a:path w="12760" h="10303" extrusionOk="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89"/>
            <p:cNvSpPr/>
            <p:nvPr/>
          </p:nvSpPr>
          <p:spPr>
            <a:xfrm>
              <a:off x="-59322800" y="1904375"/>
              <a:ext cx="106350" cy="41175"/>
            </a:xfrm>
            <a:custGeom>
              <a:avLst/>
              <a:gdLst/>
              <a:ahLst/>
              <a:cxnLst/>
              <a:rect l="l" t="t" r="r" b="b"/>
              <a:pathLst>
                <a:path w="4254" h="1647" extrusionOk="0">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4" name="Google Shape;11044;p89"/>
          <p:cNvGrpSpPr/>
          <p:nvPr/>
        </p:nvGrpSpPr>
        <p:grpSpPr>
          <a:xfrm>
            <a:off x="1298621" y="1543007"/>
            <a:ext cx="368987" cy="363666"/>
            <a:chOff x="-64774725" y="1916550"/>
            <a:chExt cx="319000" cy="314400"/>
          </a:xfrm>
        </p:grpSpPr>
        <p:sp>
          <p:nvSpPr>
            <p:cNvPr id="11045" name="Google Shape;11045;p89"/>
            <p:cNvSpPr/>
            <p:nvPr/>
          </p:nvSpPr>
          <p:spPr>
            <a:xfrm>
              <a:off x="-64774725" y="1916550"/>
              <a:ext cx="319000" cy="314400"/>
            </a:xfrm>
            <a:custGeom>
              <a:avLst/>
              <a:gdLst/>
              <a:ahLst/>
              <a:cxnLst/>
              <a:rect l="l" t="t" r="r" b="b"/>
              <a:pathLst>
                <a:path w="12760" h="12576" extrusionOk="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89"/>
            <p:cNvSpPr/>
            <p:nvPr/>
          </p:nvSpPr>
          <p:spPr>
            <a:xfrm>
              <a:off x="-64636900" y="2010600"/>
              <a:ext cx="89800" cy="82525"/>
            </a:xfrm>
            <a:custGeom>
              <a:avLst/>
              <a:gdLst/>
              <a:ahLst/>
              <a:cxnLst/>
              <a:rect l="l" t="t" r="r" b="b"/>
              <a:pathLst>
                <a:path w="3592" h="3301" extrusionOk="0">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7" name="Google Shape;11047;p89"/>
          <p:cNvGrpSpPr/>
          <p:nvPr/>
        </p:nvGrpSpPr>
        <p:grpSpPr>
          <a:xfrm>
            <a:off x="1299979" y="2020186"/>
            <a:ext cx="366269" cy="369913"/>
            <a:chOff x="-64764500" y="2280550"/>
            <a:chExt cx="316650" cy="319800"/>
          </a:xfrm>
        </p:grpSpPr>
        <p:sp>
          <p:nvSpPr>
            <p:cNvPr id="11048" name="Google Shape;11048;p89"/>
            <p:cNvSpPr/>
            <p:nvPr/>
          </p:nvSpPr>
          <p:spPr>
            <a:xfrm>
              <a:off x="-64764500" y="2280550"/>
              <a:ext cx="316650" cy="319800"/>
            </a:xfrm>
            <a:custGeom>
              <a:avLst/>
              <a:gdLst/>
              <a:ahLst/>
              <a:cxnLst/>
              <a:rect l="l" t="t" r="r" b="b"/>
              <a:pathLst>
                <a:path w="12666" h="12792" extrusionOk="0">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89"/>
            <p:cNvSpPr/>
            <p:nvPr/>
          </p:nvSpPr>
          <p:spPr>
            <a:xfrm>
              <a:off x="-64679425" y="2364825"/>
              <a:ext cx="146500" cy="102450"/>
            </a:xfrm>
            <a:custGeom>
              <a:avLst/>
              <a:gdLst/>
              <a:ahLst/>
              <a:cxnLst/>
              <a:rect l="l" t="t" r="r" b="b"/>
              <a:pathLst>
                <a:path w="5860" h="4098" extrusionOk="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50" name="Google Shape;11050;p89"/>
          <p:cNvSpPr/>
          <p:nvPr/>
        </p:nvSpPr>
        <p:spPr>
          <a:xfrm>
            <a:off x="1316753" y="2487454"/>
            <a:ext cx="319799" cy="366269"/>
          </a:xfrm>
          <a:custGeom>
            <a:avLst/>
            <a:gdLst/>
            <a:ahLst/>
            <a:cxnLst/>
            <a:rect l="l" t="t" r="r" b="b"/>
            <a:pathLst>
              <a:path w="11059" h="12666" extrusionOk="0">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51" name="Google Shape;11051;p89"/>
          <p:cNvGrpSpPr/>
          <p:nvPr/>
        </p:nvGrpSpPr>
        <p:grpSpPr>
          <a:xfrm>
            <a:off x="3512023" y="1579963"/>
            <a:ext cx="365344" cy="289753"/>
            <a:chOff x="-62882850" y="1999375"/>
            <a:chExt cx="315850" cy="250500"/>
          </a:xfrm>
        </p:grpSpPr>
        <p:sp>
          <p:nvSpPr>
            <p:cNvPr id="11052" name="Google Shape;11052;p89"/>
            <p:cNvSpPr/>
            <p:nvPr/>
          </p:nvSpPr>
          <p:spPr>
            <a:xfrm>
              <a:off x="-62882850" y="1999375"/>
              <a:ext cx="315850" cy="250500"/>
            </a:xfrm>
            <a:custGeom>
              <a:avLst/>
              <a:gdLst/>
              <a:ahLst/>
              <a:cxnLst/>
              <a:rect l="l" t="t" r="r" b="b"/>
              <a:pathLst>
                <a:path w="12634" h="10020" extrusionOk="0">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89"/>
            <p:cNvSpPr/>
            <p:nvPr/>
          </p:nvSpPr>
          <p:spPr>
            <a:xfrm>
              <a:off x="-62806475" y="2062375"/>
              <a:ext cx="146525" cy="103800"/>
            </a:xfrm>
            <a:custGeom>
              <a:avLst/>
              <a:gdLst/>
              <a:ahLst/>
              <a:cxnLst/>
              <a:rect l="l" t="t" r="r" b="b"/>
              <a:pathLst>
                <a:path w="5861" h="4152" extrusionOk="0">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4" name="Google Shape;11054;p89"/>
          <p:cNvGrpSpPr/>
          <p:nvPr/>
        </p:nvGrpSpPr>
        <p:grpSpPr>
          <a:xfrm>
            <a:off x="3503362" y="2021545"/>
            <a:ext cx="382665" cy="367194"/>
            <a:chOff x="-62890750" y="2296300"/>
            <a:chExt cx="330825" cy="317450"/>
          </a:xfrm>
        </p:grpSpPr>
        <p:sp>
          <p:nvSpPr>
            <p:cNvPr id="11055" name="Google Shape;11055;p89"/>
            <p:cNvSpPr/>
            <p:nvPr/>
          </p:nvSpPr>
          <p:spPr>
            <a:xfrm>
              <a:off x="-62890750" y="2296300"/>
              <a:ext cx="313500" cy="195375"/>
            </a:xfrm>
            <a:custGeom>
              <a:avLst/>
              <a:gdLst/>
              <a:ahLst/>
              <a:cxnLst/>
              <a:rect l="l" t="t" r="r" b="b"/>
              <a:pathLst>
                <a:path w="12540" h="7815" extrusionOk="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89"/>
            <p:cNvSpPr/>
            <p:nvPr/>
          </p:nvSpPr>
          <p:spPr>
            <a:xfrm>
              <a:off x="-62874975" y="2417475"/>
              <a:ext cx="315050" cy="196275"/>
            </a:xfrm>
            <a:custGeom>
              <a:avLst/>
              <a:gdLst/>
              <a:ahLst/>
              <a:cxnLst/>
              <a:rect l="l" t="t" r="r" b="b"/>
              <a:pathLst>
                <a:path w="12602" h="7851" extrusionOk="0">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89"/>
            <p:cNvSpPr/>
            <p:nvPr/>
          </p:nvSpPr>
          <p:spPr>
            <a:xfrm>
              <a:off x="-62822225" y="2357750"/>
              <a:ext cx="193000" cy="192975"/>
            </a:xfrm>
            <a:custGeom>
              <a:avLst/>
              <a:gdLst/>
              <a:ahLst/>
              <a:cxnLst/>
              <a:rect l="l" t="t" r="r" b="b"/>
              <a:pathLst>
                <a:path w="7720" h="7719" extrusionOk="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8" name="Google Shape;11058;p89"/>
          <p:cNvGrpSpPr/>
          <p:nvPr/>
        </p:nvGrpSpPr>
        <p:grpSpPr>
          <a:xfrm>
            <a:off x="3512023" y="2487006"/>
            <a:ext cx="365344" cy="367165"/>
            <a:chOff x="-62882850" y="2664925"/>
            <a:chExt cx="315850" cy="317425"/>
          </a:xfrm>
        </p:grpSpPr>
        <p:sp>
          <p:nvSpPr>
            <p:cNvPr id="11059" name="Google Shape;11059;p89"/>
            <p:cNvSpPr/>
            <p:nvPr/>
          </p:nvSpPr>
          <p:spPr>
            <a:xfrm>
              <a:off x="-62882850" y="2664925"/>
              <a:ext cx="315850" cy="317425"/>
            </a:xfrm>
            <a:custGeom>
              <a:avLst/>
              <a:gdLst/>
              <a:ahLst/>
              <a:cxnLst/>
              <a:rect l="l" t="t" r="r" b="b"/>
              <a:pathLst>
                <a:path w="12634" h="12697" extrusionOk="0">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89"/>
            <p:cNvSpPr/>
            <p:nvPr/>
          </p:nvSpPr>
          <p:spPr>
            <a:xfrm>
              <a:off x="-62756050" y="2702725"/>
              <a:ext cx="62225" cy="146525"/>
            </a:xfrm>
            <a:custGeom>
              <a:avLst/>
              <a:gdLst/>
              <a:ahLst/>
              <a:cxnLst/>
              <a:rect l="l" t="t" r="r" b="b"/>
              <a:pathLst>
                <a:path w="2489" h="5861" extrusionOk="0">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61" name="Google Shape;11061;p89"/>
          <p:cNvSpPr/>
          <p:nvPr/>
        </p:nvSpPr>
        <p:spPr>
          <a:xfrm>
            <a:off x="2175712" y="2961302"/>
            <a:ext cx="369016" cy="364563"/>
          </a:xfrm>
          <a:custGeom>
            <a:avLst/>
            <a:gdLst/>
            <a:ahLst/>
            <a:cxnLst/>
            <a:rect l="l" t="t" r="r" b="b"/>
            <a:pathLst>
              <a:path w="12761" h="12607" extrusionOk="0">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62" name="Google Shape;11062;p89"/>
          <p:cNvGrpSpPr/>
          <p:nvPr/>
        </p:nvGrpSpPr>
        <p:grpSpPr>
          <a:xfrm>
            <a:off x="2183172" y="3399646"/>
            <a:ext cx="366269" cy="359907"/>
            <a:chOff x="-60988625" y="2310475"/>
            <a:chExt cx="316650" cy="311150"/>
          </a:xfrm>
        </p:grpSpPr>
        <p:sp>
          <p:nvSpPr>
            <p:cNvPr id="11063" name="Google Shape;11063;p89"/>
            <p:cNvSpPr/>
            <p:nvPr/>
          </p:nvSpPr>
          <p:spPr>
            <a:xfrm>
              <a:off x="-60988625" y="2310475"/>
              <a:ext cx="311125" cy="311150"/>
            </a:xfrm>
            <a:custGeom>
              <a:avLst/>
              <a:gdLst/>
              <a:ahLst/>
              <a:cxnLst/>
              <a:rect l="l" t="t" r="r" b="b"/>
              <a:pathLst>
                <a:path w="12445" h="12446" extrusionOk="0">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89"/>
            <p:cNvSpPr/>
            <p:nvPr/>
          </p:nvSpPr>
          <p:spPr>
            <a:xfrm>
              <a:off x="-60947675" y="2353025"/>
              <a:ext cx="145725" cy="20500"/>
            </a:xfrm>
            <a:custGeom>
              <a:avLst/>
              <a:gdLst/>
              <a:ahLst/>
              <a:cxnLst/>
              <a:rect l="l" t="t" r="r" b="b"/>
              <a:pathLst>
                <a:path w="5829" h="820" extrusionOk="0">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89"/>
            <p:cNvSpPr/>
            <p:nvPr/>
          </p:nvSpPr>
          <p:spPr>
            <a:xfrm>
              <a:off x="-60947675" y="2415250"/>
              <a:ext cx="145725" cy="20500"/>
            </a:xfrm>
            <a:custGeom>
              <a:avLst/>
              <a:gdLst/>
              <a:ahLst/>
              <a:cxnLst/>
              <a:rect l="l" t="t" r="r" b="b"/>
              <a:pathLst>
                <a:path w="5829" h="820" extrusionOk="0">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89"/>
            <p:cNvSpPr/>
            <p:nvPr/>
          </p:nvSpPr>
          <p:spPr>
            <a:xfrm>
              <a:off x="-60947675" y="2475875"/>
              <a:ext cx="145725" cy="22100"/>
            </a:xfrm>
            <a:custGeom>
              <a:avLst/>
              <a:gdLst/>
              <a:ahLst/>
              <a:cxnLst/>
              <a:rect l="l" t="t" r="r" b="b"/>
              <a:pathLst>
                <a:path w="5829" h="884" extrusionOk="0">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89"/>
            <p:cNvSpPr/>
            <p:nvPr/>
          </p:nvSpPr>
          <p:spPr>
            <a:xfrm>
              <a:off x="-60947675" y="2538100"/>
              <a:ext cx="145725" cy="22075"/>
            </a:xfrm>
            <a:custGeom>
              <a:avLst/>
              <a:gdLst/>
              <a:ahLst/>
              <a:cxnLst/>
              <a:rect l="l" t="t" r="r" b="b"/>
              <a:pathLst>
                <a:path w="5829" h="883" extrusionOk="0">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89"/>
            <p:cNvSpPr/>
            <p:nvPr/>
          </p:nvSpPr>
          <p:spPr>
            <a:xfrm>
              <a:off x="-60740525" y="2312050"/>
              <a:ext cx="68550" cy="233950"/>
            </a:xfrm>
            <a:custGeom>
              <a:avLst/>
              <a:gdLst/>
              <a:ahLst/>
              <a:cxnLst/>
              <a:rect l="l" t="t" r="r" b="b"/>
              <a:pathLst>
                <a:path w="2742" h="9358" extrusionOk="0">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9" name="Google Shape;11069;p89"/>
          <p:cNvGrpSpPr/>
          <p:nvPr/>
        </p:nvGrpSpPr>
        <p:grpSpPr>
          <a:xfrm>
            <a:off x="2183634" y="3837809"/>
            <a:ext cx="365344" cy="368785"/>
            <a:chOff x="-60987050" y="2671400"/>
            <a:chExt cx="315850" cy="318825"/>
          </a:xfrm>
        </p:grpSpPr>
        <p:sp>
          <p:nvSpPr>
            <p:cNvPr id="11070" name="Google Shape;11070;p89"/>
            <p:cNvSpPr/>
            <p:nvPr/>
          </p:nvSpPr>
          <p:spPr>
            <a:xfrm>
              <a:off x="-60987050" y="2671400"/>
              <a:ext cx="315850" cy="318825"/>
            </a:xfrm>
            <a:custGeom>
              <a:avLst/>
              <a:gdLst/>
              <a:ahLst/>
              <a:cxnLst/>
              <a:rect l="l" t="t" r="r" b="b"/>
              <a:pathLst>
                <a:path w="12634" h="12753" extrusionOk="0">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89"/>
            <p:cNvSpPr/>
            <p:nvPr/>
          </p:nvSpPr>
          <p:spPr>
            <a:xfrm>
              <a:off x="-60839775" y="2731075"/>
              <a:ext cx="19725" cy="19725"/>
            </a:xfrm>
            <a:custGeom>
              <a:avLst/>
              <a:gdLst/>
              <a:ahLst/>
              <a:cxnLst/>
              <a:rect l="l" t="t" r="r" b="b"/>
              <a:pathLst>
                <a:path w="789" h="789" extrusionOk="0">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2" name="Google Shape;11072;p89"/>
          <p:cNvGrpSpPr/>
          <p:nvPr/>
        </p:nvGrpSpPr>
        <p:grpSpPr>
          <a:xfrm>
            <a:off x="3952500" y="3400571"/>
            <a:ext cx="368987" cy="358056"/>
            <a:chOff x="-59481900" y="2290800"/>
            <a:chExt cx="319000" cy="309550"/>
          </a:xfrm>
        </p:grpSpPr>
        <p:sp>
          <p:nvSpPr>
            <p:cNvPr id="11073" name="Google Shape;11073;p89"/>
            <p:cNvSpPr/>
            <p:nvPr/>
          </p:nvSpPr>
          <p:spPr>
            <a:xfrm>
              <a:off x="-59481900" y="2290800"/>
              <a:ext cx="319000" cy="309550"/>
            </a:xfrm>
            <a:custGeom>
              <a:avLst/>
              <a:gdLst/>
              <a:ahLst/>
              <a:cxnLst/>
              <a:rect l="l" t="t" r="r" b="b"/>
              <a:pathLst>
                <a:path w="12760" h="12382" extrusionOk="0">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89"/>
            <p:cNvSpPr/>
            <p:nvPr/>
          </p:nvSpPr>
          <p:spPr>
            <a:xfrm>
              <a:off x="-59287350" y="2456200"/>
              <a:ext cx="83500" cy="21275"/>
            </a:xfrm>
            <a:custGeom>
              <a:avLst/>
              <a:gdLst/>
              <a:ahLst/>
              <a:cxnLst/>
              <a:rect l="l" t="t" r="r" b="b"/>
              <a:pathLst>
                <a:path w="3340" h="851" extrusionOk="0">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89"/>
            <p:cNvSpPr/>
            <p:nvPr/>
          </p:nvSpPr>
          <p:spPr>
            <a:xfrm>
              <a:off x="-59287350" y="2497950"/>
              <a:ext cx="83500" cy="21275"/>
            </a:xfrm>
            <a:custGeom>
              <a:avLst/>
              <a:gdLst/>
              <a:ahLst/>
              <a:cxnLst/>
              <a:rect l="l" t="t" r="r" b="b"/>
              <a:pathLst>
                <a:path w="3340" h="851" extrusionOk="0">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89"/>
            <p:cNvSpPr/>
            <p:nvPr/>
          </p:nvSpPr>
          <p:spPr>
            <a:xfrm>
              <a:off x="-59287350" y="2538900"/>
              <a:ext cx="82700" cy="22075"/>
            </a:xfrm>
            <a:custGeom>
              <a:avLst/>
              <a:gdLst/>
              <a:ahLst/>
              <a:cxnLst/>
              <a:rect l="l" t="t" r="r" b="b"/>
              <a:pathLst>
                <a:path w="3308" h="883" extrusionOk="0">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89"/>
            <p:cNvSpPr/>
            <p:nvPr/>
          </p:nvSpPr>
          <p:spPr>
            <a:xfrm>
              <a:off x="-59439375" y="2425425"/>
              <a:ext cx="125250" cy="134750"/>
            </a:xfrm>
            <a:custGeom>
              <a:avLst/>
              <a:gdLst/>
              <a:ahLst/>
              <a:cxnLst/>
              <a:rect l="l" t="t" r="r" b="b"/>
              <a:pathLst>
                <a:path w="5010" h="5390" extrusionOk="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89"/>
            <p:cNvSpPr/>
            <p:nvPr/>
          </p:nvSpPr>
          <p:spPr>
            <a:xfrm>
              <a:off x="-59327525" y="2325450"/>
              <a:ext cx="13400" cy="13425"/>
            </a:xfrm>
            <a:custGeom>
              <a:avLst/>
              <a:gdLst/>
              <a:ahLst/>
              <a:cxnLst/>
              <a:rect l="l" t="t" r="r" b="b"/>
              <a:pathLst>
                <a:path w="536" h="537" extrusionOk="0">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9" name="Google Shape;11079;p89"/>
          <p:cNvGrpSpPr/>
          <p:nvPr/>
        </p:nvGrpSpPr>
        <p:grpSpPr>
          <a:xfrm>
            <a:off x="1741805" y="1541344"/>
            <a:ext cx="368987" cy="366992"/>
            <a:chOff x="-64401400" y="1914475"/>
            <a:chExt cx="319000" cy="317275"/>
          </a:xfrm>
        </p:grpSpPr>
        <p:sp>
          <p:nvSpPr>
            <p:cNvPr id="11080" name="Google Shape;11080;p89"/>
            <p:cNvSpPr/>
            <p:nvPr/>
          </p:nvSpPr>
          <p:spPr>
            <a:xfrm>
              <a:off x="-64401400" y="1914475"/>
              <a:ext cx="319000" cy="317275"/>
            </a:xfrm>
            <a:custGeom>
              <a:avLst/>
              <a:gdLst/>
              <a:ahLst/>
              <a:cxnLst/>
              <a:rect l="l" t="t" r="r" b="b"/>
              <a:pathLst>
                <a:path w="12760" h="12691" extrusionOk="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89"/>
            <p:cNvSpPr/>
            <p:nvPr/>
          </p:nvSpPr>
          <p:spPr>
            <a:xfrm>
              <a:off x="-64172200" y="2175800"/>
              <a:ext cx="48850" cy="22075"/>
            </a:xfrm>
            <a:custGeom>
              <a:avLst/>
              <a:gdLst/>
              <a:ahLst/>
              <a:cxnLst/>
              <a:rect l="l" t="t" r="r" b="b"/>
              <a:pathLst>
                <a:path w="1954" h="883" extrusionOk="0">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89"/>
            <p:cNvSpPr/>
            <p:nvPr/>
          </p:nvSpPr>
          <p:spPr>
            <a:xfrm>
              <a:off x="-64212375" y="2210450"/>
              <a:ext cx="5525" cy="25"/>
            </a:xfrm>
            <a:custGeom>
              <a:avLst/>
              <a:gdLst/>
              <a:ahLst/>
              <a:cxnLst/>
              <a:rect l="l" t="t" r="r" b="b"/>
              <a:pathLst>
                <a:path w="221" h="1" extrusionOk="0">
                  <a:moveTo>
                    <a:pt x="1" y="1"/>
                  </a:moveTo>
                  <a:lnTo>
                    <a:pt x="221" y="1"/>
                  </a:ln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3" name="Google Shape;11083;p89"/>
          <p:cNvGrpSpPr/>
          <p:nvPr/>
        </p:nvGrpSpPr>
        <p:grpSpPr>
          <a:xfrm>
            <a:off x="1806493" y="2022383"/>
            <a:ext cx="239610" cy="365517"/>
            <a:chOff x="-64343900" y="2282125"/>
            <a:chExt cx="207150" cy="316000"/>
          </a:xfrm>
        </p:grpSpPr>
        <p:sp>
          <p:nvSpPr>
            <p:cNvPr id="11084" name="Google Shape;11084;p89"/>
            <p:cNvSpPr/>
            <p:nvPr/>
          </p:nvSpPr>
          <p:spPr>
            <a:xfrm>
              <a:off x="-64270650" y="2310475"/>
              <a:ext cx="61450" cy="147325"/>
            </a:xfrm>
            <a:custGeom>
              <a:avLst/>
              <a:gdLst/>
              <a:ahLst/>
              <a:cxnLst/>
              <a:rect l="l" t="t" r="r" b="b"/>
              <a:pathLst>
                <a:path w="2458" h="5893" extrusionOk="0">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89"/>
            <p:cNvSpPr/>
            <p:nvPr/>
          </p:nvSpPr>
          <p:spPr>
            <a:xfrm>
              <a:off x="-64343900" y="2282125"/>
              <a:ext cx="207150" cy="316000"/>
            </a:xfrm>
            <a:custGeom>
              <a:avLst/>
              <a:gdLst/>
              <a:ahLst/>
              <a:cxnLst/>
              <a:rect l="l" t="t" r="r" b="b"/>
              <a:pathLst>
                <a:path w="8286" h="12640" extrusionOk="0">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86" name="Google Shape;11086;p89"/>
          <p:cNvSpPr/>
          <p:nvPr/>
        </p:nvSpPr>
        <p:spPr>
          <a:xfrm>
            <a:off x="1736288" y="2485633"/>
            <a:ext cx="367165" cy="369913"/>
          </a:xfrm>
          <a:custGeom>
            <a:avLst/>
            <a:gdLst/>
            <a:ahLst/>
            <a:cxnLst/>
            <a:rect l="l" t="t" r="r" b="b"/>
            <a:pathLst>
              <a:path w="12697" h="12792" extrusionOk="0">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87" name="Google Shape;11087;p89"/>
          <p:cNvGrpSpPr/>
          <p:nvPr/>
        </p:nvGrpSpPr>
        <p:grpSpPr>
          <a:xfrm>
            <a:off x="3986941" y="1541604"/>
            <a:ext cx="318873" cy="366471"/>
            <a:chOff x="-62496925" y="1931475"/>
            <a:chExt cx="275675" cy="316825"/>
          </a:xfrm>
        </p:grpSpPr>
        <p:sp>
          <p:nvSpPr>
            <p:cNvPr id="11088" name="Google Shape;11088;p89"/>
            <p:cNvSpPr/>
            <p:nvPr/>
          </p:nvSpPr>
          <p:spPr>
            <a:xfrm>
              <a:off x="-62496925" y="1931475"/>
              <a:ext cx="275675" cy="316825"/>
            </a:xfrm>
            <a:custGeom>
              <a:avLst/>
              <a:gdLst/>
              <a:ahLst/>
              <a:cxnLst/>
              <a:rect l="l" t="t" r="r" b="b"/>
              <a:pathLst>
                <a:path w="11027" h="12673" extrusionOk="0">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89"/>
            <p:cNvSpPr/>
            <p:nvPr/>
          </p:nvSpPr>
          <p:spPr>
            <a:xfrm>
              <a:off x="-62390600" y="2016700"/>
              <a:ext cx="63025" cy="146525"/>
            </a:xfrm>
            <a:custGeom>
              <a:avLst/>
              <a:gdLst/>
              <a:ahLst/>
              <a:cxnLst/>
              <a:rect l="l" t="t" r="r" b="b"/>
              <a:pathLst>
                <a:path w="2521" h="5861" extrusionOk="0">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0" name="Google Shape;11090;p89"/>
          <p:cNvGrpSpPr/>
          <p:nvPr/>
        </p:nvGrpSpPr>
        <p:grpSpPr>
          <a:xfrm>
            <a:off x="3963691" y="2021429"/>
            <a:ext cx="365373" cy="367426"/>
            <a:chOff x="-62516625" y="2297875"/>
            <a:chExt cx="315875" cy="317650"/>
          </a:xfrm>
        </p:grpSpPr>
        <p:sp>
          <p:nvSpPr>
            <p:cNvPr id="11091" name="Google Shape;11091;p89"/>
            <p:cNvSpPr/>
            <p:nvPr/>
          </p:nvSpPr>
          <p:spPr>
            <a:xfrm>
              <a:off x="-62516625" y="2297875"/>
              <a:ext cx="315875" cy="317650"/>
            </a:xfrm>
            <a:custGeom>
              <a:avLst/>
              <a:gdLst/>
              <a:ahLst/>
              <a:cxnLst/>
              <a:rect l="l" t="t" r="r" b="b"/>
              <a:pathLst>
                <a:path w="12635" h="12706" extrusionOk="0">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89"/>
            <p:cNvSpPr/>
            <p:nvPr/>
          </p:nvSpPr>
          <p:spPr>
            <a:xfrm>
              <a:off x="-62335475" y="2438075"/>
              <a:ext cx="62250" cy="145750"/>
            </a:xfrm>
            <a:custGeom>
              <a:avLst/>
              <a:gdLst/>
              <a:ahLst/>
              <a:cxnLst/>
              <a:rect l="l" t="t" r="r" b="b"/>
              <a:pathLst>
                <a:path w="2490" h="5830" extrusionOk="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3" name="Google Shape;11093;p89"/>
          <p:cNvGrpSpPr/>
          <p:nvPr/>
        </p:nvGrpSpPr>
        <p:grpSpPr>
          <a:xfrm>
            <a:off x="3962332" y="2503388"/>
            <a:ext cx="368091" cy="334402"/>
            <a:chOff x="-62518200" y="2692475"/>
            <a:chExt cx="318225" cy="289100"/>
          </a:xfrm>
        </p:grpSpPr>
        <p:sp>
          <p:nvSpPr>
            <p:cNvPr id="11094" name="Google Shape;11094;p89"/>
            <p:cNvSpPr/>
            <p:nvPr/>
          </p:nvSpPr>
          <p:spPr>
            <a:xfrm>
              <a:off x="-62518200" y="2692475"/>
              <a:ext cx="318225" cy="289100"/>
            </a:xfrm>
            <a:custGeom>
              <a:avLst/>
              <a:gdLst/>
              <a:ahLst/>
              <a:cxnLst/>
              <a:rect l="l" t="t" r="r" b="b"/>
              <a:pathLst>
                <a:path w="12729" h="11564" extrusionOk="0">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89"/>
            <p:cNvSpPr/>
            <p:nvPr/>
          </p:nvSpPr>
          <p:spPr>
            <a:xfrm>
              <a:off x="-62335475" y="2804325"/>
              <a:ext cx="62250" cy="146525"/>
            </a:xfrm>
            <a:custGeom>
              <a:avLst/>
              <a:gdLst/>
              <a:ahLst/>
              <a:cxnLst/>
              <a:rect l="l" t="t" r="r" b="b"/>
              <a:pathLst>
                <a:path w="2490" h="5861" extrusionOk="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6" name="Google Shape;11096;p89"/>
          <p:cNvGrpSpPr/>
          <p:nvPr/>
        </p:nvGrpSpPr>
        <p:grpSpPr>
          <a:xfrm>
            <a:off x="2648986" y="2960912"/>
            <a:ext cx="309793" cy="365344"/>
            <a:chOff x="-60597975" y="1939525"/>
            <a:chExt cx="267825" cy="315850"/>
          </a:xfrm>
        </p:grpSpPr>
        <p:sp>
          <p:nvSpPr>
            <p:cNvPr id="11097" name="Google Shape;11097;p89"/>
            <p:cNvSpPr/>
            <p:nvPr/>
          </p:nvSpPr>
          <p:spPr>
            <a:xfrm>
              <a:off x="-60597975" y="1939525"/>
              <a:ext cx="267825" cy="315850"/>
            </a:xfrm>
            <a:custGeom>
              <a:avLst/>
              <a:gdLst/>
              <a:ahLst/>
              <a:cxnLst/>
              <a:rect l="l" t="t" r="r" b="b"/>
              <a:pathLst>
                <a:path w="10713" h="12634" extrusionOk="0">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89"/>
            <p:cNvSpPr/>
            <p:nvPr/>
          </p:nvSpPr>
          <p:spPr>
            <a:xfrm>
              <a:off x="-60494775" y="2097050"/>
              <a:ext cx="103175" cy="20500"/>
            </a:xfrm>
            <a:custGeom>
              <a:avLst/>
              <a:gdLst/>
              <a:ahLst/>
              <a:cxnLst/>
              <a:rect l="l" t="t" r="r" b="b"/>
              <a:pathLst>
                <a:path w="4127" h="820" extrusionOk="0">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9" name="Google Shape;11099;p89"/>
          <p:cNvGrpSpPr/>
          <p:nvPr/>
        </p:nvGrpSpPr>
        <p:grpSpPr>
          <a:xfrm>
            <a:off x="2619389" y="3395337"/>
            <a:ext cx="368987" cy="368525"/>
            <a:chOff x="-60620800" y="2304600"/>
            <a:chExt cx="319000" cy="318600"/>
          </a:xfrm>
        </p:grpSpPr>
        <p:sp>
          <p:nvSpPr>
            <p:cNvPr id="11100" name="Google Shape;11100;p89"/>
            <p:cNvSpPr/>
            <p:nvPr/>
          </p:nvSpPr>
          <p:spPr>
            <a:xfrm>
              <a:off x="-60620800" y="2304600"/>
              <a:ext cx="319000" cy="318600"/>
            </a:xfrm>
            <a:custGeom>
              <a:avLst/>
              <a:gdLst/>
              <a:ahLst/>
              <a:cxnLst/>
              <a:rect l="l" t="t" r="r" b="b"/>
              <a:pathLst>
                <a:path w="12760" h="12744" extrusionOk="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89"/>
            <p:cNvSpPr/>
            <p:nvPr/>
          </p:nvSpPr>
          <p:spPr>
            <a:xfrm>
              <a:off x="-60491625" y="2560150"/>
              <a:ext cx="144925" cy="20525"/>
            </a:xfrm>
            <a:custGeom>
              <a:avLst/>
              <a:gdLst/>
              <a:ahLst/>
              <a:cxnLst/>
              <a:rect l="l" t="t" r="r" b="b"/>
              <a:pathLst>
                <a:path w="5797" h="821" extrusionOk="0">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89"/>
            <p:cNvSpPr/>
            <p:nvPr/>
          </p:nvSpPr>
          <p:spPr>
            <a:xfrm>
              <a:off x="-60573550" y="2445950"/>
              <a:ext cx="62250" cy="146525"/>
            </a:xfrm>
            <a:custGeom>
              <a:avLst/>
              <a:gdLst/>
              <a:ahLst/>
              <a:cxnLst/>
              <a:rect l="l" t="t" r="r" b="b"/>
              <a:pathLst>
                <a:path w="2490" h="5861" extrusionOk="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3" name="Google Shape;11103;p89"/>
          <p:cNvGrpSpPr/>
          <p:nvPr/>
        </p:nvGrpSpPr>
        <p:grpSpPr>
          <a:xfrm>
            <a:off x="2620748" y="3890988"/>
            <a:ext cx="366269" cy="262426"/>
            <a:chOff x="-60621600" y="2716100"/>
            <a:chExt cx="316650" cy="226875"/>
          </a:xfrm>
        </p:grpSpPr>
        <p:sp>
          <p:nvSpPr>
            <p:cNvPr id="11104" name="Google Shape;11104;p89"/>
            <p:cNvSpPr/>
            <p:nvPr/>
          </p:nvSpPr>
          <p:spPr>
            <a:xfrm>
              <a:off x="-60621600" y="2716100"/>
              <a:ext cx="316650" cy="226875"/>
            </a:xfrm>
            <a:custGeom>
              <a:avLst/>
              <a:gdLst/>
              <a:ahLst/>
              <a:cxnLst/>
              <a:rect l="l" t="t" r="r" b="b"/>
              <a:pathLst>
                <a:path w="12666" h="9075" extrusionOk="0">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89"/>
            <p:cNvSpPr/>
            <p:nvPr/>
          </p:nvSpPr>
          <p:spPr>
            <a:xfrm>
              <a:off x="-60546775" y="2798025"/>
              <a:ext cx="166225" cy="104775"/>
            </a:xfrm>
            <a:custGeom>
              <a:avLst/>
              <a:gdLst/>
              <a:ahLst/>
              <a:cxnLst/>
              <a:rect l="l" t="t" r="r" b="b"/>
              <a:pathLst>
                <a:path w="6649" h="4191" extrusionOk="0">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6" name="Google Shape;11106;p89"/>
          <p:cNvGrpSpPr/>
          <p:nvPr/>
        </p:nvGrpSpPr>
        <p:grpSpPr>
          <a:xfrm>
            <a:off x="3957965" y="3839081"/>
            <a:ext cx="358056" cy="366240"/>
            <a:chOff x="-59475600" y="2658625"/>
            <a:chExt cx="309550" cy="316625"/>
          </a:xfrm>
        </p:grpSpPr>
        <p:sp>
          <p:nvSpPr>
            <p:cNvPr id="11107" name="Google Shape;11107;p89"/>
            <p:cNvSpPr/>
            <p:nvPr/>
          </p:nvSpPr>
          <p:spPr>
            <a:xfrm>
              <a:off x="-59427550" y="291302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89"/>
            <p:cNvSpPr/>
            <p:nvPr/>
          </p:nvSpPr>
          <p:spPr>
            <a:xfrm>
              <a:off x="-59428350" y="2699575"/>
              <a:ext cx="20500" cy="152825"/>
            </a:xfrm>
            <a:custGeom>
              <a:avLst/>
              <a:gdLst/>
              <a:ahLst/>
              <a:cxnLst/>
              <a:rect l="l" t="t" r="r" b="b"/>
              <a:pathLst>
                <a:path w="820" h="6113" extrusionOk="0">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89"/>
            <p:cNvSpPr/>
            <p:nvPr/>
          </p:nvSpPr>
          <p:spPr>
            <a:xfrm>
              <a:off x="-59330675" y="2913025"/>
              <a:ext cx="19700" cy="19700"/>
            </a:xfrm>
            <a:custGeom>
              <a:avLst/>
              <a:gdLst/>
              <a:ahLst/>
              <a:cxnLst/>
              <a:rect l="l" t="t" r="r" b="b"/>
              <a:pathLst>
                <a:path w="788" h="788" extrusionOk="0">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89"/>
            <p:cNvSpPr/>
            <p:nvPr/>
          </p:nvSpPr>
          <p:spPr>
            <a:xfrm>
              <a:off x="-59330675" y="2699575"/>
              <a:ext cx="20500" cy="152825"/>
            </a:xfrm>
            <a:custGeom>
              <a:avLst/>
              <a:gdLst/>
              <a:ahLst/>
              <a:cxnLst/>
              <a:rect l="l" t="t" r="r" b="b"/>
              <a:pathLst>
                <a:path w="820" h="6113" extrusionOk="0">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89"/>
            <p:cNvSpPr/>
            <p:nvPr/>
          </p:nvSpPr>
          <p:spPr>
            <a:xfrm>
              <a:off x="-59475600" y="2658625"/>
              <a:ext cx="309550" cy="316625"/>
            </a:xfrm>
            <a:custGeom>
              <a:avLst/>
              <a:gdLst/>
              <a:ahLst/>
              <a:cxnLst/>
              <a:rect l="l" t="t" r="r" b="b"/>
              <a:pathLst>
                <a:path w="12382" h="12665" extrusionOk="0">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89"/>
            <p:cNvSpPr/>
            <p:nvPr/>
          </p:nvSpPr>
          <p:spPr>
            <a:xfrm>
              <a:off x="-59234600" y="2913025"/>
              <a:ext cx="19725" cy="19700"/>
            </a:xfrm>
            <a:custGeom>
              <a:avLst/>
              <a:gdLst/>
              <a:ahLst/>
              <a:cxnLst/>
              <a:rect l="l" t="t" r="r" b="b"/>
              <a:pathLst>
                <a:path w="789" h="788" extrusionOk="0">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89"/>
            <p:cNvSpPr/>
            <p:nvPr/>
          </p:nvSpPr>
          <p:spPr>
            <a:xfrm>
              <a:off x="-59235375" y="2699575"/>
              <a:ext cx="20500" cy="152825"/>
            </a:xfrm>
            <a:custGeom>
              <a:avLst/>
              <a:gdLst/>
              <a:ahLst/>
              <a:cxnLst/>
              <a:rect l="l" t="t" r="r" b="b"/>
              <a:pathLst>
                <a:path w="820" h="6113" extrusionOk="0">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14" name="Google Shape;11114;p89"/>
          <p:cNvSpPr/>
          <p:nvPr/>
        </p:nvSpPr>
        <p:spPr>
          <a:xfrm>
            <a:off x="2175657" y="1542168"/>
            <a:ext cx="365373" cy="365344"/>
          </a:xfrm>
          <a:custGeom>
            <a:avLst/>
            <a:gdLst/>
            <a:ahLst/>
            <a:cxnLst/>
            <a:rect l="l" t="t" r="r" b="b"/>
            <a:pathLst>
              <a:path w="12635" h="12634" extrusionOk="0">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89"/>
          <p:cNvSpPr/>
          <p:nvPr/>
        </p:nvSpPr>
        <p:spPr>
          <a:xfrm>
            <a:off x="2203001" y="2020634"/>
            <a:ext cx="310690" cy="369016"/>
          </a:xfrm>
          <a:custGeom>
            <a:avLst/>
            <a:gdLst/>
            <a:ahLst/>
            <a:cxnLst/>
            <a:rect l="l" t="t" r="r" b="b"/>
            <a:pathLst>
              <a:path w="10744" h="12761" extrusionOk="0">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16" name="Google Shape;11116;p89"/>
          <p:cNvGrpSpPr/>
          <p:nvPr/>
        </p:nvGrpSpPr>
        <p:grpSpPr>
          <a:xfrm>
            <a:off x="2233086" y="2487006"/>
            <a:ext cx="263294" cy="367165"/>
            <a:chOff x="-63987100" y="2646800"/>
            <a:chExt cx="227625" cy="317425"/>
          </a:xfrm>
        </p:grpSpPr>
        <p:sp>
          <p:nvSpPr>
            <p:cNvPr id="11117" name="Google Shape;11117;p89"/>
            <p:cNvSpPr/>
            <p:nvPr/>
          </p:nvSpPr>
          <p:spPr>
            <a:xfrm>
              <a:off x="-63987100" y="2646800"/>
              <a:ext cx="227625" cy="317425"/>
            </a:xfrm>
            <a:custGeom>
              <a:avLst/>
              <a:gdLst/>
              <a:ahLst/>
              <a:cxnLst/>
              <a:rect l="l" t="t" r="r" b="b"/>
              <a:pathLst>
                <a:path w="9105" h="12697" extrusionOk="0">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89"/>
            <p:cNvSpPr/>
            <p:nvPr/>
          </p:nvSpPr>
          <p:spPr>
            <a:xfrm>
              <a:off x="-63883150" y="2826375"/>
              <a:ext cx="20500" cy="41775"/>
            </a:xfrm>
            <a:custGeom>
              <a:avLst/>
              <a:gdLst/>
              <a:ahLst/>
              <a:cxnLst/>
              <a:rect l="l" t="t" r="r" b="b"/>
              <a:pathLst>
                <a:path w="820" h="1671" extrusionOk="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9" name="Google Shape;11119;p89"/>
          <p:cNvGrpSpPr/>
          <p:nvPr/>
        </p:nvGrpSpPr>
        <p:grpSpPr>
          <a:xfrm>
            <a:off x="852428" y="2958627"/>
            <a:ext cx="358056" cy="369913"/>
            <a:chOff x="-62148000" y="1930075"/>
            <a:chExt cx="309550" cy="319800"/>
          </a:xfrm>
        </p:grpSpPr>
        <p:sp>
          <p:nvSpPr>
            <p:cNvPr id="11120" name="Google Shape;11120;p89"/>
            <p:cNvSpPr/>
            <p:nvPr/>
          </p:nvSpPr>
          <p:spPr>
            <a:xfrm>
              <a:off x="-62148000" y="1930075"/>
              <a:ext cx="309550" cy="319800"/>
            </a:xfrm>
            <a:custGeom>
              <a:avLst/>
              <a:gdLst/>
              <a:ahLst/>
              <a:cxnLst/>
              <a:rect l="l" t="t" r="r" b="b"/>
              <a:pathLst>
                <a:path w="12382" h="12792" extrusionOk="0">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89"/>
            <p:cNvSpPr/>
            <p:nvPr/>
          </p:nvSpPr>
          <p:spPr>
            <a:xfrm>
              <a:off x="-62044825" y="1972200"/>
              <a:ext cx="107125" cy="97700"/>
            </a:xfrm>
            <a:custGeom>
              <a:avLst/>
              <a:gdLst/>
              <a:ahLst/>
              <a:cxnLst/>
              <a:rect l="l" t="t" r="r" b="b"/>
              <a:pathLst>
                <a:path w="4285" h="3908" extrusionOk="0">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2" name="Google Shape;11122;p89"/>
          <p:cNvGrpSpPr/>
          <p:nvPr/>
        </p:nvGrpSpPr>
        <p:grpSpPr>
          <a:xfrm>
            <a:off x="849695" y="3396913"/>
            <a:ext cx="363522" cy="365373"/>
            <a:chOff x="-62150375" y="2297875"/>
            <a:chExt cx="314275" cy="315875"/>
          </a:xfrm>
        </p:grpSpPr>
        <p:sp>
          <p:nvSpPr>
            <p:cNvPr id="11123" name="Google Shape;11123;p89"/>
            <p:cNvSpPr/>
            <p:nvPr/>
          </p:nvSpPr>
          <p:spPr>
            <a:xfrm>
              <a:off x="-61994425" y="2297875"/>
              <a:ext cx="64600" cy="69925"/>
            </a:xfrm>
            <a:custGeom>
              <a:avLst/>
              <a:gdLst/>
              <a:ahLst/>
              <a:cxnLst/>
              <a:rect l="l" t="t" r="r" b="b"/>
              <a:pathLst>
                <a:path w="2584" h="2797" extrusionOk="0">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89"/>
            <p:cNvSpPr/>
            <p:nvPr/>
          </p:nvSpPr>
          <p:spPr>
            <a:xfrm>
              <a:off x="-62150375" y="2338050"/>
              <a:ext cx="314275" cy="275700"/>
            </a:xfrm>
            <a:custGeom>
              <a:avLst/>
              <a:gdLst/>
              <a:ahLst/>
              <a:cxnLst/>
              <a:rect l="l" t="t" r="r" b="b"/>
              <a:pathLst>
                <a:path w="12571" h="11028" extrusionOk="0">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89"/>
            <p:cNvSpPr/>
            <p:nvPr/>
          </p:nvSpPr>
          <p:spPr>
            <a:xfrm>
              <a:off x="-61972375" y="2430200"/>
              <a:ext cx="20500" cy="60675"/>
            </a:xfrm>
            <a:custGeom>
              <a:avLst/>
              <a:gdLst/>
              <a:ahLst/>
              <a:cxnLst/>
              <a:rect l="l" t="t" r="r" b="b"/>
              <a:pathLst>
                <a:path w="820" h="2427" extrusionOk="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89"/>
            <p:cNvSpPr/>
            <p:nvPr/>
          </p:nvSpPr>
          <p:spPr>
            <a:xfrm>
              <a:off x="-61909350" y="2430200"/>
              <a:ext cx="19700" cy="60675"/>
            </a:xfrm>
            <a:custGeom>
              <a:avLst/>
              <a:gdLst/>
              <a:ahLst/>
              <a:cxnLst/>
              <a:rect l="l" t="t" r="r" b="b"/>
              <a:pathLst>
                <a:path w="788" h="2427" extrusionOk="0">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89"/>
            <p:cNvSpPr/>
            <p:nvPr/>
          </p:nvSpPr>
          <p:spPr>
            <a:xfrm>
              <a:off x="-62033800" y="2430200"/>
              <a:ext cx="21275" cy="60675"/>
            </a:xfrm>
            <a:custGeom>
              <a:avLst/>
              <a:gdLst/>
              <a:ahLst/>
              <a:cxnLst/>
              <a:rect l="l" t="t" r="r" b="b"/>
              <a:pathLst>
                <a:path w="851" h="2427" extrusionOk="0">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8" name="Google Shape;11128;p89"/>
          <p:cNvGrpSpPr/>
          <p:nvPr/>
        </p:nvGrpSpPr>
        <p:grpSpPr>
          <a:xfrm>
            <a:off x="848322" y="3838156"/>
            <a:ext cx="366269" cy="368091"/>
            <a:chOff x="-62150375" y="2664925"/>
            <a:chExt cx="316650" cy="318225"/>
          </a:xfrm>
        </p:grpSpPr>
        <p:sp>
          <p:nvSpPr>
            <p:cNvPr id="11129" name="Google Shape;11129;p89"/>
            <p:cNvSpPr/>
            <p:nvPr/>
          </p:nvSpPr>
          <p:spPr>
            <a:xfrm>
              <a:off x="-62150375" y="2961850"/>
              <a:ext cx="316650" cy="21300"/>
            </a:xfrm>
            <a:custGeom>
              <a:avLst/>
              <a:gdLst/>
              <a:ahLst/>
              <a:cxnLst/>
              <a:rect l="l" t="t" r="r" b="b"/>
              <a:pathLst>
                <a:path w="12666" h="852" extrusionOk="0">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89"/>
            <p:cNvSpPr/>
            <p:nvPr/>
          </p:nvSpPr>
          <p:spPr>
            <a:xfrm>
              <a:off x="-62150375" y="2838200"/>
              <a:ext cx="82725" cy="102400"/>
            </a:xfrm>
            <a:custGeom>
              <a:avLst/>
              <a:gdLst/>
              <a:ahLst/>
              <a:cxnLst/>
              <a:rect l="l" t="t" r="r" b="b"/>
              <a:pathLst>
                <a:path w="3309" h="4096" extrusionOk="0">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89"/>
            <p:cNvSpPr/>
            <p:nvPr/>
          </p:nvSpPr>
          <p:spPr>
            <a:xfrm>
              <a:off x="-62033800" y="2664925"/>
              <a:ext cx="82725" cy="274900"/>
            </a:xfrm>
            <a:custGeom>
              <a:avLst/>
              <a:gdLst/>
              <a:ahLst/>
              <a:cxnLst/>
              <a:rect l="l" t="t" r="r" b="b"/>
              <a:pathLst>
                <a:path w="3309" h="10996" extrusionOk="0">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89"/>
            <p:cNvSpPr/>
            <p:nvPr/>
          </p:nvSpPr>
          <p:spPr>
            <a:xfrm>
              <a:off x="-61917225" y="2754700"/>
              <a:ext cx="83500" cy="185900"/>
            </a:xfrm>
            <a:custGeom>
              <a:avLst/>
              <a:gdLst/>
              <a:ahLst/>
              <a:cxnLst/>
              <a:rect l="l" t="t" r="r" b="b"/>
              <a:pathLst>
                <a:path w="3340" h="7436" extrusionOk="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3" name="Google Shape;11133;p89"/>
          <p:cNvGrpSpPr/>
          <p:nvPr/>
        </p:nvGrpSpPr>
        <p:grpSpPr>
          <a:xfrm>
            <a:off x="3065911" y="2959133"/>
            <a:ext cx="367165" cy="368901"/>
            <a:chOff x="-60254550" y="1938025"/>
            <a:chExt cx="317425" cy="318925"/>
          </a:xfrm>
        </p:grpSpPr>
        <p:sp>
          <p:nvSpPr>
            <p:cNvPr id="11134" name="Google Shape;11134;p89"/>
            <p:cNvSpPr/>
            <p:nvPr/>
          </p:nvSpPr>
          <p:spPr>
            <a:xfrm>
              <a:off x="-60254550" y="2049000"/>
              <a:ext cx="317425" cy="207950"/>
            </a:xfrm>
            <a:custGeom>
              <a:avLst/>
              <a:gdLst/>
              <a:ahLst/>
              <a:cxnLst/>
              <a:rect l="l" t="t" r="r" b="b"/>
              <a:pathLst>
                <a:path w="12697" h="8318" extrusionOk="0">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89"/>
            <p:cNvSpPr/>
            <p:nvPr/>
          </p:nvSpPr>
          <p:spPr>
            <a:xfrm>
              <a:off x="-60219125" y="1938025"/>
              <a:ext cx="51225" cy="103625"/>
            </a:xfrm>
            <a:custGeom>
              <a:avLst/>
              <a:gdLst/>
              <a:ahLst/>
              <a:cxnLst/>
              <a:rect l="l" t="t" r="r" b="b"/>
              <a:pathLst>
                <a:path w="2049" h="4145" extrusionOk="0">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89"/>
            <p:cNvSpPr/>
            <p:nvPr/>
          </p:nvSpPr>
          <p:spPr>
            <a:xfrm>
              <a:off x="-60156900" y="1938025"/>
              <a:ext cx="51225" cy="103625"/>
            </a:xfrm>
            <a:custGeom>
              <a:avLst/>
              <a:gdLst/>
              <a:ahLst/>
              <a:cxnLst/>
              <a:rect l="l" t="t" r="r" b="b"/>
              <a:pathLst>
                <a:path w="2049" h="4145" extrusionOk="0">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89"/>
            <p:cNvSpPr/>
            <p:nvPr/>
          </p:nvSpPr>
          <p:spPr>
            <a:xfrm>
              <a:off x="-60094675" y="1938025"/>
              <a:ext cx="51225" cy="103625"/>
            </a:xfrm>
            <a:custGeom>
              <a:avLst/>
              <a:gdLst/>
              <a:ahLst/>
              <a:cxnLst/>
              <a:rect l="l" t="t" r="r" b="b"/>
              <a:pathLst>
                <a:path w="2049" h="4145" extrusionOk="0">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8" name="Google Shape;11138;p89"/>
          <p:cNvGrpSpPr/>
          <p:nvPr/>
        </p:nvGrpSpPr>
        <p:grpSpPr>
          <a:xfrm>
            <a:off x="3040249" y="3396389"/>
            <a:ext cx="366648" cy="366420"/>
            <a:chOff x="6479471" y="2079003"/>
            <a:chExt cx="348923" cy="348706"/>
          </a:xfrm>
        </p:grpSpPr>
        <p:sp>
          <p:nvSpPr>
            <p:cNvPr id="11139" name="Google Shape;11139;p89"/>
            <p:cNvSpPr/>
            <p:nvPr/>
          </p:nvSpPr>
          <p:spPr>
            <a:xfrm>
              <a:off x="6479471" y="2200291"/>
              <a:ext cx="38170" cy="22566"/>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40" name="Google Shape;11140;p89"/>
            <p:cNvGrpSpPr/>
            <p:nvPr/>
          </p:nvGrpSpPr>
          <p:grpSpPr>
            <a:xfrm>
              <a:off x="6520582" y="2079003"/>
              <a:ext cx="307811" cy="348706"/>
              <a:chOff x="-60218325" y="2304850"/>
              <a:chExt cx="279625" cy="316775"/>
            </a:xfrm>
          </p:grpSpPr>
          <p:sp>
            <p:nvSpPr>
              <p:cNvPr id="11141" name="Google Shape;11141;p89"/>
              <p:cNvSpPr/>
              <p:nvPr/>
            </p:nvSpPr>
            <p:spPr>
              <a:xfrm>
                <a:off x="-60218325" y="2304850"/>
                <a:ext cx="235525" cy="316775"/>
              </a:xfrm>
              <a:custGeom>
                <a:avLst/>
                <a:gdLst/>
                <a:ahLst/>
                <a:cxnLst/>
                <a:rect l="l" t="t" r="r" b="b"/>
                <a:pathLst>
                  <a:path w="9421" h="12671" extrusionOk="0">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89"/>
              <p:cNvSpPr/>
              <p:nvPr/>
            </p:nvSpPr>
            <p:spPr>
              <a:xfrm>
                <a:off x="-60127750" y="2347500"/>
                <a:ext cx="62250" cy="145750"/>
              </a:xfrm>
              <a:custGeom>
                <a:avLst/>
                <a:gdLst/>
                <a:ahLst/>
                <a:cxnLst/>
                <a:rect l="l" t="t" r="r" b="b"/>
                <a:pathLst>
                  <a:path w="2490" h="5830" extrusionOk="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89"/>
              <p:cNvSpPr/>
              <p:nvPr/>
            </p:nvSpPr>
            <p:spPr>
              <a:xfrm>
                <a:off x="-60212825" y="2510750"/>
                <a:ext cx="32325" cy="30325"/>
              </a:xfrm>
              <a:custGeom>
                <a:avLst/>
                <a:gdLst/>
                <a:ahLst/>
                <a:cxnLst/>
                <a:rect l="l" t="t" r="r" b="b"/>
                <a:pathLst>
                  <a:path w="1293" h="1213" extrusionOk="0">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89"/>
              <p:cNvSpPr/>
              <p:nvPr/>
            </p:nvSpPr>
            <p:spPr>
              <a:xfrm>
                <a:off x="-60012750" y="2310675"/>
                <a:ext cx="32300" cy="30350"/>
              </a:xfrm>
              <a:custGeom>
                <a:avLst/>
                <a:gdLst/>
                <a:ahLst/>
                <a:cxnLst/>
                <a:rect l="l" t="t" r="r" b="b"/>
                <a:pathLst>
                  <a:path w="1292" h="1214" extrusionOk="0">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89"/>
              <p:cNvSpPr/>
              <p:nvPr/>
            </p:nvSpPr>
            <p:spPr>
              <a:xfrm>
                <a:off x="-60012750" y="2510750"/>
                <a:ext cx="32300" cy="30325"/>
              </a:xfrm>
              <a:custGeom>
                <a:avLst/>
                <a:gdLst/>
                <a:ahLst/>
                <a:cxnLst/>
                <a:rect l="l" t="t" r="r" b="b"/>
                <a:pathLst>
                  <a:path w="1292" h="1213" extrusionOk="0">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89"/>
              <p:cNvSpPr/>
              <p:nvPr/>
            </p:nvSpPr>
            <p:spPr>
              <a:xfrm>
                <a:off x="-60212825" y="2310675"/>
                <a:ext cx="32325" cy="30350"/>
              </a:xfrm>
              <a:custGeom>
                <a:avLst/>
                <a:gdLst/>
                <a:ahLst/>
                <a:cxnLst/>
                <a:rect l="l" t="t" r="r" b="b"/>
                <a:pathLst>
                  <a:path w="1293" h="1214" extrusionOk="0">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89"/>
              <p:cNvSpPr/>
              <p:nvPr/>
            </p:nvSpPr>
            <p:spPr>
              <a:xfrm>
                <a:off x="-59974175" y="2415250"/>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148" name="Google Shape;11148;p89"/>
          <p:cNvGrpSpPr/>
          <p:nvPr/>
        </p:nvGrpSpPr>
        <p:grpSpPr>
          <a:xfrm>
            <a:off x="3094149" y="3837707"/>
            <a:ext cx="310690" cy="368987"/>
            <a:chOff x="-60232500" y="2671225"/>
            <a:chExt cx="268600" cy="319000"/>
          </a:xfrm>
        </p:grpSpPr>
        <p:sp>
          <p:nvSpPr>
            <p:cNvPr id="11149" name="Google Shape;11149;p89"/>
            <p:cNvSpPr/>
            <p:nvPr/>
          </p:nvSpPr>
          <p:spPr>
            <a:xfrm>
              <a:off x="-60222275" y="2843700"/>
              <a:ext cx="63025" cy="146525"/>
            </a:xfrm>
            <a:custGeom>
              <a:avLst/>
              <a:gdLst/>
              <a:ahLst/>
              <a:cxnLst/>
              <a:rect l="l" t="t" r="r" b="b"/>
              <a:pathLst>
                <a:path w="2521" h="5861" extrusionOk="0">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89"/>
            <p:cNvSpPr/>
            <p:nvPr/>
          </p:nvSpPr>
          <p:spPr>
            <a:xfrm>
              <a:off x="-60232500" y="2671225"/>
              <a:ext cx="268600" cy="318225"/>
            </a:xfrm>
            <a:custGeom>
              <a:avLst/>
              <a:gdLst/>
              <a:ahLst/>
              <a:cxnLst/>
              <a:rect l="l" t="t" r="r" b="b"/>
              <a:pathLst>
                <a:path w="10744" h="12729" extrusionOk="0">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1" name="Google Shape;11151;p89"/>
          <p:cNvGrpSpPr/>
          <p:nvPr/>
        </p:nvGrpSpPr>
        <p:grpSpPr>
          <a:xfrm>
            <a:off x="2179643" y="4286341"/>
            <a:ext cx="365373" cy="368987"/>
            <a:chOff x="-59100700" y="1911950"/>
            <a:chExt cx="315875" cy="319000"/>
          </a:xfrm>
        </p:grpSpPr>
        <p:sp>
          <p:nvSpPr>
            <p:cNvPr id="11152" name="Google Shape;11152;p89"/>
            <p:cNvSpPr/>
            <p:nvPr/>
          </p:nvSpPr>
          <p:spPr>
            <a:xfrm>
              <a:off x="-59015625" y="19938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89"/>
            <p:cNvSpPr/>
            <p:nvPr/>
          </p:nvSpPr>
          <p:spPr>
            <a:xfrm>
              <a:off x="-58954200" y="19938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89"/>
            <p:cNvSpPr/>
            <p:nvPr/>
          </p:nvSpPr>
          <p:spPr>
            <a:xfrm>
              <a:off x="-58891975" y="19938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89"/>
            <p:cNvSpPr/>
            <p:nvPr/>
          </p:nvSpPr>
          <p:spPr>
            <a:xfrm>
              <a:off x="-59015625" y="2034825"/>
              <a:ext cx="20500" cy="21275"/>
            </a:xfrm>
            <a:custGeom>
              <a:avLst/>
              <a:gdLst/>
              <a:ahLst/>
              <a:cxnLst/>
              <a:rect l="l" t="t" r="r" b="b"/>
              <a:pathLst>
                <a:path w="820" h="851" extrusionOk="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89"/>
            <p:cNvSpPr/>
            <p:nvPr/>
          </p:nvSpPr>
          <p:spPr>
            <a:xfrm>
              <a:off x="-58954200" y="2034825"/>
              <a:ext cx="21300" cy="21275"/>
            </a:xfrm>
            <a:custGeom>
              <a:avLst/>
              <a:gdLst/>
              <a:ahLst/>
              <a:cxnLst/>
              <a:rect l="l" t="t" r="r" b="b"/>
              <a:pathLst>
                <a:path w="852" h="851" extrusionOk="0">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89"/>
            <p:cNvSpPr/>
            <p:nvPr/>
          </p:nvSpPr>
          <p:spPr>
            <a:xfrm>
              <a:off x="-58891975" y="2034825"/>
              <a:ext cx="21300" cy="21275"/>
            </a:xfrm>
            <a:custGeom>
              <a:avLst/>
              <a:gdLst/>
              <a:ahLst/>
              <a:cxnLst/>
              <a:rect l="l" t="t" r="r" b="b"/>
              <a:pathLst>
                <a:path w="852" h="851" extrusionOk="0">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89"/>
            <p:cNvSpPr/>
            <p:nvPr/>
          </p:nvSpPr>
          <p:spPr>
            <a:xfrm>
              <a:off x="-59015625" y="20765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89"/>
            <p:cNvSpPr/>
            <p:nvPr/>
          </p:nvSpPr>
          <p:spPr>
            <a:xfrm>
              <a:off x="-58954200" y="20765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89"/>
            <p:cNvSpPr/>
            <p:nvPr/>
          </p:nvSpPr>
          <p:spPr>
            <a:xfrm>
              <a:off x="-58891975" y="20765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89"/>
            <p:cNvSpPr/>
            <p:nvPr/>
          </p:nvSpPr>
          <p:spPr>
            <a:xfrm>
              <a:off x="-59100700" y="1911950"/>
              <a:ext cx="315875" cy="319000"/>
            </a:xfrm>
            <a:custGeom>
              <a:avLst/>
              <a:gdLst/>
              <a:ahLst/>
              <a:cxnLst/>
              <a:rect l="l" t="t" r="r" b="b"/>
              <a:pathLst>
                <a:path w="12635" h="12760" extrusionOk="0">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2" name="Google Shape;11162;p89"/>
          <p:cNvGrpSpPr/>
          <p:nvPr/>
        </p:nvGrpSpPr>
        <p:grpSpPr>
          <a:xfrm>
            <a:off x="2621810" y="1541821"/>
            <a:ext cx="379918" cy="366038"/>
            <a:chOff x="-63665750" y="1914325"/>
            <a:chExt cx="328450" cy="316450"/>
          </a:xfrm>
        </p:grpSpPr>
        <p:sp>
          <p:nvSpPr>
            <p:cNvPr id="11163" name="Google Shape;11163;p89"/>
            <p:cNvSpPr/>
            <p:nvPr/>
          </p:nvSpPr>
          <p:spPr>
            <a:xfrm>
              <a:off x="-63665750" y="1914325"/>
              <a:ext cx="328450" cy="316450"/>
            </a:xfrm>
            <a:custGeom>
              <a:avLst/>
              <a:gdLst/>
              <a:ahLst/>
              <a:cxnLst/>
              <a:rect l="l" t="t" r="r" b="b"/>
              <a:pathLst>
                <a:path w="13138" h="12658" extrusionOk="0">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89"/>
            <p:cNvSpPr/>
            <p:nvPr/>
          </p:nvSpPr>
          <p:spPr>
            <a:xfrm>
              <a:off x="-63524775" y="1955275"/>
              <a:ext cx="123675" cy="134700"/>
            </a:xfrm>
            <a:custGeom>
              <a:avLst/>
              <a:gdLst/>
              <a:ahLst/>
              <a:cxnLst/>
              <a:rect l="l" t="t" r="r" b="b"/>
              <a:pathLst>
                <a:path w="4947" h="5388" extrusionOk="0">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5" name="Google Shape;11165;p89"/>
          <p:cNvGrpSpPr/>
          <p:nvPr/>
        </p:nvGrpSpPr>
        <p:grpSpPr>
          <a:xfrm>
            <a:off x="2626814" y="2020865"/>
            <a:ext cx="369913" cy="368554"/>
            <a:chOff x="-63666550" y="2278975"/>
            <a:chExt cx="319800" cy="318625"/>
          </a:xfrm>
        </p:grpSpPr>
        <p:sp>
          <p:nvSpPr>
            <p:cNvPr id="11166" name="Google Shape;11166;p89"/>
            <p:cNvSpPr/>
            <p:nvPr/>
          </p:nvSpPr>
          <p:spPr>
            <a:xfrm>
              <a:off x="-63481450" y="2309700"/>
              <a:ext cx="62225" cy="146525"/>
            </a:xfrm>
            <a:custGeom>
              <a:avLst/>
              <a:gdLst/>
              <a:ahLst/>
              <a:cxnLst/>
              <a:rect l="l" t="t" r="r" b="b"/>
              <a:pathLst>
                <a:path w="2489" h="5861" extrusionOk="0">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89"/>
            <p:cNvSpPr/>
            <p:nvPr/>
          </p:nvSpPr>
          <p:spPr>
            <a:xfrm>
              <a:off x="-63666550" y="2278975"/>
              <a:ext cx="319800" cy="318625"/>
            </a:xfrm>
            <a:custGeom>
              <a:avLst/>
              <a:gdLst/>
              <a:ahLst/>
              <a:cxnLst/>
              <a:rect l="l" t="t" r="r" b="b"/>
              <a:pathLst>
                <a:path w="12792" h="12745" extrusionOk="0">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8" name="Google Shape;11168;p89"/>
          <p:cNvGrpSpPr/>
          <p:nvPr/>
        </p:nvGrpSpPr>
        <p:grpSpPr>
          <a:xfrm>
            <a:off x="2624081" y="2486890"/>
            <a:ext cx="375378" cy="367397"/>
            <a:chOff x="-63669700" y="2646600"/>
            <a:chExt cx="324525" cy="317625"/>
          </a:xfrm>
        </p:grpSpPr>
        <p:sp>
          <p:nvSpPr>
            <p:cNvPr id="11169" name="Google Shape;11169;p89"/>
            <p:cNvSpPr/>
            <p:nvPr/>
          </p:nvSpPr>
          <p:spPr>
            <a:xfrm>
              <a:off x="-63669700" y="2646600"/>
              <a:ext cx="324525" cy="317550"/>
            </a:xfrm>
            <a:custGeom>
              <a:avLst/>
              <a:gdLst/>
              <a:ahLst/>
              <a:cxnLst/>
              <a:rect l="l" t="t" r="r" b="b"/>
              <a:pathLst>
                <a:path w="12981" h="12702" extrusionOk="0">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89"/>
            <p:cNvSpPr/>
            <p:nvPr/>
          </p:nvSpPr>
          <p:spPr>
            <a:xfrm>
              <a:off x="-63532650" y="2901200"/>
              <a:ext cx="185900" cy="63025"/>
            </a:xfrm>
            <a:custGeom>
              <a:avLst/>
              <a:gdLst/>
              <a:ahLst/>
              <a:cxnLst/>
              <a:rect l="l" t="t" r="r" b="b"/>
              <a:pathLst>
                <a:path w="7436" h="2521" extrusionOk="0">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1" name="Google Shape;11171;p89"/>
          <p:cNvGrpSpPr/>
          <p:nvPr/>
        </p:nvGrpSpPr>
        <p:grpSpPr>
          <a:xfrm>
            <a:off x="1286361" y="2960218"/>
            <a:ext cx="366269" cy="366732"/>
            <a:chOff x="-61784125" y="1931250"/>
            <a:chExt cx="316650" cy="317050"/>
          </a:xfrm>
        </p:grpSpPr>
        <p:sp>
          <p:nvSpPr>
            <p:cNvPr id="11172" name="Google Shape;11172;p89"/>
            <p:cNvSpPr/>
            <p:nvPr/>
          </p:nvSpPr>
          <p:spPr>
            <a:xfrm>
              <a:off x="-61688025" y="1931250"/>
              <a:ext cx="124450" cy="134300"/>
            </a:xfrm>
            <a:custGeom>
              <a:avLst/>
              <a:gdLst/>
              <a:ahLst/>
              <a:cxnLst/>
              <a:rect l="l" t="t" r="r" b="b"/>
              <a:pathLst>
                <a:path w="4978" h="5372" extrusionOk="0">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89"/>
            <p:cNvSpPr/>
            <p:nvPr/>
          </p:nvSpPr>
          <p:spPr>
            <a:xfrm>
              <a:off x="-61784125" y="2113325"/>
              <a:ext cx="124450" cy="134975"/>
            </a:xfrm>
            <a:custGeom>
              <a:avLst/>
              <a:gdLst/>
              <a:ahLst/>
              <a:cxnLst/>
              <a:rect l="l" t="t" r="r" b="b"/>
              <a:pathLst>
                <a:path w="4978" h="5399"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89"/>
            <p:cNvSpPr/>
            <p:nvPr/>
          </p:nvSpPr>
          <p:spPr>
            <a:xfrm>
              <a:off x="-61591150" y="2113325"/>
              <a:ext cx="123675" cy="134175"/>
            </a:xfrm>
            <a:custGeom>
              <a:avLst/>
              <a:gdLst/>
              <a:ahLst/>
              <a:cxnLst/>
              <a:rect l="l" t="t" r="r" b="b"/>
              <a:pathLst>
                <a:path w="4947" h="5367"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89"/>
            <p:cNvSpPr/>
            <p:nvPr/>
          </p:nvSpPr>
          <p:spPr>
            <a:xfrm>
              <a:off x="-61677800" y="2072225"/>
              <a:ext cx="106350" cy="62450"/>
            </a:xfrm>
            <a:custGeom>
              <a:avLst/>
              <a:gdLst/>
              <a:ahLst/>
              <a:cxnLst/>
              <a:rect l="l" t="t" r="r" b="b"/>
              <a:pathLst>
                <a:path w="4254" h="2498" extrusionOk="0">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6" name="Google Shape;11176;p89"/>
          <p:cNvGrpSpPr/>
          <p:nvPr/>
        </p:nvGrpSpPr>
        <p:grpSpPr>
          <a:xfrm>
            <a:off x="1286360" y="3396465"/>
            <a:ext cx="366269" cy="366269"/>
            <a:chOff x="-61783350" y="2297100"/>
            <a:chExt cx="316650" cy="316650"/>
          </a:xfrm>
        </p:grpSpPr>
        <p:sp>
          <p:nvSpPr>
            <p:cNvPr id="11177" name="Google Shape;11177;p89"/>
            <p:cNvSpPr/>
            <p:nvPr/>
          </p:nvSpPr>
          <p:spPr>
            <a:xfrm>
              <a:off x="-61783350" y="2297100"/>
              <a:ext cx="316650" cy="316650"/>
            </a:xfrm>
            <a:custGeom>
              <a:avLst/>
              <a:gdLst/>
              <a:ahLst/>
              <a:cxnLst/>
              <a:rect l="l" t="t" r="r" b="b"/>
              <a:pathLst>
                <a:path w="12666" h="12666" extrusionOk="0">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89"/>
            <p:cNvSpPr/>
            <p:nvPr/>
          </p:nvSpPr>
          <p:spPr>
            <a:xfrm>
              <a:off x="-61742375" y="2387675"/>
              <a:ext cx="275675" cy="151250"/>
            </a:xfrm>
            <a:custGeom>
              <a:avLst/>
              <a:gdLst/>
              <a:ahLst/>
              <a:cxnLst/>
              <a:rect l="l" t="t" r="r" b="b"/>
              <a:pathLst>
                <a:path w="11027" h="6050" extrusionOk="0">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9" name="Google Shape;11179;p89"/>
          <p:cNvGrpSpPr/>
          <p:nvPr/>
        </p:nvGrpSpPr>
        <p:grpSpPr>
          <a:xfrm>
            <a:off x="1286360" y="3837548"/>
            <a:ext cx="366269" cy="369305"/>
            <a:chOff x="-61782550" y="2664925"/>
            <a:chExt cx="316650" cy="319275"/>
          </a:xfrm>
        </p:grpSpPr>
        <p:sp>
          <p:nvSpPr>
            <p:cNvPr id="11180" name="Google Shape;11180;p89"/>
            <p:cNvSpPr/>
            <p:nvPr/>
          </p:nvSpPr>
          <p:spPr>
            <a:xfrm>
              <a:off x="-61782550" y="2664925"/>
              <a:ext cx="316650" cy="319275"/>
            </a:xfrm>
            <a:custGeom>
              <a:avLst/>
              <a:gdLst/>
              <a:ahLst/>
              <a:cxnLst/>
              <a:rect l="l" t="t" r="r" b="b"/>
              <a:pathLst>
                <a:path w="12666" h="12771" extrusionOk="0">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89"/>
            <p:cNvSpPr/>
            <p:nvPr/>
          </p:nvSpPr>
          <p:spPr>
            <a:xfrm>
              <a:off x="-61701425" y="2705875"/>
              <a:ext cx="151250" cy="21275"/>
            </a:xfrm>
            <a:custGeom>
              <a:avLst/>
              <a:gdLst/>
              <a:ahLst/>
              <a:cxnLst/>
              <a:rect l="l" t="t" r="r" b="b"/>
              <a:pathLst>
                <a:path w="6050" h="851" extrusionOk="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89"/>
            <p:cNvSpPr/>
            <p:nvPr/>
          </p:nvSpPr>
          <p:spPr>
            <a:xfrm>
              <a:off x="-61742375" y="2747625"/>
              <a:ext cx="233925" cy="22075"/>
            </a:xfrm>
            <a:custGeom>
              <a:avLst/>
              <a:gdLst/>
              <a:ahLst/>
              <a:cxnLst/>
              <a:rect l="l" t="t" r="r" b="b"/>
              <a:pathLst>
                <a:path w="9357" h="883" extrusionOk="0">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3" name="Google Shape;11183;p89"/>
          <p:cNvGrpSpPr/>
          <p:nvPr/>
        </p:nvGrpSpPr>
        <p:grpSpPr>
          <a:xfrm>
            <a:off x="3508137" y="2968936"/>
            <a:ext cx="367165" cy="349294"/>
            <a:chOff x="-59889100" y="1945025"/>
            <a:chExt cx="317425" cy="301975"/>
          </a:xfrm>
        </p:grpSpPr>
        <p:sp>
          <p:nvSpPr>
            <p:cNvPr id="11184" name="Google Shape;11184;p89"/>
            <p:cNvSpPr/>
            <p:nvPr/>
          </p:nvSpPr>
          <p:spPr>
            <a:xfrm>
              <a:off x="-59845000" y="2074200"/>
              <a:ext cx="63025" cy="61450"/>
            </a:xfrm>
            <a:custGeom>
              <a:avLst/>
              <a:gdLst/>
              <a:ahLst/>
              <a:cxnLst/>
              <a:rect l="l" t="t" r="r" b="b"/>
              <a:pathLst>
                <a:path w="2521" h="2458" extrusionOk="0">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89"/>
            <p:cNvSpPr/>
            <p:nvPr/>
          </p:nvSpPr>
          <p:spPr>
            <a:xfrm>
              <a:off x="-59761500" y="1990700"/>
              <a:ext cx="61450" cy="144950"/>
            </a:xfrm>
            <a:custGeom>
              <a:avLst/>
              <a:gdLst/>
              <a:ahLst/>
              <a:cxnLst/>
              <a:rect l="l" t="t" r="r" b="b"/>
              <a:pathLst>
                <a:path w="2458" h="5798" extrusionOk="0">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89"/>
            <p:cNvSpPr/>
            <p:nvPr/>
          </p:nvSpPr>
          <p:spPr>
            <a:xfrm>
              <a:off x="-59678800" y="2053725"/>
              <a:ext cx="61450" cy="81925"/>
            </a:xfrm>
            <a:custGeom>
              <a:avLst/>
              <a:gdLst/>
              <a:ahLst/>
              <a:cxnLst/>
              <a:rect l="l" t="t" r="r" b="b"/>
              <a:pathLst>
                <a:path w="2458" h="3277" extrusionOk="0">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89"/>
            <p:cNvSpPr/>
            <p:nvPr/>
          </p:nvSpPr>
          <p:spPr>
            <a:xfrm>
              <a:off x="-59889100" y="1945025"/>
              <a:ext cx="317425" cy="301975"/>
            </a:xfrm>
            <a:custGeom>
              <a:avLst/>
              <a:gdLst/>
              <a:ahLst/>
              <a:cxnLst/>
              <a:rect l="l" t="t" r="r" b="b"/>
              <a:pathLst>
                <a:path w="12697" h="12079" extrusionOk="0">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88" name="Google Shape;11188;p89"/>
          <p:cNvSpPr/>
          <p:nvPr/>
        </p:nvSpPr>
        <p:spPr>
          <a:xfrm>
            <a:off x="3501697" y="3436096"/>
            <a:ext cx="368091" cy="287006"/>
          </a:xfrm>
          <a:custGeom>
            <a:avLst/>
            <a:gdLst/>
            <a:ahLst/>
            <a:cxnLst/>
            <a:rect l="l" t="t" r="r" b="b"/>
            <a:pathLst>
              <a:path w="12729" h="9925" extrusionOk="0">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89" name="Google Shape;11189;p89"/>
          <p:cNvGrpSpPr/>
          <p:nvPr/>
        </p:nvGrpSpPr>
        <p:grpSpPr>
          <a:xfrm>
            <a:off x="3507226" y="3839471"/>
            <a:ext cx="368987" cy="365459"/>
            <a:chOff x="-59889100" y="2671925"/>
            <a:chExt cx="319000" cy="315950"/>
          </a:xfrm>
        </p:grpSpPr>
        <p:sp>
          <p:nvSpPr>
            <p:cNvPr id="11190" name="Google Shape;11190;p89"/>
            <p:cNvSpPr/>
            <p:nvPr/>
          </p:nvSpPr>
          <p:spPr>
            <a:xfrm>
              <a:off x="-59889100" y="2672000"/>
              <a:ext cx="149675" cy="256025"/>
            </a:xfrm>
            <a:custGeom>
              <a:avLst/>
              <a:gdLst/>
              <a:ahLst/>
              <a:cxnLst/>
              <a:rect l="l" t="t" r="r" b="b"/>
              <a:pathLst>
                <a:path w="5987" h="10241" extrusionOk="0">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89"/>
            <p:cNvSpPr/>
            <p:nvPr/>
          </p:nvSpPr>
          <p:spPr>
            <a:xfrm>
              <a:off x="-59830825" y="2892525"/>
              <a:ext cx="201650" cy="95350"/>
            </a:xfrm>
            <a:custGeom>
              <a:avLst/>
              <a:gdLst/>
              <a:ahLst/>
              <a:cxnLst/>
              <a:rect l="l" t="t" r="r" b="b"/>
              <a:pathLst>
                <a:path w="8066" h="3814" extrusionOk="0">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89"/>
            <p:cNvSpPr/>
            <p:nvPr/>
          </p:nvSpPr>
          <p:spPr>
            <a:xfrm>
              <a:off x="-59719775" y="2671925"/>
              <a:ext cx="149675" cy="256425"/>
            </a:xfrm>
            <a:custGeom>
              <a:avLst/>
              <a:gdLst/>
              <a:ahLst/>
              <a:cxnLst/>
              <a:rect l="l" t="t" r="r" b="b"/>
              <a:pathLst>
                <a:path w="5987" h="10257" extrusionOk="0">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89"/>
            <p:cNvSpPr/>
            <p:nvPr/>
          </p:nvSpPr>
          <p:spPr>
            <a:xfrm>
              <a:off x="-59762300" y="2757075"/>
              <a:ext cx="63025" cy="145725"/>
            </a:xfrm>
            <a:custGeom>
              <a:avLst/>
              <a:gdLst/>
              <a:ahLst/>
              <a:cxnLst/>
              <a:rect l="l" t="t" r="r" b="b"/>
              <a:pathLst>
                <a:path w="2521" h="5829" extrusionOk="0">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4" name="Google Shape;11194;p89"/>
          <p:cNvGrpSpPr/>
          <p:nvPr/>
        </p:nvGrpSpPr>
        <p:grpSpPr>
          <a:xfrm>
            <a:off x="2620204" y="4281976"/>
            <a:ext cx="367165" cy="366269"/>
            <a:chOff x="-59092025" y="2296300"/>
            <a:chExt cx="317425" cy="316650"/>
          </a:xfrm>
        </p:grpSpPr>
        <p:sp>
          <p:nvSpPr>
            <p:cNvPr id="11195" name="Google Shape;11195;p89"/>
            <p:cNvSpPr/>
            <p:nvPr/>
          </p:nvSpPr>
          <p:spPr>
            <a:xfrm>
              <a:off x="-58994350" y="2382950"/>
              <a:ext cx="122875" cy="133925"/>
            </a:xfrm>
            <a:custGeom>
              <a:avLst/>
              <a:gdLst/>
              <a:ahLst/>
              <a:cxnLst/>
              <a:rect l="l" t="t" r="r" b="b"/>
              <a:pathLst>
                <a:path w="4915" h="5357" extrusionOk="0">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89"/>
            <p:cNvSpPr/>
            <p:nvPr/>
          </p:nvSpPr>
          <p:spPr>
            <a:xfrm>
              <a:off x="-59092025" y="2296300"/>
              <a:ext cx="317425" cy="316650"/>
            </a:xfrm>
            <a:custGeom>
              <a:avLst/>
              <a:gdLst/>
              <a:ahLst/>
              <a:cxnLst/>
              <a:rect l="l" t="t" r="r" b="b"/>
              <a:pathLst>
                <a:path w="12697" h="12666" extrusionOk="0">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7" name="Google Shape;11197;p89"/>
          <p:cNvGrpSpPr/>
          <p:nvPr/>
        </p:nvGrpSpPr>
        <p:grpSpPr>
          <a:xfrm>
            <a:off x="4865611" y="1532895"/>
            <a:ext cx="353174" cy="347599"/>
            <a:chOff x="683125" y="1955275"/>
            <a:chExt cx="299325" cy="294600"/>
          </a:xfrm>
        </p:grpSpPr>
        <p:sp>
          <p:nvSpPr>
            <p:cNvPr id="11198" name="Google Shape;11198;p89"/>
            <p:cNvSpPr/>
            <p:nvPr/>
          </p:nvSpPr>
          <p:spPr>
            <a:xfrm>
              <a:off x="876875" y="1989925"/>
              <a:ext cx="52800" cy="63825"/>
            </a:xfrm>
            <a:custGeom>
              <a:avLst/>
              <a:gdLst/>
              <a:ahLst/>
              <a:cxnLst/>
              <a:rect l="l" t="t" r="r" b="b"/>
              <a:pathLst>
                <a:path w="2112" h="2553" extrusionOk="0">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89"/>
            <p:cNvSpPr/>
            <p:nvPr/>
          </p:nvSpPr>
          <p:spPr>
            <a:xfrm>
              <a:off x="683125" y="2058450"/>
              <a:ext cx="159900" cy="191425"/>
            </a:xfrm>
            <a:custGeom>
              <a:avLst/>
              <a:gdLst/>
              <a:ahLst/>
              <a:cxnLst/>
              <a:rect l="l" t="t" r="r" b="b"/>
              <a:pathLst>
                <a:path w="6396" h="7657" extrusionOk="0">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89"/>
            <p:cNvSpPr/>
            <p:nvPr/>
          </p:nvSpPr>
          <p:spPr>
            <a:xfrm>
              <a:off x="824900" y="1955275"/>
              <a:ext cx="157550" cy="155975"/>
            </a:xfrm>
            <a:custGeom>
              <a:avLst/>
              <a:gdLst/>
              <a:ahLst/>
              <a:cxnLst/>
              <a:rect l="l" t="t" r="r" b="b"/>
              <a:pathLst>
                <a:path w="6302" h="6239" extrusionOk="0">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89"/>
            <p:cNvSpPr/>
            <p:nvPr/>
          </p:nvSpPr>
          <p:spPr>
            <a:xfrm>
              <a:off x="895000" y="205845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2" name="Google Shape;11202;p89"/>
          <p:cNvGrpSpPr/>
          <p:nvPr/>
        </p:nvGrpSpPr>
        <p:grpSpPr>
          <a:xfrm>
            <a:off x="4866541" y="1983453"/>
            <a:ext cx="351315" cy="349486"/>
            <a:chOff x="685475" y="2318350"/>
            <a:chExt cx="297750" cy="296200"/>
          </a:xfrm>
        </p:grpSpPr>
        <p:sp>
          <p:nvSpPr>
            <p:cNvPr id="11203" name="Google Shape;11203;p89"/>
            <p:cNvSpPr/>
            <p:nvPr/>
          </p:nvSpPr>
          <p:spPr>
            <a:xfrm>
              <a:off x="685475" y="2371925"/>
              <a:ext cx="142600" cy="241975"/>
            </a:xfrm>
            <a:custGeom>
              <a:avLst/>
              <a:gdLst/>
              <a:ahLst/>
              <a:cxnLst/>
              <a:rect l="l" t="t" r="r" b="b"/>
              <a:pathLst>
                <a:path w="5704" h="9679" extrusionOk="0">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89"/>
            <p:cNvSpPr/>
            <p:nvPr/>
          </p:nvSpPr>
          <p:spPr>
            <a:xfrm>
              <a:off x="839850" y="2371925"/>
              <a:ext cx="143375" cy="242625"/>
            </a:xfrm>
            <a:custGeom>
              <a:avLst/>
              <a:gdLst/>
              <a:ahLst/>
              <a:cxnLst/>
              <a:rect l="l" t="t" r="r" b="b"/>
              <a:pathLst>
                <a:path w="5735" h="9705" extrusionOk="0">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89"/>
            <p:cNvSpPr/>
            <p:nvPr/>
          </p:nvSpPr>
          <p:spPr>
            <a:xfrm>
              <a:off x="772900" y="2318350"/>
              <a:ext cx="122125" cy="105075"/>
            </a:xfrm>
            <a:custGeom>
              <a:avLst/>
              <a:gdLst/>
              <a:ahLst/>
              <a:cxnLst/>
              <a:rect l="l" t="t" r="r" b="b"/>
              <a:pathLst>
                <a:path w="4885" h="4203" extrusionOk="0">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06" name="Google Shape;11206;p89"/>
          <p:cNvSpPr/>
          <p:nvPr/>
        </p:nvSpPr>
        <p:spPr>
          <a:xfrm>
            <a:off x="4867924" y="2425254"/>
            <a:ext cx="348513" cy="349427"/>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07" name="Google Shape;11207;p89"/>
          <p:cNvGrpSpPr/>
          <p:nvPr/>
        </p:nvGrpSpPr>
        <p:grpSpPr>
          <a:xfrm>
            <a:off x="7094699" y="1532659"/>
            <a:ext cx="309517" cy="348071"/>
            <a:chOff x="2523000" y="1954875"/>
            <a:chExt cx="262325" cy="295000"/>
          </a:xfrm>
        </p:grpSpPr>
        <p:sp>
          <p:nvSpPr>
            <p:cNvPr id="11208" name="Google Shape;11208;p89"/>
            <p:cNvSpPr/>
            <p:nvPr/>
          </p:nvSpPr>
          <p:spPr>
            <a:xfrm>
              <a:off x="2523000" y="1954875"/>
              <a:ext cx="262325" cy="295000"/>
            </a:xfrm>
            <a:custGeom>
              <a:avLst/>
              <a:gdLst/>
              <a:ahLst/>
              <a:cxnLst/>
              <a:rect l="l" t="t" r="r" b="b"/>
              <a:pathLst>
                <a:path w="10493" h="11800" extrusionOk="0">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89"/>
            <p:cNvSpPr/>
            <p:nvPr/>
          </p:nvSpPr>
          <p:spPr>
            <a:xfrm>
              <a:off x="2595475" y="2024575"/>
              <a:ext cx="122100" cy="138650"/>
            </a:xfrm>
            <a:custGeom>
              <a:avLst/>
              <a:gdLst/>
              <a:ahLst/>
              <a:cxnLst/>
              <a:rect l="l" t="t" r="r" b="b"/>
              <a:pathLst>
                <a:path w="4884" h="5546" extrusionOk="0">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0" name="Google Shape;11210;p89"/>
          <p:cNvGrpSpPr/>
          <p:nvPr/>
        </p:nvGrpSpPr>
        <p:grpSpPr>
          <a:xfrm>
            <a:off x="7073800" y="1983925"/>
            <a:ext cx="351315" cy="348542"/>
            <a:chOff x="2508825" y="2318350"/>
            <a:chExt cx="297750" cy="295400"/>
          </a:xfrm>
        </p:grpSpPr>
        <p:sp>
          <p:nvSpPr>
            <p:cNvPr id="11211" name="Google Shape;11211;p89"/>
            <p:cNvSpPr/>
            <p:nvPr/>
          </p:nvSpPr>
          <p:spPr>
            <a:xfrm>
              <a:off x="2508825" y="2318350"/>
              <a:ext cx="297750" cy="295400"/>
            </a:xfrm>
            <a:custGeom>
              <a:avLst/>
              <a:gdLst/>
              <a:ahLst/>
              <a:cxnLst/>
              <a:rect l="l" t="t" r="r" b="b"/>
              <a:pathLst>
                <a:path w="11910" h="11816" extrusionOk="0">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89"/>
            <p:cNvSpPr/>
            <p:nvPr/>
          </p:nvSpPr>
          <p:spPr>
            <a:xfrm>
              <a:off x="2629350" y="2353025"/>
              <a:ext cx="54350" cy="121300"/>
            </a:xfrm>
            <a:custGeom>
              <a:avLst/>
              <a:gdLst/>
              <a:ahLst/>
              <a:cxnLst/>
              <a:rect l="l" t="t" r="r" b="b"/>
              <a:pathLst>
                <a:path w="2174" h="4852" extrusionOk="0">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13" name="Google Shape;11213;p89"/>
          <p:cNvSpPr/>
          <p:nvPr/>
        </p:nvSpPr>
        <p:spPr>
          <a:xfrm>
            <a:off x="7074663" y="2425254"/>
            <a:ext cx="349457" cy="349427"/>
          </a:xfrm>
          <a:custGeom>
            <a:avLst/>
            <a:gdLst/>
            <a:ahLst/>
            <a:cxnLst/>
            <a:rect l="l" t="t" r="r" b="b"/>
            <a:pathLst>
              <a:path w="11847" h="11846" extrusionOk="0">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14" name="Google Shape;11214;p89"/>
          <p:cNvGrpSpPr/>
          <p:nvPr/>
        </p:nvGrpSpPr>
        <p:grpSpPr>
          <a:xfrm>
            <a:off x="5747373" y="2897978"/>
            <a:ext cx="347599" cy="348513"/>
            <a:chOff x="4321150" y="1946600"/>
            <a:chExt cx="294600" cy="295375"/>
          </a:xfrm>
        </p:grpSpPr>
        <p:sp>
          <p:nvSpPr>
            <p:cNvPr id="11215" name="Google Shape;11215;p89"/>
            <p:cNvSpPr/>
            <p:nvPr/>
          </p:nvSpPr>
          <p:spPr>
            <a:xfrm>
              <a:off x="4321150" y="1946600"/>
              <a:ext cx="294600" cy="295375"/>
            </a:xfrm>
            <a:custGeom>
              <a:avLst/>
              <a:gdLst/>
              <a:ahLst/>
              <a:cxnLst/>
              <a:rect l="l" t="t" r="r" b="b"/>
              <a:pathLst>
                <a:path w="11784" h="11815" extrusionOk="0">
                  <a:moveTo>
                    <a:pt x="9043" y="662"/>
                  </a:moveTo>
                  <a:lnTo>
                    <a:pt x="9043" y="2080"/>
                  </a:lnTo>
                  <a:lnTo>
                    <a:pt x="2742" y="2080"/>
                  </a:lnTo>
                  <a:lnTo>
                    <a:pt x="2742" y="662"/>
                  </a:lnTo>
                  <a:close/>
                  <a:moveTo>
                    <a:pt x="10775" y="2742"/>
                  </a:moveTo>
                  <a:cubicBezTo>
                    <a:pt x="10996" y="2742"/>
                    <a:pt x="11153" y="2899"/>
                    <a:pt x="11153" y="3120"/>
                  </a:cubicBezTo>
                  <a:lnTo>
                    <a:pt x="11153" y="6554"/>
                  </a:lnTo>
                  <a:cubicBezTo>
                    <a:pt x="11153" y="6774"/>
                    <a:pt x="10996" y="6932"/>
                    <a:pt x="10775" y="6932"/>
                  </a:cubicBezTo>
                  <a:lnTo>
                    <a:pt x="9767" y="6932"/>
                  </a:lnTo>
                  <a:lnTo>
                    <a:pt x="9767" y="4474"/>
                  </a:lnTo>
                  <a:cubicBezTo>
                    <a:pt x="9767" y="4285"/>
                    <a:pt x="9610" y="4128"/>
                    <a:pt x="9421" y="4128"/>
                  </a:cubicBezTo>
                  <a:lnTo>
                    <a:pt x="2427" y="4128"/>
                  </a:lnTo>
                  <a:cubicBezTo>
                    <a:pt x="2238" y="4128"/>
                    <a:pt x="2080" y="4285"/>
                    <a:pt x="2080" y="4474"/>
                  </a:cubicBezTo>
                  <a:lnTo>
                    <a:pt x="2080" y="6932"/>
                  </a:lnTo>
                  <a:lnTo>
                    <a:pt x="1009" y="6932"/>
                  </a:lnTo>
                  <a:cubicBezTo>
                    <a:pt x="820" y="6932"/>
                    <a:pt x="662" y="6774"/>
                    <a:pt x="662" y="6554"/>
                  </a:cubicBezTo>
                  <a:lnTo>
                    <a:pt x="662" y="3120"/>
                  </a:lnTo>
                  <a:cubicBezTo>
                    <a:pt x="662" y="2899"/>
                    <a:pt x="820" y="2742"/>
                    <a:pt x="1009" y="2742"/>
                  </a:cubicBezTo>
                  <a:close/>
                  <a:moveTo>
                    <a:pt x="9011" y="4821"/>
                  </a:moveTo>
                  <a:lnTo>
                    <a:pt x="9011" y="11090"/>
                  </a:lnTo>
                  <a:lnTo>
                    <a:pt x="2710" y="11090"/>
                  </a:lnTo>
                  <a:lnTo>
                    <a:pt x="2710" y="4821"/>
                  </a:lnTo>
                  <a:close/>
                  <a:moveTo>
                    <a:pt x="2395" y="1"/>
                  </a:moveTo>
                  <a:cubicBezTo>
                    <a:pt x="2206" y="1"/>
                    <a:pt x="2049" y="158"/>
                    <a:pt x="2049" y="347"/>
                  </a:cubicBezTo>
                  <a:lnTo>
                    <a:pt x="2049" y="2112"/>
                  </a:lnTo>
                  <a:lnTo>
                    <a:pt x="1009" y="2112"/>
                  </a:lnTo>
                  <a:cubicBezTo>
                    <a:pt x="442" y="2112"/>
                    <a:pt x="1" y="2584"/>
                    <a:pt x="1" y="3151"/>
                  </a:cubicBezTo>
                  <a:lnTo>
                    <a:pt x="1" y="6617"/>
                  </a:lnTo>
                  <a:cubicBezTo>
                    <a:pt x="1" y="7215"/>
                    <a:pt x="473" y="7625"/>
                    <a:pt x="1009" y="7625"/>
                  </a:cubicBezTo>
                  <a:lnTo>
                    <a:pt x="2049" y="7625"/>
                  </a:lnTo>
                  <a:lnTo>
                    <a:pt x="2049" y="11468"/>
                  </a:lnTo>
                  <a:cubicBezTo>
                    <a:pt x="2049" y="11657"/>
                    <a:pt x="2206" y="11815"/>
                    <a:pt x="2395" y="11815"/>
                  </a:cubicBezTo>
                  <a:lnTo>
                    <a:pt x="9358" y="11815"/>
                  </a:lnTo>
                  <a:cubicBezTo>
                    <a:pt x="9578" y="11815"/>
                    <a:pt x="9736" y="11657"/>
                    <a:pt x="9736" y="11468"/>
                  </a:cubicBezTo>
                  <a:lnTo>
                    <a:pt x="9736" y="7625"/>
                  </a:lnTo>
                  <a:lnTo>
                    <a:pt x="10744" y="7625"/>
                  </a:lnTo>
                  <a:cubicBezTo>
                    <a:pt x="11343" y="7625"/>
                    <a:pt x="11784" y="7152"/>
                    <a:pt x="11784" y="6617"/>
                  </a:cubicBezTo>
                  <a:lnTo>
                    <a:pt x="11784" y="3151"/>
                  </a:lnTo>
                  <a:cubicBezTo>
                    <a:pt x="11784" y="2553"/>
                    <a:pt x="11311" y="2112"/>
                    <a:pt x="10744" y="2112"/>
                  </a:cubicBezTo>
                  <a:lnTo>
                    <a:pt x="9736" y="2112"/>
                  </a:lnTo>
                  <a:lnTo>
                    <a:pt x="9736" y="347"/>
                  </a:lnTo>
                  <a:cubicBezTo>
                    <a:pt x="9736" y="158"/>
                    <a:pt x="9578" y="1"/>
                    <a:pt x="9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89"/>
            <p:cNvSpPr/>
            <p:nvPr/>
          </p:nvSpPr>
          <p:spPr>
            <a:xfrm>
              <a:off x="4564525" y="2031675"/>
              <a:ext cx="17350" cy="18125"/>
            </a:xfrm>
            <a:custGeom>
              <a:avLst/>
              <a:gdLst/>
              <a:ahLst/>
              <a:cxnLst/>
              <a:rect l="l" t="t" r="r" b="b"/>
              <a:pathLst>
                <a:path w="694" h="725" extrusionOk="0">
                  <a:moveTo>
                    <a:pt x="347" y="0"/>
                  </a:moveTo>
                  <a:cubicBezTo>
                    <a:pt x="158" y="0"/>
                    <a:pt x="1" y="189"/>
                    <a:pt x="1" y="378"/>
                  </a:cubicBezTo>
                  <a:cubicBezTo>
                    <a:pt x="1" y="599"/>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89"/>
            <p:cNvSpPr/>
            <p:nvPr/>
          </p:nvSpPr>
          <p:spPr>
            <a:xfrm>
              <a:off x="4414100" y="2084450"/>
              <a:ext cx="106350" cy="122100"/>
            </a:xfrm>
            <a:custGeom>
              <a:avLst/>
              <a:gdLst/>
              <a:ahLst/>
              <a:cxnLst/>
              <a:rect l="l" t="t" r="r" b="b"/>
              <a:pathLst>
                <a:path w="4254" h="4884" extrusionOk="0">
                  <a:moveTo>
                    <a:pt x="2174" y="693"/>
                  </a:moveTo>
                  <a:cubicBezTo>
                    <a:pt x="2584" y="693"/>
                    <a:pt x="2899" y="1008"/>
                    <a:pt x="2899" y="1418"/>
                  </a:cubicBezTo>
                  <a:cubicBezTo>
                    <a:pt x="2899" y="1796"/>
                    <a:pt x="2584" y="2111"/>
                    <a:pt x="2174" y="2111"/>
                  </a:cubicBezTo>
                  <a:cubicBezTo>
                    <a:pt x="1796" y="2111"/>
                    <a:pt x="1481" y="1796"/>
                    <a:pt x="1481" y="1418"/>
                  </a:cubicBezTo>
                  <a:cubicBezTo>
                    <a:pt x="1481" y="1008"/>
                    <a:pt x="1796" y="693"/>
                    <a:pt x="2174" y="693"/>
                  </a:cubicBezTo>
                  <a:close/>
                  <a:moveTo>
                    <a:pt x="2174" y="2804"/>
                  </a:moveTo>
                  <a:cubicBezTo>
                    <a:pt x="2930" y="2804"/>
                    <a:pt x="3592" y="3403"/>
                    <a:pt x="3592" y="4190"/>
                  </a:cubicBezTo>
                  <a:lnTo>
                    <a:pt x="756" y="4190"/>
                  </a:lnTo>
                  <a:cubicBezTo>
                    <a:pt x="756" y="3403"/>
                    <a:pt x="1387" y="2804"/>
                    <a:pt x="2174" y="2804"/>
                  </a:cubicBezTo>
                  <a:close/>
                  <a:moveTo>
                    <a:pt x="2143" y="0"/>
                  </a:moveTo>
                  <a:cubicBezTo>
                    <a:pt x="1387" y="0"/>
                    <a:pt x="725" y="630"/>
                    <a:pt x="725" y="1386"/>
                  </a:cubicBezTo>
                  <a:cubicBezTo>
                    <a:pt x="725" y="1733"/>
                    <a:pt x="882" y="2079"/>
                    <a:pt x="1103" y="2331"/>
                  </a:cubicBezTo>
                  <a:cubicBezTo>
                    <a:pt x="473" y="2678"/>
                    <a:pt x="0" y="3340"/>
                    <a:pt x="0" y="4159"/>
                  </a:cubicBezTo>
                  <a:lnTo>
                    <a:pt x="0" y="4537"/>
                  </a:lnTo>
                  <a:cubicBezTo>
                    <a:pt x="63" y="4726"/>
                    <a:pt x="221" y="4883"/>
                    <a:pt x="410" y="4883"/>
                  </a:cubicBezTo>
                  <a:lnTo>
                    <a:pt x="3907" y="4883"/>
                  </a:lnTo>
                  <a:cubicBezTo>
                    <a:pt x="4127" y="4883"/>
                    <a:pt x="4253" y="4726"/>
                    <a:pt x="4253" y="4537"/>
                  </a:cubicBezTo>
                  <a:lnTo>
                    <a:pt x="4253" y="4159"/>
                  </a:lnTo>
                  <a:cubicBezTo>
                    <a:pt x="4253" y="3371"/>
                    <a:pt x="3844" y="2709"/>
                    <a:pt x="3151" y="2331"/>
                  </a:cubicBezTo>
                  <a:cubicBezTo>
                    <a:pt x="3403" y="2048"/>
                    <a:pt x="3560" y="1733"/>
                    <a:pt x="3560" y="1386"/>
                  </a:cubicBezTo>
                  <a:cubicBezTo>
                    <a:pt x="3560" y="599"/>
                    <a:pt x="2930"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18" name="Google Shape;11218;p89"/>
          <p:cNvSpPr/>
          <p:nvPr/>
        </p:nvSpPr>
        <p:spPr>
          <a:xfrm>
            <a:off x="5744000" y="3398060"/>
            <a:ext cx="354117" cy="326242"/>
          </a:xfrm>
          <a:custGeom>
            <a:avLst/>
            <a:gdLst/>
            <a:ahLst/>
            <a:cxnLst/>
            <a:rect l="l" t="t" r="r" b="b"/>
            <a:pathLst>
              <a:path w="12005" h="11060" extrusionOk="0">
                <a:moveTo>
                  <a:pt x="2049" y="2049"/>
                </a:moveTo>
                <a:cubicBezTo>
                  <a:pt x="2238" y="2049"/>
                  <a:pt x="2395" y="2206"/>
                  <a:pt x="2395" y="2395"/>
                </a:cubicBezTo>
                <a:cubicBezTo>
                  <a:pt x="2395" y="2584"/>
                  <a:pt x="2238" y="2742"/>
                  <a:pt x="2049" y="2742"/>
                </a:cubicBezTo>
                <a:cubicBezTo>
                  <a:pt x="1860" y="2742"/>
                  <a:pt x="1702" y="2584"/>
                  <a:pt x="1702" y="2395"/>
                </a:cubicBezTo>
                <a:cubicBezTo>
                  <a:pt x="1734" y="2206"/>
                  <a:pt x="1860" y="2049"/>
                  <a:pt x="2049" y="2049"/>
                </a:cubicBezTo>
                <a:close/>
                <a:moveTo>
                  <a:pt x="9736" y="2049"/>
                </a:moveTo>
                <a:cubicBezTo>
                  <a:pt x="9925" y="2049"/>
                  <a:pt x="10082" y="2206"/>
                  <a:pt x="10082" y="2395"/>
                </a:cubicBezTo>
                <a:cubicBezTo>
                  <a:pt x="10082" y="2584"/>
                  <a:pt x="9925" y="2742"/>
                  <a:pt x="9736" y="2742"/>
                </a:cubicBezTo>
                <a:cubicBezTo>
                  <a:pt x="9515" y="2742"/>
                  <a:pt x="9358" y="2584"/>
                  <a:pt x="9358" y="2395"/>
                </a:cubicBezTo>
                <a:cubicBezTo>
                  <a:pt x="9358" y="2206"/>
                  <a:pt x="9515" y="2049"/>
                  <a:pt x="9736" y="2049"/>
                </a:cubicBezTo>
                <a:close/>
                <a:moveTo>
                  <a:pt x="2049" y="3719"/>
                </a:moveTo>
                <a:lnTo>
                  <a:pt x="3151" y="5514"/>
                </a:lnTo>
                <a:lnTo>
                  <a:pt x="946" y="5514"/>
                </a:lnTo>
                <a:lnTo>
                  <a:pt x="2049" y="3719"/>
                </a:lnTo>
                <a:close/>
                <a:moveTo>
                  <a:pt x="9736" y="3719"/>
                </a:moveTo>
                <a:lnTo>
                  <a:pt x="10838" y="5514"/>
                </a:lnTo>
                <a:lnTo>
                  <a:pt x="8633" y="5514"/>
                </a:lnTo>
                <a:lnTo>
                  <a:pt x="9736" y="3719"/>
                </a:lnTo>
                <a:close/>
                <a:moveTo>
                  <a:pt x="3435" y="6207"/>
                </a:moveTo>
                <a:cubicBezTo>
                  <a:pt x="3466" y="6964"/>
                  <a:pt x="2836" y="7594"/>
                  <a:pt x="2049" y="7594"/>
                </a:cubicBezTo>
                <a:cubicBezTo>
                  <a:pt x="1292" y="7594"/>
                  <a:pt x="662" y="6964"/>
                  <a:pt x="662" y="6207"/>
                </a:cubicBezTo>
                <a:close/>
                <a:moveTo>
                  <a:pt x="11090" y="6207"/>
                </a:moveTo>
                <a:cubicBezTo>
                  <a:pt x="11090" y="6964"/>
                  <a:pt x="10460" y="7594"/>
                  <a:pt x="9736" y="7594"/>
                </a:cubicBezTo>
                <a:cubicBezTo>
                  <a:pt x="8980" y="7594"/>
                  <a:pt x="8350" y="6964"/>
                  <a:pt x="8350" y="6207"/>
                </a:cubicBezTo>
                <a:close/>
                <a:moveTo>
                  <a:pt x="5892" y="663"/>
                </a:moveTo>
                <a:cubicBezTo>
                  <a:pt x="6113" y="663"/>
                  <a:pt x="6270" y="820"/>
                  <a:pt x="6270" y="1009"/>
                </a:cubicBezTo>
                <a:lnTo>
                  <a:pt x="6270" y="8980"/>
                </a:lnTo>
                <a:lnTo>
                  <a:pt x="5546" y="8980"/>
                </a:lnTo>
                <a:lnTo>
                  <a:pt x="5546" y="1009"/>
                </a:lnTo>
                <a:cubicBezTo>
                  <a:pt x="5546" y="820"/>
                  <a:pt x="5703" y="663"/>
                  <a:pt x="5892" y="663"/>
                </a:cubicBezTo>
                <a:close/>
                <a:moveTo>
                  <a:pt x="8003" y="9673"/>
                </a:moveTo>
                <a:cubicBezTo>
                  <a:pt x="8192" y="9673"/>
                  <a:pt x="8350" y="9830"/>
                  <a:pt x="8350" y="10020"/>
                </a:cubicBezTo>
                <a:lnTo>
                  <a:pt x="8350" y="10398"/>
                </a:lnTo>
                <a:lnTo>
                  <a:pt x="3466" y="10398"/>
                </a:lnTo>
                <a:lnTo>
                  <a:pt x="3466" y="10020"/>
                </a:lnTo>
                <a:cubicBezTo>
                  <a:pt x="3466" y="9830"/>
                  <a:pt x="3624" y="9673"/>
                  <a:pt x="3813" y="9673"/>
                </a:cubicBezTo>
                <a:close/>
                <a:moveTo>
                  <a:pt x="5955" y="1"/>
                </a:moveTo>
                <a:cubicBezTo>
                  <a:pt x="5357" y="1"/>
                  <a:pt x="4916" y="474"/>
                  <a:pt x="4916" y="1009"/>
                </a:cubicBezTo>
                <a:lnTo>
                  <a:pt x="4916" y="1167"/>
                </a:lnTo>
                <a:cubicBezTo>
                  <a:pt x="3970" y="1671"/>
                  <a:pt x="3655" y="1891"/>
                  <a:pt x="3057" y="1954"/>
                </a:cubicBezTo>
                <a:cubicBezTo>
                  <a:pt x="2899" y="1608"/>
                  <a:pt x="2553" y="1324"/>
                  <a:pt x="2112" y="1324"/>
                </a:cubicBezTo>
                <a:cubicBezTo>
                  <a:pt x="1734" y="1324"/>
                  <a:pt x="1387" y="1576"/>
                  <a:pt x="1166" y="1923"/>
                </a:cubicBezTo>
                <a:cubicBezTo>
                  <a:pt x="946" y="1891"/>
                  <a:pt x="694" y="1797"/>
                  <a:pt x="505" y="1734"/>
                </a:cubicBezTo>
                <a:cubicBezTo>
                  <a:pt x="454" y="1708"/>
                  <a:pt x="404" y="1697"/>
                  <a:pt x="355" y="1697"/>
                </a:cubicBezTo>
                <a:cubicBezTo>
                  <a:pt x="224" y="1697"/>
                  <a:pt x="110" y="1784"/>
                  <a:pt x="64" y="1923"/>
                </a:cubicBezTo>
                <a:cubicBezTo>
                  <a:pt x="1" y="2112"/>
                  <a:pt x="64" y="2301"/>
                  <a:pt x="284" y="2364"/>
                </a:cubicBezTo>
                <a:cubicBezTo>
                  <a:pt x="536" y="2458"/>
                  <a:pt x="820" y="2553"/>
                  <a:pt x="1135" y="2616"/>
                </a:cubicBezTo>
                <a:cubicBezTo>
                  <a:pt x="1229" y="2899"/>
                  <a:pt x="1387" y="3151"/>
                  <a:pt x="1607" y="3277"/>
                </a:cubicBezTo>
                <a:lnTo>
                  <a:pt x="127" y="5703"/>
                </a:lnTo>
                <a:cubicBezTo>
                  <a:pt x="64" y="5735"/>
                  <a:pt x="64" y="5829"/>
                  <a:pt x="64" y="5892"/>
                </a:cubicBezTo>
                <a:lnTo>
                  <a:pt x="64" y="6239"/>
                </a:lnTo>
                <a:cubicBezTo>
                  <a:pt x="64" y="7405"/>
                  <a:pt x="1009" y="8350"/>
                  <a:pt x="2175" y="8350"/>
                </a:cubicBezTo>
                <a:cubicBezTo>
                  <a:pt x="3309" y="8350"/>
                  <a:pt x="4254" y="7405"/>
                  <a:pt x="4254" y="6239"/>
                </a:cubicBezTo>
                <a:lnTo>
                  <a:pt x="4254" y="5892"/>
                </a:lnTo>
                <a:cubicBezTo>
                  <a:pt x="4254" y="5829"/>
                  <a:pt x="4254" y="5766"/>
                  <a:pt x="4222" y="5703"/>
                </a:cubicBezTo>
                <a:lnTo>
                  <a:pt x="2710" y="3277"/>
                </a:lnTo>
                <a:cubicBezTo>
                  <a:pt x="2962" y="3183"/>
                  <a:pt x="3120" y="2931"/>
                  <a:pt x="3183" y="2647"/>
                </a:cubicBezTo>
                <a:cubicBezTo>
                  <a:pt x="3844" y="2553"/>
                  <a:pt x="4222" y="2332"/>
                  <a:pt x="4947" y="1954"/>
                </a:cubicBezTo>
                <a:lnTo>
                  <a:pt x="4947" y="8980"/>
                </a:lnTo>
                <a:lnTo>
                  <a:pt x="3939" y="8980"/>
                </a:lnTo>
                <a:cubicBezTo>
                  <a:pt x="3340" y="8980"/>
                  <a:pt x="2899" y="9421"/>
                  <a:pt x="2899" y="9988"/>
                </a:cubicBezTo>
                <a:lnTo>
                  <a:pt x="2899" y="10713"/>
                </a:lnTo>
                <a:cubicBezTo>
                  <a:pt x="2899" y="10902"/>
                  <a:pt x="3057" y="11059"/>
                  <a:pt x="3246" y="11059"/>
                </a:cubicBezTo>
                <a:lnTo>
                  <a:pt x="8822" y="11059"/>
                </a:lnTo>
                <a:cubicBezTo>
                  <a:pt x="9011" y="11059"/>
                  <a:pt x="9169" y="10902"/>
                  <a:pt x="9169" y="10713"/>
                </a:cubicBezTo>
                <a:lnTo>
                  <a:pt x="9169" y="9988"/>
                </a:lnTo>
                <a:cubicBezTo>
                  <a:pt x="9169" y="9389"/>
                  <a:pt x="8696" y="8980"/>
                  <a:pt x="8129" y="8980"/>
                </a:cubicBezTo>
                <a:lnTo>
                  <a:pt x="7089" y="8980"/>
                </a:lnTo>
                <a:lnTo>
                  <a:pt x="7089" y="1954"/>
                </a:lnTo>
                <a:cubicBezTo>
                  <a:pt x="7814" y="2332"/>
                  <a:pt x="8224" y="2553"/>
                  <a:pt x="8885" y="2647"/>
                </a:cubicBezTo>
                <a:cubicBezTo>
                  <a:pt x="8980" y="2931"/>
                  <a:pt x="9137" y="3120"/>
                  <a:pt x="9358" y="3277"/>
                </a:cubicBezTo>
                <a:lnTo>
                  <a:pt x="7877" y="5703"/>
                </a:lnTo>
                <a:cubicBezTo>
                  <a:pt x="7814" y="5735"/>
                  <a:pt x="7814" y="5829"/>
                  <a:pt x="7814" y="5892"/>
                </a:cubicBezTo>
                <a:lnTo>
                  <a:pt x="7814" y="6239"/>
                </a:lnTo>
                <a:cubicBezTo>
                  <a:pt x="7814" y="7405"/>
                  <a:pt x="8759" y="8350"/>
                  <a:pt x="9925" y="8350"/>
                </a:cubicBezTo>
                <a:cubicBezTo>
                  <a:pt x="11059" y="8350"/>
                  <a:pt x="12004" y="7405"/>
                  <a:pt x="12004" y="6239"/>
                </a:cubicBezTo>
                <a:lnTo>
                  <a:pt x="12004" y="5892"/>
                </a:lnTo>
                <a:cubicBezTo>
                  <a:pt x="12004" y="5829"/>
                  <a:pt x="12004" y="5766"/>
                  <a:pt x="11973" y="5703"/>
                </a:cubicBezTo>
                <a:lnTo>
                  <a:pt x="10460" y="3277"/>
                </a:lnTo>
                <a:cubicBezTo>
                  <a:pt x="10523" y="3151"/>
                  <a:pt x="10681" y="2899"/>
                  <a:pt x="10744" y="2616"/>
                </a:cubicBezTo>
                <a:cubicBezTo>
                  <a:pt x="11027" y="2553"/>
                  <a:pt x="11343" y="2458"/>
                  <a:pt x="11626" y="2364"/>
                </a:cubicBezTo>
                <a:cubicBezTo>
                  <a:pt x="11815" y="2269"/>
                  <a:pt x="11878" y="2080"/>
                  <a:pt x="11815" y="1923"/>
                </a:cubicBezTo>
                <a:cubicBezTo>
                  <a:pt x="11746" y="1784"/>
                  <a:pt x="11626" y="1697"/>
                  <a:pt x="11505" y="1697"/>
                </a:cubicBezTo>
                <a:cubicBezTo>
                  <a:pt x="11461" y="1697"/>
                  <a:pt x="11416" y="1708"/>
                  <a:pt x="11374" y="1734"/>
                </a:cubicBezTo>
                <a:cubicBezTo>
                  <a:pt x="11122" y="1797"/>
                  <a:pt x="10933" y="1891"/>
                  <a:pt x="10712" y="1923"/>
                </a:cubicBezTo>
                <a:cubicBezTo>
                  <a:pt x="10555" y="1576"/>
                  <a:pt x="10208" y="1324"/>
                  <a:pt x="9767" y="1324"/>
                </a:cubicBezTo>
                <a:cubicBezTo>
                  <a:pt x="9326" y="1324"/>
                  <a:pt x="8980" y="1576"/>
                  <a:pt x="8822" y="1954"/>
                </a:cubicBezTo>
                <a:cubicBezTo>
                  <a:pt x="8224" y="1828"/>
                  <a:pt x="7908" y="1639"/>
                  <a:pt x="6963" y="1167"/>
                </a:cubicBezTo>
                <a:lnTo>
                  <a:pt x="6963" y="1009"/>
                </a:lnTo>
                <a:cubicBezTo>
                  <a:pt x="6963" y="411"/>
                  <a:pt x="6491" y="1"/>
                  <a:pt x="59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89"/>
          <p:cNvSpPr/>
          <p:nvPr/>
        </p:nvSpPr>
        <p:spPr>
          <a:xfrm>
            <a:off x="5744472" y="3836225"/>
            <a:ext cx="353174" cy="348513"/>
          </a:xfrm>
          <a:custGeom>
            <a:avLst/>
            <a:gdLst/>
            <a:ahLst/>
            <a:cxnLst/>
            <a:rect l="l" t="t" r="r" b="b"/>
            <a:pathLst>
              <a:path w="11973" h="11815" extrusionOk="0">
                <a:moveTo>
                  <a:pt x="5986" y="631"/>
                </a:moveTo>
                <a:cubicBezTo>
                  <a:pt x="6396" y="631"/>
                  <a:pt x="6711" y="946"/>
                  <a:pt x="6711" y="1324"/>
                </a:cubicBezTo>
                <a:cubicBezTo>
                  <a:pt x="6711" y="1733"/>
                  <a:pt x="6396" y="2048"/>
                  <a:pt x="5986" y="2048"/>
                </a:cubicBezTo>
                <a:cubicBezTo>
                  <a:pt x="5608" y="2048"/>
                  <a:pt x="5293" y="1733"/>
                  <a:pt x="5293" y="1324"/>
                </a:cubicBezTo>
                <a:cubicBezTo>
                  <a:pt x="5293" y="946"/>
                  <a:pt x="5608" y="631"/>
                  <a:pt x="5986" y="631"/>
                </a:cubicBezTo>
                <a:close/>
                <a:moveTo>
                  <a:pt x="5986" y="2710"/>
                </a:moveTo>
                <a:cubicBezTo>
                  <a:pt x="6931" y="2710"/>
                  <a:pt x="7719" y="3498"/>
                  <a:pt x="7719" y="4443"/>
                </a:cubicBezTo>
                <a:lnTo>
                  <a:pt x="7719" y="4789"/>
                </a:lnTo>
                <a:lnTo>
                  <a:pt x="4253" y="4789"/>
                </a:lnTo>
                <a:lnTo>
                  <a:pt x="4253" y="4443"/>
                </a:lnTo>
                <a:cubicBezTo>
                  <a:pt x="4253" y="3498"/>
                  <a:pt x="5041" y="2710"/>
                  <a:pt x="5986" y="2710"/>
                </a:cubicBezTo>
                <a:close/>
                <a:moveTo>
                  <a:pt x="3245" y="6900"/>
                </a:moveTo>
                <a:cubicBezTo>
                  <a:pt x="3623" y="6900"/>
                  <a:pt x="3938" y="7215"/>
                  <a:pt x="3938" y="7593"/>
                </a:cubicBezTo>
                <a:cubicBezTo>
                  <a:pt x="3938" y="8003"/>
                  <a:pt x="3623" y="8318"/>
                  <a:pt x="3245" y="8318"/>
                </a:cubicBezTo>
                <a:cubicBezTo>
                  <a:pt x="2836" y="8255"/>
                  <a:pt x="2521" y="7940"/>
                  <a:pt x="2521" y="7593"/>
                </a:cubicBezTo>
                <a:cubicBezTo>
                  <a:pt x="2521" y="7215"/>
                  <a:pt x="2836" y="6900"/>
                  <a:pt x="3245" y="6900"/>
                </a:cubicBezTo>
                <a:close/>
                <a:moveTo>
                  <a:pt x="8759" y="6900"/>
                </a:moveTo>
                <a:cubicBezTo>
                  <a:pt x="9137" y="6900"/>
                  <a:pt x="9452" y="7215"/>
                  <a:pt x="9452" y="7593"/>
                </a:cubicBezTo>
                <a:cubicBezTo>
                  <a:pt x="9452" y="8003"/>
                  <a:pt x="9137" y="8318"/>
                  <a:pt x="8759" y="8318"/>
                </a:cubicBezTo>
                <a:cubicBezTo>
                  <a:pt x="8349" y="8318"/>
                  <a:pt x="8034" y="7940"/>
                  <a:pt x="8034" y="7593"/>
                </a:cubicBezTo>
                <a:cubicBezTo>
                  <a:pt x="8034" y="7215"/>
                  <a:pt x="8349" y="6900"/>
                  <a:pt x="8759" y="6900"/>
                </a:cubicBezTo>
                <a:close/>
                <a:moveTo>
                  <a:pt x="10365" y="5545"/>
                </a:moveTo>
                <a:cubicBezTo>
                  <a:pt x="10523" y="5545"/>
                  <a:pt x="10680" y="5672"/>
                  <a:pt x="10712" y="5829"/>
                </a:cubicBezTo>
                <a:lnTo>
                  <a:pt x="11216" y="8570"/>
                </a:lnTo>
                <a:cubicBezTo>
                  <a:pt x="11247" y="8790"/>
                  <a:pt x="11027" y="8980"/>
                  <a:pt x="10838" y="8980"/>
                </a:cubicBezTo>
                <a:lnTo>
                  <a:pt x="10460" y="8980"/>
                </a:lnTo>
                <a:cubicBezTo>
                  <a:pt x="10239" y="8790"/>
                  <a:pt x="10019" y="8633"/>
                  <a:pt x="9767" y="8507"/>
                </a:cubicBezTo>
                <a:cubicBezTo>
                  <a:pt x="10019" y="8255"/>
                  <a:pt x="10145" y="7940"/>
                  <a:pt x="10145" y="7562"/>
                </a:cubicBezTo>
                <a:cubicBezTo>
                  <a:pt x="10145" y="6806"/>
                  <a:pt x="9515" y="6176"/>
                  <a:pt x="8759" y="6176"/>
                </a:cubicBezTo>
                <a:cubicBezTo>
                  <a:pt x="8002" y="6176"/>
                  <a:pt x="7372" y="6806"/>
                  <a:pt x="7372" y="7562"/>
                </a:cubicBezTo>
                <a:cubicBezTo>
                  <a:pt x="7372" y="7908"/>
                  <a:pt x="7498" y="8223"/>
                  <a:pt x="7719" y="8507"/>
                </a:cubicBezTo>
                <a:cubicBezTo>
                  <a:pt x="7498" y="8633"/>
                  <a:pt x="7246" y="8790"/>
                  <a:pt x="7057" y="8980"/>
                </a:cubicBezTo>
                <a:lnTo>
                  <a:pt x="4883" y="8980"/>
                </a:lnTo>
                <a:cubicBezTo>
                  <a:pt x="4694" y="8790"/>
                  <a:pt x="4442" y="8633"/>
                  <a:pt x="4222" y="8507"/>
                </a:cubicBezTo>
                <a:cubicBezTo>
                  <a:pt x="4474" y="8255"/>
                  <a:pt x="4568" y="7940"/>
                  <a:pt x="4568" y="7562"/>
                </a:cubicBezTo>
                <a:cubicBezTo>
                  <a:pt x="4568" y="6806"/>
                  <a:pt x="3938" y="6176"/>
                  <a:pt x="3214" y="6176"/>
                </a:cubicBezTo>
                <a:cubicBezTo>
                  <a:pt x="2458" y="6176"/>
                  <a:pt x="1828" y="6806"/>
                  <a:pt x="1828" y="7562"/>
                </a:cubicBezTo>
                <a:cubicBezTo>
                  <a:pt x="1828" y="7908"/>
                  <a:pt x="1954" y="8223"/>
                  <a:pt x="2174" y="8507"/>
                </a:cubicBezTo>
                <a:cubicBezTo>
                  <a:pt x="1922" y="8633"/>
                  <a:pt x="1701" y="8790"/>
                  <a:pt x="1512" y="8980"/>
                </a:cubicBezTo>
                <a:lnTo>
                  <a:pt x="1103" y="8980"/>
                </a:lnTo>
                <a:cubicBezTo>
                  <a:pt x="882" y="8980"/>
                  <a:pt x="725" y="8790"/>
                  <a:pt x="756" y="8570"/>
                </a:cubicBezTo>
                <a:lnTo>
                  <a:pt x="1260" y="5829"/>
                </a:lnTo>
                <a:cubicBezTo>
                  <a:pt x="1323" y="5672"/>
                  <a:pt x="1418" y="5545"/>
                  <a:pt x="1638" y="5545"/>
                </a:cubicBezTo>
                <a:close/>
                <a:moveTo>
                  <a:pt x="3214" y="8948"/>
                </a:moveTo>
                <a:cubicBezTo>
                  <a:pt x="4127" y="8948"/>
                  <a:pt x="4915" y="9736"/>
                  <a:pt x="4915" y="10712"/>
                </a:cubicBezTo>
                <a:lnTo>
                  <a:pt x="4915" y="11059"/>
                </a:lnTo>
                <a:lnTo>
                  <a:pt x="1481" y="11059"/>
                </a:lnTo>
                <a:lnTo>
                  <a:pt x="1481" y="10712"/>
                </a:lnTo>
                <a:cubicBezTo>
                  <a:pt x="1481" y="9736"/>
                  <a:pt x="2269" y="8948"/>
                  <a:pt x="3214" y="8948"/>
                </a:cubicBezTo>
                <a:close/>
                <a:moveTo>
                  <a:pt x="8759" y="8948"/>
                </a:moveTo>
                <a:cubicBezTo>
                  <a:pt x="9704" y="8948"/>
                  <a:pt x="10491" y="9736"/>
                  <a:pt x="10491" y="10712"/>
                </a:cubicBezTo>
                <a:lnTo>
                  <a:pt x="10491" y="11059"/>
                </a:lnTo>
                <a:lnTo>
                  <a:pt x="7026" y="11059"/>
                </a:lnTo>
                <a:lnTo>
                  <a:pt x="7026" y="10712"/>
                </a:lnTo>
                <a:cubicBezTo>
                  <a:pt x="7026" y="9736"/>
                  <a:pt x="7813" y="8948"/>
                  <a:pt x="8759" y="8948"/>
                </a:cubicBezTo>
                <a:close/>
                <a:moveTo>
                  <a:pt x="5986" y="1"/>
                </a:moveTo>
                <a:cubicBezTo>
                  <a:pt x="5262" y="1"/>
                  <a:pt x="4631" y="631"/>
                  <a:pt x="4631" y="1387"/>
                </a:cubicBezTo>
                <a:cubicBezTo>
                  <a:pt x="4631" y="1733"/>
                  <a:pt x="4726" y="2048"/>
                  <a:pt x="4978" y="2269"/>
                </a:cubicBezTo>
                <a:cubicBezTo>
                  <a:pt x="4127" y="2679"/>
                  <a:pt x="3592" y="3498"/>
                  <a:pt x="3592" y="4474"/>
                </a:cubicBezTo>
                <a:lnTo>
                  <a:pt x="3592" y="4852"/>
                </a:lnTo>
                <a:lnTo>
                  <a:pt x="1670" y="4852"/>
                </a:lnTo>
                <a:cubicBezTo>
                  <a:pt x="1166" y="4852"/>
                  <a:pt x="725" y="5199"/>
                  <a:pt x="630" y="5703"/>
                </a:cubicBezTo>
                <a:lnTo>
                  <a:pt x="126" y="8475"/>
                </a:lnTo>
                <a:cubicBezTo>
                  <a:pt x="0" y="9043"/>
                  <a:pt x="473" y="9610"/>
                  <a:pt x="1071" y="9673"/>
                </a:cubicBezTo>
                <a:cubicBezTo>
                  <a:pt x="914" y="9988"/>
                  <a:pt x="819" y="10366"/>
                  <a:pt x="819" y="10744"/>
                </a:cubicBezTo>
                <a:lnTo>
                  <a:pt x="819" y="11468"/>
                </a:lnTo>
                <a:cubicBezTo>
                  <a:pt x="819" y="11657"/>
                  <a:pt x="977" y="11815"/>
                  <a:pt x="1197" y="11815"/>
                </a:cubicBezTo>
                <a:lnTo>
                  <a:pt x="5356" y="11815"/>
                </a:lnTo>
                <a:cubicBezTo>
                  <a:pt x="5545" y="11815"/>
                  <a:pt x="5703" y="11657"/>
                  <a:pt x="5703" y="11468"/>
                </a:cubicBezTo>
                <a:lnTo>
                  <a:pt x="5703" y="10744"/>
                </a:lnTo>
                <a:cubicBezTo>
                  <a:pt x="5703" y="10366"/>
                  <a:pt x="5640" y="9988"/>
                  <a:pt x="5482" y="9673"/>
                </a:cubicBezTo>
                <a:lnTo>
                  <a:pt x="6648" y="9673"/>
                </a:lnTo>
                <a:cubicBezTo>
                  <a:pt x="6490" y="9988"/>
                  <a:pt x="6427" y="10366"/>
                  <a:pt x="6427" y="10744"/>
                </a:cubicBezTo>
                <a:lnTo>
                  <a:pt x="6427" y="11468"/>
                </a:lnTo>
                <a:cubicBezTo>
                  <a:pt x="6427" y="11657"/>
                  <a:pt x="6585" y="11815"/>
                  <a:pt x="6774" y="11815"/>
                </a:cubicBezTo>
                <a:lnTo>
                  <a:pt x="10838" y="11815"/>
                </a:lnTo>
                <a:cubicBezTo>
                  <a:pt x="11027" y="11815"/>
                  <a:pt x="11184" y="11657"/>
                  <a:pt x="11184" y="11468"/>
                </a:cubicBezTo>
                <a:lnTo>
                  <a:pt x="11184" y="10744"/>
                </a:lnTo>
                <a:cubicBezTo>
                  <a:pt x="11184" y="10366"/>
                  <a:pt x="11121" y="9988"/>
                  <a:pt x="10964" y="9673"/>
                </a:cubicBezTo>
                <a:cubicBezTo>
                  <a:pt x="11563" y="9610"/>
                  <a:pt x="11972" y="9043"/>
                  <a:pt x="11878" y="8475"/>
                </a:cubicBezTo>
                <a:lnTo>
                  <a:pt x="11342" y="5703"/>
                </a:lnTo>
                <a:cubicBezTo>
                  <a:pt x="11279" y="5199"/>
                  <a:pt x="10838" y="4852"/>
                  <a:pt x="10334" y="4852"/>
                </a:cubicBezTo>
                <a:lnTo>
                  <a:pt x="8412" y="4852"/>
                </a:lnTo>
                <a:lnTo>
                  <a:pt x="8412" y="4474"/>
                </a:lnTo>
                <a:cubicBezTo>
                  <a:pt x="8412" y="3498"/>
                  <a:pt x="7845" y="2679"/>
                  <a:pt x="7026" y="2269"/>
                </a:cubicBezTo>
                <a:cubicBezTo>
                  <a:pt x="7246" y="2048"/>
                  <a:pt x="7372" y="1733"/>
                  <a:pt x="7372" y="1387"/>
                </a:cubicBezTo>
                <a:cubicBezTo>
                  <a:pt x="7372" y="631"/>
                  <a:pt x="6742" y="1"/>
                  <a:pt x="5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89"/>
          <p:cNvSpPr/>
          <p:nvPr/>
        </p:nvSpPr>
        <p:spPr>
          <a:xfrm>
            <a:off x="8020096" y="2898870"/>
            <a:ext cx="224004" cy="346655"/>
          </a:xfrm>
          <a:custGeom>
            <a:avLst/>
            <a:gdLst/>
            <a:ahLst/>
            <a:cxnLst/>
            <a:rect l="l" t="t" r="r" b="b"/>
            <a:pathLst>
              <a:path w="7594" h="11752" extrusionOk="0">
                <a:moveTo>
                  <a:pt x="6585" y="662"/>
                </a:moveTo>
                <a:cubicBezTo>
                  <a:pt x="6774" y="662"/>
                  <a:pt x="6932" y="819"/>
                  <a:pt x="6932" y="1008"/>
                </a:cubicBezTo>
                <a:cubicBezTo>
                  <a:pt x="6932" y="1197"/>
                  <a:pt x="6774" y="1355"/>
                  <a:pt x="6585" y="1355"/>
                </a:cubicBezTo>
                <a:lnTo>
                  <a:pt x="1040" y="1355"/>
                </a:lnTo>
                <a:cubicBezTo>
                  <a:pt x="820" y="1355"/>
                  <a:pt x="662" y="1197"/>
                  <a:pt x="662" y="1008"/>
                </a:cubicBezTo>
                <a:cubicBezTo>
                  <a:pt x="662" y="819"/>
                  <a:pt x="820" y="662"/>
                  <a:pt x="1040" y="662"/>
                </a:cubicBezTo>
                <a:close/>
                <a:moveTo>
                  <a:pt x="6175" y="2048"/>
                </a:moveTo>
                <a:lnTo>
                  <a:pt x="6175" y="2867"/>
                </a:lnTo>
                <a:cubicBezTo>
                  <a:pt x="5435" y="3277"/>
                  <a:pt x="4600" y="3481"/>
                  <a:pt x="3765" y="3481"/>
                </a:cubicBezTo>
                <a:cubicBezTo>
                  <a:pt x="2930" y="3481"/>
                  <a:pt x="2096" y="3277"/>
                  <a:pt x="1355" y="2867"/>
                </a:cubicBezTo>
                <a:lnTo>
                  <a:pt x="1355" y="2048"/>
                </a:lnTo>
                <a:close/>
                <a:moveTo>
                  <a:pt x="1418" y="3686"/>
                </a:moveTo>
                <a:lnTo>
                  <a:pt x="1418" y="3686"/>
                </a:lnTo>
                <a:cubicBezTo>
                  <a:pt x="2174" y="4001"/>
                  <a:pt x="2962" y="4190"/>
                  <a:pt x="3781" y="4190"/>
                </a:cubicBezTo>
                <a:cubicBezTo>
                  <a:pt x="4600" y="4190"/>
                  <a:pt x="5388" y="4033"/>
                  <a:pt x="6144" y="3686"/>
                </a:cubicBezTo>
                <a:lnTo>
                  <a:pt x="6144" y="3686"/>
                </a:lnTo>
                <a:cubicBezTo>
                  <a:pt x="5860" y="4757"/>
                  <a:pt x="4915" y="5545"/>
                  <a:pt x="3781" y="5545"/>
                </a:cubicBezTo>
                <a:cubicBezTo>
                  <a:pt x="2647" y="5545"/>
                  <a:pt x="1702" y="4757"/>
                  <a:pt x="1418" y="3686"/>
                </a:cubicBezTo>
                <a:close/>
                <a:moveTo>
                  <a:pt x="3435" y="6238"/>
                </a:moveTo>
                <a:lnTo>
                  <a:pt x="3435" y="7813"/>
                </a:lnTo>
                <a:lnTo>
                  <a:pt x="1544" y="9704"/>
                </a:lnTo>
                <a:lnTo>
                  <a:pt x="1355" y="9704"/>
                </a:lnTo>
                <a:lnTo>
                  <a:pt x="1355" y="8695"/>
                </a:lnTo>
                <a:cubicBezTo>
                  <a:pt x="1355" y="7467"/>
                  <a:pt x="2237" y="6427"/>
                  <a:pt x="3435" y="6238"/>
                </a:cubicBezTo>
                <a:close/>
                <a:moveTo>
                  <a:pt x="3781" y="8443"/>
                </a:moveTo>
                <a:lnTo>
                  <a:pt x="5041" y="9704"/>
                </a:lnTo>
                <a:lnTo>
                  <a:pt x="2552" y="9704"/>
                </a:lnTo>
                <a:lnTo>
                  <a:pt x="3781" y="8443"/>
                </a:lnTo>
                <a:close/>
                <a:moveTo>
                  <a:pt x="4128" y="6238"/>
                </a:moveTo>
                <a:cubicBezTo>
                  <a:pt x="5325" y="6396"/>
                  <a:pt x="6207" y="7435"/>
                  <a:pt x="6207" y="8695"/>
                </a:cubicBezTo>
                <a:lnTo>
                  <a:pt x="6207" y="9704"/>
                </a:lnTo>
                <a:lnTo>
                  <a:pt x="6018" y="9704"/>
                </a:lnTo>
                <a:lnTo>
                  <a:pt x="4128" y="7813"/>
                </a:lnTo>
                <a:lnTo>
                  <a:pt x="4128" y="6238"/>
                </a:lnTo>
                <a:close/>
                <a:moveTo>
                  <a:pt x="6553" y="10397"/>
                </a:moveTo>
                <a:cubicBezTo>
                  <a:pt x="6743" y="10428"/>
                  <a:pt x="6900" y="10586"/>
                  <a:pt x="6900" y="10743"/>
                </a:cubicBezTo>
                <a:cubicBezTo>
                  <a:pt x="6900" y="10932"/>
                  <a:pt x="6743" y="11090"/>
                  <a:pt x="6553" y="11090"/>
                </a:cubicBezTo>
                <a:lnTo>
                  <a:pt x="977" y="11090"/>
                </a:lnTo>
                <a:cubicBezTo>
                  <a:pt x="788" y="11090"/>
                  <a:pt x="631" y="10932"/>
                  <a:pt x="631" y="10743"/>
                </a:cubicBezTo>
                <a:cubicBezTo>
                  <a:pt x="631" y="10554"/>
                  <a:pt x="788" y="10397"/>
                  <a:pt x="977" y="10397"/>
                </a:cubicBezTo>
                <a:close/>
                <a:moveTo>
                  <a:pt x="1009" y="0"/>
                </a:moveTo>
                <a:cubicBezTo>
                  <a:pt x="442" y="0"/>
                  <a:pt x="0" y="473"/>
                  <a:pt x="0" y="1008"/>
                </a:cubicBezTo>
                <a:cubicBezTo>
                  <a:pt x="0" y="1449"/>
                  <a:pt x="284" y="1827"/>
                  <a:pt x="694" y="1985"/>
                </a:cubicBezTo>
                <a:lnTo>
                  <a:pt x="694" y="3088"/>
                </a:lnTo>
                <a:cubicBezTo>
                  <a:pt x="694" y="4316"/>
                  <a:pt x="1387" y="5356"/>
                  <a:pt x="2395" y="5860"/>
                </a:cubicBezTo>
                <a:cubicBezTo>
                  <a:pt x="1387" y="6364"/>
                  <a:pt x="694" y="7435"/>
                  <a:pt x="694" y="8664"/>
                </a:cubicBezTo>
                <a:lnTo>
                  <a:pt x="694" y="9767"/>
                </a:lnTo>
                <a:cubicBezTo>
                  <a:pt x="316" y="9924"/>
                  <a:pt x="0" y="10271"/>
                  <a:pt x="0" y="10743"/>
                </a:cubicBezTo>
                <a:cubicBezTo>
                  <a:pt x="0" y="11342"/>
                  <a:pt x="473" y="11751"/>
                  <a:pt x="1009" y="11751"/>
                </a:cubicBezTo>
                <a:lnTo>
                  <a:pt x="6585" y="11751"/>
                </a:lnTo>
                <a:cubicBezTo>
                  <a:pt x="7152" y="11751"/>
                  <a:pt x="7593" y="11279"/>
                  <a:pt x="7593" y="10743"/>
                </a:cubicBezTo>
                <a:cubicBezTo>
                  <a:pt x="7593" y="10302"/>
                  <a:pt x="7310" y="9924"/>
                  <a:pt x="6900" y="9767"/>
                </a:cubicBezTo>
                <a:lnTo>
                  <a:pt x="6900" y="8664"/>
                </a:lnTo>
                <a:cubicBezTo>
                  <a:pt x="6900" y="7435"/>
                  <a:pt x="6207" y="6364"/>
                  <a:pt x="5199" y="5860"/>
                </a:cubicBezTo>
                <a:cubicBezTo>
                  <a:pt x="6207" y="5387"/>
                  <a:pt x="6900" y="4316"/>
                  <a:pt x="6900" y="3088"/>
                </a:cubicBezTo>
                <a:lnTo>
                  <a:pt x="6900" y="1985"/>
                </a:lnTo>
                <a:cubicBezTo>
                  <a:pt x="7278" y="1827"/>
                  <a:pt x="7593" y="1481"/>
                  <a:pt x="7593" y="1008"/>
                </a:cubicBezTo>
                <a:cubicBezTo>
                  <a:pt x="7593" y="410"/>
                  <a:pt x="7121"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89"/>
          <p:cNvSpPr/>
          <p:nvPr/>
        </p:nvSpPr>
        <p:spPr>
          <a:xfrm>
            <a:off x="5310365" y="1531929"/>
            <a:ext cx="351286" cy="349457"/>
          </a:xfrm>
          <a:custGeom>
            <a:avLst/>
            <a:gdLst/>
            <a:ahLst/>
            <a:cxnLst/>
            <a:rect l="l" t="t" r="r" b="b"/>
            <a:pathLst>
              <a:path w="11909" h="11847" extrusionOk="0">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22" name="Google Shape;11222;p89"/>
          <p:cNvGrpSpPr/>
          <p:nvPr/>
        </p:nvGrpSpPr>
        <p:grpSpPr>
          <a:xfrm>
            <a:off x="5309921" y="1983925"/>
            <a:ext cx="352230" cy="348542"/>
            <a:chOff x="1049375" y="2318350"/>
            <a:chExt cx="298525" cy="295400"/>
          </a:xfrm>
        </p:grpSpPr>
        <p:sp>
          <p:nvSpPr>
            <p:cNvPr id="11223" name="Google Shape;11223;p89"/>
            <p:cNvSpPr/>
            <p:nvPr/>
          </p:nvSpPr>
          <p:spPr>
            <a:xfrm>
              <a:off x="1101350" y="2492325"/>
              <a:ext cx="70125" cy="50525"/>
            </a:xfrm>
            <a:custGeom>
              <a:avLst/>
              <a:gdLst/>
              <a:ahLst/>
              <a:cxnLst/>
              <a:rect l="l" t="t" r="r" b="b"/>
              <a:pathLst>
                <a:path w="2805" h="2021" extrusionOk="0">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89"/>
            <p:cNvSpPr/>
            <p:nvPr/>
          </p:nvSpPr>
          <p:spPr>
            <a:xfrm>
              <a:off x="1101350" y="2440525"/>
              <a:ext cx="70125" cy="51150"/>
            </a:xfrm>
            <a:custGeom>
              <a:avLst/>
              <a:gdLst/>
              <a:ahLst/>
              <a:cxnLst/>
              <a:rect l="l" t="t" r="r" b="b"/>
              <a:pathLst>
                <a:path w="2805" h="2046" extrusionOk="0">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89"/>
            <p:cNvSpPr/>
            <p:nvPr/>
          </p:nvSpPr>
          <p:spPr>
            <a:xfrm>
              <a:off x="1101350" y="2388550"/>
              <a:ext cx="70125" cy="51125"/>
            </a:xfrm>
            <a:custGeom>
              <a:avLst/>
              <a:gdLst/>
              <a:ahLst/>
              <a:cxnLst/>
              <a:rect l="l" t="t" r="r" b="b"/>
              <a:pathLst>
                <a:path w="2805" h="2045" extrusionOk="0">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89"/>
            <p:cNvSpPr/>
            <p:nvPr/>
          </p:nvSpPr>
          <p:spPr>
            <a:xfrm>
              <a:off x="1049375" y="2318350"/>
              <a:ext cx="298525" cy="295400"/>
            </a:xfrm>
            <a:custGeom>
              <a:avLst/>
              <a:gdLst/>
              <a:ahLst/>
              <a:cxnLst/>
              <a:rect l="l" t="t" r="r" b="b"/>
              <a:pathLst>
                <a:path w="11941" h="11816" extrusionOk="0">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7" name="Google Shape;11227;p89"/>
          <p:cNvGrpSpPr/>
          <p:nvPr/>
        </p:nvGrpSpPr>
        <p:grpSpPr>
          <a:xfrm>
            <a:off x="5310393" y="2424376"/>
            <a:ext cx="351286" cy="351286"/>
            <a:chOff x="1049375" y="2680675"/>
            <a:chExt cx="297725" cy="297725"/>
          </a:xfrm>
        </p:grpSpPr>
        <p:sp>
          <p:nvSpPr>
            <p:cNvPr id="11228" name="Google Shape;11228;p89"/>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89"/>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0" name="Google Shape;11230;p89"/>
          <p:cNvGrpSpPr/>
          <p:nvPr/>
        </p:nvGrpSpPr>
        <p:grpSpPr>
          <a:xfrm>
            <a:off x="7523845" y="1532423"/>
            <a:ext cx="348513" cy="348542"/>
            <a:chOff x="2872725" y="1954475"/>
            <a:chExt cx="295375" cy="295400"/>
          </a:xfrm>
        </p:grpSpPr>
        <p:sp>
          <p:nvSpPr>
            <p:cNvPr id="11231" name="Google Shape;11231;p89"/>
            <p:cNvSpPr/>
            <p:nvPr/>
          </p:nvSpPr>
          <p:spPr>
            <a:xfrm>
              <a:off x="2959350" y="1954475"/>
              <a:ext cx="122100" cy="139450"/>
            </a:xfrm>
            <a:custGeom>
              <a:avLst/>
              <a:gdLst/>
              <a:ahLst/>
              <a:cxnLst/>
              <a:rect l="l" t="t" r="r" b="b"/>
              <a:pathLst>
                <a:path w="4884" h="5578" extrusionOk="0">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89"/>
            <p:cNvSpPr/>
            <p:nvPr/>
          </p:nvSpPr>
          <p:spPr>
            <a:xfrm>
              <a:off x="2906575" y="2146650"/>
              <a:ext cx="191425" cy="69350"/>
            </a:xfrm>
            <a:custGeom>
              <a:avLst/>
              <a:gdLst/>
              <a:ahLst/>
              <a:cxnLst/>
              <a:rect l="l" t="t" r="r" b="b"/>
              <a:pathLst>
                <a:path w="7657" h="2774" extrusionOk="0">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89"/>
            <p:cNvSpPr/>
            <p:nvPr/>
          </p:nvSpPr>
          <p:spPr>
            <a:xfrm>
              <a:off x="2872725" y="2112000"/>
              <a:ext cx="295375" cy="137875"/>
            </a:xfrm>
            <a:custGeom>
              <a:avLst/>
              <a:gdLst/>
              <a:ahLst/>
              <a:cxnLst/>
              <a:rect l="l" t="t" r="r" b="b"/>
              <a:pathLst>
                <a:path w="11815" h="5515" extrusionOk="0">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4" name="Google Shape;11234;p89"/>
          <p:cNvGrpSpPr/>
          <p:nvPr/>
        </p:nvGrpSpPr>
        <p:grpSpPr>
          <a:xfrm>
            <a:off x="7545216" y="1982996"/>
            <a:ext cx="305771" cy="350401"/>
            <a:chOff x="2890050" y="2318350"/>
            <a:chExt cx="259150" cy="296975"/>
          </a:xfrm>
        </p:grpSpPr>
        <p:sp>
          <p:nvSpPr>
            <p:cNvPr id="11235" name="Google Shape;11235;p89"/>
            <p:cNvSpPr/>
            <p:nvPr/>
          </p:nvSpPr>
          <p:spPr>
            <a:xfrm>
              <a:off x="2936525" y="2353025"/>
              <a:ext cx="160700" cy="155975"/>
            </a:xfrm>
            <a:custGeom>
              <a:avLst/>
              <a:gdLst/>
              <a:ahLst/>
              <a:cxnLst/>
              <a:rect l="l" t="t" r="r" b="b"/>
              <a:pathLst>
                <a:path w="6428" h="6239" extrusionOk="0">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89"/>
            <p:cNvSpPr/>
            <p:nvPr/>
          </p:nvSpPr>
          <p:spPr>
            <a:xfrm>
              <a:off x="2890050" y="2318350"/>
              <a:ext cx="259150" cy="296975"/>
            </a:xfrm>
            <a:custGeom>
              <a:avLst/>
              <a:gdLst/>
              <a:ahLst/>
              <a:cxnLst/>
              <a:rect l="l" t="t" r="r" b="b"/>
              <a:pathLst>
                <a:path w="10366" h="11879" extrusionOk="0">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37" name="Google Shape;11237;p89"/>
          <p:cNvSpPr/>
          <p:nvPr/>
        </p:nvSpPr>
        <p:spPr>
          <a:xfrm>
            <a:off x="7585093" y="2424782"/>
            <a:ext cx="225862" cy="350371"/>
          </a:xfrm>
          <a:custGeom>
            <a:avLst/>
            <a:gdLst/>
            <a:ahLst/>
            <a:cxnLst/>
            <a:rect l="l" t="t" r="r" b="b"/>
            <a:pathLst>
              <a:path w="7657" h="11878" extrusionOk="0">
                <a:moveTo>
                  <a:pt x="3813" y="1387"/>
                </a:moveTo>
                <a:cubicBezTo>
                  <a:pt x="4254" y="1387"/>
                  <a:pt x="4664" y="1670"/>
                  <a:pt x="4821" y="2112"/>
                </a:cubicBezTo>
                <a:lnTo>
                  <a:pt x="2836" y="2112"/>
                </a:lnTo>
                <a:cubicBezTo>
                  <a:pt x="2994" y="1702"/>
                  <a:pt x="3372" y="1387"/>
                  <a:pt x="3813" y="1387"/>
                </a:cubicBezTo>
                <a:close/>
                <a:moveTo>
                  <a:pt x="4947" y="2805"/>
                </a:moveTo>
                <a:cubicBezTo>
                  <a:pt x="5199" y="2805"/>
                  <a:pt x="5357" y="3057"/>
                  <a:pt x="5294" y="3277"/>
                </a:cubicBezTo>
                <a:lnTo>
                  <a:pt x="4947" y="4222"/>
                </a:lnTo>
                <a:lnTo>
                  <a:pt x="2679" y="4222"/>
                </a:lnTo>
                <a:lnTo>
                  <a:pt x="2364" y="3277"/>
                </a:lnTo>
                <a:cubicBezTo>
                  <a:pt x="2332" y="3025"/>
                  <a:pt x="2490" y="2805"/>
                  <a:pt x="2710" y="2805"/>
                </a:cubicBezTo>
                <a:close/>
                <a:moveTo>
                  <a:pt x="4916" y="4852"/>
                </a:moveTo>
                <a:lnTo>
                  <a:pt x="5514" y="8381"/>
                </a:lnTo>
                <a:lnTo>
                  <a:pt x="2175" y="8381"/>
                </a:lnTo>
                <a:lnTo>
                  <a:pt x="2773" y="4852"/>
                </a:lnTo>
                <a:close/>
                <a:moveTo>
                  <a:pt x="5955" y="9074"/>
                </a:moveTo>
                <a:cubicBezTo>
                  <a:pt x="6144" y="9074"/>
                  <a:pt x="6302" y="9232"/>
                  <a:pt x="6302" y="9421"/>
                </a:cubicBezTo>
                <a:lnTo>
                  <a:pt x="6302" y="9799"/>
                </a:lnTo>
                <a:lnTo>
                  <a:pt x="1450" y="9799"/>
                </a:lnTo>
                <a:lnTo>
                  <a:pt x="1450" y="9421"/>
                </a:lnTo>
                <a:cubicBezTo>
                  <a:pt x="1419" y="9232"/>
                  <a:pt x="1576" y="9074"/>
                  <a:pt x="1765" y="9074"/>
                </a:cubicBezTo>
                <a:close/>
                <a:moveTo>
                  <a:pt x="6648" y="10460"/>
                </a:moveTo>
                <a:cubicBezTo>
                  <a:pt x="6806" y="10460"/>
                  <a:pt x="6964" y="10618"/>
                  <a:pt x="6964" y="10807"/>
                </a:cubicBezTo>
                <a:lnTo>
                  <a:pt x="6964" y="11153"/>
                </a:lnTo>
                <a:lnTo>
                  <a:pt x="757" y="11153"/>
                </a:lnTo>
                <a:lnTo>
                  <a:pt x="757" y="10807"/>
                </a:lnTo>
                <a:cubicBezTo>
                  <a:pt x="757" y="10618"/>
                  <a:pt x="915" y="10460"/>
                  <a:pt x="1104" y="10460"/>
                </a:cubicBezTo>
                <a:close/>
                <a:moveTo>
                  <a:pt x="3782" y="1"/>
                </a:moveTo>
                <a:cubicBezTo>
                  <a:pt x="3592" y="1"/>
                  <a:pt x="3435" y="158"/>
                  <a:pt x="3435" y="379"/>
                </a:cubicBezTo>
                <a:lnTo>
                  <a:pt x="3435" y="757"/>
                </a:lnTo>
                <a:cubicBezTo>
                  <a:pt x="2679" y="914"/>
                  <a:pt x="2143" y="1544"/>
                  <a:pt x="2049" y="2301"/>
                </a:cubicBezTo>
                <a:cubicBezTo>
                  <a:pt x="1702" y="2521"/>
                  <a:pt x="1545" y="3025"/>
                  <a:pt x="1671" y="3466"/>
                </a:cubicBezTo>
                <a:lnTo>
                  <a:pt x="1891" y="4191"/>
                </a:lnTo>
                <a:lnTo>
                  <a:pt x="1702" y="4191"/>
                </a:lnTo>
                <a:cubicBezTo>
                  <a:pt x="1513" y="4191"/>
                  <a:pt x="1356" y="4348"/>
                  <a:pt x="1356" y="4537"/>
                </a:cubicBezTo>
                <a:cubicBezTo>
                  <a:pt x="1356" y="4758"/>
                  <a:pt x="1513" y="4915"/>
                  <a:pt x="1702" y="4915"/>
                </a:cubicBezTo>
                <a:lnTo>
                  <a:pt x="1986" y="4915"/>
                </a:lnTo>
                <a:lnTo>
                  <a:pt x="1387" y="8444"/>
                </a:lnTo>
                <a:cubicBezTo>
                  <a:pt x="1009" y="8570"/>
                  <a:pt x="726" y="8948"/>
                  <a:pt x="726" y="9421"/>
                </a:cubicBezTo>
                <a:lnTo>
                  <a:pt x="726" y="9830"/>
                </a:lnTo>
                <a:cubicBezTo>
                  <a:pt x="316" y="9988"/>
                  <a:pt x="1" y="10334"/>
                  <a:pt x="1" y="10807"/>
                </a:cubicBezTo>
                <a:lnTo>
                  <a:pt x="1" y="11531"/>
                </a:lnTo>
                <a:cubicBezTo>
                  <a:pt x="1" y="11720"/>
                  <a:pt x="158" y="11878"/>
                  <a:pt x="347" y="11878"/>
                </a:cubicBezTo>
                <a:lnTo>
                  <a:pt x="7279" y="11878"/>
                </a:lnTo>
                <a:cubicBezTo>
                  <a:pt x="7499" y="11878"/>
                  <a:pt x="7657" y="11720"/>
                  <a:pt x="7657" y="11531"/>
                </a:cubicBezTo>
                <a:lnTo>
                  <a:pt x="7657" y="10807"/>
                </a:lnTo>
                <a:cubicBezTo>
                  <a:pt x="7657" y="10366"/>
                  <a:pt x="7373" y="9988"/>
                  <a:pt x="6932" y="9830"/>
                </a:cubicBezTo>
                <a:lnTo>
                  <a:pt x="6932" y="9421"/>
                </a:lnTo>
                <a:cubicBezTo>
                  <a:pt x="6932" y="8948"/>
                  <a:pt x="6617" y="8570"/>
                  <a:pt x="6176" y="8444"/>
                </a:cubicBezTo>
                <a:lnTo>
                  <a:pt x="5609" y="4915"/>
                </a:lnTo>
                <a:lnTo>
                  <a:pt x="5861" y="4915"/>
                </a:lnTo>
                <a:cubicBezTo>
                  <a:pt x="6081" y="4915"/>
                  <a:pt x="6207" y="4758"/>
                  <a:pt x="6207" y="4537"/>
                </a:cubicBezTo>
                <a:cubicBezTo>
                  <a:pt x="6207" y="4348"/>
                  <a:pt x="6081" y="4191"/>
                  <a:pt x="5861" y="4191"/>
                </a:cubicBezTo>
                <a:lnTo>
                  <a:pt x="5672" y="4191"/>
                </a:lnTo>
                <a:lnTo>
                  <a:pt x="5924" y="3466"/>
                </a:lnTo>
                <a:cubicBezTo>
                  <a:pt x="6081" y="3025"/>
                  <a:pt x="5861" y="2584"/>
                  <a:pt x="5514" y="2301"/>
                </a:cubicBezTo>
                <a:cubicBezTo>
                  <a:pt x="5451" y="1513"/>
                  <a:pt x="4884" y="914"/>
                  <a:pt x="4128" y="757"/>
                </a:cubicBezTo>
                <a:lnTo>
                  <a:pt x="4128" y="379"/>
                </a:lnTo>
                <a:cubicBezTo>
                  <a:pt x="4128" y="158"/>
                  <a:pt x="3971" y="1"/>
                  <a:pt x="3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38" name="Google Shape;11238;p89"/>
          <p:cNvGrpSpPr/>
          <p:nvPr/>
        </p:nvGrpSpPr>
        <p:grpSpPr>
          <a:xfrm>
            <a:off x="6187732" y="2898450"/>
            <a:ext cx="347569" cy="347569"/>
            <a:chOff x="4685050" y="1945825"/>
            <a:chExt cx="294575" cy="294575"/>
          </a:xfrm>
        </p:grpSpPr>
        <p:sp>
          <p:nvSpPr>
            <p:cNvPr id="11239" name="Google Shape;11239;p89"/>
            <p:cNvSpPr/>
            <p:nvPr/>
          </p:nvSpPr>
          <p:spPr>
            <a:xfrm>
              <a:off x="4720475" y="2086025"/>
              <a:ext cx="104775" cy="121300"/>
            </a:xfrm>
            <a:custGeom>
              <a:avLst/>
              <a:gdLst/>
              <a:ahLst/>
              <a:cxnLst/>
              <a:rect l="l" t="t" r="r" b="b"/>
              <a:pathLst>
                <a:path w="4191" h="4852" extrusionOk="0">
                  <a:moveTo>
                    <a:pt x="2017" y="693"/>
                  </a:moveTo>
                  <a:cubicBezTo>
                    <a:pt x="2427" y="693"/>
                    <a:pt x="2742" y="1008"/>
                    <a:pt x="2742" y="1386"/>
                  </a:cubicBezTo>
                  <a:cubicBezTo>
                    <a:pt x="2742" y="1796"/>
                    <a:pt x="2427" y="2111"/>
                    <a:pt x="2017" y="2111"/>
                  </a:cubicBezTo>
                  <a:cubicBezTo>
                    <a:pt x="1639" y="2111"/>
                    <a:pt x="1324" y="1796"/>
                    <a:pt x="1324" y="1386"/>
                  </a:cubicBezTo>
                  <a:cubicBezTo>
                    <a:pt x="1324" y="1008"/>
                    <a:pt x="1639" y="693"/>
                    <a:pt x="2017" y="693"/>
                  </a:cubicBezTo>
                  <a:close/>
                  <a:moveTo>
                    <a:pt x="2017" y="2772"/>
                  </a:moveTo>
                  <a:cubicBezTo>
                    <a:pt x="2773" y="2772"/>
                    <a:pt x="3403" y="3403"/>
                    <a:pt x="3403" y="4127"/>
                  </a:cubicBezTo>
                  <a:lnTo>
                    <a:pt x="631" y="4127"/>
                  </a:lnTo>
                  <a:cubicBezTo>
                    <a:pt x="631" y="3403"/>
                    <a:pt x="1261" y="2772"/>
                    <a:pt x="2017" y="2772"/>
                  </a:cubicBezTo>
                  <a:close/>
                  <a:moveTo>
                    <a:pt x="2049" y="0"/>
                  </a:moveTo>
                  <a:cubicBezTo>
                    <a:pt x="1324" y="0"/>
                    <a:pt x="694" y="630"/>
                    <a:pt x="694" y="1386"/>
                  </a:cubicBezTo>
                  <a:cubicBezTo>
                    <a:pt x="694" y="1733"/>
                    <a:pt x="851" y="2111"/>
                    <a:pt x="1072" y="2331"/>
                  </a:cubicBezTo>
                  <a:cubicBezTo>
                    <a:pt x="442" y="2678"/>
                    <a:pt x="1" y="3340"/>
                    <a:pt x="1" y="4127"/>
                  </a:cubicBezTo>
                  <a:lnTo>
                    <a:pt x="1" y="4505"/>
                  </a:lnTo>
                  <a:cubicBezTo>
                    <a:pt x="1" y="4694"/>
                    <a:pt x="158" y="4852"/>
                    <a:pt x="379" y="4852"/>
                  </a:cubicBezTo>
                  <a:lnTo>
                    <a:pt x="3844" y="4852"/>
                  </a:lnTo>
                  <a:cubicBezTo>
                    <a:pt x="4033" y="4852"/>
                    <a:pt x="4191" y="4694"/>
                    <a:pt x="4191" y="4505"/>
                  </a:cubicBezTo>
                  <a:lnTo>
                    <a:pt x="4191" y="4127"/>
                  </a:lnTo>
                  <a:cubicBezTo>
                    <a:pt x="4096" y="3340"/>
                    <a:pt x="3687" y="2678"/>
                    <a:pt x="3057" y="2331"/>
                  </a:cubicBezTo>
                  <a:cubicBezTo>
                    <a:pt x="3277" y="2111"/>
                    <a:pt x="3435" y="1733"/>
                    <a:pt x="3435" y="1386"/>
                  </a:cubicBezTo>
                  <a:cubicBezTo>
                    <a:pt x="3435" y="630"/>
                    <a:pt x="2805"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89"/>
            <p:cNvSpPr/>
            <p:nvPr/>
          </p:nvSpPr>
          <p:spPr>
            <a:xfrm>
              <a:off x="4685050" y="1945825"/>
              <a:ext cx="294575" cy="294575"/>
            </a:xfrm>
            <a:custGeom>
              <a:avLst/>
              <a:gdLst/>
              <a:ahLst/>
              <a:cxnLst/>
              <a:rect l="l" t="t" r="r" b="b"/>
              <a:pathLst>
                <a:path w="11783" h="11783" extrusionOk="0">
                  <a:moveTo>
                    <a:pt x="6900" y="693"/>
                  </a:moveTo>
                  <a:lnTo>
                    <a:pt x="6900" y="1418"/>
                  </a:lnTo>
                  <a:lnTo>
                    <a:pt x="4820" y="1418"/>
                  </a:lnTo>
                  <a:lnTo>
                    <a:pt x="4820" y="693"/>
                  </a:lnTo>
                  <a:close/>
                  <a:moveTo>
                    <a:pt x="7215" y="2111"/>
                  </a:moveTo>
                  <a:cubicBezTo>
                    <a:pt x="7404" y="2111"/>
                    <a:pt x="7561" y="2269"/>
                    <a:pt x="7561" y="2458"/>
                  </a:cubicBezTo>
                  <a:cubicBezTo>
                    <a:pt x="7561" y="2678"/>
                    <a:pt x="7404" y="2836"/>
                    <a:pt x="7215" y="2836"/>
                  </a:cubicBezTo>
                  <a:lnTo>
                    <a:pt x="4474" y="2836"/>
                  </a:lnTo>
                  <a:cubicBezTo>
                    <a:pt x="4253" y="2836"/>
                    <a:pt x="4096" y="2678"/>
                    <a:pt x="4096" y="2458"/>
                  </a:cubicBezTo>
                  <a:cubicBezTo>
                    <a:pt x="4096" y="2269"/>
                    <a:pt x="4316" y="2111"/>
                    <a:pt x="4474" y="2111"/>
                  </a:cubicBezTo>
                  <a:close/>
                  <a:moveTo>
                    <a:pt x="6900" y="3497"/>
                  </a:moveTo>
                  <a:lnTo>
                    <a:pt x="6900" y="4568"/>
                  </a:lnTo>
                  <a:cubicBezTo>
                    <a:pt x="6900" y="4757"/>
                    <a:pt x="6742" y="4915"/>
                    <a:pt x="6553" y="4915"/>
                  </a:cubicBezTo>
                  <a:lnTo>
                    <a:pt x="5167" y="4915"/>
                  </a:lnTo>
                  <a:cubicBezTo>
                    <a:pt x="4978" y="4915"/>
                    <a:pt x="4820" y="4757"/>
                    <a:pt x="4820" y="4568"/>
                  </a:cubicBezTo>
                  <a:lnTo>
                    <a:pt x="4820" y="3497"/>
                  </a:lnTo>
                  <a:close/>
                  <a:moveTo>
                    <a:pt x="10775" y="4883"/>
                  </a:moveTo>
                  <a:cubicBezTo>
                    <a:pt x="10964" y="4883"/>
                    <a:pt x="11121" y="5041"/>
                    <a:pt x="11121" y="5230"/>
                  </a:cubicBezTo>
                  <a:lnTo>
                    <a:pt x="11121" y="10775"/>
                  </a:lnTo>
                  <a:cubicBezTo>
                    <a:pt x="11121" y="10964"/>
                    <a:pt x="10964" y="11121"/>
                    <a:pt x="10775" y="11121"/>
                  </a:cubicBezTo>
                  <a:lnTo>
                    <a:pt x="1008" y="11121"/>
                  </a:lnTo>
                  <a:cubicBezTo>
                    <a:pt x="788" y="11121"/>
                    <a:pt x="630" y="10964"/>
                    <a:pt x="630" y="10775"/>
                  </a:cubicBezTo>
                  <a:lnTo>
                    <a:pt x="630" y="5230"/>
                  </a:lnTo>
                  <a:cubicBezTo>
                    <a:pt x="630" y="5041"/>
                    <a:pt x="788" y="4883"/>
                    <a:pt x="1008" y="4883"/>
                  </a:cubicBezTo>
                  <a:lnTo>
                    <a:pt x="4190" y="4883"/>
                  </a:lnTo>
                  <a:cubicBezTo>
                    <a:pt x="4348" y="5261"/>
                    <a:pt x="4694" y="5577"/>
                    <a:pt x="5167" y="5577"/>
                  </a:cubicBezTo>
                  <a:lnTo>
                    <a:pt x="6553" y="5577"/>
                  </a:lnTo>
                  <a:cubicBezTo>
                    <a:pt x="6994" y="5577"/>
                    <a:pt x="7372" y="5293"/>
                    <a:pt x="7530" y="4883"/>
                  </a:cubicBezTo>
                  <a:close/>
                  <a:moveTo>
                    <a:pt x="4505" y="0"/>
                  </a:moveTo>
                  <a:cubicBezTo>
                    <a:pt x="4316" y="0"/>
                    <a:pt x="4159" y="158"/>
                    <a:pt x="4159" y="347"/>
                  </a:cubicBezTo>
                  <a:lnTo>
                    <a:pt x="4159" y="1449"/>
                  </a:lnTo>
                  <a:cubicBezTo>
                    <a:pt x="3749" y="1607"/>
                    <a:pt x="3434" y="1953"/>
                    <a:pt x="3434" y="2426"/>
                  </a:cubicBezTo>
                  <a:cubicBezTo>
                    <a:pt x="3434" y="2867"/>
                    <a:pt x="3718" y="3245"/>
                    <a:pt x="4159" y="3403"/>
                  </a:cubicBezTo>
                  <a:lnTo>
                    <a:pt x="4159" y="4190"/>
                  </a:lnTo>
                  <a:lnTo>
                    <a:pt x="1040" y="4190"/>
                  </a:lnTo>
                  <a:cubicBezTo>
                    <a:pt x="441" y="4190"/>
                    <a:pt x="0" y="4663"/>
                    <a:pt x="0" y="5230"/>
                  </a:cubicBezTo>
                  <a:lnTo>
                    <a:pt x="0" y="10775"/>
                  </a:lnTo>
                  <a:cubicBezTo>
                    <a:pt x="0" y="11373"/>
                    <a:pt x="473" y="11783"/>
                    <a:pt x="1040" y="11783"/>
                  </a:cubicBezTo>
                  <a:lnTo>
                    <a:pt x="10775" y="11783"/>
                  </a:lnTo>
                  <a:cubicBezTo>
                    <a:pt x="11342" y="11783"/>
                    <a:pt x="11783" y="11310"/>
                    <a:pt x="11783" y="10775"/>
                  </a:cubicBezTo>
                  <a:lnTo>
                    <a:pt x="11783" y="5230"/>
                  </a:lnTo>
                  <a:cubicBezTo>
                    <a:pt x="11783" y="4663"/>
                    <a:pt x="11342" y="4190"/>
                    <a:pt x="10775" y="4190"/>
                  </a:cubicBezTo>
                  <a:lnTo>
                    <a:pt x="7624" y="4190"/>
                  </a:lnTo>
                  <a:lnTo>
                    <a:pt x="7624" y="3403"/>
                  </a:lnTo>
                  <a:cubicBezTo>
                    <a:pt x="8002" y="3245"/>
                    <a:pt x="8317" y="2899"/>
                    <a:pt x="8317" y="2426"/>
                  </a:cubicBezTo>
                  <a:cubicBezTo>
                    <a:pt x="8317" y="1985"/>
                    <a:pt x="8034" y="1607"/>
                    <a:pt x="7624" y="1449"/>
                  </a:cubicBezTo>
                  <a:lnTo>
                    <a:pt x="7624" y="347"/>
                  </a:lnTo>
                  <a:cubicBezTo>
                    <a:pt x="7624" y="158"/>
                    <a:pt x="7467"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89"/>
            <p:cNvSpPr/>
            <p:nvPr/>
          </p:nvSpPr>
          <p:spPr>
            <a:xfrm>
              <a:off x="4840200" y="2103350"/>
              <a:ext cx="104775" cy="17350"/>
            </a:xfrm>
            <a:custGeom>
              <a:avLst/>
              <a:gdLst/>
              <a:ahLst/>
              <a:cxnLst/>
              <a:rect l="l" t="t" r="r" b="b"/>
              <a:pathLst>
                <a:path w="4191" h="694" extrusionOk="0">
                  <a:moveTo>
                    <a:pt x="347" y="0"/>
                  </a:moveTo>
                  <a:cubicBezTo>
                    <a:pt x="158" y="0"/>
                    <a:pt x="0" y="158"/>
                    <a:pt x="0" y="347"/>
                  </a:cubicBezTo>
                  <a:cubicBezTo>
                    <a:pt x="0" y="536"/>
                    <a:pt x="158" y="693"/>
                    <a:pt x="347" y="693"/>
                  </a:cubicBezTo>
                  <a:lnTo>
                    <a:pt x="3844" y="693"/>
                  </a:lnTo>
                  <a:cubicBezTo>
                    <a:pt x="4033" y="693"/>
                    <a:pt x="4191" y="536"/>
                    <a:pt x="4191" y="347"/>
                  </a:cubicBezTo>
                  <a:cubicBezTo>
                    <a:pt x="4191" y="158"/>
                    <a:pt x="4033"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89"/>
            <p:cNvSpPr/>
            <p:nvPr/>
          </p:nvSpPr>
          <p:spPr>
            <a:xfrm>
              <a:off x="4840200" y="2137200"/>
              <a:ext cx="104775" cy="18150"/>
            </a:xfrm>
            <a:custGeom>
              <a:avLst/>
              <a:gdLst/>
              <a:ahLst/>
              <a:cxnLst/>
              <a:rect l="l" t="t" r="r" b="b"/>
              <a:pathLst>
                <a:path w="4191" h="726" extrusionOk="0">
                  <a:moveTo>
                    <a:pt x="347" y="1"/>
                  </a:moveTo>
                  <a:cubicBezTo>
                    <a:pt x="158" y="1"/>
                    <a:pt x="0" y="158"/>
                    <a:pt x="0" y="379"/>
                  </a:cubicBezTo>
                  <a:cubicBezTo>
                    <a:pt x="0" y="568"/>
                    <a:pt x="158" y="725"/>
                    <a:pt x="347" y="725"/>
                  </a:cubicBezTo>
                  <a:lnTo>
                    <a:pt x="3844" y="725"/>
                  </a:lnTo>
                  <a:cubicBezTo>
                    <a:pt x="4033" y="725"/>
                    <a:pt x="4191" y="568"/>
                    <a:pt x="4191" y="379"/>
                  </a:cubicBezTo>
                  <a:cubicBezTo>
                    <a:pt x="4191" y="158"/>
                    <a:pt x="4033" y="1"/>
                    <a:pt x="38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89"/>
            <p:cNvSpPr/>
            <p:nvPr/>
          </p:nvSpPr>
          <p:spPr>
            <a:xfrm>
              <a:off x="4840200" y="2171875"/>
              <a:ext cx="104775" cy="18125"/>
            </a:xfrm>
            <a:custGeom>
              <a:avLst/>
              <a:gdLst/>
              <a:ahLst/>
              <a:cxnLst/>
              <a:rect l="l" t="t" r="r" b="b"/>
              <a:pathLst>
                <a:path w="4191" h="725" extrusionOk="0">
                  <a:moveTo>
                    <a:pt x="347" y="0"/>
                  </a:moveTo>
                  <a:cubicBezTo>
                    <a:pt x="158" y="0"/>
                    <a:pt x="0" y="158"/>
                    <a:pt x="0" y="347"/>
                  </a:cubicBezTo>
                  <a:cubicBezTo>
                    <a:pt x="0" y="567"/>
                    <a:pt x="158" y="725"/>
                    <a:pt x="347" y="725"/>
                  </a:cubicBezTo>
                  <a:lnTo>
                    <a:pt x="3844" y="725"/>
                  </a:lnTo>
                  <a:cubicBezTo>
                    <a:pt x="4033" y="725"/>
                    <a:pt x="4191" y="567"/>
                    <a:pt x="4191" y="347"/>
                  </a:cubicBezTo>
                  <a:cubicBezTo>
                    <a:pt x="4191" y="158"/>
                    <a:pt x="4033"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44" name="Google Shape;11244;p89"/>
          <p:cNvSpPr/>
          <p:nvPr/>
        </p:nvSpPr>
        <p:spPr>
          <a:xfrm>
            <a:off x="6187137" y="3387382"/>
            <a:ext cx="348513" cy="347599"/>
          </a:xfrm>
          <a:custGeom>
            <a:avLst/>
            <a:gdLst/>
            <a:ahLst/>
            <a:cxnLst/>
            <a:rect l="l" t="t" r="r" b="b"/>
            <a:pathLst>
              <a:path w="11815" h="11784" extrusionOk="0">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89"/>
          <p:cNvSpPr/>
          <p:nvPr/>
        </p:nvSpPr>
        <p:spPr>
          <a:xfrm>
            <a:off x="6208050" y="3835296"/>
            <a:ext cx="306686" cy="350371"/>
          </a:xfrm>
          <a:custGeom>
            <a:avLst/>
            <a:gdLst/>
            <a:ahLst/>
            <a:cxnLst/>
            <a:rect l="l" t="t" r="r" b="b"/>
            <a:pathLst>
              <a:path w="10397" h="11878" extrusionOk="0">
                <a:moveTo>
                  <a:pt x="5135" y="725"/>
                </a:moveTo>
                <a:cubicBezTo>
                  <a:pt x="6868" y="725"/>
                  <a:pt x="8254" y="2142"/>
                  <a:pt x="8254" y="3844"/>
                </a:cubicBezTo>
                <a:lnTo>
                  <a:pt x="8254" y="5923"/>
                </a:lnTo>
                <a:cubicBezTo>
                  <a:pt x="8254" y="6112"/>
                  <a:pt x="8097" y="6270"/>
                  <a:pt x="7908" y="6270"/>
                </a:cubicBezTo>
                <a:lnTo>
                  <a:pt x="7498" y="6270"/>
                </a:lnTo>
                <a:cubicBezTo>
                  <a:pt x="7561" y="6144"/>
                  <a:pt x="7561" y="6049"/>
                  <a:pt x="7561" y="5923"/>
                </a:cubicBezTo>
                <a:lnTo>
                  <a:pt x="7561" y="3844"/>
                </a:lnTo>
                <a:cubicBezTo>
                  <a:pt x="7561" y="3623"/>
                  <a:pt x="7404" y="3466"/>
                  <a:pt x="7183" y="3466"/>
                </a:cubicBezTo>
                <a:lnTo>
                  <a:pt x="6490" y="3466"/>
                </a:lnTo>
                <a:cubicBezTo>
                  <a:pt x="5892" y="3466"/>
                  <a:pt x="5450" y="2993"/>
                  <a:pt x="5450" y="2458"/>
                </a:cubicBezTo>
                <a:lnTo>
                  <a:pt x="5450" y="1733"/>
                </a:lnTo>
                <a:cubicBezTo>
                  <a:pt x="5450" y="1544"/>
                  <a:pt x="5293" y="1386"/>
                  <a:pt x="5104" y="1386"/>
                </a:cubicBezTo>
                <a:cubicBezTo>
                  <a:pt x="4915" y="1386"/>
                  <a:pt x="4757" y="1544"/>
                  <a:pt x="4757" y="1733"/>
                </a:cubicBezTo>
                <a:lnTo>
                  <a:pt x="4757" y="2458"/>
                </a:lnTo>
                <a:cubicBezTo>
                  <a:pt x="4757" y="3056"/>
                  <a:pt x="4285" y="3466"/>
                  <a:pt x="3718" y="3466"/>
                </a:cubicBezTo>
                <a:lnTo>
                  <a:pt x="3088" y="3466"/>
                </a:lnTo>
                <a:cubicBezTo>
                  <a:pt x="2899" y="3466"/>
                  <a:pt x="2741" y="3623"/>
                  <a:pt x="2741" y="3844"/>
                </a:cubicBezTo>
                <a:lnTo>
                  <a:pt x="2741" y="5923"/>
                </a:lnTo>
                <a:cubicBezTo>
                  <a:pt x="2741" y="6049"/>
                  <a:pt x="2741" y="6144"/>
                  <a:pt x="2773" y="6270"/>
                </a:cubicBezTo>
                <a:lnTo>
                  <a:pt x="2395" y="6270"/>
                </a:lnTo>
                <a:cubicBezTo>
                  <a:pt x="2205" y="6270"/>
                  <a:pt x="2048" y="6112"/>
                  <a:pt x="2048" y="5923"/>
                </a:cubicBezTo>
                <a:lnTo>
                  <a:pt x="2048" y="3844"/>
                </a:lnTo>
                <a:cubicBezTo>
                  <a:pt x="2048" y="2111"/>
                  <a:pt x="3466" y="725"/>
                  <a:pt x="5135" y="725"/>
                </a:cubicBezTo>
                <a:close/>
                <a:moveTo>
                  <a:pt x="5230" y="3466"/>
                </a:moveTo>
                <a:cubicBezTo>
                  <a:pt x="5545" y="3907"/>
                  <a:pt x="6049" y="4190"/>
                  <a:pt x="6585" y="4190"/>
                </a:cubicBezTo>
                <a:lnTo>
                  <a:pt x="6963" y="4190"/>
                </a:lnTo>
                <a:lnTo>
                  <a:pt x="6963" y="5955"/>
                </a:lnTo>
                <a:lnTo>
                  <a:pt x="6931" y="5955"/>
                </a:lnTo>
                <a:cubicBezTo>
                  <a:pt x="6931" y="6553"/>
                  <a:pt x="6459" y="6994"/>
                  <a:pt x="5892" y="6994"/>
                </a:cubicBezTo>
                <a:lnTo>
                  <a:pt x="4505" y="6994"/>
                </a:lnTo>
                <a:cubicBezTo>
                  <a:pt x="3938" y="6994"/>
                  <a:pt x="3497" y="6522"/>
                  <a:pt x="3497" y="5955"/>
                </a:cubicBezTo>
                <a:lnTo>
                  <a:pt x="3497" y="4190"/>
                </a:lnTo>
                <a:lnTo>
                  <a:pt x="3844" y="4190"/>
                </a:lnTo>
                <a:cubicBezTo>
                  <a:pt x="4379" y="4190"/>
                  <a:pt x="4915" y="3907"/>
                  <a:pt x="5230" y="3466"/>
                </a:cubicBezTo>
                <a:close/>
                <a:moveTo>
                  <a:pt x="6301" y="7624"/>
                </a:moveTo>
                <a:cubicBezTo>
                  <a:pt x="6396" y="8034"/>
                  <a:pt x="6805" y="8349"/>
                  <a:pt x="7278" y="8349"/>
                </a:cubicBezTo>
                <a:lnTo>
                  <a:pt x="7624" y="8349"/>
                </a:lnTo>
                <a:lnTo>
                  <a:pt x="7624" y="9200"/>
                </a:lnTo>
                <a:cubicBezTo>
                  <a:pt x="6852" y="9546"/>
                  <a:pt x="6025" y="9719"/>
                  <a:pt x="5198" y="9719"/>
                </a:cubicBezTo>
                <a:cubicBezTo>
                  <a:pt x="4371" y="9719"/>
                  <a:pt x="3544" y="9546"/>
                  <a:pt x="2773" y="9200"/>
                </a:cubicBezTo>
                <a:lnTo>
                  <a:pt x="2773" y="8349"/>
                </a:lnTo>
                <a:lnTo>
                  <a:pt x="3119" y="8349"/>
                </a:lnTo>
                <a:cubicBezTo>
                  <a:pt x="3560" y="8349"/>
                  <a:pt x="3970" y="8034"/>
                  <a:pt x="4127" y="7624"/>
                </a:cubicBezTo>
                <a:cubicBezTo>
                  <a:pt x="4253" y="7656"/>
                  <a:pt x="4411" y="7656"/>
                  <a:pt x="4505" y="7656"/>
                </a:cubicBezTo>
                <a:lnTo>
                  <a:pt x="5892" y="7656"/>
                </a:lnTo>
                <a:cubicBezTo>
                  <a:pt x="6018" y="7656"/>
                  <a:pt x="6175" y="7656"/>
                  <a:pt x="6301" y="7624"/>
                </a:cubicBezTo>
                <a:close/>
                <a:moveTo>
                  <a:pt x="2079" y="8349"/>
                </a:moveTo>
                <a:lnTo>
                  <a:pt x="2079" y="11153"/>
                </a:lnTo>
                <a:lnTo>
                  <a:pt x="693" y="11153"/>
                </a:lnTo>
                <a:lnTo>
                  <a:pt x="693" y="9389"/>
                </a:lnTo>
                <a:cubicBezTo>
                  <a:pt x="693" y="8790"/>
                  <a:pt x="1166" y="8349"/>
                  <a:pt x="1733" y="8349"/>
                </a:cubicBezTo>
                <a:close/>
                <a:moveTo>
                  <a:pt x="7656" y="9924"/>
                </a:moveTo>
                <a:lnTo>
                  <a:pt x="7656" y="11153"/>
                </a:lnTo>
                <a:lnTo>
                  <a:pt x="2773" y="11153"/>
                </a:lnTo>
                <a:lnTo>
                  <a:pt x="2773" y="9924"/>
                </a:lnTo>
                <a:cubicBezTo>
                  <a:pt x="3560" y="10239"/>
                  <a:pt x="4411" y="10397"/>
                  <a:pt x="5230" y="10397"/>
                </a:cubicBezTo>
                <a:cubicBezTo>
                  <a:pt x="6049" y="10397"/>
                  <a:pt x="6868" y="10239"/>
                  <a:pt x="7656" y="9924"/>
                </a:cubicBezTo>
                <a:close/>
                <a:moveTo>
                  <a:pt x="8664" y="8349"/>
                </a:moveTo>
                <a:cubicBezTo>
                  <a:pt x="9231" y="8349"/>
                  <a:pt x="9672" y="8821"/>
                  <a:pt x="9672" y="9389"/>
                </a:cubicBezTo>
                <a:lnTo>
                  <a:pt x="9672" y="11153"/>
                </a:lnTo>
                <a:lnTo>
                  <a:pt x="8286" y="11153"/>
                </a:lnTo>
                <a:lnTo>
                  <a:pt x="8286" y="8349"/>
                </a:lnTo>
                <a:close/>
                <a:moveTo>
                  <a:pt x="5198" y="0"/>
                </a:moveTo>
                <a:cubicBezTo>
                  <a:pt x="3088" y="0"/>
                  <a:pt x="1355" y="1701"/>
                  <a:pt x="1355" y="3844"/>
                </a:cubicBezTo>
                <a:lnTo>
                  <a:pt x="1355" y="5923"/>
                </a:lnTo>
                <a:cubicBezTo>
                  <a:pt x="1355" y="6522"/>
                  <a:pt x="1827" y="6931"/>
                  <a:pt x="2395" y="6931"/>
                </a:cubicBezTo>
                <a:lnTo>
                  <a:pt x="3088" y="6931"/>
                </a:lnTo>
                <a:cubicBezTo>
                  <a:pt x="3182" y="7057"/>
                  <a:pt x="3308" y="7183"/>
                  <a:pt x="3466" y="7309"/>
                </a:cubicBezTo>
                <a:cubicBezTo>
                  <a:pt x="3466" y="7530"/>
                  <a:pt x="3308" y="7687"/>
                  <a:pt x="3088" y="7687"/>
                </a:cubicBezTo>
                <a:lnTo>
                  <a:pt x="1733" y="7687"/>
                </a:lnTo>
                <a:cubicBezTo>
                  <a:pt x="788" y="7687"/>
                  <a:pt x="0" y="8475"/>
                  <a:pt x="0" y="9420"/>
                </a:cubicBezTo>
                <a:lnTo>
                  <a:pt x="0" y="11499"/>
                </a:lnTo>
                <a:cubicBezTo>
                  <a:pt x="0" y="11720"/>
                  <a:pt x="158" y="11877"/>
                  <a:pt x="347" y="11877"/>
                </a:cubicBezTo>
                <a:lnTo>
                  <a:pt x="10019" y="11877"/>
                </a:lnTo>
                <a:cubicBezTo>
                  <a:pt x="10239" y="11877"/>
                  <a:pt x="10397" y="11720"/>
                  <a:pt x="10397" y="11499"/>
                </a:cubicBezTo>
                <a:lnTo>
                  <a:pt x="10397" y="9420"/>
                </a:lnTo>
                <a:cubicBezTo>
                  <a:pt x="10397" y="8475"/>
                  <a:pt x="9609" y="7687"/>
                  <a:pt x="8664" y="7687"/>
                </a:cubicBezTo>
                <a:lnTo>
                  <a:pt x="7278" y="7687"/>
                </a:lnTo>
                <a:cubicBezTo>
                  <a:pt x="7089" y="7687"/>
                  <a:pt x="6931" y="7530"/>
                  <a:pt x="6931" y="7341"/>
                </a:cubicBezTo>
                <a:cubicBezTo>
                  <a:pt x="7026" y="7246"/>
                  <a:pt x="7152" y="7152"/>
                  <a:pt x="7278" y="6994"/>
                </a:cubicBezTo>
                <a:lnTo>
                  <a:pt x="7971" y="6994"/>
                </a:lnTo>
                <a:cubicBezTo>
                  <a:pt x="8569" y="6994"/>
                  <a:pt x="9011" y="6522"/>
                  <a:pt x="9011" y="5955"/>
                </a:cubicBezTo>
                <a:lnTo>
                  <a:pt x="9011" y="3844"/>
                </a:lnTo>
                <a:cubicBezTo>
                  <a:pt x="9011" y="1733"/>
                  <a:pt x="7309" y="0"/>
                  <a:pt x="5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46" name="Google Shape;11246;p89"/>
          <p:cNvGrpSpPr/>
          <p:nvPr/>
        </p:nvGrpSpPr>
        <p:grpSpPr>
          <a:xfrm>
            <a:off x="7958004" y="3387425"/>
            <a:ext cx="348513" cy="347599"/>
            <a:chOff x="6131900" y="2301825"/>
            <a:chExt cx="295375" cy="294600"/>
          </a:xfrm>
        </p:grpSpPr>
        <p:sp>
          <p:nvSpPr>
            <p:cNvPr id="11247" name="Google Shape;11247;p89"/>
            <p:cNvSpPr/>
            <p:nvPr/>
          </p:nvSpPr>
          <p:spPr>
            <a:xfrm>
              <a:off x="6131900" y="2301825"/>
              <a:ext cx="295375" cy="294600"/>
            </a:xfrm>
            <a:custGeom>
              <a:avLst/>
              <a:gdLst/>
              <a:ahLst/>
              <a:cxnLst/>
              <a:rect l="l" t="t" r="r" b="b"/>
              <a:pathLst>
                <a:path w="11815" h="11784" extrusionOk="0">
                  <a:moveTo>
                    <a:pt x="3813" y="630"/>
                  </a:moveTo>
                  <a:cubicBezTo>
                    <a:pt x="4002" y="630"/>
                    <a:pt x="4159" y="788"/>
                    <a:pt x="4159" y="977"/>
                  </a:cubicBezTo>
                  <a:lnTo>
                    <a:pt x="4159" y="1355"/>
                  </a:lnTo>
                  <a:lnTo>
                    <a:pt x="1387" y="1355"/>
                  </a:lnTo>
                  <a:lnTo>
                    <a:pt x="1387" y="977"/>
                  </a:lnTo>
                  <a:lnTo>
                    <a:pt x="1355" y="977"/>
                  </a:lnTo>
                  <a:cubicBezTo>
                    <a:pt x="1355" y="788"/>
                    <a:pt x="1513" y="630"/>
                    <a:pt x="1733" y="630"/>
                  </a:cubicBezTo>
                  <a:close/>
                  <a:moveTo>
                    <a:pt x="10114" y="1355"/>
                  </a:moveTo>
                  <a:cubicBezTo>
                    <a:pt x="10303" y="1355"/>
                    <a:pt x="10460" y="1513"/>
                    <a:pt x="10460" y="1702"/>
                  </a:cubicBezTo>
                  <a:lnTo>
                    <a:pt x="10460" y="3434"/>
                  </a:lnTo>
                  <a:lnTo>
                    <a:pt x="7688" y="3434"/>
                  </a:lnTo>
                  <a:cubicBezTo>
                    <a:pt x="7656" y="3277"/>
                    <a:pt x="7656" y="1859"/>
                    <a:pt x="7656" y="1702"/>
                  </a:cubicBezTo>
                  <a:cubicBezTo>
                    <a:pt x="7656" y="1513"/>
                    <a:pt x="7814" y="1355"/>
                    <a:pt x="8034" y="1355"/>
                  </a:cubicBezTo>
                  <a:close/>
                  <a:moveTo>
                    <a:pt x="4128" y="2048"/>
                  </a:moveTo>
                  <a:lnTo>
                    <a:pt x="4128" y="4821"/>
                  </a:lnTo>
                  <a:lnTo>
                    <a:pt x="1355" y="4821"/>
                  </a:lnTo>
                  <a:lnTo>
                    <a:pt x="1355" y="2048"/>
                  </a:lnTo>
                  <a:close/>
                  <a:moveTo>
                    <a:pt x="6617" y="2048"/>
                  </a:moveTo>
                  <a:cubicBezTo>
                    <a:pt x="6806" y="2048"/>
                    <a:pt x="6963" y="2206"/>
                    <a:pt x="6963" y="2395"/>
                  </a:cubicBezTo>
                  <a:lnTo>
                    <a:pt x="6963" y="4852"/>
                  </a:lnTo>
                  <a:lnTo>
                    <a:pt x="4821" y="4852"/>
                  </a:lnTo>
                  <a:lnTo>
                    <a:pt x="4821" y="2395"/>
                  </a:lnTo>
                  <a:cubicBezTo>
                    <a:pt x="4821" y="2206"/>
                    <a:pt x="4978" y="2048"/>
                    <a:pt x="5167" y="2048"/>
                  </a:cubicBezTo>
                  <a:close/>
                  <a:moveTo>
                    <a:pt x="10429" y="4127"/>
                  </a:moveTo>
                  <a:lnTo>
                    <a:pt x="10429" y="4852"/>
                  </a:lnTo>
                  <a:lnTo>
                    <a:pt x="7656" y="4852"/>
                  </a:lnTo>
                  <a:lnTo>
                    <a:pt x="7656" y="4127"/>
                  </a:lnTo>
                  <a:close/>
                  <a:moveTo>
                    <a:pt x="10775" y="5514"/>
                  </a:moveTo>
                  <a:cubicBezTo>
                    <a:pt x="10964" y="5514"/>
                    <a:pt x="11122" y="5671"/>
                    <a:pt x="11122" y="5860"/>
                  </a:cubicBezTo>
                  <a:lnTo>
                    <a:pt x="11122" y="10744"/>
                  </a:lnTo>
                  <a:cubicBezTo>
                    <a:pt x="11122" y="10964"/>
                    <a:pt x="10964" y="11122"/>
                    <a:pt x="10775" y="11122"/>
                  </a:cubicBezTo>
                  <a:lnTo>
                    <a:pt x="1009" y="11122"/>
                  </a:lnTo>
                  <a:cubicBezTo>
                    <a:pt x="820" y="11122"/>
                    <a:pt x="662" y="10964"/>
                    <a:pt x="662" y="10744"/>
                  </a:cubicBezTo>
                  <a:lnTo>
                    <a:pt x="662" y="5860"/>
                  </a:lnTo>
                  <a:cubicBezTo>
                    <a:pt x="662" y="5671"/>
                    <a:pt x="820" y="5514"/>
                    <a:pt x="1009" y="5514"/>
                  </a:cubicBezTo>
                  <a:close/>
                  <a:moveTo>
                    <a:pt x="1733" y="0"/>
                  </a:moveTo>
                  <a:cubicBezTo>
                    <a:pt x="1135" y="0"/>
                    <a:pt x="694" y="473"/>
                    <a:pt x="694" y="1040"/>
                  </a:cubicBezTo>
                  <a:lnTo>
                    <a:pt x="694" y="4884"/>
                  </a:lnTo>
                  <a:cubicBezTo>
                    <a:pt x="316" y="5041"/>
                    <a:pt x="1" y="5388"/>
                    <a:pt x="1" y="5860"/>
                  </a:cubicBezTo>
                  <a:lnTo>
                    <a:pt x="1" y="10744"/>
                  </a:lnTo>
                  <a:cubicBezTo>
                    <a:pt x="1" y="11342"/>
                    <a:pt x="473" y="11783"/>
                    <a:pt x="1009" y="11783"/>
                  </a:cubicBezTo>
                  <a:lnTo>
                    <a:pt x="10775" y="11783"/>
                  </a:lnTo>
                  <a:cubicBezTo>
                    <a:pt x="11374" y="11783"/>
                    <a:pt x="11815" y="11311"/>
                    <a:pt x="11815" y="10744"/>
                  </a:cubicBezTo>
                  <a:lnTo>
                    <a:pt x="11815" y="5860"/>
                  </a:lnTo>
                  <a:cubicBezTo>
                    <a:pt x="11815" y="5388"/>
                    <a:pt x="11531" y="5010"/>
                    <a:pt x="11122" y="4884"/>
                  </a:cubicBezTo>
                  <a:lnTo>
                    <a:pt x="11122" y="1702"/>
                  </a:lnTo>
                  <a:cubicBezTo>
                    <a:pt x="11122" y="1103"/>
                    <a:pt x="10649" y="662"/>
                    <a:pt x="10114" y="662"/>
                  </a:cubicBezTo>
                  <a:lnTo>
                    <a:pt x="8034" y="662"/>
                  </a:lnTo>
                  <a:cubicBezTo>
                    <a:pt x="7530" y="662"/>
                    <a:pt x="7152" y="977"/>
                    <a:pt x="7026" y="1418"/>
                  </a:cubicBezTo>
                  <a:cubicBezTo>
                    <a:pt x="6932" y="1387"/>
                    <a:pt x="6806" y="1355"/>
                    <a:pt x="6648" y="1355"/>
                  </a:cubicBezTo>
                  <a:lnTo>
                    <a:pt x="5230" y="1355"/>
                  </a:lnTo>
                  <a:cubicBezTo>
                    <a:pt x="5104" y="1355"/>
                    <a:pt x="4978" y="1387"/>
                    <a:pt x="4884" y="1418"/>
                  </a:cubicBezTo>
                  <a:lnTo>
                    <a:pt x="4884" y="1040"/>
                  </a:lnTo>
                  <a:cubicBezTo>
                    <a:pt x="4884" y="441"/>
                    <a:pt x="4380"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89"/>
            <p:cNvSpPr/>
            <p:nvPr/>
          </p:nvSpPr>
          <p:spPr>
            <a:xfrm>
              <a:off x="6218550" y="2456200"/>
              <a:ext cx="122100" cy="51225"/>
            </a:xfrm>
            <a:custGeom>
              <a:avLst/>
              <a:gdLst/>
              <a:ahLst/>
              <a:cxnLst/>
              <a:rect l="l" t="t" r="r" b="b"/>
              <a:pathLst>
                <a:path w="4884" h="2049" extrusionOk="0">
                  <a:moveTo>
                    <a:pt x="3844" y="725"/>
                  </a:moveTo>
                  <a:cubicBezTo>
                    <a:pt x="4033" y="725"/>
                    <a:pt x="4190" y="882"/>
                    <a:pt x="4190" y="1071"/>
                  </a:cubicBezTo>
                  <a:cubicBezTo>
                    <a:pt x="4190" y="1260"/>
                    <a:pt x="4033" y="1418"/>
                    <a:pt x="3844" y="1418"/>
                  </a:cubicBezTo>
                  <a:lnTo>
                    <a:pt x="1008" y="1418"/>
                  </a:lnTo>
                  <a:cubicBezTo>
                    <a:pt x="819" y="1418"/>
                    <a:pt x="662" y="1260"/>
                    <a:pt x="662" y="1071"/>
                  </a:cubicBezTo>
                  <a:cubicBezTo>
                    <a:pt x="662" y="882"/>
                    <a:pt x="819" y="725"/>
                    <a:pt x="1008" y="725"/>
                  </a:cubicBezTo>
                  <a:close/>
                  <a:moveTo>
                    <a:pt x="1008" y="0"/>
                  </a:moveTo>
                  <a:cubicBezTo>
                    <a:pt x="410" y="0"/>
                    <a:pt x="0" y="473"/>
                    <a:pt x="0" y="1040"/>
                  </a:cubicBezTo>
                  <a:cubicBezTo>
                    <a:pt x="0" y="1639"/>
                    <a:pt x="473" y="2048"/>
                    <a:pt x="1008" y="2048"/>
                  </a:cubicBezTo>
                  <a:lnTo>
                    <a:pt x="3844" y="2048"/>
                  </a:lnTo>
                  <a:cubicBezTo>
                    <a:pt x="4442" y="2048"/>
                    <a:pt x="4883" y="1576"/>
                    <a:pt x="4883" y="1040"/>
                  </a:cubicBezTo>
                  <a:cubicBezTo>
                    <a:pt x="4852" y="473"/>
                    <a:pt x="4411"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89"/>
            <p:cNvSpPr/>
            <p:nvPr/>
          </p:nvSpPr>
          <p:spPr>
            <a:xfrm>
              <a:off x="6340625" y="23530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40" y="725"/>
                  </a:lnTo>
                  <a:cubicBezTo>
                    <a:pt x="1261" y="725"/>
                    <a:pt x="1418" y="567"/>
                    <a:pt x="1418" y="347"/>
                  </a:cubicBezTo>
                  <a:cubicBezTo>
                    <a:pt x="1355" y="158"/>
                    <a:pt x="119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89"/>
            <p:cNvSpPr/>
            <p:nvPr/>
          </p:nvSpPr>
          <p:spPr>
            <a:xfrm>
              <a:off x="6183100" y="2369550"/>
              <a:ext cx="35475" cy="18150"/>
            </a:xfrm>
            <a:custGeom>
              <a:avLst/>
              <a:gdLst/>
              <a:ahLst/>
              <a:cxnLst/>
              <a:rect l="l" t="t" r="r" b="b"/>
              <a:pathLst>
                <a:path w="1419" h="726" extrusionOk="0">
                  <a:moveTo>
                    <a:pt x="347" y="1"/>
                  </a:moveTo>
                  <a:cubicBezTo>
                    <a:pt x="158" y="1"/>
                    <a:pt x="0" y="158"/>
                    <a:pt x="0" y="379"/>
                  </a:cubicBezTo>
                  <a:cubicBezTo>
                    <a:pt x="0" y="568"/>
                    <a:pt x="158" y="725"/>
                    <a:pt x="347" y="725"/>
                  </a:cubicBezTo>
                  <a:lnTo>
                    <a:pt x="1040" y="725"/>
                  </a:lnTo>
                  <a:cubicBezTo>
                    <a:pt x="1261" y="725"/>
                    <a:pt x="1418" y="568"/>
                    <a:pt x="1418" y="379"/>
                  </a:cubicBezTo>
                  <a:cubicBezTo>
                    <a:pt x="1418" y="158"/>
                    <a:pt x="1261"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1" name="Google Shape;11251;p89"/>
          <p:cNvGrpSpPr/>
          <p:nvPr/>
        </p:nvGrpSpPr>
        <p:grpSpPr>
          <a:xfrm>
            <a:off x="5753997" y="1531966"/>
            <a:ext cx="351315" cy="349457"/>
            <a:chOff x="1412450" y="1954475"/>
            <a:chExt cx="297750" cy="296175"/>
          </a:xfrm>
        </p:grpSpPr>
        <p:sp>
          <p:nvSpPr>
            <p:cNvPr id="11252" name="Google Shape;11252;p89"/>
            <p:cNvSpPr/>
            <p:nvPr/>
          </p:nvSpPr>
          <p:spPr>
            <a:xfrm>
              <a:off x="1483350" y="2023800"/>
              <a:ext cx="155975" cy="155975"/>
            </a:xfrm>
            <a:custGeom>
              <a:avLst/>
              <a:gdLst/>
              <a:ahLst/>
              <a:cxnLst/>
              <a:rect l="l" t="t" r="r" b="b"/>
              <a:pathLst>
                <a:path w="6239" h="6239" extrusionOk="0">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89"/>
            <p:cNvSpPr/>
            <p:nvPr/>
          </p:nvSpPr>
          <p:spPr>
            <a:xfrm>
              <a:off x="1412450" y="1954475"/>
              <a:ext cx="297750" cy="296175"/>
            </a:xfrm>
            <a:custGeom>
              <a:avLst/>
              <a:gdLst/>
              <a:ahLst/>
              <a:cxnLst/>
              <a:rect l="l" t="t" r="r" b="b"/>
              <a:pathLst>
                <a:path w="11910" h="11847" extrusionOk="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54" name="Google Shape;11254;p89"/>
          <p:cNvSpPr/>
          <p:nvPr/>
        </p:nvSpPr>
        <p:spPr>
          <a:xfrm>
            <a:off x="5755346" y="1985282"/>
            <a:ext cx="348542" cy="345740"/>
          </a:xfrm>
          <a:custGeom>
            <a:avLst/>
            <a:gdLst/>
            <a:ahLst/>
            <a:cxnLst/>
            <a:rect l="l" t="t" r="r" b="b"/>
            <a:pathLst>
              <a:path w="11816" h="11721" extrusionOk="0">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55" name="Google Shape;11255;p89"/>
          <p:cNvGrpSpPr/>
          <p:nvPr/>
        </p:nvGrpSpPr>
        <p:grpSpPr>
          <a:xfrm>
            <a:off x="5753997" y="2424494"/>
            <a:ext cx="351315" cy="351050"/>
            <a:chOff x="1413250" y="2680675"/>
            <a:chExt cx="297750" cy="297525"/>
          </a:xfrm>
        </p:grpSpPr>
        <p:sp>
          <p:nvSpPr>
            <p:cNvPr id="11256" name="Google Shape;11256;p89"/>
            <p:cNvSpPr/>
            <p:nvPr/>
          </p:nvSpPr>
          <p:spPr>
            <a:xfrm>
              <a:off x="1413250" y="2680675"/>
              <a:ext cx="297750" cy="297525"/>
            </a:xfrm>
            <a:custGeom>
              <a:avLst/>
              <a:gdLst/>
              <a:ahLst/>
              <a:cxnLst/>
              <a:rect l="l" t="t" r="r" b="b"/>
              <a:pathLst>
                <a:path w="11910" h="11901" extrusionOk="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89"/>
            <p:cNvSpPr/>
            <p:nvPr/>
          </p:nvSpPr>
          <p:spPr>
            <a:xfrm>
              <a:off x="1465225" y="2805100"/>
              <a:ext cx="52800" cy="52025"/>
            </a:xfrm>
            <a:custGeom>
              <a:avLst/>
              <a:gdLst/>
              <a:ahLst/>
              <a:cxnLst/>
              <a:rect l="l" t="t" r="r" b="b"/>
              <a:pathLst>
                <a:path w="2112" h="2081" extrusionOk="0">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89"/>
            <p:cNvSpPr/>
            <p:nvPr/>
          </p:nvSpPr>
          <p:spPr>
            <a:xfrm>
              <a:off x="1535325" y="2769675"/>
              <a:ext cx="52800" cy="87450"/>
            </a:xfrm>
            <a:custGeom>
              <a:avLst/>
              <a:gdLst/>
              <a:ahLst/>
              <a:cxnLst/>
              <a:rect l="l" t="t" r="r" b="b"/>
              <a:pathLst>
                <a:path w="2112" h="3498" extrusionOk="0">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89"/>
            <p:cNvSpPr/>
            <p:nvPr/>
          </p:nvSpPr>
          <p:spPr>
            <a:xfrm>
              <a:off x="1604650" y="2733425"/>
              <a:ext cx="52775" cy="122900"/>
            </a:xfrm>
            <a:custGeom>
              <a:avLst/>
              <a:gdLst/>
              <a:ahLst/>
              <a:cxnLst/>
              <a:rect l="l" t="t" r="r" b="b"/>
              <a:pathLst>
                <a:path w="2111" h="4916" extrusionOk="0">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60" name="Google Shape;11260;p89"/>
          <p:cNvSpPr/>
          <p:nvPr/>
        </p:nvSpPr>
        <p:spPr>
          <a:xfrm>
            <a:off x="8012357" y="1531944"/>
            <a:ext cx="270463" cy="349427"/>
          </a:xfrm>
          <a:custGeom>
            <a:avLst/>
            <a:gdLst/>
            <a:ahLst/>
            <a:cxnLst/>
            <a:rect l="l" t="t" r="r" b="b"/>
            <a:pathLst>
              <a:path w="9169" h="11846" extrusionOk="0">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89"/>
          <p:cNvSpPr/>
          <p:nvPr/>
        </p:nvSpPr>
        <p:spPr>
          <a:xfrm>
            <a:off x="7964498" y="1984131"/>
            <a:ext cx="366182" cy="348041"/>
          </a:xfrm>
          <a:custGeom>
            <a:avLst/>
            <a:gdLst/>
            <a:ahLst/>
            <a:cxnLst/>
            <a:rect l="l" t="t" r="r" b="b"/>
            <a:pathLst>
              <a:path w="12414" h="11799" extrusionOk="0">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89"/>
          <p:cNvSpPr/>
          <p:nvPr/>
        </p:nvSpPr>
        <p:spPr>
          <a:xfrm>
            <a:off x="7971931" y="2425254"/>
            <a:ext cx="351315" cy="349427"/>
          </a:xfrm>
          <a:custGeom>
            <a:avLst/>
            <a:gdLst/>
            <a:ahLst/>
            <a:cxnLst/>
            <a:rect l="l" t="t" r="r" b="b"/>
            <a:pathLst>
              <a:path w="11910" h="11846" extrusionOk="0">
                <a:moveTo>
                  <a:pt x="5924" y="2080"/>
                </a:moveTo>
                <a:cubicBezTo>
                  <a:pt x="6302" y="2080"/>
                  <a:pt x="6617" y="2395"/>
                  <a:pt x="6617" y="2773"/>
                </a:cubicBezTo>
                <a:cubicBezTo>
                  <a:pt x="6617" y="3182"/>
                  <a:pt x="6302" y="3497"/>
                  <a:pt x="5924" y="3497"/>
                </a:cubicBezTo>
                <a:cubicBezTo>
                  <a:pt x="5514" y="3497"/>
                  <a:pt x="5199" y="3182"/>
                  <a:pt x="5199" y="2773"/>
                </a:cubicBezTo>
                <a:cubicBezTo>
                  <a:pt x="5199" y="2395"/>
                  <a:pt x="5514" y="2080"/>
                  <a:pt x="5924" y="2080"/>
                </a:cubicBezTo>
                <a:close/>
                <a:moveTo>
                  <a:pt x="5924" y="662"/>
                </a:moveTo>
                <a:cubicBezTo>
                  <a:pt x="7247" y="662"/>
                  <a:pt x="8318" y="1764"/>
                  <a:pt x="8318" y="3088"/>
                </a:cubicBezTo>
                <a:cubicBezTo>
                  <a:pt x="8318" y="3655"/>
                  <a:pt x="8129" y="4190"/>
                  <a:pt x="7783" y="4631"/>
                </a:cubicBezTo>
                <a:cubicBezTo>
                  <a:pt x="7562" y="4222"/>
                  <a:pt x="7310" y="3907"/>
                  <a:pt x="6900" y="3686"/>
                </a:cubicBezTo>
                <a:cubicBezTo>
                  <a:pt x="7153" y="3434"/>
                  <a:pt x="7310" y="3088"/>
                  <a:pt x="7310" y="2741"/>
                </a:cubicBezTo>
                <a:cubicBezTo>
                  <a:pt x="7310" y="1985"/>
                  <a:pt x="6680" y="1355"/>
                  <a:pt x="5924" y="1355"/>
                </a:cubicBezTo>
                <a:cubicBezTo>
                  <a:pt x="5168" y="1355"/>
                  <a:pt x="4538" y="1985"/>
                  <a:pt x="4538" y="2741"/>
                </a:cubicBezTo>
                <a:cubicBezTo>
                  <a:pt x="4538" y="3088"/>
                  <a:pt x="4695" y="3434"/>
                  <a:pt x="4947" y="3686"/>
                </a:cubicBezTo>
                <a:cubicBezTo>
                  <a:pt x="4538" y="3938"/>
                  <a:pt x="4223" y="4285"/>
                  <a:pt x="4034" y="4631"/>
                </a:cubicBezTo>
                <a:cubicBezTo>
                  <a:pt x="3592" y="4096"/>
                  <a:pt x="3403" y="3403"/>
                  <a:pt x="3498" y="2741"/>
                </a:cubicBezTo>
                <a:cubicBezTo>
                  <a:pt x="3655" y="1638"/>
                  <a:pt x="4664" y="662"/>
                  <a:pt x="5924" y="662"/>
                </a:cubicBezTo>
                <a:close/>
                <a:moveTo>
                  <a:pt x="5924" y="4159"/>
                </a:moveTo>
                <a:cubicBezTo>
                  <a:pt x="6554" y="4159"/>
                  <a:pt x="7058" y="4600"/>
                  <a:pt x="7247" y="5135"/>
                </a:cubicBezTo>
                <a:cubicBezTo>
                  <a:pt x="6869" y="5388"/>
                  <a:pt x="6428" y="5545"/>
                  <a:pt x="5924" y="5545"/>
                </a:cubicBezTo>
                <a:cubicBezTo>
                  <a:pt x="5451" y="5545"/>
                  <a:pt x="4979" y="5388"/>
                  <a:pt x="4569" y="5135"/>
                </a:cubicBezTo>
                <a:cubicBezTo>
                  <a:pt x="4727" y="4568"/>
                  <a:pt x="5294" y="4159"/>
                  <a:pt x="5924" y="4159"/>
                </a:cubicBezTo>
                <a:close/>
                <a:moveTo>
                  <a:pt x="1734" y="9042"/>
                </a:moveTo>
                <a:cubicBezTo>
                  <a:pt x="2301" y="9042"/>
                  <a:pt x="2773" y="9483"/>
                  <a:pt x="2773" y="10082"/>
                </a:cubicBezTo>
                <a:cubicBezTo>
                  <a:pt x="2773" y="10649"/>
                  <a:pt x="2301" y="11121"/>
                  <a:pt x="1734" y="11121"/>
                </a:cubicBezTo>
                <a:cubicBezTo>
                  <a:pt x="1198" y="11121"/>
                  <a:pt x="726" y="10649"/>
                  <a:pt x="726" y="10082"/>
                </a:cubicBezTo>
                <a:cubicBezTo>
                  <a:pt x="726" y="9483"/>
                  <a:pt x="1198" y="9042"/>
                  <a:pt x="1734" y="9042"/>
                </a:cubicBezTo>
                <a:close/>
                <a:moveTo>
                  <a:pt x="5924" y="9042"/>
                </a:moveTo>
                <a:cubicBezTo>
                  <a:pt x="6522" y="9042"/>
                  <a:pt x="6932" y="9515"/>
                  <a:pt x="6932" y="10082"/>
                </a:cubicBezTo>
                <a:cubicBezTo>
                  <a:pt x="6932" y="10649"/>
                  <a:pt x="6459" y="11121"/>
                  <a:pt x="5924" y="11121"/>
                </a:cubicBezTo>
                <a:cubicBezTo>
                  <a:pt x="5357" y="11121"/>
                  <a:pt x="4884" y="10649"/>
                  <a:pt x="4884" y="10082"/>
                </a:cubicBezTo>
                <a:cubicBezTo>
                  <a:pt x="4884" y="9483"/>
                  <a:pt x="5325" y="9042"/>
                  <a:pt x="5924" y="9042"/>
                </a:cubicBezTo>
                <a:close/>
                <a:moveTo>
                  <a:pt x="10145" y="9042"/>
                </a:moveTo>
                <a:cubicBezTo>
                  <a:pt x="10681" y="9042"/>
                  <a:pt x="11154" y="9483"/>
                  <a:pt x="11154" y="10082"/>
                </a:cubicBezTo>
                <a:cubicBezTo>
                  <a:pt x="11154" y="10649"/>
                  <a:pt x="10681" y="11121"/>
                  <a:pt x="10145" y="11121"/>
                </a:cubicBezTo>
                <a:cubicBezTo>
                  <a:pt x="9578" y="11121"/>
                  <a:pt x="9106" y="10649"/>
                  <a:pt x="9106" y="10082"/>
                </a:cubicBezTo>
                <a:cubicBezTo>
                  <a:pt x="9106" y="9483"/>
                  <a:pt x="9578" y="9042"/>
                  <a:pt x="10145" y="9042"/>
                </a:cubicBezTo>
                <a:close/>
                <a:moveTo>
                  <a:pt x="5955" y="0"/>
                </a:moveTo>
                <a:cubicBezTo>
                  <a:pt x="4349" y="0"/>
                  <a:pt x="3088" y="1197"/>
                  <a:pt x="2868" y="2678"/>
                </a:cubicBezTo>
                <a:cubicBezTo>
                  <a:pt x="2647" y="4442"/>
                  <a:pt x="3908" y="6018"/>
                  <a:pt x="5640" y="6207"/>
                </a:cubicBezTo>
                <a:lnTo>
                  <a:pt x="5640" y="6963"/>
                </a:lnTo>
                <a:lnTo>
                  <a:pt x="2427" y="6963"/>
                </a:lnTo>
                <a:cubicBezTo>
                  <a:pt x="1828" y="6963"/>
                  <a:pt x="1387" y="7435"/>
                  <a:pt x="1387" y="7971"/>
                </a:cubicBezTo>
                <a:lnTo>
                  <a:pt x="1387" y="8380"/>
                </a:lnTo>
                <a:cubicBezTo>
                  <a:pt x="599" y="8538"/>
                  <a:pt x="1" y="9231"/>
                  <a:pt x="1" y="10082"/>
                </a:cubicBezTo>
                <a:cubicBezTo>
                  <a:pt x="1" y="11027"/>
                  <a:pt x="789" y="11846"/>
                  <a:pt x="1734" y="11846"/>
                </a:cubicBezTo>
                <a:cubicBezTo>
                  <a:pt x="2679" y="11846"/>
                  <a:pt x="3466" y="11058"/>
                  <a:pt x="3466" y="10082"/>
                </a:cubicBezTo>
                <a:cubicBezTo>
                  <a:pt x="3466" y="9231"/>
                  <a:pt x="2868" y="8538"/>
                  <a:pt x="2080" y="8380"/>
                </a:cubicBezTo>
                <a:lnTo>
                  <a:pt x="2080" y="7971"/>
                </a:lnTo>
                <a:cubicBezTo>
                  <a:pt x="2080" y="7782"/>
                  <a:pt x="2238" y="7624"/>
                  <a:pt x="2458" y="7624"/>
                </a:cubicBezTo>
                <a:lnTo>
                  <a:pt x="5609" y="7624"/>
                </a:lnTo>
                <a:lnTo>
                  <a:pt x="5609" y="8349"/>
                </a:lnTo>
                <a:cubicBezTo>
                  <a:pt x="4821" y="8506"/>
                  <a:pt x="4223" y="9200"/>
                  <a:pt x="4223" y="10019"/>
                </a:cubicBezTo>
                <a:cubicBezTo>
                  <a:pt x="4223" y="10964"/>
                  <a:pt x="5010" y="11814"/>
                  <a:pt x="5955" y="11814"/>
                </a:cubicBezTo>
                <a:cubicBezTo>
                  <a:pt x="6900" y="11814"/>
                  <a:pt x="7688" y="11027"/>
                  <a:pt x="7688" y="10019"/>
                </a:cubicBezTo>
                <a:cubicBezTo>
                  <a:pt x="7688" y="9200"/>
                  <a:pt x="7090" y="8506"/>
                  <a:pt x="6302" y="8349"/>
                </a:cubicBezTo>
                <a:lnTo>
                  <a:pt x="6302" y="7624"/>
                </a:lnTo>
                <a:lnTo>
                  <a:pt x="9452" y="7624"/>
                </a:lnTo>
                <a:cubicBezTo>
                  <a:pt x="9641" y="7624"/>
                  <a:pt x="9799" y="7782"/>
                  <a:pt x="9799" y="7971"/>
                </a:cubicBezTo>
                <a:lnTo>
                  <a:pt x="9799" y="8380"/>
                </a:lnTo>
                <a:cubicBezTo>
                  <a:pt x="9011" y="8538"/>
                  <a:pt x="8444" y="9231"/>
                  <a:pt x="8444" y="10082"/>
                </a:cubicBezTo>
                <a:cubicBezTo>
                  <a:pt x="8444" y="11027"/>
                  <a:pt x="9232" y="11846"/>
                  <a:pt x="10177" y="11846"/>
                </a:cubicBezTo>
                <a:cubicBezTo>
                  <a:pt x="11122" y="11846"/>
                  <a:pt x="11910" y="11058"/>
                  <a:pt x="11910" y="10082"/>
                </a:cubicBezTo>
                <a:cubicBezTo>
                  <a:pt x="11910" y="9231"/>
                  <a:pt x="11311" y="8538"/>
                  <a:pt x="10524" y="8380"/>
                </a:cubicBezTo>
                <a:lnTo>
                  <a:pt x="10524" y="7971"/>
                </a:lnTo>
                <a:cubicBezTo>
                  <a:pt x="10524" y="7404"/>
                  <a:pt x="10051" y="6963"/>
                  <a:pt x="9484" y="6963"/>
                </a:cubicBezTo>
                <a:lnTo>
                  <a:pt x="6333" y="6963"/>
                </a:lnTo>
                <a:lnTo>
                  <a:pt x="6333" y="6207"/>
                </a:lnTo>
                <a:cubicBezTo>
                  <a:pt x="7909" y="6049"/>
                  <a:pt x="9106" y="4726"/>
                  <a:pt x="9106" y="3088"/>
                </a:cubicBezTo>
                <a:cubicBezTo>
                  <a:pt x="9106" y="1355"/>
                  <a:pt x="768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63" name="Google Shape;11263;p89"/>
          <p:cNvGrpSpPr/>
          <p:nvPr/>
        </p:nvGrpSpPr>
        <p:grpSpPr>
          <a:xfrm>
            <a:off x="6630407" y="2898111"/>
            <a:ext cx="350371" cy="348247"/>
            <a:chOff x="5045775" y="1946400"/>
            <a:chExt cx="296950" cy="295150"/>
          </a:xfrm>
        </p:grpSpPr>
        <p:sp>
          <p:nvSpPr>
            <p:cNvPr id="11264" name="Google Shape;11264;p89"/>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89"/>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6" name="Google Shape;11266;p89"/>
          <p:cNvGrpSpPr/>
          <p:nvPr/>
        </p:nvGrpSpPr>
        <p:grpSpPr>
          <a:xfrm>
            <a:off x="6629006" y="3406938"/>
            <a:ext cx="353174" cy="308573"/>
            <a:chOff x="5046550" y="2327025"/>
            <a:chExt cx="299325" cy="261525"/>
          </a:xfrm>
        </p:grpSpPr>
        <p:sp>
          <p:nvSpPr>
            <p:cNvPr id="11267" name="Google Shape;11267;p89"/>
            <p:cNvSpPr/>
            <p:nvPr/>
          </p:nvSpPr>
          <p:spPr>
            <a:xfrm>
              <a:off x="5046550" y="2448325"/>
              <a:ext cx="297750" cy="140225"/>
            </a:xfrm>
            <a:custGeom>
              <a:avLst/>
              <a:gdLst/>
              <a:ahLst/>
              <a:cxnLst/>
              <a:rect l="l" t="t" r="r" b="b"/>
              <a:pathLst>
                <a:path w="11910" h="5609" extrusionOk="0">
                  <a:moveTo>
                    <a:pt x="4569" y="1386"/>
                  </a:moveTo>
                  <a:cubicBezTo>
                    <a:pt x="4538" y="1575"/>
                    <a:pt x="4506" y="1828"/>
                    <a:pt x="4443" y="2111"/>
                  </a:cubicBezTo>
                  <a:lnTo>
                    <a:pt x="757" y="2111"/>
                  </a:lnTo>
                  <a:lnTo>
                    <a:pt x="757" y="1386"/>
                  </a:lnTo>
                  <a:close/>
                  <a:moveTo>
                    <a:pt x="11185" y="1386"/>
                  </a:moveTo>
                  <a:lnTo>
                    <a:pt x="11185" y="2111"/>
                  </a:lnTo>
                  <a:lnTo>
                    <a:pt x="7530" y="2111"/>
                  </a:lnTo>
                  <a:cubicBezTo>
                    <a:pt x="7467" y="1828"/>
                    <a:pt x="7436" y="1575"/>
                    <a:pt x="7373" y="1386"/>
                  </a:cubicBezTo>
                  <a:close/>
                  <a:moveTo>
                    <a:pt x="5955" y="725"/>
                  </a:moveTo>
                  <a:cubicBezTo>
                    <a:pt x="6270" y="725"/>
                    <a:pt x="6396" y="788"/>
                    <a:pt x="6491" y="1071"/>
                  </a:cubicBezTo>
                  <a:cubicBezTo>
                    <a:pt x="6743" y="1639"/>
                    <a:pt x="6900" y="2804"/>
                    <a:pt x="7247" y="4852"/>
                  </a:cubicBezTo>
                  <a:lnTo>
                    <a:pt x="4664" y="4852"/>
                  </a:lnTo>
                  <a:cubicBezTo>
                    <a:pt x="5010" y="2804"/>
                    <a:pt x="5168" y="1639"/>
                    <a:pt x="5388" y="1071"/>
                  </a:cubicBezTo>
                  <a:cubicBezTo>
                    <a:pt x="5514" y="788"/>
                    <a:pt x="5640" y="725"/>
                    <a:pt x="5955" y="725"/>
                  </a:cubicBezTo>
                  <a:close/>
                  <a:moveTo>
                    <a:pt x="5955" y="0"/>
                  </a:moveTo>
                  <a:cubicBezTo>
                    <a:pt x="5357" y="0"/>
                    <a:pt x="5010" y="221"/>
                    <a:pt x="4758" y="725"/>
                  </a:cubicBezTo>
                  <a:lnTo>
                    <a:pt x="347" y="725"/>
                  </a:lnTo>
                  <a:cubicBezTo>
                    <a:pt x="158" y="725"/>
                    <a:pt x="1" y="882"/>
                    <a:pt x="1" y="1071"/>
                  </a:cubicBezTo>
                  <a:lnTo>
                    <a:pt x="1" y="2458"/>
                  </a:lnTo>
                  <a:cubicBezTo>
                    <a:pt x="1" y="2647"/>
                    <a:pt x="158" y="2804"/>
                    <a:pt x="347" y="2804"/>
                  </a:cubicBezTo>
                  <a:lnTo>
                    <a:pt x="4254" y="2804"/>
                  </a:lnTo>
                  <a:cubicBezTo>
                    <a:pt x="4191" y="3371"/>
                    <a:pt x="4065" y="4064"/>
                    <a:pt x="3907" y="4884"/>
                  </a:cubicBezTo>
                  <a:lnTo>
                    <a:pt x="3498" y="4884"/>
                  </a:lnTo>
                  <a:cubicBezTo>
                    <a:pt x="3309" y="4884"/>
                    <a:pt x="3151" y="5041"/>
                    <a:pt x="3151" y="5262"/>
                  </a:cubicBezTo>
                  <a:cubicBezTo>
                    <a:pt x="3151" y="5451"/>
                    <a:pt x="3309" y="5608"/>
                    <a:pt x="3498" y="5608"/>
                  </a:cubicBezTo>
                  <a:lnTo>
                    <a:pt x="8350" y="5608"/>
                  </a:lnTo>
                  <a:cubicBezTo>
                    <a:pt x="8539" y="5608"/>
                    <a:pt x="8696" y="5451"/>
                    <a:pt x="8696" y="5262"/>
                  </a:cubicBezTo>
                  <a:cubicBezTo>
                    <a:pt x="8696" y="5041"/>
                    <a:pt x="8539" y="4884"/>
                    <a:pt x="8350" y="4884"/>
                  </a:cubicBezTo>
                  <a:lnTo>
                    <a:pt x="7972" y="4884"/>
                  </a:lnTo>
                  <a:cubicBezTo>
                    <a:pt x="7814" y="4064"/>
                    <a:pt x="7688" y="3403"/>
                    <a:pt x="7593" y="2804"/>
                  </a:cubicBezTo>
                  <a:lnTo>
                    <a:pt x="11500" y="2804"/>
                  </a:lnTo>
                  <a:cubicBezTo>
                    <a:pt x="11689" y="2804"/>
                    <a:pt x="11847" y="2647"/>
                    <a:pt x="11847" y="2458"/>
                  </a:cubicBezTo>
                  <a:lnTo>
                    <a:pt x="11847" y="1071"/>
                  </a:lnTo>
                  <a:cubicBezTo>
                    <a:pt x="11910" y="882"/>
                    <a:pt x="11752" y="725"/>
                    <a:pt x="11532" y="725"/>
                  </a:cubicBezTo>
                  <a:lnTo>
                    <a:pt x="7121" y="725"/>
                  </a:lnTo>
                  <a:cubicBezTo>
                    <a:pt x="6900" y="252"/>
                    <a:pt x="655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89"/>
            <p:cNvSpPr/>
            <p:nvPr/>
          </p:nvSpPr>
          <p:spPr>
            <a:xfrm>
              <a:off x="5241900" y="2327025"/>
              <a:ext cx="103975" cy="121325"/>
            </a:xfrm>
            <a:custGeom>
              <a:avLst/>
              <a:gdLst/>
              <a:ahLst/>
              <a:cxnLst/>
              <a:rect l="l" t="t" r="r" b="b"/>
              <a:pathLst>
                <a:path w="4159" h="4853" extrusionOk="0">
                  <a:moveTo>
                    <a:pt x="1985" y="725"/>
                  </a:moveTo>
                  <a:cubicBezTo>
                    <a:pt x="2394" y="725"/>
                    <a:pt x="2709" y="1040"/>
                    <a:pt x="2709" y="1450"/>
                  </a:cubicBezTo>
                  <a:cubicBezTo>
                    <a:pt x="2709" y="1828"/>
                    <a:pt x="2394" y="2143"/>
                    <a:pt x="1985" y="2143"/>
                  </a:cubicBezTo>
                  <a:cubicBezTo>
                    <a:pt x="1607" y="2143"/>
                    <a:pt x="1292" y="1828"/>
                    <a:pt x="1292" y="1450"/>
                  </a:cubicBezTo>
                  <a:cubicBezTo>
                    <a:pt x="1292" y="1040"/>
                    <a:pt x="1638" y="725"/>
                    <a:pt x="1985" y="725"/>
                  </a:cubicBezTo>
                  <a:close/>
                  <a:moveTo>
                    <a:pt x="1985" y="2804"/>
                  </a:moveTo>
                  <a:cubicBezTo>
                    <a:pt x="2741" y="2804"/>
                    <a:pt x="3371" y="3435"/>
                    <a:pt x="3371" y="4191"/>
                  </a:cubicBezTo>
                  <a:lnTo>
                    <a:pt x="630" y="4191"/>
                  </a:lnTo>
                  <a:cubicBezTo>
                    <a:pt x="630" y="3435"/>
                    <a:pt x="1260" y="2804"/>
                    <a:pt x="1985" y="2804"/>
                  </a:cubicBezTo>
                  <a:close/>
                  <a:moveTo>
                    <a:pt x="2048" y="1"/>
                  </a:moveTo>
                  <a:cubicBezTo>
                    <a:pt x="1292" y="1"/>
                    <a:pt x="662" y="631"/>
                    <a:pt x="662" y="1387"/>
                  </a:cubicBezTo>
                  <a:cubicBezTo>
                    <a:pt x="662" y="1765"/>
                    <a:pt x="819" y="2111"/>
                    <a:pt x="1040" y="2332"/>
                  </a:cubicBezTo>
                  <a:cubicBezTo>
                    <a:pt x="410" y="2710"/>
                    <a:pt x="0" y="3372"/>
                    <a:pt x="0" y="4159"/>
                  </a:cubicBezTo>
                  <a:lnTo>
                    <a:pt x="0" y="4506"/>
                  </a:lnTo>
                  <a:cubicBezTo>
                    <a:pt x="0" y="4695"/>
                    <a:pt x="158" y="4852"/>
                    <a:pt x="347" y="4852"/>
                  </a:cubicBezTo>
                  <a:lnTo>
                    <a:pt x="3812" y="4852"/>
                  </a:lnTo>
                  <a:cubicBezTo>
                    <a:pt x="4001" y="4852"/>
                    <a:pt x="4159" y="4695"/>
                    <a:pt x="4159" y="4506"/>
                  </a:cubicBezTo>
                  <a:lnTo>
                    <a:pt x="4159" y="4159"/>
                  </a:lnTo>
                  <a:cubicBezTo>
                    <a:pt x="4096" y="3403"/>
                    <a:pt x="3655" y="2710"/>
                    <a:pt x="3025" y="2332"/>
                  </a:cubicBezTo>
                  <a:cubicBezTo>
                    <a:pt x="3245" y="2111"/>
                    <a:pt x="3403" y="1765"/>
                    <a:pt x="3403" y="1387"/>
                  </a:cubicBezTo>
                  <a:cubicBezTo>
                    <a:pt x="3403" y="631"/>
                    <a:pt x="2772"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89"/>
            <p:cNvSpPr/>
            <p:nvPr/>
          </p:nvSpPr>
          <p:spPr>
            <a:xfrm>
              <a:off x="5048925" y="2328600"/>
              <a:ext cx="103975" cy="121325"/>
            </a:xfrm>
            <a:custGeom>
              <a:avLst/>
              <a:gdLst/>
              <a:ahLst/>
              <a:cxnLst/>
              <a:rect l="l" t="t" r="r" b="b"/>
              <a:pathLst>
                <a:path w="4159" h="4853" extrusionOk="0">
                  <a:moveTo>
                    <a:pt x="2048" y="662"/>
                  </a:moveTo>
                  <a:cubicBezTo>
                    <a:pt x="2426" y="662"/>
                    <a:pt x="2741" y="977"/>
                    <a:pt x="2741" y="1387"/>
                  </a:cubicBezTo>
                  <a:cubicBezTo>
                    <a:pt x="2741" y="1765"/>
                    <a:pt x="2426" y="2080"/>
                    <a:pt x="2048" y="2080"/>
                  </a:cubicBezTo>
                  <a:cubicBezTo>
                    <a:pt x="1639" y="2080"/>
                    <a:pt x="1324" y="1765"/>
                    <a:pt x="1324" y="1387"/>
                  </a:cubicBezTo>
                  <a:cubicBezTo>
                    <a:pt x="1324" y="977"/>
                    <a:pt x="1670" y="662"/>
                    <a:pt x="2048" y="662"/>
                  </a:cubicBezTo>
                  <a:close/>
                  <a:moveTo>
                    <a:pt x="2048" y="2710"/>
                  </a:moveTo>
                  <a:cubicBezTo>
                    <a:pt x="2773" y="2710"/>
                    <a:pt x="3403" y="3340"/>
                    <a:pt x="3403" y="4096"/>
                  </a:cubicBezTo>
                  <a:lnTo>
                    <a:pt x="662" y="4096"/>
                  </a:lnTo>
                  <a:cubicBezTo>
                    <a:pt x="662" y="3340"/>
                    <a:pt x="1292" y="2710"/>
                    <a:pt x="2048" y="2710"/>
                  </a:cubicBezTo>
                  <a:close/>
                  <a:moveTo>
                    <a:pt x="2111" y="1"/>
                  </a:moveTo>
                  <a:cubicBezTo>
                    <a:pt x="1355" y="1"/>
                    <a:pt x="725" y="631"/>
                    <a:pt x="725" y="1387"/>
                  </a:cubicBezTo>
                  <a:cubicBezTo>
                    <a:pt x="725" y="1733"/>
                    <a:pt x="882" y="2080"/>
                    <a:pt x="1134" y="2332"/>
                  </a:cubicBezTo>
                  <a:cubicBezTo>
                    <a:pt x="410" y="2647"/>
                    <a:pt x="0" y="3340"/>
                    <a:pt x="0" y="4128"/>
                  </a:cubicBezTo>
                  <a:lnTo>
                    <a:pt x="0" y="4474"/>
                  </a:lnTo>
                  <a:cubicBezTo>
                    <a:pt x="0" y="4695"/>
                    <a:pt x="158" y="4852"/>
                    <a:pt x="347" y="4852"/>
                  </a:cubicBezTo>
                  <a:lnTo>
                    <a:pt x="3812" y="4852"/>
                  </a:lnTo>
                  <a:cubicBezTo>
                    <a:pt x="4001" y="4852"/>
                    <a:pt x="4159" y="4695"/>
                    <a:pt x="4159" y="4474"/>
                  </a:cubicBezTo>
                  <a:lnTo>
                    <a:pt x="4159" y="4128"/>
                  </a:lnTo>
                  <a:cubicBezTo>
                    <a:pt x="4159" y="3340"/>
                    <a:pt x="3718" y="2678"/>
                    <a:pt x="3088" y="2332"/>
                  </a:cubicBezTo>
                  <a:cubicBezTo>
                    <a:pt x="3340" y="2080"/>
                    <a:pt x="3497" y="1733"/>
                    <a:pt x="3497" y="1387"/>
                  </a:cubicBezTo>
                  <a:cubicBezTo>
                    <a:pt x="3497" y="631"/>
                    <a:pt x="2867"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70" name="Google Shape;11270;p89"/>
          <p:cNvSpPr/>
          <p:nvPr/>
        </p:nvSpPr>
        <p:spPr>
          <a:xfrm>
            <a:off x="6707866" y="3835296"/>
            <a:ext cx="195185" cy="350371"/>
          </a:xfrm>
          <a:custGeom>
            <a:avLst/>
            <a:gdLst/>
            <a:ahLst/>
            <a:cxnLst/>
            <a:rect l="l" t="t" r="r" b="b"/>
            <a:pathLst>
              <a:path w="6617" h="11878" extrusionOk="0">
                <a:moveTo>
                  <a:pt x="2962" y="725"/>
                </a:moveTo>
                <a:lnTo>
                  <a:pt x="2489" y="2111"/>
                </a:lnTo>
                <a:lnTo>
                  <a:pt x="1575" y="2111"/>
                </a:lnTo>
                <a:lnTo>
                  <a:pt x="1103" y="725"/>
                </a:lnTo>
                <a:close/>
                <a:moveTo>
                  <a:pt x="3277" y="3529"/>
                </a:moveTo>
                <a:lnTo>
                  <a:pt x="5892" y="6144"/>
                </a:lnTo>
                <a:lnTo>
                  <a:pt x="5892" y="6616"/>
                </a:lnTo>
                <a:lnTo>
                  <a:pt x="5419" y="6616"/>
                </a:lnTo>
                <a:lnTo>
                  <a:pt x="3434" y="4663"/>
                </a:lnTo>
                <a:lnTo>
                  <a:pt x="3277" y="3529"/>
                </a:lnTo>
                <a:close/>
                <a:moveTo>
                  <a:pt x="2458" y="2804"/>
                </a:moveTo>
                <a:lnTo>
                  <a:pt x="3434" y="9357"/>
                </a:lnTo>
                <a:lnTo>
                  <a:pt x="2048" y="10964"/>
                </a:lnTo>
                <a:lnTo>
                  <a:pt x="693" y="9357"/>
                </a:lnTo>
                <a:lnTo>
                  <a:pt x="1670" y="2804"/>
                </a:lnTo>
                <a:close/>
                <a:moveTo>
                  <a:pt x="693" y="0"/>
                </a:moveTo>
                <a:cubicBezTo>
                  <a:pt x="567" y="0"/>
                  <a:pt x="473" y="32"/>
                  <a:pt x="410" y="158"/>
                </a:cubicBezTo>
                <a:cubicBezTo>
                  <a:pt x="315" y="252"/>
                  <a:pt x="315" y="378"/>
                  <a:pt x="378" y="473"/>
                </a:cubicBezTo>
                <a:lnTo>
                  <a:pt x="1040" y="2489"/>
                </a:lnTo>
                <a:lnTo>
                  <a:pt x="0" y="9389"/>
                </a:lnTo>
                <a:cubicBezTo>
                  <a:pt x="0" y="9452"/>
                  <a:pt x="0" y="9578"/>
                  <a:pt x="95" y="9672"/>
                </a:cubicBezTo>
                <a:lnTo>
                  <a:pt x="1828" y="11751"/>
                </a:lnTo>
                <a:cubicBezTo>
                  <a:pt x="1891" y="11814"/>
                  <a:pt x="1985" y="11877"/>
                  <a:pt x="2080" y="11877"/>
                </a:cubicBezTo>
                <a:cubicBezTo>
                  <a:pt x="2206" y="11877"/>
                  <a:pt x="2300" y="11814"/>
                  <a:pt x="2363" y="11751"/>
                </a:cubicBezTo>
                <a:lnTo>
                  <a:pt x="4096" y="9672"/>
                </a:lnTo>
                <a:cubicBezTo>
                  <a:pt x="4190" y="9578"/>
                  <a:pt x="4190" y="9483"/>
                  <a:pt x="4190" y="9389"/>
                </a:cubicBezTo>
                <a:lnTo>
                  <a:pt x="3623" y="5797"/>
                </a:lnTo>
                <a:lnTo>
                  <a:pt x="5041" y="7183"/>
                </a:lnTo>
                <a:cubicBezTo>
                  <a:pt x="5136" y="7246"/>
                  <a:pt x="5199" y="7309"/>
                  <a:pt x="5293" y="7309"/>
                </a:cubicBezTo>
                <a:lnTo>
                  <a:pt x="6270" y="7309"/>
                </a:lnTo>
                <a:cubicBezTo>
                  <a:pt x="6459" y="7309"/>
                  <a:pt x="6616" y="7152"/>
                  <a:pt x="6616" y="6931"/>
                </a:cubicBezTo>
                <a:lnTo>
                  <a:pt x="6616" y="5955"/>
                </a:lnTo>
                <a:cubicBezTo>
                  <a:pt x="6616" y="5892"/>
                  <a:pt x="6585" y="5766"/>
                  <a:pt x="6490" y="5734"/>
                </a:cubicBezTo>
                <a:lnTo>
                  <a:pt x="3119" y="2426"/>
                </a:lnTo>
                <a:lnTo>
                  <a:pt x="3749" y="473"/>
                </a:lnTo>
                <a:cubicBezTo>
                  <a:pt x="3781" y="378"/>
                  <a:pt x="3749" y="252"/>
                  <a:pt x="3718" y="158"/>
                </a:cubicBezTo>
                <a:cubicBezTo>
                  <a:pt x="3623" y="95"/>
                  <a:pt x="3560" y="0"/>
                  <a:pt x="34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71" name="Google Shape;11271;p89"/>
          <p:cNvGrpSpPr/>
          <p:nvPr/>
        </p:nvGrpSpPr>
        <p:grpSpPr>
          <a:xfrm>
            <a:off x="7956604" y="3836276"/>
            <a:ext cx="351315" cy="348513"/>
            <a:chOff x="6167350" y="2672800"/>
            <a:chExt cx="297750" cy="295375"/>
          </a:xfrm>
        </p:grpSpPr>
        <p:sp>
          <p:nvSpPr>
            <p:cNvPr id="11272" name="Google Shape;11272;p89"/>
            <p:cNvSpPr/>
            <p:nvPr/>
          </p:nvSpPr>
          <p:spPr>
            <a:xfrm>
              <a:off x="6167350" y="2672800"/>
              <a:ext cx="226850" cy="295375"/>
            </a:xfrm>
            <a:custGeom>
              <a:avLst/>
              <a:gdLst/>
              <a:ahLst/>
              <a:cxnLst/>
              <a:rect l="l" t="t" r="r" b="b"/>
              <a:pathLst>
                <a:path w="9074" h="11815" extrusionOk="0">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89"/>
            <p:cNvSpPr/>
            <p:nvPr/>
          </p:nvSpPr>
          <p:spPr>
            <a:xfrm>
              <a:off x="6201225" y="2762575"/>
              <a:ext cx="52775" cy="49650"/>
            </a:xfrm>
            <a:custGeom>
              <a:avLst/>
              <a:gdLst/>
              <a:ahLst/>
              <a:cxnLst/>
              <a:rect l="l" t="t" r="r" b="b"/>
              <a:pathLst>
                <a:path w="2111" h="1986" extrusionOk="0">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89"/>
            <p:cNvSpPr/>
            <p:nvPr/>
          </p:nvSpPr>
          <p:spPr>
            <a:xfrm>
              <a:off x="6308325" y="2882300"/>
              <a:ext cx="51225" cy="49650"/>
            </a:xfrm>
            <a:custGeom>
              <a:avLst/>
              <a:gdLst/>
              <a:ahLst/>
              <a:cxnLst/>
              <a:rect l="l" t="t" r="r" b="b"/>
              <a:pathLst>
                <a:path w="2049" h="1986" extrusionOk="0">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89"/>
            <p:cNvSpPr/>
            <p:nvPr/>
          </p:nvSpPr>
          <p:spPr>
            <a:xfrm>
              <a:off x="6200425" y="2759425"/>
              <a:ext cx="156775" cy="174875"/>
            </a:xfrm>
            <a:custGeom>
              <a:avLst/>
              <a:gdLst/>
              <a:ahLst/>
              <a:cxnLst/>
              <a:rect l="l" t="t" r="r" b="b"/>
              <a:pathLst>
                <a:path w="6271" h="6995" extrusionOk="0">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89"/>
            <p:cNvSpPr/>
            <p:nvPr/>
          </p:nvSpPr>
          <p:spPr>
            <a:xfrm>
              <a:off x="6412300" y="2742900"/>
              <a:ext cx="52800" cy="208725"/>
            </a:xfrm>
            <a:custGeom>
              <a:avLst/>
              <a:gdLst/>
              <a:ahLst/>
              <a:cxnLst/>
              <a:rect l="l" t="t" r="r" b="b"/>
              <a:pathLst>
                <a:path w="2112" h="8349" extrusionOk="0">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7" name="Google Shape;11277;p89"/>
          <p:cNvGrpSpPr/>
          <p:nvPr/>
        </p:nvGrpSpPr>
        <p:grpSpPr>
          <a:xfrm>
            <a:off x="6197601" y="1531509"/>
            <a:ext cx="347599" cy="350371"/>
            <a:chOff x="1777925" y="1953700"/>
            <a:chExt cx="294600" cy="296950"/>
          </a:xfrm>
        </p:grpSpPr>
        <p:sp>
          <p:nvSpPr>
            <p:cNvPr id="11278" name="Google Shape;11278;p89"/>
            <p:cNvSpPr/>
            <p:nvPr/>
          </p:nvSpPr>
          <p:spPr>
            <a:xfrm>
              <a:off x="1794450" y="2052125"/>
              <a:ext cx="278075" cy="198525"/>
            </a:xfrm>
            <a:custGeom>
              <a:avLst/>
              <a:gdLst/>
              <a:ahLst/>
              <a:cxnLst/>
              <a:rect l="l" t="t" r="r" b="b"/>
              <a:pathLst>
                <a:path w="11123" h="7941" extrusionOk="0">
                  <a:moveTo>
                    <a:pt x="10545" y="1"/>
                  </a:moveTo>
                  <a:cubicBezTo>
                    <a:pt x="10499" y="1"/>
                    <a:pt x="10449" y="11"/>
                    <a:pt x="10397" y="33"/>
                  </a:cubicBezTo>
                  <a:cubicBezTo>
                    <a:pt x="10208" y="64"/>
                    <a:pt x="10145" y="253"/>
                    <a:pt x="10177" y="474"/>
                  </a:cubicBezTo>
                  <a:cubicBezTo>
                    <a:pt x="10334" y="1009"/>
                    <a:pt x="10460" y="1514"/>
                    <a:pt x="10460" y="1986"/>
                  </a:cubicBezTo>
                  <a:cubicBezTo>
                    <a:pt x="10460" y="4885"/>
                    <a:pt x="8129" y="7247"/>
                    <a:pt x="5199" y="7247"/>
                  </a:cubicBezTo>
                  <a:cubicBezTo>
                    <a:pt x="3561" y="7247"/>
                    <a:pt x="2017" y="6460"/>
                    <a:pt x="1040" y="5137"/>
                  </a:cubicBezTo>
                  <a:lnTo>
                    <a:pt x="1734" y="5137"/>
                  </a:lnTo>
                  <a:cubicBezTo>
                    <a:pt x="1954" y="5137"/>
                    <a:pt x="2112" y="4979"/>
                    <a:pt x="2112" y="4790"/>
                  </a:cubicBezTo>
                  <a:cubicBezTo>
                    <a:pt x="2112" y="4601"/>
                    <a:pt x="1954" y="4444"/>
                    <a:pt x="1734" y="4444"/>
                  </a:cubicBezTo>
                  <a:lnTo>
                    <a:pt x="379" y="4444"/>
                  </a:lnTo>
                  <a:cubicBezTo>
                    <a:pt x="158" y="4444"/>
                    <a:pt x="1" y="4601"/>
                    <a:pt x="1" y="4790"/>
                  </a:cubicBezTo>
                  <a:lnTo>
                    <a:pt x="1" y="6176"/>
                  </a:lnTo>
                  <a:cubicBezTo>
                    <a:pt x="1" y="6365"/>
                    <a:pt x="158" y="6523"/>
                    <a:pt x="379" y="6523"/>
                  </a:cubicBezTo>
                  <a:cubicBezTo>
                    <a:pt x="568" y="6523"/>
                    <a:pt x="725" y="6365"/>
                    <a:pt x="725" y="6176"/>
                  </a:cubicBezTo>
                  <a:lnTo>
                    <a:pt x="725" y="5830"/>
                  </a:lnTo>
                  <a:cubicBezTo>
                    <a:pt x="1860" y="7184"/>
                    <a:pt x="3529" y="7941"/>
                    <a:pt x="5199" y="7941"/>
                  </a:cubicBezTo>
                  <a:cubicBezTo>
                    <a:pt x="8476" y="7941"/>
                    <a:pt x="11122" y="5294"/>
                    <a:pt x="11122" y="2049"/>
                  </a:cubicBezTo>
                  <a:cubicBezTo>
                    <a:pt x="11122" y="1482"/>
                    <a:pt x="11028" y="883"/>
                    <a:pt x="10839" y="253"/>
                  </a:cubicBezTo>
                  <a:cubicBezTo>
                    <a:pt x="10814" y="109"/>
                    <a:pt x="10698" y="1"/>
                    <a:pt x="105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89"/>
            <p:cNvSpPr/>
            <p:nvPr/>
          </p:nvSpPr>
          <p:spPr>
            <a:xfrm>
              <a:off x="1777925" y="1953700"/>
              <a:ext cx="278050" cy="198675"/>
            </a:xfrm>
            <a:custGeom>
              <a:avLst/>
              <a:gdLst/>
              <a:ahLst/>
              <a:cxnLst/>
              <a:rect l="l" t="t" r="r" b="b"/>
              <a:pathLst>
                <a:path w="11122" h="7947" extrusionOk="0">
                  <a:moveTo>
                    <a:pt x="5892" y="0"/>
                  </a:moveTo>
                  <a:cubicBezTo>
                    <a:pt x="2647" y="0"/>
                    <a:pt x="0" y="2615"/>
                    <a:pt x="0" y="5892"/>
                  </a:cubicBezTo>
                  <a:cubicBezTo>
                    <a:pt x="0" y="6459"/>
                    <a:pt x="63" y="7026"/>
                    <a:pt x="284" y="7656"/>
                  </a:cubicBezTo>
                  <a:cubicBezTo>
                    <a:pt x="310" y="7869"/>
                    <a:pt x="450" y="7947"/>
                    <a:pt x="606" y="7947"/>
                  </a:cubicBezTo>
                  <a:cubicBezTo>
                    <a:pt x="635" y="7947"/>
                    <a:pt x="664" y="7944"/>
                    <a:pt x="693" y="7939"/>
                  </a:cubicBezTo>
                  <a:cubicBezTo>
                    <a:pt x="914" y="7908"/>
                    <a:pt x="977" y="7719"/>
                    <a:pt x="945" y="7498"/>
                  </a:cubicBezTo>
                  <a:cubicBezTo>
                    <a:pt x="788" y="6963"/>
                    <a:pt x="662" y="6459"/>
                    <a:pt x="662" y="5923"/>
                  </a:cubicBezTo>
                  <a:cubicBezTo>
                    <a:pt x="662" y="3056"/>
                    <a:pt x="2993" y="693"/>
                    <a:pt x="5923" y="693"/>
                  </a:cubicBezTo>
                  <a:cubicBezTo>
                    <a:pt x="7561" y="693"/>
                    <a:pt x="9105" y="1481"/>
                    <a:pt x="10082" y="2773"/>
                  </a:cubicBezTo>
                  <a:lnTo>
                    <a:pt x="9389" y="2773"/>
                  </a:lnTo>
                  <a:cubicBezTo>
                    <a:pt x="9168" y="2773"/>
                    <a:pt x="9011" y="2930"/>
                    <a:pt x="9011" y="3151"/>
                  </a:cubicBezTo>
                  <a:cubicBezTo>
                    <a:pt x="9011" y="3340"/>
                    <a:pt x="9168" y="3497"/>
                    <a:pt x="9389" y="3497"/>
                  </a:cubicBezTo>
                  <a:lnTo>
                    <a:pt x="10743" y="3497"/>
                  </a:lnTo>
                  <a:cubicBezTo>
                    <a:pt x="10964" y="3497"/>
                    <a:pt x="11121" y="3340"/>
                    <a:pt x="11121" y="3151"/>
                  </a:cubicBezTo>
                  <a:lnTo>
                    <a:pt x="11121" y="1765"/>
                  </a:lnTo>
                  <a:cubicBezTo>
                    <a:pt x="11121" y="1575"/>
                    <a:pt x="10964" y="1418"/>
                    <a:pt x="10743" y="1418"/>
                  </a:cubicBezTo>
                  <a:cubicBezTo>
                    <a:pt x="10554" y="1418"/>
                    <a:pt x="10397" y="1575"/>
                    <a:pt x="10397" y="1765"/>
                  </a:cubicBezTo>
                  <a:lnTo>
                    <a:pt x="10397" y="2111"/>
                  </a:lnTo>
                  <a:cubicBezTo>
                    <a:pt x="9263" y="725"/>
                    <a:pt x="7593"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89"/>
            <p:cNvSpPr/>
            <p:nvPr/>
          </p:nvSpPr>
          <p:spPr>
            <a:xfrm>
              <a:off x="1829125" y="2006475"/>
              <a:ext cx="191400" cy="191400"/>
            </a:xfrm>
            <a:custGeom>
              <a:avLst/>
              <a:gdLst/>
              <a:ahLst/>
              <a:cxnLst/>
              <a:rect l="l" t="t" r="r" b="b"/>
              <a:pathLst>
                <a:path w="7656" h="7656" extrusionOk="0">
                  <a:moveTo>
                    <a:pt x="4190" y="693"/>
                  </a:moveTo>
                  <a:cubicBezTo>
                    <a:pt x="4757" y="788"/>
                    <a:pt x="5324" y="1008"/>
                    <a:pt x="5797" y="1386"/>
                  </a:cubicBezTo>
                  <a:lnTo>
                    <a:pt x="5545" y="1607"/>
                  </a:lnTo>
                  <a:cubicBezTo>
                    <a:pt x="5450" y="1733"/>
                    <a:pt x="5450" y="1953"/>
                    <a:pt x="5545" y="2079"/>
                  </a:cubicBezTo>
                  <a:cubicBezTo>
                    <a:pt x="5608" y="2142"/>
                    <a:pt x="5702" y="2174"/>
                    <a:pt x="5793" y="2174"/>
                  </a:cubicBezTo>
                  <a:cubicBezTo>
                    <a:pt x="5884" y="2174"/>
                    <a:pt x="5970" y="2142"/>
                    <a:pt x="6017" y="2079"/>
                  </a:cubicBezTo>
                  <a:lnTo>
                    <a:pt x="6270" y="1859"/>
                  </a:lnTo>
                  <a:cubicBezTo>
                    <a:pt x="6616" y="2268"/>
                    <a:pt x="6868" y="2835"/>
                    <a:pt x="6931" y="3466"/>
                  </a:cubicBezTo>
                  <a:lnTo>
                    <a:pt x="6616" y="3466"/>
                  </a:lnTo>
                  <a:cubicBezTo>
                    <a:pt x="6427" y="3466"/>
                    <a:pt x="6270" y="3623"/>
                    <a:pt x="6270" y="3812"/>
                  </a:cubicBezTo>
                  <a:cubicBezTo>
                    <a:pt x="6270" y="4001"/>
                    <a:pt x="6427" y="4159"/>
                    <a:pt x="6616" y="4159"/>
                  </a:cubicBezTo>
                  <a:lnTo>
                    <a:pt x="6931" y="4159"/>
                  </a:lnTo>
                  <a:cubicBezTo>
                    <a:pt x="6868" y="4757"/>
                    <a:pt x="6616" y="5324"/>
                    <a:pt x="6270" y="5797"/>
                  </a:cubicBezTo>
                  <a:lnTo>
                    <a:pt x="6017" y="5545"/>
                  </a:lnTo>
                  <a:cubicBezTo>
                    <a:pt x="5970" y="5482"/>
                    <a:pt x="5884" y="5450"/>
                    <a:pt x="5793" y="5450"/>
                  </a:cubicBezTo>
                  <a:cubicBezTo>
                    <a:pt x="5702" y="5450"/>
                    <a:pt x="5608" y="5482"/>
                    <a:pt x="5545" y="5545"/>
                  </a:cubicBezTo>
                  <a:cubicBezTo>
                    <a:pt x="5450" y="5671"/>
                    <a:pt x="5450" y="5923"/>
                    <a:pt x="5545" y="6017"/>
                  </a:cubicBezTo>
                  <a:lnTo>
                    <a:pt x="5797" y="6270"/>
                  </a:lnTo>
                  <a:cubicBezTo>
                    <a:pt x="5356" y="6616"/>
                    <a:pt x="4820" y="6837"/>
                    <a:pt x="4190" y="6931"/>
                  </a:cubicBezTo>
                  <a:lnTo>
                    <a:pt x="4190" y="6616"/>
                  </a:lnTo>
                  <a:cubicBezTo>
                    <a:pt x="4190" y="6427"/>
                    <a:pt x="4033" y="6270"/>
                    <a:pt x="3812" y="6270"/>
                  </a:cubicBezTo>
                  <a:cubicBezTo>
                    <a:pt x="3623" y="6270"/>
                    <a:pt x="3466" y="6427"/>
                    <a:pt x="3466" y="6616"/>
                  </a:cubicBezTo>
                  <a:lnTo>
                    <a:pt x="3466" y="6931"/>
                  </a:lnTo>
                  <a:cubicBezTo>
                    <a:pt x="2867" y="6837"/>
                    <a:pt x="2331" y="6616"/>
                    <a:pt x="1859" y="6270"/>
                  </a:cubicBezTo>
                  <a:lnTo>
                    <a:pt x="2079" y="6017"/>
                  </a:lnTo>
                  <a:cubicBezTo>
                    <a:pt x="2205" y="5891"/>
                    <a:pt x="2205" y="5671"/>
                    <a:pt x="2079" y="5545"/>
                  </a:cubicBezTo>
                  <a:cubicBezTo>
                    <a:pt x="2032" y="5482"/>
                    <a:pt x="1945" y="5450"/>
                    <a:pt x="1855" y="5450"/>
                  </a:cubicBezTo>
                  <a:cubicBezTo>
                    <a:pt x="1764" y="5450"/>
                    <a:pt x="1670" y="5482"/>
                    <a:pt x="1607" y="5545"/>
                  </a:cubicBezTo>
                  <a:lnTo>
                    <a:pt x="1386" y="5797"/>
                  </a:lnTo>
                  <a:cubicBezTo>
                    <a:pt x="1040" y="5356"/>
                    <a:pt x="788" y="4789"/>
                    <a:pt x="725" y="4159"/>
                  </a:cubicBezTo>
                  <a:lnTo>
                    <a:pt x="1040" y="4159"/>
                  </a:lnTo>
                  <a:cubicBezTo>
                    <a:pt x="1229" y="4159"/>
                    <a:pt x="1386" y="4001"/>
                    <a:pt x="1386" y="3812"/>
                  </a:cubicBezTo>
                  <a:cubicBezTo>
                    <a:pt x="1386" y="3623"/>
                    <a:pt x="1229" y="3466"/>
                    <a:pt x="1040" y="3466"/>
                  </a:cubicBezTo>
                  <a:lnTo>
                    <a:pt x="725" y="3466"/>
                  </a:lnTo>
                  <a:cubicBezTo>
                    <a:pt x="788" y="2867"/>
                    <a:pt x="1040" y="2331"/>
                    <a:pt x="1386" y="1859"/>
                  </a:cubicBezTo>
                  <a:lnTo>
                    <a:pt x="1607" y="2079"/>
                  </a:lnTo>
                  <a:cubicBezTo>
                    <a:pt x="1701" y="2174"/>
                    <a:pt x="1764" y="2205"/>
                    <a:pt x="1859" y="2205"/>
                  </a:cubicBezTo>
                  <a:cubicBezTo>
                    <a:pt x="1922" y="2205"/>
                    <a:pt x="2048" y="2174"/>
                    <a:pt x="2079" y="2079"/>
                  </a:cubicBezTo>
                  <a:cubicBezTo>
                    <a:pt x="2205" y="1953"/>
                    <a:pt x="2205" y="1733"/>
                    <a:pt x="2079" y="1607"/>
                  </a:cubicBezTo>
                  <a:lnTo>
                    <a:pt x="1859" y="1386"/>
                  </a:lnTo>
                  <a:cubicBezTo>
                    <a:pt x="2300" y="1008"/>
                    <a:pt x="2835" y="788"/>
                    <a:pt x="3466" y="693"/>
                  </a:cubicBezTo>
                  <a:lnTo>
                    <a:pt x="3466" y="1008"/>
                  </a:lnTo>
                  <a:cubicBezTo>
                    <a:pt x="3466" y="1229"/>
                    <a:pt x="3623" y="1386"/>
                    <a:pt x="3812" y="1386"/>
                  </a:cubicBezTo>
                  <a:cubicBezTo>
                    <a:pt x="4033" y="1386"/>
                    <a:pt x="4190" y="1229"/>
                    <a:pt x="4190" y="1008"/>
                  </a:cubicBezTo>
                  <a:lnTo>
                    <a:pt x="4190" y="693"/>
                  </a:lnTo>
                  <a:close/>
                  <a:moveTo>
                    <a:pt x="3812" y="0"/>
                  </a:moveTo>
                  <a:cubicBezTo>
                    <a:pt x="1733" y="0"/>
                    <a:pt x="0" y="1701"/>
                    <a:pt x="0" y="3812"/>
                  </a:cubicBezTo>
                  <a:cubicBezTo>
                    <a:pt x="0" y="5923"/>
                    <a:pt x="1701" y="7656"/>
                    <a:pt x="3812" y="7656"/>
                  </a:cubicBezTo>
                  <a:cubicBezTo>
                    <a:pt x="5923" y="7656"/>
                    <a:pt x="7656" y="5954"/>
                    <a:pt x="7656" y="3812"/>
                  </a:cubicBezTo>
                  <a:cubicBezTo>
                    <a:pt x="7656" y="1733"/>
                    <a:pt x="5954" y="0"/>
                    <a:pt x="38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89"/>
            <p:cNvSpPr/>
            <p:nvPr/>
          </p:nvSpPr>
          <p:spPr>
            <a:xfrm>
              <a:off x="1915750" y="2058450"/>
              <a:ext cx="35475" cy="52800"/>
            </a:xfrm>
            <a:custGeom>
              <a:avLst/>
              <a:gdLst/>
              <a:ahLst/>
              <a:cxnLst/>
              <a:rect l="l" t="t" r="r" b="b"/>
              <a:pathLst>
                <a:path w="1419" h="2112" extrusionOk="0">
                  <a:moveTo>
                    <a:pt x="347" y="0"/>
                  </a:moveTo>
                  <a:cubicBezTo>
                    <a:pt x="158" y="0"/>
                    <a:pt x="1" y="158"/>
                    <a:pt x="1" y="378"/>
                  </a:cubicBezTo>
                  <a:lnTo>
                    <a:pt x="1" y="1733"/>
                  </a:lnTo>
                  <a:cubicBezTo>
                    <a:pt x="1" y="1954"/>
                    <a:pt x="158" y="2111"/>
                    <a:pt x="347" y="2111"/>
                  </a:cubicBezTo>
                  <a:lnTo>
                    <a:pt x="1072" y="2111"/>
                  </a:lnTo>
                  <a:cubicBezTo>
                    <a:pt x="1261" y="2111"/>
                    <a:pt x="1418" y="1954"/>
                    <a:pt x="1418" y="1733"/>
                  </a:cubicBezTo>
                  <a:cubicBezTo>
                    <a:pt x="1418" y="1544"/>
                    <a:pt x="1261" y="1387"/>
                    <a:pt x="1072" y="1387"/>
                  </a:cubicBezTo>
                  <a:lnTo>
                    <a:pt x="725" y="1387"/>
                  </a:lnTo>
                  <a:lnTo>
                    <a:pt x="725" y="378"/>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2" name="Google Shape;11282;p89"/>
          <p:cNvGrpSpPr/>
          <p:nvPr/>
        </p:nvGrpSpPr>
        <p:grpSpPr>
          <a:xfrm>
            <a:off x="6213411" y="1984397"/>
            <a:ext cx="315977" cy="347599"/>
            <a:chOff x="1790525" y="2319150"/>
            <a:chExt cx="267800" cy="294600"/>
          </a:xfrm>
        </p:grpSpPr>
        <p:sp>
          <p:nvSpPr>
            <p:cNvPr id="11283" name="Google Shape;11283;p89"/>
            <p:cNvSpPr/>
            <p:nvPr/>
          </p:nvSpPr>
          <p:spPr>
            <a:xfrm>
              <a:off x="1881100" y="2423125"/>
              <a:ext cx="88225" cy="155175"/>
            </a:xfrm>
            <a:custGeom>
              <a:avLst/>
              <a:gdLst/>
              <a:ahLst/>
              <a:cxnLst/>
              <a:rect l="l" t="t" r="r" b="b"/>
              <a:pathLst>
                <a:path w="3529" h="6207" extrusionOk="0">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89"/>
            <p:cNvSpPr/>
            <p:nvPr/>
          </p:nvSpPr>
          <p:spPr>
            <a:xfrm>
              <a:off x="1790525" y="2319150"/>
              <a:ext cx="267800" cy="294600"/>
            </a:xfrm>
            <a:custGeom>
              <a:avLst/>
              <a:gdLst/>
              <a:ahLst/>
              <a:cxnLst/>
              <a:rect l="l" t="t" r="r" b="b"/>
              <a:pathLst>
                <a:path w="10712" h="11784" extrusionOk="0">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85" name="Google Shape;11285;p89"/>
          <p:cNvSpPr/>
          <p:nvPr/>
        </p:nvSpPr>
        <p:spPr>
          <a:xfrm>
            <a:off x="6196153" y="2424782"/>
            <a:ext cx="350401" cy="350371"/>
          </a:xfrm>
          <a:custGeom>
            <a:avLst/>
            <a:gdLst/>
            <a:ahLst/>
            <a:cxnLst/>
            <a:rect l="l" t="t" r="r" b="b"/>
            <a:pathLst>
              <a:path w="11879" h="11878" extrusionOk="0">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86" name="Google Shape;11286;p89"/>
          <p:cNvGrpSpPr/>
          <p:nvPr/>
        </p:nvGrpSpPr>
        <p:grpSpPr>
          <a:xfrm>
            <a:off x="4866386" y="2897963"/>
            <a:ext cx="349457" cy="348542"/>
            <a:chOff x="3599700" y="1954475"/>
            <a:chExt cx="296175" cy="295400"/>
          </a:xfrm>
        </p:grpSpPr>
        <p:sp>
          <p:nvSpPr>
            <p:cNvPr id="11287" name="Google Shape;11287;p89"/>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89"/>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89"/>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0" name="Google Shape;11290;p89"/>
          <p:cNvGrpSpPr/>
          <p:nvPr/>
        </p:nvGrpSpPr>
        <p:grpSpPr>
          <a:xfrm>
            <a:off x="4867316" y="3387426"/>
            <a:ext cx="347599" cy="347599"/>
            <a:chOff x="3601275" y="2319150"/>
            <a:chExt cx="294600" cy="294600"/>
          </a:xfrm>
        </p:grpSpPr>
        <p:sp>
          <p:nvSpPr>
            <p:cNvPr id="11291" name="Google Shape;11291;p89"/>
            <p:cNvSpPr/>
            <p:nvPr/>
          </p:nvSpPr>
          <p:spPr>
            <a:xfrm>
              <a:off x="3601275" y="2319150"/>
              <a:ext cx="294600" cy="294600"/>
            </a:xfrm>
            <a:custGeom>
              <a:avLst/>
              <a:gdLst/>
              <a:ahLst/>
              <a:cxnLst/>
              <a:rect l="l" t="t" r="r" b="b"/>
              <a:pathLst>
                <a:path w="11784" h="11784" extrusionOk="0">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89"/>
            <p:cNvSpPr/>
            <p:nvPr/>
          </p:nvSpPr>
          <p:spPr>
            <a:xfrm>
              <a:off x="3713900" y="2434350"/>
              <a:ext cx="55950" cy="52200"/>
            </a:xfrm>
            <a:custGeom>
              <a:avLst/>
              <a:gdLst/>
              <a:ahLst/>
              <a:cxnLst/>
              <a:rect l="l" t="t" r="r" b="b"/>
              <a:pathLst>
                <a:path w="2238" h="2088" extrusionOk="0">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93" name="Google Shape;11293;p89"/>
          <p:cNvSpPr/>
          <p:nvPr/>
        </p:nvSpPr>
        <p:spPr>
          <a:xfrm>
            <a:off x="4866749" y="3836225"/>
            <a:ext cx="348542" cy="348513"/>
          </a:xfrm>
          <a:custGeom>
            <a:avLst/>
            <a:gdLst/>
            <a:ahLst/>
            <a:cxnLst/>
            <a:rect l="l" t="t" r="r" b="b"/>
            <a:pathLst>
              <a:path w="11816" h="11815" extrusionOk="0">
                <a:moveTo>
                  <a:pt x="6207" y="693"/>
                </a:moveTo>
                <a:cubicBezTo>
                  <a:pt x="7877" y="819"/>
                  <a:pt x="9326" y="1670"/>
                  <a:pt x="10208" y="2993"/>
                </a:cubicBezTo>
                <a:lnTo>
                  <a:pt x="6207" y="5293"/>
                </a:lnTo>
                <a:lnTo>
                  <a:pt x="6207" y="693"/>
                </a:lnTo>
                <a:close/>
                <a:moveTo>
                  <a:pt x="10555" y="3623"/>
                </a:moveTo>
                <a:cubicBezTo>
                  <a:pt x="10901" y="4316"/>
                  <a:pt x="11090" y="5104"/>
                  <a:pt x="11090" y="5923"/>
                </a:cubicBezTo>
                <a:cubicBezTo>
                  <a:pt x="11090" y="7026"/>
                  <a:pt x="10744" y="8097"/>
                  <a:pt x="10114" y="8979"/>
                </a:cubicBezTo>
                <a:lnTo>
                  <a:pt x="6491" y="5986"/>
                </a:lnTo>
                <a:lnTo>
                  <a:pt x="10555" y="3623"/>
                </a:lnTo>
                <a:close/>
                <a:moveTo>
                  <a:pt x="5546" y="693"/>
                </a:moveTo>
                <a:lnTo>
                  <a:pt x="5546" y="5892"/>
                </a:lnTo>
                <a:cubicBezTo>
                  <a:pt x="5546" y="6018"/>
                  <a:pt x="5577" y="6081"/>
                  <a:pt x="5672" y="6175"/>
                </a:cubicBezTo>
                <a:lnTo>
                  <a:pt x="9673" y="9483"/>
                </a:lnTo>
                <a:cubicBezTo>
                  <a:pt x="8728" y="10491"/>
                  <a:pt x="7373" y="11121"/>
                  <a:pt x="5892" y="11121"/>
                </a:cubicBezTo>
                <a:cubicBezTo>
                  <a:pt x="3025" y="11121"/>
                  <a:pt x="662" y="8822"/>
                  <a:pt x="662" y="5892"/>
                </a:cubicBezTo>
                <a:cubicBezTo>
                  <a:pt x="662" y="3151"/>
                  <a:pt x="2836" y="851"/>
                  <a:pt x="5546" y="693"/>
                </a:cubicBezTo>
                <a:close/>
                <a:moveTo>
                  <a:pt x="5892" y="0"/>
                </a:moveTo>
                <a:cubicBezTo>
                  <a:pt x="2647" y="0"/>
                  <a:pt x="1" y="2615"/>
                  <a:pt x="1" y="5892"/>
                </a:cubicBezTo>
                <a:cubicBezTo>
                  <a:pt x="1" y="9168"/>
                  <a:pt x="2647" y="11814"/>
                  <a:pt x="5892" y="11814"/>
                </a:cubicBezTo>
                <a:cubicBezTo>
                  <a:pt x="9169" y="11814"/>
                  <a:pt x="11815" y="9168"/>
                  <a:pt x="11815" y="5892"/>
                </a:cubicBezTo>
                <a:cubicBezTo>
                  <a:pt x="11815" y="2678"/>
                  <a:pt x="913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94" name="Google Shape;11294;p89"/>
          <p:cNvGrpSpPr/>
          <p:nvPr/>
        </p:nvGrpSpPr>
        <p:grpSpPr>
          <a:xfrm>
            <a:off x="7087019" y="2897521"/>
            <a:ext cx="328071" cy="349427"/>
            <a:chOff x="5421475" y="1945825"/>
            <a:chExt cx="278050" cy="296150"/>
          </a:xfrm>
        </p:grpSpPr>
        <p:sp>
          <p:nvSpPr>
            <p:cNvPr id="11295" name="Google Shape;11295;p89"/>
            <p:cNvSpPr/>
            <p:nvPr/>
          </p:nvSpPr>
          <p:spPr>
            <a:xfrm>
              <a:off x="5472650" y="1999375"/>
              <a:ext cx="172525" cy="242600"/>
            </a:xfrm>
            <a:custGeom>
              <a:avLst/>
              <a:gdLst/>
              <a:ahLst/>
              <a:cxnLst/>
              <a:rect l="l" t="t" r="r" b="b"/>
              <a:pathLst>
                <a:path w="6901" h="9704" extrusionOk="0">
                  <a:moveTo>
                    <a:pt x="1765" y="1355"/>
                  </a:moveTo>
                  <a:cubicBezTo>
                    <a:pt x="1986" y="1355"/>
                    <a:pt x="2143" y="1513"/>
                    <a:pt x="2143" y="1702"/>
                  </a:cubicBezTo>
                  <a:lnTo>
                    <a:pt x="2143" y="2048"/>
                  </a:lnTo>
                  <a:lnTo>
                    <a:pt x="1765" y="2048"/>
                  </a:lnTo>
                  <a:cubicBezTo>
                    <a:pt x="1671" y="2048"/>
                    <a:pt x="1545" y="2048"/>
                    <a:pt x="1419" y="2111"/>
                  </a:cubicBezTo>
                  <a:lnTo>
                    <a:pt x="1419" y="1702"/>
                  </a:lnTo>
                  <a:cubicBezTo>
                    <a:pt x="1419" y="1513"/>
                    <a:pt x="1576" y="1355"/>
                    <a:pt x="1765" y="1355"/>
                  </a:cubicBezTo>
                  <a:close/>
                  <a:moveTo>
                    <a:pt x="3151" y="631"/>
                  </a:moveTo>
                  <a:cubicBezTo>
                    <a:pt x="3341" y="631"/>
                    <a:pt x="3498" y="788"/>
                    <a:pt x="3498" y="1009"/>
                  </a:cubicBezTo>
                  <a:lnTo>
                    <a:pt x="3498" y="2111"/>
                  </a:lnTo>
                  <a:cubicBezTo>
                    <a:pt x="3404" y="2048"/>
                    <a:pt x="3277" y="2017"/>
                    <a:pt x="3151" y="2017"/>
                  </a:cubicBezTo>
                  <a:lnTo>
                    <a:pt x="2805" y="2017"/>
                  </a:lnTo>
                  <a:lnTo>
                    <a:pt x="2805" y="1009"/>
                  </a:lnTo>
                  <a:cubicBezTo>
                    <a:pt x="2805" y="788"/>
                    <a:pt x="2962" y="631"/>
                    <a:pt x="3151" y="631"/>
                  </a:cubicBezTo>
                  <a:close/>
                  <a:moveTo>
                    <a:pt x="4538" y="1355"/>
                  </a:moveTo>
                  <a:cubicBezTo>
                    <a:pt x="4727" y="1355"/>
                    <a:pt x="4884" y="1513"/>
                    <a:pt x="4884" y="1702"/>
                  </a:cubicBezTo>
                  <a:lnTo>
                    <a:pt x="4884" y="3088"/>
                  </a:lnTo>
                  <a:cubicBezTo>
                    <a:pt x="4884" y="3277"/>
                    <a:pt x="4727" y="3435"/>
                    <a:pt x="4538" y="3435"/>
                  </a:cubicBezTo>
                  <a:cubicBezTo>
                    <a:pt x="4349" y="3435"/>
                    <a:pt x="4191" y="3277"/>
                    <a:pt x="4191" y="3088"/>
                  </a:cubicBezTo>
                  <a:lnTo>
                    <a:pt x="4191" y="1702"/>
                  </a:lnTo>
                  <a:cubicBezTo>
                    <a:pt x="4191" y="1513"/>
                    <a:pt x="4349" y="1355"/>
                    <a:pt x="4538" y="1355"/>
                  </a:cubicBezTo>
                  <a:close/>
                  <a:moveTo>
                    <a:pt x="5924" y="2017"/>
                  </a:moveTo>
                  <a:cubicBezTo>
                    <a:pt x="6113" y="2017"/>
                    <a:pt x="6270" y="2174"/>
                    <a:pt x="6270" y="2363"/>
                  </a:cubicBezTo>
                  <a:lnTo>
                    <a:pt x="6270" y="3088"/>
                  </a:lnTo>
                  <a:cubicBezTo>
                    <a:pt x="6270" y="3277"/>
                    <a:pt x="6113" y="3435"/>
                    <a:pt x="5924" y="3435"/>
                  </a:cubicBezTo>
                  <a:cubicBezTo>
                    <a:pt x="5703" y="3435"/>
                    <a:pt x="5546" y="3277"/>
                    <a:pt x="5546" y="3088"/>
                  </a:cubicBezTo>
                  <a:lnTo>
                    <a:pt x="5546" y="2363"/>
                  </a:lnTo>
                  <a:cubicBezTo>
                    <a:pt x="5546" y="2174"/>
                    <a:pt x="5703" y="2017"/>
                    <a:pt x="5924" y="2017"/>
                  </a:cubicBezTo>
                  <a:close/>
                  <a:moveTo>
                    <a:pt x="3120" y="2741"/>
                  </a:moveTo>
                  <a:cubicBezTo>
                    <a:pt x="3309" y="2741"/>
                    <a:pt x="3467" y="2899"/>
                    <a:pt x="3467" y="3088"/>
                  </a:cubicBezTo>
                  <a:cubicBezTo>
                    <a:pt x="3467" y="3277"/>
                    <a:pt x="3309" y="3435"/>
                    <a:pt x="3120" y="3435"/>
                  </a:cubicBezTo>
                  <a:lnTo>
                    <a:pt x="1734" y="3435"/>
                  </a:lnTo>
                  <a:cubicBezTo>
                    <a:pt x="1545" y="3435"/>
                    <a:pt x="1387" y="3592"/>
                    <a:pt x="1387" y="3781"/>
                  </a:cubicBezTo>
                  <a:cubicBezTo>
                    <a:pt x="1387" y="4002"/>
                    <a:pt x="1545" y="4159"/>
                    <a:pt x="1734" y="4159"/>
                  </a:cubicBezTo>
                  <a:cubicBezTo>
                    <a:pt x="2679" y="4159"/>
                    <a:pt x="3467" y="4947"/>
                    <a:pt x="3467" y="5892"/>
                  </a:cubicBezTo>
                  <a:cubicBezTo>
                    <a:pt x="3467" y="6081"/>
                    <a:pt x="3624" y="6238"/>
                    <a:pt x="3845" y="6238"/>
                  </a:cubicBezTo>
                  <a:cubicBezTo>
                    <a:pt x="4034" y="6238"/>
                    <a:pt x="4191" y="6081"/>
                    <a:pt x="4191" y="5892"/>
                  </a:cubicBezTo>
                  <a:cubicBezTo>
                    <a:pt x="4191" y="5167"/>
                    <a:pt x="3876" y="4537"/>
                    <a:pt x="3435" y="4096"/>
                  </a:cubicBezTo>
                  <a:cubicBezTo>
                    <a:pt x="3593" y="4065"/>
                    <a:pt x="3750" y="4002"/>
                    <a:pt x="3876" y="3876"/>
                  </a:cubicBezTo>
                  <a:cubicBezTo>
                    <a:pt x="4065" y="4033"/>
                    <a:pt x="4317" y="4159"/>
                    <a:pt x="4569" y="4159"/>
                  </a:cubicBezTo>
                  <a:cubicBezTo>
                    <a:pt x="4853" y="4159"/>
                    <a:pt x="5073" y="4033"/>
                    <a:pt x="5294" y="3876"/>
                  </a:cubicBezTo>
                  <a:cubicBezTo>
                    <a:pt x="5483" y="4033"/>
                    <a:pt x="5703" y="4159"/>
                    <a:pt x="5987" y="4159"/>
                  </a:cubicBezTo>
                  <a:cubicBezTo>
                    <a:pt x="6113" y="4159"/>
                    <a:pt x="6239" y="4096"/>
                    <a:pt x="6333" y="4065"/>
                  </a:cubicBezTo>
                  <a:lnTo>
                    <a:pt x="6333" y="5167"/>
                  </a:lnTo>
                  <a:cubicBezTo>
                    <a:pt x="6333" y="5923"/>
                    <a:pt x="5861" y="6554"/>
                    <a:pt x="5199" y="6774"/>
                  </a:cubicBezTo>
                  <a:cubicBezTo>
                    <a:pt x="5042" y="6837"/>
                    <a:pt x="4979" y="6995"/>
                    <a:pt x="4979" y="7089"/>
                  </a:cubicBezTo>
                  <a:lnTo>
                    <a:pt x="4979" y="7562"/>
                  </a:lnTo>
                  <a:lnTo>
                    <a:pt x="2206" y="7562"/>
                  </a:lnTo>
                  <a:lnTo>
                    <a:pt x="2206" y="7089"/>
                  </a:lnTo>
                  <a:cubicBezTo>
                    <a:pt x="2206" y="6932"/>
                    <a:pt x="2143" y="6837"/>
                    <a:pt x="1986" y="6774"/>
                  </a:cubicBezTo>
                  <a:cubicBezTo>
                    <a:pt x="1261" y="6554"/>
                    <a:pt x="820" y="5892"/>
                    <a:pt x="820" y="5167"/>
                  </a:cubicBezTo>
                  <a:lnTo>
                    <a:pt x="820" y="3750"/>
                  </a:lnTo>
                  <a:lnTo>
                    <a:pt x="726" y="3750"/>
                  </a:lnTo>
                  <a:cubicBezTo>
                    <a:pt x="726" y="3151"/>
                    <a:pt x="1198" y="2741"/>
                    <a:pt x="1734" y="2741"/>
                  </a:cubicBezTo>
                  <a:close/>
                  <a:moveTo>
                    <a:pt x="5199" y="8286"/>
                  </a:moveTo>
                  <a:cubicBezTo>
                    <a:pt x="5388" y="8286"/>
                    <a:pt x="5546" y="8444"/>
                    <a:pt x="5546" y="8633"/>
                  </a:cubicBezTo>
                  <a:lnTo>
                    <a:pt x="5546" y="8979"/>
                  </a:lnTo>
                  <a:lnTo>
                    <a:pt x="1387" y="8979"/>
                  </a:lnTo>
                  <a:lnTo>
                    <a:pt x="1387" y="8633"/>
                  </a:lnTo>
                  <a:cubicBezTo>
                    <a:pt x="1387" y="8444"/>
                    <a:pt x="1545" y="8286"/>
                    <a:pt x="1734" y="8286"/>
                  </a:cubicBezTo>
                  <a:close/>
                  <a:moveTo>
                    <a:pt x="3120" y="1"/>
                  </a:moveTo>
                  <a:cubicBezTo>
                    <a:pt x="2647" y="1"/>
                    <a:pt x="2269" y="316"/>
                    <a:pt x="2143" y="757"/>
                  </a:cubicBezTo>
                  <a:cubicBezTo>
                    <a:pt x="2017" y="725"/>
                    <a:pt x="1891" y="694"/>
                    <a:pt x="1734" y="694"/>
                  </a:cubicBezTo>
                  <a:cubicBezTo>
                    <a:pt x="1167" y="694"/>
                    <a:pt x="726" y="1166"/>
                    <a:pt x="726" y="1702"/>
                  </a:cubicBezTo>
                  <a:lnTo>
                    <a:pt x="726" y="2426"/>
                  </a:lnTo>
                  <a:cubicBezTo>
                    <a:pt x="285" y="2678"/>
                    <a:pt x="1" y="3214"/>
                    <a:pt x="1" y="3750"/>
                  </a:cubicBezTo>
                  <a:lnTo>
                    <a:pt x="1" y="5136"/>
                  </a:lnTo>
                  <a:cubicBezTo>
                    <a:pt x="1" y="6081"/>
                    <a:pt x="568" y="6932"/>
                    <a:pt x="1387" y="7341"/>
                  </a:cubicBezTo>
                  <a:lnTo>
                    <a:pt x="1387" y="7656"/>
                  </a:lnTo>
                  <a:cubicBezTo>
                    <a:pt x="1009" y="7814"/>
                    <a:pt x="694" y="8160"/>
                    <a:pt x="694" y="8633"/>
                  </a:cubicBezTo>
                  <a:lnTo>
                    <a:pt x="694" y="9357"/>
                  </a:lnTo>
                  <a:cubicBezTo>
                    <a:pt x="694" y="9546"/>
                    <a:pt x="852" y="9704"/>
                    <a:pt x="1041" y="9704"/>
                  </a:cubicBezTo>
                  <a:lnTo>
                    <a:pt x="5892" y="9704"/>
                  </a:lnTo>
                  <a:cubicBezTo>
                    <a:pt x="6081" y="9704"/>
                    <a:pt x="6239" y="9546"/>
                    <a:pt x="6239" y="9357"/>
                  </a:cubicBezTo>
                  <a:lnTo>
                    <a:pt x="6239" y="8633"/>
                  </a:lnTo>
                  <a:cubicBezTo>
                    <a:pt x="6239" y="8192"/>
                    <a:pt x="5955" y="7814"/>
                    <a:pt x="5514" y="7656"/>
                  </a:cubicBezTo>
                  <a:lnTo>
                    <a:pt x="5514" y="7341"/>
                  </a:lnTo>
                  <a:cubicBezTo>
                    <a:pt x="6365" y="6932"/>
                    <a:pt x="6901" y="6081"/>
                    <a:pt x="6901" y="5136"/>
                  </a:cubicBezTo>
                  <a:lnTo>
                    <a:pt x="6901" y="2363"/>
                  </a:lnTo>
                  <a:cubicBezTo>
                    <a:pt x="6901" y="1796"/>
                    <a:pt x="6428" y="1355"/>
                    <a:pt x="5892" y="1355"/>
                  </a:cubicBezTo>
                  <a:cubicBezTo>
                    <a:pt x="5766" y="1355"/>
                    <a:pt x="5609" y="1387"/>
                    <a:pt x="5483" y="1418"/>
                  </a:cubicBezTo>
                  <a:cubicBezTo>
                    <a:pt x="5357" y="1009"/>
                    <a:pt x="4979" y="694"/>
                    <a:pt x="4506" y="694"/>
                  </a:cubicBezTo>
                  <a:cubicBezTo>
                    <a:pt x="4380" y="694"/>
                    <a:pt x="4223" y="725"/>
                    <a:pt x="4097" y="757"/>
                  </a:cubicBezTo>
                  <a:cubicBezTo>
                    <a:pt x="4002" y="316"/>
                    <a:pt x="3593"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89"/>
            <p:cNvSpPr/>
            <p:nvPr/>
          </p:nvSpPr>
          <p:spPr>
            <a:xfrm>
              <a:off x="5559300" y="1945825"/>
              <a:ext cx="18150" cy="44125"/>
            </a:xfrm>
            <a:custGeom>
              <a:avLst/>
              <a:gdLst/>
              <a:ahLst/>
              <a:cxnLst/>
              <a:rect l="l" t="t" r="r" b="b"/>
              <a:pathLst>
                <a:path w="726" h="1765" extrusionOk="0">
                  <a:moveTo>
                    <a:pt x="379" y="0"/>
                  </a:moveTo>
                  <a:cubicBezTo>
                    <a:pt x="158" y="0"/>
                    <a:pt x="1" y="158"/>
                    <a:pt x="1" y="347"/>
                  </a:cubicBezTo>
                  <a:lnTo>
                    <a:pt x="1" y="1418"/>
                  </a:lnTo>
                  <a:cubicBezTo>
                    <a:pt x="1" y="1607"/>
                    <a:pt x="158" y="1764"/>
                    <a:pt x="379" y="1764"/>
                  </a:cubicBezTo>
                  <a:cubicBezTo>
                    <a:pt x="568" y="1764"/>
                    <a:pt x="725" y="1607"/>
                    <a:pt x="725" y="1418"/>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89"/>
            <p:cNvSpPr/>
            <p:nvPr/>
          </p:nvSpPr>
          <p:spPr>
            <a:xfrm>
              <a:off x="5611275" y="1963925"/>
              <a:ext cx="35475" cy="34500"/>
            </a:xfrm>
            <a:custGeom>
              <a:avLst/>
              <a:gdLst/>
              <a:ahLst/>
              <a:cxnLst/>
              <a:rect l="l" t="t" r="r" b="b"/>
              <a:pathLst>
                <a:path w="1419" h="1380" extrusionOk="0">
                  <a:moveTo>
                    <a:pt x="1076" y="1"/>
                  </a:moveTo>
                  <a:cubicBezTo>
                    <a:pt x="985" y="1"/>
                    <a:pt x="899" y="32"/>
                    <a:pt x="851" y="95"/>
                  </a:cubicBezTo>
                  <a:lnTo>
                    <a:pt x="127" y="788"/>
                  </a:lnTo>
                  <a:cubicBezTo>
                    <a:pt x="1" y="914"/>
                    <a:pt x="1" y="1166"/>
                    <a:pt x="127" y="1261"/>
                  </a:cubicBezTo>
                  <a:cubicBezTo>
                    <a:pt x="190" y="1340"/>
                    <a:pt x="284" y="1379"/>
                    <a:pt x="375" y="1379"/>
                  </a:cubicBezTo>
                  <a:cubicBezTo>
                    <a:pt x="466" y="1379"/>
                    <a:pt x="552" y="1340"/>
                    <a:pt x="599" y="1261"/>
                  </a:cubicBezTo>
                  <a:lnTo>
                    <a:pt x="1324" y="568"/>
                  </a:lnTo>
                  <a:cubicBezTo>
                    <a:pt x="1419" y="442"/>
                    <a:pt x="1419" y="221"/>
                    <a:pt x="1324" y="95"/>
                  </a:cubicBezTo>
                  <a:cubicBezTo>
                    <a:pt x="1261" y="32"/>
                    <a:pt x="1167" y="1"/>
                    <a:pt x="10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89"/>
            <p:cNvSpPr/>
            <p:nvPr/>
          </p:nvSpPr>
          <p:spPr>
            <a:xfrm>
              <a:off x="5664050" y="2067900"/>
              <a:ext cx="35475" cy="17350"/>
            </a:xfrm>
            <a:custGeom>
              <a:avLst/>
              <a:gdLst/>
              <a:ahLst/>
              <a:cxnLst/>
              <a:rect l="l" t="t" r="r" b="b"/>
              <a:pathLst>
                <a:path w="1419" h="694" extrusionOk="0">
                  <a:moveTo>
                    <a:pt x="347" y="0"/>
                  </a:moveTo>
                  <a:cubicBezTo>
                    <a:pt x="158" y="0"/>
                    <a:pt x="1" y="158"/>
                    <a:pt x="1" y="347"/>
                  </a:cubicBezTo>
                  <a:cubicBezTo>
                    <a:pt x="1" y="536"/>
                    <a:pt x="158" y="694"/>
                    <a:pt x="347" y="694"/>
                  </a:cubicBezTo>
                  <a:lnTo>
                    <a:pt x="1040" y="694"/>
                  </a:lnTo>
                  <a:cubicBezTo>
                    <a:pt x="1261" y="694"/>
                    <a:pt x="1418" y="536"/>
                    <a:pt x="1418" y="347"/>
                  </a:cubicBezTo>
                  <a:cubicBezTo>
                    <a:pt x="1418" y="158"/>
                    <a:pt x="1261"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89"/>
            <p:cNvSpPr/>
            <p:nvPr/>
          </p:nvSpPr>
          <p:spPr>
            <a:xfrm>
              <a:off x="5421475" y="2067900"/>
              <a:ext cx="35450" cy="17350"/>
            </a:xfrm>
            <a:custGeom>
              <a:avLst/>
              <a:gdLst/>
              <a:ahLst/>
              <a:cxnLst/>
              <a:rect l="l" t="t" r="r" b="b"/>
              <a:pathLst>
                <a:path w="1418" h="694" extrusionOk="0">
                  <a:moveTo>
                    <a:pt x="378" y="0"/>
                  </a:moveTo>
                  <a:cubicBezTo>
                    <a:pt x="158" y="0"/>
                    <a:pt x="0" y="158"/>
                    <a:pt x="0" y="347"/>
                  </a:cubicBezTo>
                  <a:cubicBezTo>
                    <a:pt x="0" y="536"/>
                    <a:pt x="158" y="694"/>
                    <a:pt x="378"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89"/>
            <p:cNvSpPr/>
            <p:nvPr/>
          </p:nvSpPr>
          <p:spPr>
            <a:xfrm>
              <a:off x="5490000" y="1963925"/>
              <a:ext cx="35450" cy="33900"/>
            </a:xfrm>
            <a:custGeom>
              <a:avLst/>
              <a:gdLst/>
              <a:ahLst/>
              <a:cxnLst/>
              <a:rect l="l" t="t" r="r" b="b"/>
              <a:pathLst>
                <a:path w="1418" h="1356" extrusionOk="0">
                  <a:moveTo>
                    <a:pt x="343" y="1"/>
                  </a:moveTo>
                  <a:cubicBezTo>
                    <a:pt x="252" y="1"/>
                    <a:pt x="158" y="32"/>
                    <a:pt x="95" y="95"/>
                  </a:cubicBezTo>
                  <a:cubicBezTo>
                    <a:pt x="0" y="221"/>
                    <a:pt x="0" y="442"/>
                    <a:pt x="95" y="568"/>
                  </a:cubicBezTo>
                  <a:lnTo>
                    <a:pt x="819" y="1261"/>
                  </a:lnTo>
                  <a:cubicBezTo>
                    <a:pt x="866" y="1324"/>
                    <a:pt x="953" y="1356"/>
                    <a:pt x="1044" y="1356"/>
                  </a:cubicBezTo>
                  <a:cubicBezTo>
                    <a:pt x="1134" y="1356"/>
                    <a:pt x="1229" y="1324"/>
                    <a:pt x="1292" y="1261"/>
                  </a:cubicBezTo>
                  <a:cubicBezTo>
                    <a:pt x="1418" y="1166"/>
                    <a:pt x="1418" y="914"/>
                    <a:pt x="1292" y="788"/>
                  </a:cubicBezTo>
                  <a:lnTo>
                    <a:pt x="567" y="95"/>
                  </a:lnTo>
                  <a:cubicBezTo>
                    <a:pt x="520" y="32"/>
                    <a:pt x="433"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89"/>
            <p:cNvSpPr/>
            <p:nvPr/>
          </p:nvSpPr>
          <p:spPr>
            <a:xfrm>
              <a:off x="5437225" y="1997650"/>
              <a:ext cx="37825" cy="26325"/>
            </a:xfrm>
            <a:custGeom>
              <a:avLst/>
              <a:gdLst/>
              <a:ahLst/>
              <a:cxnLst/>
              <a:rect l="l" t="t" r="r" b="b"/>
              <a:pathLst>
                <a:path w="1513" h="1053" extrusionOk="0">
                  <a:moveTo>
                    <a:pt x="422" y="0"/>
                  </a:moveTo>
                  <a:cubicBezTo>
                    <a:pt x="285" y="0"/>
                    <a:pt x="140" y="81"/>
                    <a:pt x="95" y="196"/>
                  </a:cubicBezTo>
                  <a:cubicBezTo>
                    <a:pt x="0" y="353"/>
                    <a:pt x="95" y="574"/>
                    <a:pt x="252" y="668"/>
                  </a:cubicBezTo>
                  <a:lnTo>
                    <a:pt x="945" y="1015"/>
                  </a:lnTo>
                  <a:cubicBezTo>
                    <a:pt x="989" y="1041"/>
                    <a:pt x="1039" y="1052"/>
                    <a:pt x="1091" y="1052"/>
                  </a:cubicBezTo>
                  <a:cubicBezTo>
                    <a:pt x="1227" y="1052"/>
                    <a:pt x="1372" y="971"/>
                    <a:pt x="1418" y="857"/>
                  </a:cubicBezTo>
                  <a:cubicBezTo>
                    <a:pt x="1512" y="700"/>
                    <a:pt x="1418" y="479"/>
                    <a:pt x="1260" y="385"/>
                  </a:cubicBezTo>
                  <a:lnTo>
                    <a:pt x="567" y="38"/>
                  </a:lnTo>
                  <a:cubicBezTo>
                    <a:pt x="524" y="12"/>
                    <a:pt x="473" y="0"/>
                    <a:pt x="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89"/>
            <p:cNvSpPr/>
            <p:nvPr/>
          </p:nvSpPr>
          <p:spPr>
            <a:xfrm>
              <a:off x="5645150" y="1998300"/>
              <a:ext cx="37825" cy="26900"/>
            </a:xfrm>
            <a:custGeom>
              <a:avLst/>
              <a:gdLst/>
              <a:ahLst/>
              <a:cxnLst/>
              <a:rect l="l" t="t" r="r" b="b"/>
              <a:pathLst>
                <a:path w="1513" h="1076" extrusionOk="0">
                  <a:moveTo>
                    <a:pt x="1098" y="0"/>
                  </a:moveTo>
                  <a:cubicBezTo>
                    <a:pt x="1046" y="0"/>
                    <a:pt x="994" y="14"/>
                    <a:pt x="946" y="44"/>
                  </a:cubicBezTo>
                  <a:lnTo>
                    <a:pt x="253" y="422"/>
                  </a:lnTo>
                  <a:cubicBezTo>
                    <a:pt x="95" y="485"/>
                    <a:pt x="1" y="674"/>
                    <a:pt x="95" y="894"/>
                  </a:cubicBezTo>
                  <a:cubicBezTo>
                    <a:pt x="142" y="1011"/>
                    <a:pt x="258" y="1076"/>
                    <a:pt x="405" y="1076"/>
                  </a:cubicBezTo>
                  <a:cubicBezTo>
                    <a:pt x="456" y="1076"/>
                    <a:pt x="511" y="1068"/>
                    <a:pt x="568" y="1052"/>
                  </a:cubicBezTo>
                  <a:lnTo>
                    <a:pt x="1261" y="674"/>
                  </a:lnTo>
                  <a:cubicBezTo>
                    <a:pt x="1418" y="611"/>
                    <a:pt x="1513" y="422"/>
                    <a:pt x="1418" y="201"/>
                  </a:cubicBezTo>
                  <a:cubicBezTo>
                    <a:pt x="1331" y="71"/>
                    <a:pt x="1214" y="0"/>
                    <a:pt x="10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03" name="Google Shape;11303;p89"/>
          <p:cNvSpPr/>
          <p:nvPr/>
        </p:nvSpPr>
        <p:spPr>
          <a:xfrm>
            <a:off x="7074326" y="3385523"/>
            <a:ext cx="353174" cy="351315"/>
          </a:xfrm>
          <a:custGeom>
            <a:avLst/>
            <a:gdLst/>
            <a:ahLst/>
            <a:cxnLst/>
            <a:rect l="l" t="t" r="r" b="b"/>
            <a:pathLst>
              <a:path w="11973" h="11910" extrusionOk="0">
                <a:moveTo>
                  <a:pt x="11027" y="662"/>
                </a:moveTo>
                <a:lnTo>
                  <a:pt x="11027" y="1387"/>
                </a:lnTo>
                <a:lnTo>
                  <a:pt x="8601" y="1387"/>
                </a:lnTo>
                <a:cubicBezTo>
                  <a:pt x="8412" y="1387"/>
                  <a:pt x="8255" y="1229"/>
                  <a:pt x="8255" y="1040"/>
                </a:cubicBezTo>
                <a:cubicBezTo>
                  <a:pt x="8255" y="820"/>
                  <a:pt x="8412" y="662"/>
                  <a:pt x="8601" y="662"/>
                </a:cubicBezTo>
                <a:close/>
                <a:moveTo>
                  <a:pt x="10366" y="2048"/>
                </a:moveTo>
                <a:lnTo>
                  <a:pt x="10366" y="2773"/>
                </a:lnTo>
                <a:lnTo>
                  <a:pt x="7940" y="2773"/>
                </a:lnTo>
                <a:cubicBezTo>
                  <a:pt x="7926" y="2775"/>
                  <a:pt x="7912" y="2776"/>
                  <a:pt x="7899" y="2776"/>
                </a:cubicBezTo>
                <a:cubicBezTo>
                  <a:pt x="7728" y="2776"/>
                  <a:pt x="7593" y="2599"/>
                  <a:pt x="7593" y="2395"/>
                </a:cubicBezTo>
                <a:cubicBezTo>
                  <a:pt x="7593" y="2206"/>
                  <a:pt x="7751" y="2048"/>
                  <a:pt x="7940" y="2048"/>
                </a:cubicBezTo>
                <a:close/>
                <a:moveTo>
                  <a:pt x="11027" y="3466"/>
                </a:moveTo>
                <a:lnTo>
                  <a:pt x="11027" y="4191"/>
                </a:lnTo>
                <a:lnTo>
                  <a:pt x="8601" y="4191"/>
                </a:lnTo>
                <a:cubicBezTo>
                  <a:pt x="8412" y="4191"/>
                  <a:pt x="8255" y="4033"/>
                  <a:pt x="8255" y="3812"/>
                </a:cubicBezTo>
                <a:cubicBezTo>
                  <a:pt x="8255" y="3623"/>
                  <a:pt x="8412" y="3466"/>
                  <a:pt x="8601" y="3466"/>
                </a:cubicBezTo>
                <a:close/>
                <a:moveTo>
                  <a:pt x="1292" y="4884"/>
                </a:moveTo>
                <a:lnTo>
                  <a:pt x="1292" y="5608"/>
                </a:lnTo>
                <a:lnTo>
                  <a:pt x="568" y="5608"/>
                </a:lnTo>
                <a:lnTo>
                  <a:pt x="568" y="4884"/>
                </a:lnTo>
                <a:close/>
                <a:moveTo>
                  <a:pt x="11027" y="4884"/>
                </a:moveTo>
                <a:lnTo>
                  <a:pt x="11027" y="5608"/>
                </a:lnTo>
                <a:lnTo>
                  <a:pt x="6207" y="5608"/>
                </a:lnTo>
                <a:lnTo>
                  <a:pt x="6207" y="4884"/>
                </a:lnTo>
                <a:close/>
                <a:moveTo>
                  <a:pt x="3718" y="2080"/>
                </a:moveTo>
                <a:cubicBezTo>
                  <a:pt x="4663" y="2080"/>
                  <a:pt x="5482" y="2867"/>
                  <a:pt x="5482" y="3844"/>
                </a:cubicBezTo>
                <a:lnTo>
                  <a:pt x="5482" y="5955"/>
                </a:lnTo>
                <a:cubicBezTo>
                  <a:pt x="5482" y="6144"/>
                  <a:pt x="5325" y="6301"/>
                  <a:pt x="5136" y="6301"/>
                </a:cubicBezTo>
                <a:lnTo>
                  <a:pt x="2300" y="6301"/>
                </a:lnTo>
                <a:cubicBezTo>
                  <a:pt x="2111" y="6301"/>
                  <a:pt x="1954" y="6144"/>
                  <a:pt x="1954" y="5955"/>
                </a:cubicBezTo>
                <a:lnTo>
                  <a:pt x="1954" y="3844"/>
                </a:lnTo>
                <a:cubicBezTo>
                  <a:pt x="1954" y="2899"/>
                  <a:pt x="2742" y="2080"/>
                  <a:pt x="3718" y="2080"/>
                </a:cubicBezTo>
                <a:close/>
                <a:moveTo>
                  <a:pt x="11027" y="6301"/>
                </a:moveTo>
                <a:lnTo>
                  <a:pt x="11027" y="7688"/>
                </a:lnTo>
                <a:lnTo>
                  <a:pt x="7593" y="7688"/>
                </a:lnTo>
                <a:lnTo>
                  <a:pt x="7593" y="6301"/>
                </a:lnTo>
                <a:lnTo>
                  <a:pt x="8948" y="6301"/>
                </a:lnTo>
                <a:lnTo>
                  <a:pt x="8948" y="6648"/>
                </a:lnTo>
                <a:cubicBezTo>
                  <a:pt x="8948" y="6868"/>
                  <a:pt x="9106" y="7026"/>
                  <a:pt x="9326" y="7026"/>
                </a:cubicBezTo>
                <a:cubicBezTo>
                  <a:pt x="9515" y="7026"/>
                  <a:pt x="9673" y="6868"/>
                  <a:pt x="9673" y="6648"/>
                </a:cubicBezTo>
                <a:lnTo>
                  <a:pt x="9673" y="6301"/>
                </a:lnTo>
                <a:close/>
                <a:moveTo>
                  <a:pt x="4443" y="8349"/>
                </a:moveTo>
                <a:cubicBezTo>
                  <a:pt x="4852" y="8349"/>
                  <a:pt x="5293" y="8633"/>
                  <a:pt x="5419" y="9074"/>
                </a:cubicBezTo>
                <a:lnTo>
                  <a:pt x="2080" y="9074"/>
                </a:lnTo>
                <a:cubicBezTo>
                  <a:pt x="2237" y="8664"/>
                  <a:pt x="2616" y="8349"/>
                  <a:pt x="3057" y="8349"/>
                </a:cubicBezTo>
                <a:close/>
                <a:moveTo>
                  <a:pt x="11027" y="8349"/>
                </a:moveTo>
                <a:lnTo>
                  <a:pt x="11027" y="9735"/>
                </a:lnTo>
                <a:lnTo>
                  <a:pt x="7593" y="9735"/>
                </a:lnTo>
                <a:lnTo>
                  <a:pt x="7593" y="8349"/>
                </a:lnTo>
                <a:lnTo>
                  <a:pt x="8948" y="8349"/>
                </a:lnTo>
                <a:lnTo>
                  <a:pt x="8948" y="8696"/>
                </a:lnTo>
                <a:cubicBezTo>
                  <a:pt x="8948" y="8916"/>
                  <a:pt x="9106" y="9074"/>
                  <a:pt x="9326" y="9074"/>
                </a:cubicBezTo>
                <a:cubicBezTo>
                  <a:pt x="9515" y="9074"/>
                  <a:pt x="9673" y="8916"/>
                  <a:pt x="9673" y="8696"/>
                </a:cubicBezTo>
                <a:lnTo>
                  <a:pt x="9673" y="8349"/>
                </a:lnTo>
                <a:close/>
                <a:moveTo>
                  <a:pt x="8633" y="0"/>
                </a:moveTo>
                <a:cubicBezTo>
                  <a:pt x="8066" y="0"/>
                  <a:pt x="7625" y="473"/>
                  <a:pt x="7625" y="1040"/>
                </a:cubicBezTo>
                <a:cubicBezTo>
                  <a:pt x="7625" y="1135"/>
                  <a:pt x="7656" y="1292"/>
                  <a:pt x="7688" y="1418"/>
                </a:cubicBezTo>
                <a:cubicBezTo>
                  <a:pt x="7278" y="1544"/>
                  <a:pt x="6963" y="1922"/>
                  <a:pt x="6963" y="2395"/>
                </a:cubicBezTo>
                <a:cubicBezTo>
                  <a:pt x="6963" y="2678"/>
                  <a:pt x="7058" y="2962"/>
                  <a:pt x="7278" y="3151"/>
                </a:cubicBezTo>
                <a:cubicBezTo>
                  <a:pt x="7373" y="3308"/>
                  <a:pt x="7530" y="3403"/>
                  <a:pt x="7751" y="3434"/>
                </a:cubicBezTo>
                <a:cubicBezTo>
                  <a:pt x="7688" y="3560"/>
                  <a:pt x="7656" y="3655"/>
                  <a:pt x="7656" y="3812"/>
                </a:cubicBezTo>
                <a:cubicBezTo>
                  <a:pt x="7656" y="3939"/>
                  <a:pt x="7688" y="4065"/>
                  <a:pt x="7751" y="4191"/>
                </a:cubicBezTo>
                <a:lnTo>
                  <a:pt x="6270" y="4191"/>
                </a:lnTo>
                <a:lnTo>
                  <a:pt x="6270" y="3812"/>
                </a:lnTo>
                <a:cubicBezTo>
                  <a:pt x="6270" y="2489"/>
                  <a:pt x="5167" y="1387"/>
                  <a:pt x="3844" y="1387"/>
                </a:cubicBezTo>
                <a:cubicBezTo>
                  <a:pt x="2490" y="1387"/>
                  <a:pt x="1387" y="2489"/>
                  <a:pt x="1387" y="3812"/>
                </a:cubicBezTo>
                <a:lnTo>
                  <a:pt x="1387" y="4191"/>
                </a:lnTo>
                <a:lnTo>
                  <a:pt x="379" y="4191"/>
                </a:lnTo>
                <a:cubicBezTo>
                  <a:pt x="158" y="4191"/>
                  <a:pt x="1" y="4348"/>
                  <a:pt x="1" y="4537"/>
                </a:cubicBezTo>
                <a:lnTo>
                  <a:pt x="1" y="11500"/>
                </a:lnTo>
                <a:cubicBezTo>
                  <a:pt x="1" y="11689"/>
                  <a:pt x="158" y="11846"/>
                  <a:pt x="379" y="11846"/>
                </a:cubicBezTo>
                <a:cubicBezTo>
                  <a:pt x="568" y="11846"/>
                  <a:pt x="725" y="11689"/>
                  <a:pt x="725" y="11500"/>
                </a:cubicBezTo>
                <a:lnTo>
                  <a:pt x="725" y="6301"/>
                </a:lnTo>
                <a:lnTo>
                  <a:pt x="1481" y="6301"/>
                </a:lnTo>
                <a:cubicBezTo>
                  <a:pt x="1639" y="6711"/>
                  <a:pt x="1985" y="7026"/>
                  <a:pt x="2458" y="7026"/>
                </a:cubicBezTo>
                <a:lnTo>
                  <a:pt x="3529" y="7026"/>
                </a:lnTo>
                <a:lnTo>
                  <a:pt x="3529" y="7719"/>
                </a:lnTo>
                <a:lnTo>
                  <a:pt x="3151" y="7719"/>
                </a:lnTo>
                <a:cubicBezTo>
                  <a:pt x="2237" y="7719"/>
                  <a:pt x="1387" y="8507"/>
                  <a:pt x="1387" y="9452"/>
                </a:cubicBezTo>
                <a:cubicBezTo>
                  <a:pt x="1387" y="9641"/>
                  <a:pt x="1544" y="9798"/>
                  <a:pt x="1733" y="9798"/>
                </a:cubicBezTo>
                <a:lnTo>
                  <a:pt x="3529" y="9798"/>
                </a:lnTo>
                <a:lnTo>
                  <a:pt x="3529" y="10523"/>
                </a:lnTo>
                <a:lnTo>
                  <a:pt x="2458" y="10523"/>
                </a:lnTo>
                <a:cubicBezTo>
                  <a:pt x="1859" y="10523"/>
                  <a:pt x="1418" y="10996"/>
                  <a:pt x="1418" y="11531"/>
                </a:cubicBezTo>
                <a:cubicBezTo>
                  <a:pt x="1418" y="11752"/>
                  <a:pt x="1576" y="11909"/>
                  <a:pt x="1796" y="11909"/>
                </a:cubicBezTo>
                <a:cubicBezTo>
                  <a:pt x="1985" y="11909"/>
                  <a:pt x="2143" y="11752"/>
                  <a:pt x="2143" y="11531"/>
                </a:cubicBezTo>
                <a:cubicBezTo>
                  <a:pt x="2143" y="11342"/>
                  <a:pt x="2300" y="11185"/>
                  <a:pt x="2490" y="11185"/>
                </a:cubicBezTo>
                <a:lnTo>
                  <a:pt x="3561" y="11185"/>
                </a:lnTo>
                <a:lnTo>
                  <a:pt x="3561" y="11531"/>
                </a:lnTo>
                <a:cubicBezTo>
                  <a:pt x="3561" y="11752"/>
                  <a:pt x="3718" y="11909"/>
                  <a:pt x="3907" y="11909"/>
                </a:cubicBezTo>
                <a:cubicBezTo>
                  <a:pt x="4096" y="11909"/>
                  <a:pt x="4254" y="11752"/>
                  <a:pt x="4254" y="11531"/>
                </a:cubicBezTo>
                <a:lnTo>
                  <a:pt x="4254" y="11185"/>
                </a:lnTo>
                <a:lnTo>
                  <a:pt x="5325" y="11185"/>
                </a:lnTo>
                <a:cubicBezTo>
                  <a:pt x="5514" y="11185"/>
                  <a:pt x="5672" y="11342"/>
                  <a:pt x="5672" y="11531"/>
                </a:cubicBezTo>
                <a:cubicBezTo>
                  <a:pt x="5672" y="11752"/>
                  <a:pt x="5829" y="11909"/>
                  <a:pt x="6050" y="11909"/>
                </a:cubicBezTo>
                <a:cubicBezTo>
                  <a:pt x="6239" y="11909"/>
                  <a:pt x="6396" y="11752"/>
                  <a:pt x="6396" y="11531"/>
                </a:cubicBezTo>
                <a:cubicBezTo>
                  <a:pt x="6396" y="10964"/>
                  <a:pt x="5924" y="10523"/>
                  <a:pt x="5356" y="10523"/>
                </a:cubicBezTo>
                <a:lnTo>
                  <a:pt x="4317" y="10523"/>
                </a:lnTo>
                <a:lnTo>
                  <a:pt x="4317" y="9798"/>
                </a:lnTo>
                <a:lnTo>
                  <a:pt x="6081" y="9798"/>
                </a:lnTo>
                <a:cubicBezTo>
                  <a:pt x="6270" y="9798"/>
                  <a:pt x="6428" y="9641"/>
                  <a:pt x="6428" y="9452"/>
                </a:cubicBezTo>
                <a:cubicBezTo>
                  <a:pt x="6428" y="8507"/>
                  <a:pt x="5640" y="7719"/>
                  <a:pt x="4663" y="7719"/>
                </a:cubicBezTo>
                <a:lnTo>
                  <a:pt x="4317" y="7719"/>
                </a:lnTo>
                <a:lnTo>
                  <a:pt x="4317" y="7026"/>
                </a:lnTo>
                <a:lnTo>
                  <a:pt x="5356" y="7026"/>
                </a:lnTo>
                <a:cubicBezTo>
                  <a:pt x="5798" y="7026"/>
                  <a:pt x="6207" y="6742"/>
                  <a:pt x="6365" y="6301"/>
                </a:cubicBezTo>
                <a:lnTo>
                  <a:pt x="7089" y="6301"/>
                </a:lnTo>
                <a:lnTo>
                  <a:pt x="7089" y="11500"/>
                </a:lnTo>
                <a:cubicBezTo>
                  <a:pt x="7089" y="11689"/>
                  <a:pt x="7247" y="11846"/>
                  <a:pt x="7467" y="11846"/>
                </a:cubicBezTo>
                <a:cubicBezTo>
                  <a:pt x="7656" y="11846"/>
                  <a:pt x="7814" y="11689"/>
                  <a:pt x="7814" y="11500"/>
                </a:cubicBezTo>
                <a:lnTo>
                  <a:pt x="7814" y="10492"/>
                </a:lnTo>
                <a:lnTo>
                  <a:pt x="11279" y="10492"/>
                </a:lnTo>
                <a:lnTo>
                  <a:pt x="11279" y="11500"/>
                </a:lnTo>
                <a:cubicBezTo>
                  <a:pt x="11279" y="11689"/>
                  <a:pt x="11437" y="11846"/>
                  <a:pt x="11626" y="11846"/>
                </a:cubicBezTo>
                <a:cubicBezTo>
                  <a:pt x="11815" y="11846"/>
                  <a:pt x="11972" y="11689"/>
                  <a:pt x="11972" y="11500"/>
                </a:cubicBezTo>
                <a:lnTo>
                  <a:pt x="11972" y="3151"/>
                </a:lnTo>
                <a:cubicBezTo>
                  <a:pt x="11972" y="2962"/>
                  <a:pt x="11815" y="2804"/>
                  <a:pt x="11626" y="2804"/>
                </a:cubicBezTo>
                <a:lnTo>
                  <a:pt x="11279" y="2804"/>
                </a:lnTo>
                <a:lnTo>
                  <a:pt x="11279" y="2080"/>
                </a:lnTo>
                <a:lnTo>
                  <a:pt x="11626" y="2080"/>
                </a:lnTo>
                <a:cubicBezTo>
                  <a:pt x="11815" y="2080"/>
                  <a:pt x="11972" y="1922"/>
                  <a:pt x="11972" y="1733"/>
                </a:cubicBezTo>
                <a:lnTo>
                  <a:pt x="11972" y="347"/>
                </a:lnTo>
                <a:cubicBezTo>
                  <a:pt x="11752" y="158"/>
                  <a:pt x="11594"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04" name="Google Shape;11304;p89"/>
          <p:cNvGrpSpPr/>
          <p:nvPr/>
        </p:nvGrpSpPr>
        <p:grpSpPr>
          <a:xfrm>
            <a:off x="7075869" y="3898073"/>
            <a:ext cx="350371" cy="224918"/>
            <a:chOff x="5411225" y="2726350"/>
            <a:chExt cx="296950" cy="190625"/>
          </a:xfrm>
        </p:grpSpPr>
        <p:sp>
          <p:nvSpPr>
            <p:cNvPr id="11305" name="Google Shape;11305;p89"/>
            <p:cNvSpPr/>
            <p:nvPr/>
          </p:nvSpPr>
          <p:spPr>
            <a:xfrm>
              <a:off x="5534100" y="2794875"/>
              <a:ext cx="52000" cy="51225"/>
            </a:xfrm>
            <a:custGeom>
              <a:avLst/>
              <a:gdLst/>
              <a:ahLst/>
              <a:cxnLst/>
              <a:rect l="l" t="t" r="r" b="b"/>
              <a:pathLst>
                <a:path w="2080" h="2049" extrusionOk="0">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89"/>
            <p:cNvSpPr/>
            <p:nvPr/>
          </p:nvSpPr>
          <p:spPr>
            <a:xfrm>
              <a:off x="5411225" y="2726350"/>
              <a:ext cx="296950" cy="190625"/>
            </a:xfrm>
            <a:custGeom>
              <a:avLst/>
              <a:gdLst/>
              <a:ahLst/>
              <a:cxnLst/>
              <a:rect l="l" t="t" r="r" b="b"/>
              <a:pathLst>
                <a:path w="11878" h="7625" extrusionOk="0">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7" name="Google Shape;11307;p89"/>
          <p:cNvGrpSpPr/>
          <p:nvPr/>
        </p:nvGrpSpPr>
        <p:grpSpPr>
          <a:xfrm>
            <a:off x="6185904" y="4287346"/>
            <a:ext cx="351286" cy="326390"/>
            <a:chOff x="6524150" y="1938725"/>
            <a:chExt cx="297725" cy="276625"/>
          </a:xfrm>
        </p:grpSpPr>
        <p:sp>
          <p:nvSpPr>
            <p:cNvPr id="11308" name="Google Shape;11308;p89"/>
            <p:cNvSpPr/>
            <p:nvPr/>
          </p:nvSpPr>
          <p:spPr>
            <a:xfrm>
              <a:off x="6524150" y="2025375"/>
              <a:ext cx="297725" cy="189975"/>
            </a:xfrm>
            <a:custGeom>
              <a:avLst/>
              <a:gdLst/>
              <a:ahLst/>
              <a:cxnLst/>
              <a:rect l="l" t="t" r="r" b="b"/>
              <a:pathLst>
                <a:path w="11909" h="7599" extrusionOk="0">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89"/>
            <p:cNvSpPr/>
            <p:nvPr/>
          </p:nvSpPr>
          <p:spPr>
            <a:xfrm>
              <a:off x="6664325" y="1938725"/>
              <a:ext cx="17375" cy="43350"/>
            </a:xfrm>
            <a:custGeom>
              <a:avLst/>
              <a:gdLst/>
              <a:ahLst/>
              <a:cxnLst/>
              <a:rect l="l" t="t" r="r" b="b"/>
              <a:pathLst>
                <a:path w="695" h="1734" extrusionOk="0">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89"/>
            <p:cNvSpPr/>
            <p:nvPr/>
          </p:nvSpPr>
          <p:spPr>
            <a:xfrm>
              <a:off x="6594250" y="1972800"/>
              <a:ext cx="35450" cy="35275"/>
            </a:xfrm>
            <a:custGeom>
              <a:avLst/>
              <a:gdLst/>
              <a:ahLst/>
              <a:cxnLst/>
              <a:rect l="l" t="t" r="r" b="b"/>
              <a:pathLst>
                <a:path w="1418" h="1411" extrusionOk="0">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89"/>
            <p:cNvSpPr/>
            <p:nvPr/>
          </p:nvSpPr>
          <p:spPr>
            <a:xfrm>
              <a:off x="6715525" y="1972800"/>
              <a:ext cx="35475" cy="35275"/>
            </a:xfrm>
            <a:custGeom>
              <a:avLst/>
              <a:gdLst/>
              <a:ahLst/>
              <a:cxnLst/>
              <a:rect l="l" t="t" r="r" b="b"/>
              <a:pathLst>
                <a:path w="1419" h="1411" extrusionOk="0">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2" name="Google Shape;11312;p89"/>
          <p:cNvGrpSpPr/>
          <p:nvPr/>
        </p:nvGrpSpPr>
        <p:grpSpPr>
          <a:xfrm>
            <a:off x="6637536" y="1531966"/>
            <a:ext cx="350401" cy="349457"/>
            <a:chOff x="2141000" y="1954475"/>
            <a:chExt cx="296975" cy="296175"/>
          </a:xfrm>
        </p:grpSpPr>
        <p:sp>
          <p:nvSpPr>
            <p:cNvPr id="11313" name="Google Shape;11313;p89"/>
            <p:cNvSpPr/>
            <p:nvPr/>
          </p:nvSpPr>
          <p:spPr>
            <a:xfrm>
              <a:off x="2280425" y="1989925"/>
              <a:ext cx="104775" cy="68550"/>
            </a:xfrm>
            <a:custGeom>
              <a:avLst/>
              <a:gdLst/>
              <a:ahLst/>
              <a:cxnLst/>
              <a:rect l="l" t="t" r="r" b="b"/>
              <a:pathLst>
                <a:path w="4191" h="2742" extrusionOk="0">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89"/>
            <p:cNvSpPr/>
            <p:nvPr/>
          </p:nvSpPr>
          <p:spPr>
            <a:xfrm>
              <a:off x="2174875" y="2145875"/>
              <a:ext cx="105575" cy="69325"/>
            </a:xfrm>
            <a:custGeom>
              <a:avLst/>
              <a:gdLst/>
              <a:ahLst/>
              <a:cxnLst/>
              <a:rect l="l" t="t" r="r" b="b"/>
              <a:pathLst>
                <a:path w="4223" h="2773" extrusionOk="0">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89"/>
            <p:cNvSpPr/>
            <p:nvPr/>
          </p:nvSpPr>
          <p:spPr>
            <a:xfrm>
              <a:off x="2141000" y="1954475"/>
              <a:ext cx="139450" cy="174100"/>
            </a:xfrm>
            <a:custGeom>
              <a:avLst/>
              <a:gdLst/>
              <a:ahLst/>
              <a:cxnLst/>
              <a:rect l="l" t="t" r="r" b="b"/>
              <a:pathLst>
                <a:path w="5578" h="6964" extrusionOk="0">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89"/>
            <p:cNvSpPr/>
            <p:nvPr/>
          </p:nvSpPr>
          <p:spPr>
            <a:xfrm>
              <a:off x="2298525" y="2076550"/>
              <a:ext cx="139450" cy="174100"/>
            </a:xfrm>
            <a:custGeom>
              <a:avLst/>
              <a:gdLst/>
              <a:ahLst/>
              <a:cxnLst/>
              <a:rect l="l" t="t" r="r" b="b"/>
              <a:pathLst>
                <a:path w="5578" h="6964" extrusionOk="0">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7" name="Google Shape;11317;p89"/>
          <p:cNvGrpSpPr/>
          <p:nvPr/>
        </p:nvGrpSpPr>
        <p:grpSpPr>
          <a:xfrm>
            <a:off x="6631047" y="1983807"/>
            <a:ext cx="363380" cy="348778"/>
            <a:chOff x="2140225" y="2318650"/>
            <a:chExt cx="307975" cy="295600"/>
          </a:xfrm>
        </p:grpSpPr>
        <p:sp>
          <p:nvSpPr>
            <p:cNvPr id="11318" name="Google Shape;11318;p89"/>
            <p:cNvSpPr/>
            <p:nvPr/>
          </p:nvSpPr>
          <p:spPr>
            <a:xfrm>
              <a:off x="2281200" y="2353025"/>
              <a:ext cx="104000" cy="121300"/>
            </a:xfrm>
            <a:custGeom>
              <a:avLst/>
              <a:gdLst/>
              <a:ahLst/>
              <a:cxnLst/>
              <a:rect l="l" t="t" r="r" b="b"/>
              <a:pathLst>
                <a:path w="4160" h="4852" extrusionOk="0">
                  <a:moveTo>
                    <a:pt x="2080" y="662"/>
                  </a:moveTo>
                  <a:cubicBezTo>
                    <a:pt x="2490" y="662"/>
                    <a:pt x="2805" y="977"/>
                    <a:pt x="2805" y="1386"/>
                  </a:cubicBezTo>
                  <a:cubicBezTo>
                    <a:pt x="2805" y="1764"/>
                    <a:pt x="2490" y="2079"/>
                    <a:pt x="2080" y="2079"/>
                  </a:cubicBezTo>
                  <a:cubicBezTo>
                    <a:pt x="1702" y="2079"/>
                    <a:pt x="1387" y="1764"/>
                    <a:pt x="1387" y="1386"/>
                  </a:cubicBezTo>
                  <a:cubicBezTo>
                    <a:pt x="1387" y="977"/>
                    <a:pt x="1702" y="662"/>
                    <a:pt x="2080" y="662"/>
                  </a:cubicBezTo>
                  <a:close/>
                  <a:moveTo>
                    <a:pt x="2080" y="2773"/>
                  </a:moveTo>
                  <a:cubicBezTo>
                    <a:pt x="2836" y="2773"/>
                    <a:pt x="3466" y="3403"/>
                    <a:pt x="3466" y="4127"/>
                  </a:cubicBezTo>
                  <a:lnTo>
                    <a:pt x="662" y="4127"/>
                  </a:lnTo>
                  <a:cubicBezTo>
                    <a:pt x="662" y="3403"/>
                    <a:pt x="1293" y="2773"/>
                    <a:pt x="2080" y="2773"/>
                  </a:cubicBezTo>
                  <a:close/>
                  <a:moveTo>
                    <a:pt x="2112" y="0"/>
                  </a:moveTo>
                  <a:cubicBezTo>
                    <a:pt x="1387" y="0"/>
                    <a:pt x="757" y="630"/>
                    <a:pt x="757" y="1386"/>
                  </a:cubicBezTo>
                  <a:cubicBezTo>
                    <a:pt x="757" y="1733"/>
                    <a:pt x="915" y="2079"/>
                    <a:pt x="1135" y="2332"/>
                  </a:cubicBezTo>
                  <a:cubicBezTo>
                    <a:pt x="505" y="2678"/>
                    <a:pt x="64" y="3340"/>
                    <a:pt x="64" y="4127"/>
                  </a:cubicBezTo>
                  <a:lnTo>
                    <a:pt x="64" y="4505"/>
                  </a:lnTo>
                  <a:cubicBezTo>
                    <a:pt x="1" y="4694"/>
                    <a:pt x="158" y="4852"/>
                    <a:pt x="347" y="4852"/>
                  </a:cubicBezTo>
                  <a:lnTo>
                    <a:pt x="3813" y="4852"/>
                  </a:lnTo>
                  <a:cubicBezTo>
                    <a:pt x="4002" y="4852"/>
                    <a:pt x="4160" y="4694"/>
                    <a:pt x="4160" y="4505"/>
                  </a:cubicBezTo>
                  <a:lnTo>
                    <a:pt x="4160" y="4127"/>
                  </a:lnTo>
                  <a:cubicBezTo>
                    <a:pt x="4160" y="3340"/>
                    <a:pt x="3750" y="2678"/>
                    <a:pt x="3120" y="2332"/>
                  </a:cubicBezTo>
                  <a:cubicBezTo>
                    <a:pt x="3340" y="2079"/>
                    <a:pt x="3498" y="1733"/>
                    <a:pt x="3498" y="1386"/>
                  </a:cubicBezTo>
                  <a:cubicBezTo>
                    <a:pt x="3498" y="630"/>
                    <a:pt x="2868"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89"/>
            <p:cNvSpPr/>
            <p:nvPr/>
          </p:nvSpPr>
          <p:spPr>
            <a:xfrm>
              <a:off x="2140225" y="2318650"/>
              <a:ext cx="307975" cy="295600"/>
            </a:xfrm>
            <a:custGeom>
              <a:avLst/>
              <a:gdLst/>
              <a:ahLst/>
              <a:cxnLst/>
              <a:rect l="l" t="t" r="r" b="b"/>
              <a:pathLst>
                <a:path w="12319" h="11824" extrusionOk="0">
                  <a:moveTo>
                    <a:pt x="7712" y="682"/>
                  </a:moveTo>
                  <a:cubicBezTo>
                    <a:pt x="8607" y="682"/>
                    <a:pt x="9499" y="1029"/>
                    <a:pt x="10177" y="1690"/>
                  </a:cubicBezTo>
                  <a:cubicBezTo>
                    <a:pt x="11468" y="2982"/>
                    <a:pt x="11531" y="5187"/>
                    <a:pt x="10177" y="6573"/>
                  </a:cubicBezTo>
                  <a:cubicBezTo>
                    <a:pt x="9500" y="7266"/>
                    <a:pt x="8627" y="7590"/>
                    <a:pt x="7754" y="7590"/>
                  </a:cubicBezTo>
                  <a:cubicBezTo>
                    <a:pt x="6839" y="7590"/>
                    <a:pt x="5923" y="7234"/>
                    <a:pt x="5230" y="6573"/>
                  </a:cubicBezTo>
                  <a:cubicBezTo>
                    <a:pt x="3939" y="5282"/>
                    <a:pt x="3876" y="3045"/>
                    <a:pt x="5325" y="1659"/>
                  </a:cubicBezTo>
                  <a:cubicBezTo>
                    <a:pt x="6001" y="997"/>
                    <a:pt x="6858" y="682"/>
                    <a:pt x="7712" y="682"/>
                  </a:cubicBezTo>
                  <a:close/>
                  <a:moveTo>
                    <a:pt x="4128" y="6258"/>
                  </a:moveTo>
                  <a:cubicBezTo>
                    <a:pt x="4285" y="6573"/>
                    <a:pt x="4537" y="6857"/>
                    <a:pt x="4758" y="7078"/>
                  </a:cubicBezTo>
                  <a:cubicBezTo>
                    <a:pt x="5010" y="7330"/>
                    <a:pt x="5293" y="7550"/>
                    <a:pt x="5577" y="7708"/>
                  </a:cubicBezTo>
                  <a:lnTo>
                    <a:pt x="5136" y="8180"/>
                  </a:lnTo>
                  <a:cubicBezTo>
                    <a:pt x="5073" y="8243"/>
                    <a:pt x="4978" y="8275"/>
                    <a:pt x="4888" y="8275"/>
                  </a:cubicBezTo>
                  <a:cubicBezTo>
                    <a:pt x="4797" y="8275"/>
                    <a:pt x="4710" y="8243"/>
                    <a:pt x="4663" y="8180"/>
                  </a:cubicBezTo>
                  <a:lnTo>
                    <a:pt x="3655" y="7204"/>
                  </a:lnTo>
                  <a:cubicBezTo>
                    <a:pt x="3498" y="7078"/>
                    <a:pt x="3498" y="6857"/>
                    <a:pt x="3655" y="6731"/>
                  </a:cubicBezTo>
                  <a:lnTo>
                    <a:pt x="4128" y="6258"/>
                  </a:lnTo>
                  <a:close/>
                  <a:moveTo>
                    <a:pt x="3403" y="7960"/>
                  </a:moveTo>
                  <a:lnTo>
                    <a:pt x="3876" y="8432"/>
                  </a:lnTo>
                  <a:lnTo>
                    <a:pt x="3309" y="8968"/>
                  </a:lnTo>
                  <a:lnTo>
                    <a:pt x="2836" y="8495"/>
                  </a:lnTo>
                  <a:lnTo>
                    <a:pt x="3403" y="7960"/>
                  </a:lnTo>
                  <a:close/>
                  <a:moveTo>
                    <a:pt x="2363" y="8968"/>
                  </a:moveTo>
                  <a:lnTo>
                    <a:pt x="2836" y="9440"/>
                  </a:lnTo>
                  <a:lnTo>
                    <a:pt x="1292" y="10984"/>
                  </a:lnTo>
                  <a:cubicBezTo>
                    <a:pt x="1245" y="11047"/>
                    <a:pt x="1158" y="11079"/>
                    <a:pt x="1068" y="11079"/>
                  </a:cubicBezTo>
                  <a:cubicBezTo>
                    <a:pt x="977" y="11079"/>
                    <a:pt x="883" y="11047"/>
                    <a:pt x="820" y="10984"/>
                  </a:cubicBezTo>
                  <a:cubicBezTo>
                    <a:pt x="725" y="10858"/>
                    <a:pt x="725" y="10669"/>
                    <a:pt x="820" y="10512"/>
                  </a:cubicBezTo>
                  <a:lnTo>
                    <a:pt x="2363" y="8968"/>
                  </a:lnTo>
                  <a:close/>
                  <a:moveTo>
                    <a:pt x="7731" y="1"/>
                  </a:moveTo>
                  <a:cubicBezTo>
                    <a:pt x="6669" y="1"/>
                    <a:pt x="5604" y="403"/>
                    <a:pt x="4789" y="1218"/>
                  </a:cubicBezTo>
                  <a:cubicBezTo>
                    <a:pt x="3592" y="2446"/>
                    <a:pt x="3309" y="4179"/>
                    <a:pt x="3844" y="5628"/>
                  </a:cubicBezTo>
                  <a:lnTo>
                    <a:pt x="3182" y="6290"/>
                  </a:lnTo>
                  <a:cubicBezTo>
                    <a:pt x="2867" y="6605"/>
                    <a:pt x="2804" y="7078"/>
                    <a:pt x="2993" y="7487"/>
                  </a:cubicBezTo>
                  <a:lnTo>
                    <a:pt x="410" y="10071"/>
                  </a:lnTo>
                  <a:cubicBezTo>
                    <a:pt x="0" y="10480"/>
                    <a:pt x="0" y="11142"/>
                    <a:pt x="410" y="11520"/>
                  </a:cubicBezTo>
                  <a:cubicBezTo>
                    <a:pt x="580" y="11721"/>
                    <a:pt x="826" y="11823"/>
                    <a:pt x="1081" y="11823"/>
                  </a:cubicBezTo>
                  <a:cubicBezTo>
                    <a:pt x="1345" y="11823"/>
                    <a:pt x="1619" y="11713"/>
                    <a:pt x="1828" y="11488"/>
                  </a:cubicBezTo>
                  <a:lnTo>
                    <a:pt x="4411" y="8905"/>
                  </a:lnTo>
                  <a:cubicBezTo>
                    <a:pt x="4565" y="8976"/>
                    <a:pt x="4727" y="9011"/>
                    <a:pt x="4887" y="9011"/>
                  </a:cubicBezTo>
                  <a:cubicBezTo>
                    <a:pt x="5153" y="9011"/>
                    <a:pt x="5411" y="8913"/>
                    <a:pt x="5608" y="8716"/>
                  </a:cubicBezTo>
                  <a:lnTo>
                    <a:pt x="6270" y="8023"/>
                  </a:lnTo>
                  <a:cubicBezTo>
                    <a:pt x="6736" y="8205"/>
                    <a:pt x="7231" y="8296"/>
                    <a:pt x="7729" y="8296"/>
                  </a:cubicBezTo>
                  <a:cubicBezTo>
                    <a:pt x="8781" y="8296"/>
                    <a:pt x="9847" y="7890"/>
                    <a:pt x="10681" y="7078"/>
                  </a:cubicBezTo>
                  <a:cubicBezTo>
                    <a:pt x="12319" y="5439"/>
                    <a:pt x="12287" y="2793"/>
                    <a:pt x="10681" y="1218"/>
                  </a:cubicBezTo>
                  <a:cubicBezTo>
                    <a:pt x="9873" y="410"/>
                    <a:pt x="8804" y="1"/>
                    <a:pt x="77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0" name="Google Shape;11320;p89"/>
          <p:cNvGrpSpPr/>
          <p:nvPr/>
        </p:nvGrpSpPr>
        <p:grpSpPr>
          <a:xfrm>
            <a:off x="6636607" y="2425305"/>
            <a:ext cx="352259" cy="349427"/>
            <a:chOff x="2139425" y="2682250"/>
            <a:chExt cx="298550" cy="296150"/>
          </a:xfrm>
        </p:grpSpPr>
        <p:sp>
          <p:nvSpPr>
            <p:cNvPr id="11321" name="Google Shape;11321;p89"/>
            <p:cNvSpPr/>
            <p:nvPr/>
          </p:nvSpPr>
          <p:spPr>
            <a:xfrm>
              <a:off x="2139425" y="2787000"/>
              <a:ext cx="159125" cy="191400"/>
            </a:xfrm>
            <a:custGeom>
              <a:avLst/>
              <a:gdLst/>
              <a:ahLst/>
              <a:cxnLst/>
              <a:rect l="l" t="t" r="r" b="b"/>
              <a:pathLst>
                <a:path w="6365" h="7656" extrusionOk="0">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89"/>
            <p:cNvSpPr/>
            <p:nvPr/>
          </p:nvSpPr>
          <p:spPr>
            <a:xfrm>
              <a:off x="2280425" y="2682250"/>
              <a:ext cx="157550" cy="155975"/>
            </a:xfrm>
            <a:custGeom>
              <a:avLst/>
              <a:gdLst/>
              <a:ahLst/>
              <a:cxnLst/>
              <a:rect l="l" t="t" r="r" b="b"/>
              <a:pathLst>
                <a:path w="6302" h="6239" extrusionOk="0">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89"/>
            <p:cNvSpPr/>
            <p:nvPr/>
          </p:nvSpPr>
          <p:spPr>
            <a:xfrm>
              <a:off x="2349725" y="2725550"/>
              <a:ext cx="18150" cy="17375"/>
            </a:xfrm>
            <a:custGeom>
              <a:avLst/>
              <a:gdLst/>
              <a:ahLst/>
              <a:cxnLst/>
              <a:rect l="l" t="t" r="r" b="b"/>
              <a:pathLst>
                <a:path w="726" h="695" extrusionOk="0">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89"/>
            <p:cNvSpPr/>
            <p:nvPr/>
          </p:nvSpPr>
          <p:spPr>
            <a:xfrm>
              <a:off x="2349725" y="2751550"/>
              <a:ext cx="18150" cy="52800"/>
            </a:xfrm>
            <a:custGeom>
              <a:avLst/>
              <a:gdLst/>
              <a:ahLst/>
              <a:cxnLst/>
              <a:rect l="l" t="t" r="r" b="b"/>
              <a:pathLst>
                <a:path w="726" h="2112" extrusionOk="0">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5" name="Google Shape;11325;p89"/>
          <p:cNvGrpSpPr/>
          <p:nvPr/>
        </p:nvGrpSpPr>
        <p:grpSpPr>
          <a:xfrm>
            <a:off x="5301219" y="2939791"/>
            <a:ext cx="350401" cy="264888"/>
            <a:chOff x="3962775" y="1990700"/>
            <a:chExt cx="296975" cy="224500"/>
          </a:xfrm>
        </p:grpSpPr>
        <p:sp>
          <p:nvSpPr>
            <p:cNvPr id="11326" name="Google Shape;11326;p89"/>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89"/>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89"/>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89"/>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0" name="Google Shape;11330;p89"/>
          <p:cNvGrpSpPr/>
          <p:nvPr/>
        </p:nvGrpSpPr>
        <p:grpSpPr>
          <a:xfrm>
            <a:off x="5301691" y="3386497"/>
            <a:ext cx="349457" cy="349457"/>
            <a:chOff x="3963575" y="2317575"/>
            <a:chExt cx="296175" cy="296175"/>
          </a:xfrm>
        </p:grpSpPr>
        <p:sp>
          <p:nvSpPr>
            <p:cNvPr id="11331" name="Google Shape;11331;p89"/>
            <p:cNvSpPr/>
            <p:nvPr/>
          </p:nvSpPr>
          <p:spPr>
            <a:xfrm>
              <a:off x="3963575" y="2317575"/>
              <a:ext cx="296175" cy="296175"/>
            </a:xfrm>
            <a:custGeom>
              <a:avLst/>
              <a:gdLst/>
              <a:ahLst/>
              <a:cxnLst/>
              <a:rect l="l" t="t" r="r" b="b"/>
              <a:pathLst>
                <a:path w="11847" h="11847" extrusionOk="0">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89"/>
            <p:cNvSpPr/>
            <p:nvPr/>
          </p:nvSpPr>
          <p:spPr>
            <a:xfrm>
              <a:off x="4190400" y="2526300"/>
              <a:ext cx="34700" cy="35450"/>
            </a:xfrm>
            <a:custGeom>
              <a:avLst/>
              <a:gdLst/>
              <a:ahLst/>
              <a:cxnLst/>
              <a:rect l="l" t="t" r="r" b="b"/>
              <a:pathLst>
                <a:path w="1388" h="1418" extrusionOk="0">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89"/>
            <p:cNvSpPr/>
            <p:nvPr/>
          </p:nvSpPr>
          <p:spPr>
            <a:xfrm>
              <a:off x="39982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89"/>
            <p:cNvSpPr/>
            <p:nvPr/>
          </p:nvSpPr>
          <p:spPr>
            <a:xfrm>
              <a:off x="4050225" y="24215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89"/>
            <p:cNvSpPr/>
            <p:nvPr/>
          </p:nvSpPr>
          <p:spPr>
            <a:xfrm>
              <a:off x="4102200" y="24215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89"/>
            <p:cNvSpPr/>
            <p:nvPr/>
          </p:nvSpPr>
          <p:spPr>
            <a:xfrm>
              <a:off x="4155750"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89"/>
            <p:cNvSpPr/>
            <p:nvPr/>
          </p:nvSpPr>
          <p:spPr>
            <a:xfrm>
              <a:off x="3998225"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89"/>
            <p:cNvSpPr/>
            <p:nvPr/>
          </p:nvSpPr>
          <p:spPr>
            <a:xfrm>
              <a:off x="4050225" y="2456975"/>
              <a:ext cx="35450" cy="18150"/>
            </a:xfrm>
            <a:custGeom>
              <a:avLst/>
              <a:gdLst/>
              <a:ahLst/>
              <a:cxnLst/>
              <a:rect l="l" t="t" r="r" b="b"/>
              <a:pathLst>
                <a:path w="1418" h="726" extrusionOk="0">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89"/>
            <p:cNvSpPr/>
            <p:nvPr/>
          </p:nvSpPr>
          <p:spPr>
            <a:xfrm>
              <a:off x="4102200" y="2456975"/>
              <a:ext cx="35475" cy="18150"/>
            </a:xfrm>
            <a:custGeom>
              <a:avLst/>
              <a:gdLst/>
              <a:ahLst/>
              <a:cxnLst/>
              <a:rect l="l" t="t" r="r" b="b"/>
              <a:pathLst>
                <a:path w="1419" h="726" extrusionOk="0">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89"/>
            <p:cNvSpPr/>
            <p:nvPr/>
          </p:nvSpPr>
          <p:spPr>
            <a:xfrm>
              <a:off x="4155750"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89"/>
            <p:cNvSpPr/>
            <p:nvPr/>
          </p:nvSpPr>
          <p:spPr>
            <a:xfrm>
              <a:off x="3998225" y="24916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89"/>
            <p:cNvSpPr/>
            <p:nvPr/>
          </p:nvSpPr>
          <p:spPr>
            <a:xfrm>
              <a:off x="4050225" y="24916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89"/>
            <p:cNvSpPr/>
            <p:nvPr/>
          </p:nvSpPr>
          <p:spPr>
            <a:xfrm>
              <a:off x="4102200" y="24916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89"/>
            <p:cNvSpPr/>
            <p:nvPr/>
          </p:nvSpPr>
          <p:spPr>
            <a:xfrm>
              <a:off x="3998225" y="2526300"/>
              <a:ext cx="35475" cy="18125"/>
            </a:xfrm>
            <a:custGeom>
              <a:avLst/>
              <a:gdLst/>
              <a:ahLst/>
              <a:cxnLst/>
              <a:rect l="l" t="t" r="r" b="b"/>
              <a:pathLst>
                <a:path w="1419" h="725" extrusionOk="0">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89"/>
            <p:cNvSpPr/>
            <p:nvPr/>
          </p:nvSpPr>
          <p:spPr>
            <a:xfrm>
              <a:off x="4050225" y="2526300"/>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89"/>
            <p:cNvSpPr/>
            <p:nvPr/>
          </p:nvSpPr>
          <p:spPr>
            <a:xfrm>
              <a:off x="4102200" y="2526300"/>
              <a:ext cx="35475" cy="18125"/>
            </a:xfrm>
            <a:custGeom>
              <a:avLst/>
              <a:gdLst/>
              <a:ahLst/>
              <a:cxnLst/>
              <a:rect l="l" t="t" r="r" b="b"/>
              <a:pathLst>
                <a:path w="1419" h="725" extrusionOk="0">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7" name="Google Shape;11347;p89"/>
          <p:cNvGrpSpPr/>
          <p:nvPr/>
        </p:nvGrpSpPr>
        <p:grpSpPr>
          <a:xfrm>
            <a:off x="5301691" y="3836276"/>
            <a:ext cx="349457" cy="348513"/>
            <a:chOff x="3962775" y="2683025"/>
            <a:chExt cx="296175" cy="295375"/>
          </a:xfrm>
        </p:grpSpPr>
        <p:sp>
          <p:nvSpPr>
            <p:cNvPr id="11348" name="Google Shape;11348;p89"/>
            <p:cNvSpPr/>
            <p:nvPr/>
          </p:nvSpPr>
          <p:spPr>
            <a:xfrm>
              <a:off x="3962775" y="2838200"/>
              <a:ext cx="296175" cy="140200"/>
            </a:xfrm>
            <a:custGeom>
              <a:avLst/>
              <a:gdLst/>
              <a:ahLst/>
              <a:cxnLst/>
              <a:rect l="l" t="t" r="r" b="b"/>
              <a:pathLst>
                <a:path w="11847" h="5608" extrusionOk="0">
                  <a:moveTo>
                    <a:pt x="3530" y="3466"/>
                  </a:moveTo>
                  <a:lnTo>
                    <a:pt x="3530" y="4883"/>
                  </a:lnTo>
                  <a:lnTo>
                    <a:pt x="757" y="4883"/>
                  </a:lnTo>
                  <a:lnTo>
                    <a:pt x="757" y="3466"/>
                  </a:lnTo>
                  <a:close/>
                  <a:moveTo>
                    <a:pt x="7688" y="725"/>
                  </a:moveTo>
                  <a:lnTo>
                    <a:pt x="7688" y="4883"/>
                  </a:lnTo>
                  <a:lnTo>
                    <a:pt x="4223" y="4883"/>
                  </a:lnTo>
                  <a:lnTo>
                    <a:pt x="4223" y="725"/>
                  </a:lnTo>
                  <a:close/>
                  <a:moveTo>
                    <a:pt x="11185" y="2111"/>
                  </a:moveTo>
                  <a:lnTo>
                    <a:pt x="11185" y="4883"/>
                  </a:lnTo>
                  <a:lnTo>
                    <a:pt x="8381" y="4883"/>
                  </a:lnTo>
                  <a:lnTo>
                    <a:pt x="8381" y="2111"/>
                  </a:lnTo>
                  <a:close/>
                  <a:moveTo>
                    <a:pt x="3845" y="0"/>
                  </a:moveTo>
                  <a:cubicBezTo>
                    <a:pt x="3656" y="0"/>
                    <a:pt x="3498" y="158"/>
                    <a:pt x="3498" y="378"/>
                  </a:cubicBezTo>
                  <a:lnTo>
                    <a:pt x="3498" y="2804"/>
                  </a:lnTo>
                  <a:lnTo>
                    <a:pt x="348" y="2804"/>
                  </a:lnTo>
                  <a:cubicBezTo>
                    <a:pt x="158" y="2804"/>
                    <a:pt x="1" y="2962"/>
                    <a:pt x="1" y="3151"/>
                  </a:cubicBezTo>
                  <a:lnTo>
                    <a:pt x="1" y="5261"/>
                  </a:lnTo>
                  <a:cubicBezTo>
                    <a:pt x="1" y="5450"/>
                    <a:pt x="158" y="5608"/>
                    <a:pt x="348" y="5608"/>
                  </a:cubicBezTo>
                  <a:lnTo>
                    <a:pt x="11500" y="5608"/>
                  </a:lnTo>
                  <a:cubicBezTo>
                    <a:pt x="11689" y="5608"/>
                    <a:pt x="11847" y="5450"/>
                    <a:pt x="11847" y="5261"/>
                  </a:cubicBezTo>
                  <a:lnTo>
                    <a:pt x="11847" y="1733"/>
                  </a:lnTo>
                  <a:cubicBezTo>
                    <a:pt x="11847" y="1544"/>
                    <a:pt x="11689" y="1386"/>
                    <a:pt x="11532" y="1386"/>
                  </a:cubicBezTo>
                  <a:lnTo>
                    <a:pt x="8381" y="1386"/>
                  </a:lnTo>
                  <a:lnTo>
                    <a:pt x="8381" y="378"/>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89"/>
            <p:cNvSpPr/>
            <p:nvPr/>
          </p:nvSpPr>
          <p:spPr>
            <a:xfrm>
              <a:off x="4051000" y="2683025"/>
              <a:ext cx="122100" cy="138650"/>
            </a:xfrm>
            <a:custGeom>
              <a:avLst/>
              <a:gdLst/>
              <a:ahLst/>
              <a:cxnLst/>
              <a:rect l="l" t="t" r="r" b="b"/>
              <a:pathLst>
                <a:path w="4884" h="5546" extrusionOk="0">
                  <a:moveTo>
                    <a:pt x="2426" y="662"/>
                  </a:moveTo>
                  <a:cubicBezTo>
                    <a:pt x="2804" y="662"/>
                    <a:pt x="3120" y="977"/>
                    <a:pt x="3120" y="1387"/>
                  </a:cubicBezTo>
                  <a:cubicBezTo>
                    <a:pt x="3120" y="1765"/>
                    <a:pt x="2804" y="2080"/>
                    <a:pt x="2426" y="2080"/>
                  </a:cubicBezTo>
                  <a:cubicBezTo>
                    <a:pt x="2017" y="2080"/>
                    <a:pt x="1702" y="1765"/>
                    <a:pt x="1702" y="1387"/>
                  </a:cubicBezTo>
                  <a:cubicBezTo>
                    <a:pt x="1702" y="977"/>
                    <a:pt x="2017" y="662"/>
                    <a:pt x="2426" y="662"/>
                  </a:cubicBezTo>
                  <a:close/>
                  <a:moveTo>
                    <a:pt x="2426" y="2742"/>
                  </a:moveTo>
                  <a:cubicBezTo>
                    <a:pt x="3340" y="2742"/>
                    <a:pt x="4128" y="3529"/>
                    <a:pt x="4128" y="4474"/>
                  </a:cubicBezTo>
                  <a:lnTo>
                    <a:pt x="4128" y="4852"/>
                  </a:lnTo>
                  <a:lnTo>
                    <a:pt x="694" y="4852"/>
                  </a:lnTo>
                  <a:lnTo>
                    <a:pt x="694" y="4474"/>
                  </a:lnTo>
                  <a:cubicBezTo>
                    <a:pt x="694" y="3498"/>
                    <a:pt x="1481" y="2742"/>
                    <a:pt x="2426" y="2742"/>
                  </a:cubicBezTo>
                  <a:close/>
                  <a:moveTo>
                    <a:pt x="2489" y="1"/>
                  </a:moveTo>
                  <a:cubicBezTo>
                    <a:pt x="1733" y="1"/>
                    <a:pt x="1103" y="631"/>
                    <a:pt x="1103" y="1387"/>
                  </a:cubicBezTo>
                  <a:cubicBezTo>
                    <a:pt x="1103" y="1733"/>
                    <a:pt x="1229" y="2049"/>
                    <a:pt x="1450" y="2269"/>
                  </a:cubicBezTo>
                  <a:cubicBezTo>
                    <a:pt x="568" y="2679"/>
                    <a:pt x="1" y="3498"/>
                    <a:pt x="1" y="4474"/>
                  </a:cubicBezTo>
                  <a:lnTo>
                    <a:pt x="1" y="5199"/>
                  </a:lnTo>
                  <a:cubicBezTo>
                    <a:pt x="1" y="5388"/>
                    <a:pt x="158" y="5546"/>
                    <a:pt x="379" y="5546"/>
                  </a:cubicBezTo>
                  <a:lnTo>
                    <a:pt x="4537" y="5546"/>
                  </a:lnTo>
                  <a:cubicBezTo>
                    <a:pt x="4726" y="5546"/>
                    <a:pt x="4884" y="5388"/>
                    <a:pt x="4884" y="5199"/>
                  </a:cubicBezTo>
                  <a:lnTo>
                    <a:pt x="4884" y="4474"/>
                  </a:lnTo>
                  <a:cubicBezTo>
                    <a:pt x="4884" y="3498"/>
                    <a:pt x="4348" y="2679"/>
                    <a:pt x="3529" y="2269"/>
                  </a:cubicBezTo>
                  <a:cubicBezTo>
                    <a:pt x="3750" y="2049"/>
                    <a:pt x="3876" y="1733"/>
                    <a:pt x="3876" y="1387"/>
                  </a:cubicBezTo>
                  <a:cubicBezTo>
                    <a:pt x="3876" y="631"/>
                    <a:pt x="324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89"/>
            <p:cNvSpPr/>
            <p:nvPr/>
          </p:nvSpPr>
          <p:spPr>
            <a:xfrm>
              <a:off x="4084875" y="2873200"/>
              <a:ext cx="52800" cy="69775"/>
            </a:xfrm>
            <a:custGeom>
              <a:avLst/>
              <a:gdLst/>
              <a:ahLst/>
              <a:cxnLst/>
              <a:rect l="l" t="t" r="r" b="b"/>
              <a:pathLst>
                <a:path w="2112" h="2791" extrusionOk="0">
                  <a:moveTo>
                    <a:pt x="1095" y="0"/>
                  </a:moveTo>
                  <a:cubicBezTo>
                    <a:pt x="1001" y="0"/>
                    <a:pt x="903" y="28"/>
                    <a:pt x="819" y="112"/>
                  </a:cubicBezTo>
                  <a:lnTo>
                    <a:pt x="126" y="805"/>
                  </a:lnTo>
                  <a:cubicBezTo>
                    <a:pt x="0" y="931"/>
                    <a:pt x="0" y="1184"/>
                    <a:pt x="126" y="1278"/>
                  </a:cubicBezTo>
                  <a:cubicBezTo>
                    <a:pt x="205" y="1341"/>
                    <a:pt x="292" y="1373"/>
                    <a:pt x="378" y="1373"/>
                  </a:cubicBezTo>
                  <a:cubicBezTo>
                    <a:pt x="465" y="1373"/>
                    <a:pt x="552" y="1341"/>
                    <a:pt x="630" y="1278"/>
                  </a:cubicBezTo>
                  <a:lnTo>
                    <a:pt x="756" y="1184"/>
                  </a:lnTo>
                  <a:lnTo>
                    <a:pt x="756" y="2066"/>
                  </a:lnTo>
                  <a:lnTo>
                    <a:pt x="378" y="2066"/>
                  </a:lnTo>
                  <a:cubicBezTo>
                    <a:pt x="189" y="2066"/>
                    <a:pt x="32" y="2223"/>
                    <a:pt x="32" y="2444"/>
                  </a:cubicBezTo>
                  <a:cubicBezTo>
                    <a:pt x="32" y="2633"/>
                    <a:pt x="189" y="2790"/>
                    <a:pt x="378" y="2790"/>
                  </a:cubicBezTo>
                  <a:lnTo>
                    <a:pt x="1765" y="2790"/>
                  </a:lnTo>
                  <a:cubicBezTo>
                    <a:pt x="1954" y="2790"/>
                    <a:pt x="2111" y="2633"/>
                    <a:pt x="2111" y="2444"/>
                  </a:cubicBezTo>
                  <a:cubicBezTo>
                    <a:pt x="2111" y="2223"/>
                    <a:pt x="1954" y="2066"/>
                    <a:pt x="1765" y="2066"/>
                  </a:cubicBezTo>
                  <a:lnTo>
                    <a:pt x="1418" y="2066"/>
                  </a:lnTo>
                  <a:lnTo>
                    <a:pt x="1418" y="333"/>
                  </a:lnTo>
                  <a:cubicBezTo>
                    <a:pt x="1418" y="175"/>
                    <a:pt x="1323" y="81"/>
                    <a:pt x="1229" y="18"/>
                  </a:cubicBezTo>
                  <a:cubicBezTo>
                    <a:pt x="1187" y="7"/>
                    <a:pt x="1141"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51" name="Google Shape;11351;p89"/>
          <p:cNvSpPr/>
          <p:nvPr/>
        </p:nvSpPr>
        <p:spPr>
          <a:xfrm>
            <a:off x="7513275" y="2897941"/>
            <a:ext cx="354117" cy="348513"/>
          </a:xfrm>
          <a:custGeom>
            <a:avLst/>
            <a:gdLst/>
            <a:ahLst/>
            <a:cxnLst/>
            <a:rect l="l" t="t" r="r" b="b"/>
            <a:pathLst>
              <a:path w="12005" h="11815" extrusionOk="0">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52" name="Google Shape;11352;p89"/>
          <p:cNvGrpSpPr/>
          <p:nvPr/>
        </p:nvGrpSpPr>
        <p:grpSpPr>
          <a:xfrm>
            <a:off x="7516228" y="3386968"/>
            <a:ext cx="348513" cy="348513"/>
            <a:chOff x="5775900" y="2308125"/>
            <a:chExt cx="295375" cy="295375"/>
          </a:xfrm>
        </p:grpSpPr>
        <p:sp>
          <p:nvSpPr>
            <p:cNvPr id="11353" name="Google Shape;11353;p89"/>
            <p:cNvSpPr/>
            <p:nvPr/>
          </p:nvSpPr>
          <p:spPr>
            <a:xfrm>
              <a:off x="5984625" y="2482975"/>
              <a:ext cx="18125" cy="18150"/>
            </a:xfrm>
            <a:custGeom>
              <a:avLst/>
              <a:gdLst/>
              <a:ahLst/>
              <a:cxnLst/>
              <a:rect l="l" t="t" r="r" b="b"/>
              <a:pathLst>
                <a:path w="725" h="726" extrusionOk="0">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89"/>
            <p:cNvSpPr/>
            <p:nvPr/>
          </p:nvSpPr>
          <p:spPr>
            <a:xfrm>
              <a:off x="5775900" y="2308125"/>
              <a:ext cx="295375" cy="295375"/>
            </a:xfrm>
            <a:custGeom>
              <a:avLst/>
              <a:gdLst/>
              <a:ahLst/>
              <a:cxnLst/>
              <a:rect l="l" t="t" r="r" b="b"/>
              <a:pathLst>
                <a:path w="11815" h="11815" extrusionOk="0">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89"/>
            <p:cNvSpPr/>
            <p:nvPr/>
          </p:nvSpPr>
          <p:spPr>
            <a:xfrm>
              <a:off x="5984625" y="2508975"/>
              <a:ext cx="18125" cy="61450"/>
            </a:xfrm>
            <a:custGeom>
              <a:avLst/>
              <a:gdLst/>
              <a:ahLst/>
              <a:cxnLst/>
              <a:rect l="l" t="t" r="r" b="b"/>
              <a:pathLst>
                <a:path w="725" h="2458" extrusionOk="0">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89"/>
            <p:cNvSpPr/>
            <p:nvPr/>
          </p:nvSpPr>
          <p:spPr>
            <a:xfrm>
              <a:off x="5845200" y="2395550"/>
              <a:ext cx="122900" cy="17350"/>
            </a:xfrm>
            <a:custGeom>
              <a:avLst/>
              <a:gdLst/>
              <a:ahLst/>
              <a:cxnLst/>
              <a:rect l="l" t="t" r="r" b="b"/>
              <a:pathLst>
                <a:path w="4916" h="694" extrusionOk="0">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89"/>
            <p:cNvSpPr/>
            <p:nvPr/>
          </p:nvSpPr>
          <p:spPr>
            <a:xfrm>
              <a:off x="5845200" y="2431000"/>
              <a:ext cx="122900" cy="17350"/>
            </a:xfrm>
            <a:custGeom>
              <a:avLst/>
              <a:gdLst/>
              <a:ahLst/>
              <a:cxnLst/>
              <a:rect l="l" t="t" r="r" b="b"/>
              <a:pathLst>
                <a:path w="4916" h="694" extrusionOk="0">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8" name="Google Shape;11358;p89"/>
          <p:cNvGrpSpPr/>
          <p:nvPr/>
        </p:nvGrpSpPr>
        <p:grpSpPr>
          <a:xfrm>
            <a:off x="7537142" y="3835804"/>
            <a:ext cx="306686" cy="349457"/>
            <a:chOff x="5794025" y="2673575"/>
            <a:chExt cx="259925" cy="296175"/>
          </a:xfrm>
        </p:grpSpPr>
        <p:sp>
          <p:nvSpPr>
            <p:cNvPr id="11359" name="Google Shape;11359;p89"/>
            <p:cNvSpPr/>
            <p:nvPr/>
          </p:nvSpPr>
          <p:spPr>
            <a:xfrm>
              <a:off x="5794025" y="2673575"/>
              <a:ext cx="259925" cy="296175"/>
            </a:xfrm>
            <a:custGeom>
              <a:avLst/>
              <a:gdLst/>
              <a:ahLst/>
              <a:cxnLst/>
              <a:rect l="l" t="t" r="r" b="b"/>
              <a:pathLst>
                <a:path w="10397" h="11847" extrusionOk="0">
                  <a:moveTo>
                    <a:pt x="5860" y="694"/>
                  </a:moveTo>
                  <a:cubicBezTo>
                    <a:pt x="7089" y="694"/>
                    <a:pt x="8097" y="1639"/>
                    <a:pt x="8254" y="2805"/>
                  </a:cubicBezTo>
                  <a:cubicBezTo>
                    <a:pt x="8160" y="2773"/>
                    <a:pt x="8065" y="2773"/>
                    <a:pt x="7939" y="2773"/>
                  </a:cubicBezTo>
                  <a:lnTo>
                    <a:pt x="7561" y="2773"/>
                  </a:lnTo>
                  <a:cubicBezTo>
                    <a:pt x="7404" y="1985"/>
                    <a:pt x="6679" y="1387"/>
                    <a:pt x="5860" y="1387"/>
                  </a:cubicBezTo>
                  <a:lnTo>
                    <a:pt x="4474" y="1387"/>
                  </a:lnTo>
                  <a:cubicBezTo>
                    <a:pt x="3655" y="1387"/>
                    <a:pt x="2930" y="1985"/>
                    <a:pt x="2804" y="2773"/>
                  </a:cubicBezTo>
                  <a:lnTo>
                    <a:pt x="2394" y="2773"/>
                  </a:lnTo>
                  <a:cubicBezTo>
                    <a:pt x="2268" y="2773"/>
                    <a:pt x="2142" y="2773"/>
                    <a:pt x="2079" y="2805"/>
                  </a:cubicBezTo>
                  <a:cubicBezTo>
                    <a:pt x="2237" y="1639"/>
                    <a:pt x="3277" y="694"/>
                    <a:pt x="4474" y="694"/>
                  </a:cubicBezTo>
                  <a:close/>
                  <a:moveTo>
                    <a:pt x="6206" y="2143"/>
                  </a:moveTo>
                  <a:cubicBezTo>
                    <a:pt x="6616" y="2300"/>
                    <a:pt x="6931" y="2647"/>
                    <a:pt x="6931" y="3120"/>
                  </a:cubicBezTo>
                  <a:lnTo>
                    <a:pt x="6931" y="3403"/>
                  </a:lnTo>
                  <a:cubicBezTo>
                    <a:pt x="6522" y="3246"/>
                    <a:pt x="6206" y="2899"/>
                    <a:pt x="6206" y="2427"/>
                  </a:cubicBezTo>
                  <a:lnTo>
                    <a:pt x="6206" y="2143"/>
                  </a:lnTo>
                  <a:close/>
                  <a:moveTo>
                    <a:pt x="5513" y="2080"/>
                  </a:moveTo>
                  <a:lnTo>
                    <a:pt x="5513" y="2427"/>
                  </a:lnTo>
                  <a:cubicBezTo>
                    <a:pt x="5513" y="3025"/>
                    <a:pt x="5041" y="3435"/>
                    <a:pt x="4474" y="3435"/>
                  </a:cubicBezTo>
                  <a:lnTo>
                    <a:pt x="3466" y="3435"/>
                  </a:lnTo>
                  <a:lnTo>
                    <a:pt x="3466" y="3088"/>
                  </a:lnTo>
                  <a:cubicBezTo>
                    <a:pt x="3466" y="2490"/>
                    <a:pt x="3938" y="2080"/>
                    <a:pt x="4474" y="2080"/>
                  </a:cubicBezTo>
                  <a:close/>
                  <a:moveTo>
                    <a:pt x="2741" y="3435"/>
                  </a:moveTo>
                  <a:lnTo>
                    <a:pt x="2741" y="5451"/>
                  </a:lnTo>
                  <a:cubicBezTo>
                    <a:pt x="2363" y="5293"/>
                    <a:pt x="2048" y="4947"/>
                    <a:pt x="2048" y="4474"/>
                  </a:cubicBezTo>
                  <a:lnTo>
                    <a:pt x="2048" y="3813"/>
                  </a:lnTo>
                  <a:cubicBezTo>
                    <a:pt x="2048" y="3592"/>
                    <a:pt x="2205" y="3435"/>
                    <a:pt x="2394" y="3435"/>
                  </a:cubicBezTo>
                  <a:close/>
                  <a:moveTo>
                    <a:pt x="7939" y="3498"/>
                  </a:moveTo>
                  <a:cubicBezTo>
                    <a:pt x="8160" y="3498"/>
                    <a:pt x="8317" y="3655"/>
                    <a:pt x="8317" y="3844"/>
                  </a:cubicBezTo>
                  <a:lnTo>
                    <a:pt x="8317" y="4506"/>
                  </a:lnTo>
                  <a:cubicBezTo>
                    <a:pt x="8317" y="4947"/>
                    <a:pt x="8034" y="5325"/>
                    <a:pt x="7593" y="5482"/>
                  </a:cubicBezTo>
                  <a:lnTo>
                    <a:pt x="7593" y="3498"/>
                  </a:lnTo>
                  <a:close/>
                  <a:moveTo>
                    <a:pt x="5891" y="3435"/>
                  </a:moveTo>
                  <a:cubicBezTo>
                    <a:pt x="6143" y="3750"/>
                    <a:pt x="6522" y="4033"/>
                    <a:pt x="6931" y="4128"/>
                  </a:cubicBezTo>
                  <a:lnTo>
                    <a:pt x="6931" y="5892"/>
                  </a:lnTo>
                  <a:cubicBezTo>
                    <a:pt x="6931" y="6491"/>
                    <a:pt x="6459" y="6900"/>
                    <a:pt x="5891" y="6900"/>
                  </a:cubicBezTo>
                  <a:lnTo>
                    <a:pt x="4505" y="6900"/>
                  </a:lnTo>
                  <a:cubicBezTo>
                    <a:pt x="3938" y="6900"/>
                    <a:pt x="3497" y="6428"/>
                    <a:pt x="3497" y="5892"/>
                  </a:cubicBezTo>
                  <a:lnTo>
                    <a:pt x="3497" y="4159"/>
                  </a:lnTo>
                  <a:lnTo>
                    <a:pt x="4505" y="4159"/>
                  </a:lnTo>
                  <a:cubicBezTo>
                    <a:pt x="5072" y="4159"/>
                    <a:pt x="5576" y="3876"/>
                    <a:pt x="5891" y="3435"/>
                  </a:cubicBezTo>
                  <a:close/>
                  <a:moveTo>
                    <a:pt x="6238" y="7593"/>
                  </a:moveTo>
                  <a:cubicBezTo>
                    <a:pt x="6333" y="7782"/>
                    <a:pt x="6459" y="7971"/>
                    <a:pt x="6616" y="8097"/>
                  </a:cubicBezTo>
                  <a:lnTo>
                    <a:pt x="5198" y="9547"/>
                  </a:lnTo>
                  <a:lnTo>
                    <a:pt x="3718" y="8097"/>
                  </a:lnTo>
                  <a:cubicBezTo>
                    <a:pt x="3875" y="7971"/>
                    <a:pt x="4033" y="7782"/>
                    <a:pt x="4096" y="7593"/>
                  </a:cubicBezTo>
                  <a:cubicBezTo>
                    <a:pt x="4190" y="7625"/>
                    <a:pt x="4379" y="7625"/>
                    <a:pt x="4474" y="7625"/>
                  </a:cubicBezTo>
                  <a:lnTo>
                    <a:pt x="5860" y="7625"/>
                  </a:lnTo>
                  <a:cubicBezTo>
                    <a:pt x="5986" y="7625"/>
                    <a:pt x="6143" y="7625"/>
                    <a:pt x="6238" y="7593"/>
                  </a:cubicBezTo>
                  <a:close/>
                  <a:moveTo>
                    <a:pt x="2961" y="8318"/>
                  </a:moveTo>
                  <a:lnTo>
                    <a:pt x="4852" y="10177"/>
                  </a:lnTo>
                  <a:lnTo>
                    <a:pt x="4852" y="11122"/>
                  </a:lnTo>
                  <a:lnTo>
                    <a:pt x="662" y="11122"/>
                  </a:lnTo>
                  <a:lnTo>
                    <a:pt x="662" y="9358"/>
                  </a:lnTo>
                  <a:cubicBezTo>
                    <a:pt x="662" y="8759"/>
                    <a:pt x="1134" y="8318"/>
                    <a:pt x="1701" y="8318"/>
                  </a:cubicBezTo>
                  <a:close/>
                  <a:moveTo>
                    <a:pt x="8664" y="8318"/>
                  </a:moveTo>
                  <a:cubicBezTo>
                    <a:pt x="9262" y="8318"/>
                    <a:pt x="9672" y="8790"/>
                    <a:pt x="9672" y="9358"/>
                  </a:cubicBezTo>
                  <a:lnTo>
                    <a:pt x="9672" y="11122"/>
                  </a:lnTo>
                  <a:lnTo>
                    <a:pt x="5513" y="11122"/>
                  </a:lnTo>
                  <a:lnTo>
                    <a:pt x="5513" y="10177"/>
                  </a:lnTo>
                  <a:lnTo>
                    <a:pt x="7404" y="8318"/>
                  </a:lnTo>
                  <a:close/>
                  <a:moveTo>
                    <a:pt x="4537" y="1"/>
                  </a:moveTo>
                  <a:cubicBezTo>
                    <a:pt x="2804" y="1"/>
                    <a:pt x="1418" y="1418"/>
                    <a:pt x="1418" y="3120"/>
                  </a:cubicBezTo>
                  <a:lnTo>
                    <a:pt x="1418" y="4506"/>
                  </a:lnTo>
                  <a:cubicBezTo>
                    <a:pt x="1418" y="5356"/>
                    <a:pt x="2048" y="6050"/>
                    <a:pt x="2835" y="6207"/>
                  </a:cubicBezTo>
                  <a:cubicBezTo>
                    <a:pt x="2898" y="6648"/>
                    <a:pt x="3151" y="7026"/>
                    <a:pt x="3497" y="7278"/>
                  </a:cubicBezTo>
                  <a:cubicBezTo>
                    <a:pt x="3466" y="7467"/>
                    <a:pt x="3308" y="7625"/>
                    <a:pt x="3119" y="7625"/>
                  </a:cubicBezTo>
                  <a:lnTo>
                    <a:pt x="1733" y="7625"/>
                  </a:lnTo>
                  <a:cubicBezTo>
                    <a:pt x="788" y="7625"/>
                    <a:pt x="0" y="8412"/>
                    <a:pt x="0" y="9358"/>
                  </a:cubicBezTo>
                  <a:lnTo>
                    <a:pt x="0" y="11468"/>
                  </a:lnTo>
                  <a:cubicBezTo>
                    <a:pt x="0" y="11689"/>
                    <a:pt x="158" y="11846"/>
                    <a:pt x="347" y="11846"/>
                  </a:cubicBezTo>
                  <a:lnTo>
                    <a:pt x="10050" y="11846"/>
                  </a:lnTo>
                  <a:cubicBezTo>
                    <a:pt x="10239" y="11846"/>
                    <a:pt x="10397" y="11689"/>
                    <a:pt x="10397" y="11468"/>
                  </a:cubicBezTo>
                  <a:lnTo>
                    <a:pt x="10397" y="9358"/>
                  </a:lnTo>
                  <a:cubicBezTo>
                    <a:pt x="10397" y="8412"/>
                    <a:pt x="9609" y="7625"/>
                    <a:pt x="8664" y="7625"/>
                  </a:cubicBezTo>
                  <a:lnTo>
                    <a:pt x="7278" y="7625"/>
                  </a:lnTo>
                  <a:cubicBezTo>
                    <a:pt x="7089" y="7625"/>
                    <a:pt x="6931" y="7467"/>
                    <a:pt x="6931" y="7278"/>
                  </a:cubicBezTo>
                  <a:cubicBezTo>
                    <a:pt x="7278" y="7026"/>
                    <a:pt x="7530" y="6648"/>
                    <a:pt x="7593" y="6207"/>
                  </a:cubicBezTo>
                  <a:cubicBezTo>
                    <a:pt x="8380" y="6050"/>
                    <a:pt x="9010" y="5325"/>
                    <a:pt x="9010" y="4506"/>
                  </a:cubicBezTo>
                  <a:lnTo>
                    <a:pt x="9010" y="3120"/>
                  </a:lnTo>
                  <a:cubicBezTo>
                    <a:pt x="9010" y="1387"/>
                    <a:pt x="7593"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89"/>
            <p:cNvSpPr/>
            <p:nvPr/>
          </p:nvSpPr>
          <p:spPr>
            <a:xfrm>
              <a:off x="5967300" y="29153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40" y="694"/>
                  </a:lnTo>
                  <a:cubicBezTo>
                    <a:pt x="1260" y="694"/>
                    <a:pt x="1418" y="536"/>
                    <a:pt x="1418" y="347"/>
                  </a:cubicBez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61" name="Google Shape;11361;p89"/>
          <p:cNvSpPr/>
          <p:nvPr/>
        </p:nvSpPr>
        <p:spPr>
          <a:xfrm>
            <a:off x="6637977" y="4306818"/>
            <a:ext cx="349457" cy="348513"/>
          </a:xfrm>
          <a:custGeom>
            <a:avLst/>
            <a:gdLst/>
            <a:ahLst/>
            <a:cxnLst/>
            <a:rect l="l" t="t" r="r" b="b"/>
            <a:pathLst>
              <a:path w="11847" h="11815" extrusionOk="0">
                <a:moveTo>
                  <a:pt x="5892" y="693"/>
                </a:moveTo>
                <a:cubicBezTo>
                  <a:pt x="6491" y="693"/>
                  <a:pt x="6932" y="1134"/>
                  <a:pt x="6932" y="1701"/>
                </a:cubicBezTo>
                <a:cubicBezTo>
                  <a:pt x="6932" y="2269"/>
                  <a:pt x="6459" y="2710"/>
                  <a:pt x="5892" y="2710"/>
                </a:cubicBezTo>
                <a:cubicBezTo>
                  <a:pt x="5325" y="2710"/>
                  <a:pt x="4884" y="2269"/>
                  <a:pt x="4884" y="1701"/>
                </a:cubicBezTo>
                <a:cubicBezTo>
                  <a:pt x="4884" y="1134"/>
                  <a:pt x="5325" y="693"/>
                  <a:pt x="5892" y="693"/>
                </a:cubicBezTo>
                <a:close/>
                <a:moveTo>
                  <a:pt x="5892" y="3466"/>
                </a:moveTo>
                <a:cubicBezTo>
                  <a:pt x="6176" y="3466"/>
                  <a:pt x="6428" y="3497"/>
                  <a:pt x="6680" y="3592"/>
                </a:cubicBezTo>
                <a:lnTo>
                  <a:pt x="5892" y="4631"/>
                </a:lnTo>
                <a:lnTo>
                  <a:pt x="5104" y="3592"/>
                </a:lnTo>
                <a:cubicBezTo>
                  <a:pt x="5357" y="3529"/>
                  <a:pt x="5609" y="3466"/>
                  <a:pt x="5892" y="3466"/>
                </a:cubicBezTo>
                <a:close/>
                <a:moveTo>
                  <a:pt x="4222" y="2048"/>
                </a:moveTo>
                <a:cubicBezTo>
                  <a:pt x="4285" y="2426"/>
                  <a:pt x="4474" y="2710"/>
                  <a:pt x="4726" y="2962"/>
                </a:cubicBezTo>
                <a:cubicBezTo>
                  <a:pt x="4632" y="2993"/>
                  <a:pt x="4537" y="3056"/>
                  <a:pt x="4443" y="3088"/>
                </a:cubicBezTo>
                <a:cubicBezTo>
                  <a:pt x="4443" y="3088"/>
                  <a:pt x="4411" y="3088"/>
                  <a:pt x="4411" y="3119"/>
                </a:cubicBezTo>
                <a:cubicBezTo>
                  <a:pt x="3403" y="3623"/>
                  <a:pt x="2773" y="4694"/>
                  <a:pt x="2773" y="5829"/>
                </a:cubicBezTo>
                <a:lnTo>
                  <a:pt x="2773" y="6207"/>
                </a:lnTo>
                <a:lnTo>
                  <a:pt x="2143" y="6207"/>
                </a:lnTo>
                <a:lnTo>
                  <a:pt x="2647" y="2300"/>
                </a:lnTo>
                <a:cubicBezTo>
                  <a:pt x="2679" y="2174"/>
                  <a:pt x="2836" y="2048"/>
                  <a:pt x="2962" y="2048"/>
                </a:cubicBezTo>
                <a:close/>
                <a:moveTo>
                  <a:pt x="4474" y="3907"/>
                </a:moveTo>
                <a:lnTo>
                  <a:pt x="5546" y="5325"/>
                </a:lnTo>
                <a:lnTo>
                  <a:pt x="5546" y="6238"/>
                </a:lnTo>
                <a:lnTo>
                  <a:pt x="3466" y="6238"/>
                </a:lnTo>
                <a:lnTo>
                  <a:pt x="3466" y="5892"/>
                </a:lnTo>
                <a:cubicBezTo>
                  <a:pt x="3466" y="5041"/>
                  <a:pt x="3844" y="4348"/>
                  <a:pt x="4474" y="3907"/>
                </a:cubicBezTo>
                <a:close/>
                <a:moveTo>
                  <a:pt x="7278" y="3907"/>
                </a:moveTo>
                <a:cubicBezTo>
                  <a:pt x="7908" y="4348"/>
                  <a:pt x="8318" y="5104"/>
                  <a:pt x="8318" y="5892"/>
                </a:cubicBezTo>
                <a:lnTo>
                  <a:pt x="8318" y="6238"/>
                </a:lnTo>
                <a:lnTo>
                  <a:pt x="6207" y="6238"/>
                </a:lnTo>
                <a:lnTo>
                  <a:pt x="6207" y="5325"/>
                </a:lnTo>
                <a:lnTo>
                  <a:pt x="7278" y="3907"/>
                </a:lnTo>
                <a:close/>
                <a:moveTo>
                  <a:pt x="8854" y="2048"/>
                </a:moveTo>
                <a:cubicBezTo>
                  <a:pt x="9011" y="2048"/>
                  <a:pt x="9137" y="2143"/>
                  <a:pt x="9169" y="2300"/>
                </a:cubicBezTo>
                <a:lnTo>
                  <a:pt x="9673" y="6238"/>
                </a:lnTo>
                <a:lnTo>
                  <a:pt x="9043" y="6238"/>
                </a:lnTo>
                <a:lnTo>
                  <a:pt x="9043" y="5860"/>
                </a:lnTo>
                <a:cubicBezTo>
                  <a:pt x="9043" y="4694"/>
                  <a:pt x="8381" y="3655"/>
                  <a:pt x="7436" y="3151"/>
                </a:cubicBezTo>
                <a:cubicBezTo>
                  <a:pt x="7436" y="3151"/>
                  <a:pt x="7404" y="3151"/>
                  <a:pt x="7404" y="3119"/>
                </a:cubicBezTo>
                <a:cubicBezTo>
                  <a:pt x="7310" y="3088"/>
                  <a:pt x="7184" y="3056"/>
                  <a:pt x="7121" y="2993"/>
                </a:cubicBezTo>
                <a:cubicBezTo>
                  <a:pt x="7310" y="2773"/>
                  <a:pt x="7530" y="2458"/>
                  <a:pt x="7593" y="2048"/>
                </a:cubicBezTo>
                <a:close/>
                <a:moveTo>
                  <a:pt x="10744" y="6900"/>
                </a:moveTo>
                <a:cubicBezTo>
                  <a:pt x="10933" y="6900"/>
                  <a:pt x="11090" y="7057"/>
                  <a:pt x="11090" y="7246"/>
                </a:cubicBezTo>
                <a:cubicBezTo>
                  <a:pt x="11090" y="7435"/>
                  <a:pt x="10933" y="7624"/>
                  <a:pt x="10744" y="7624"/>
                </a:cubicBezTo>
                <a:lnTo>
                  <a:pt x="1009" y="7624"/>
                </a:lnTo>
                <a:cubicBezTo>
                  <a:pt x="820" y="7624"/>
                  <a:pt x="662" y="7435"/>
                  <a:pt x="662" y="7246"/>
                </a:cubicBezTo>
                <a:cubicBezTo>
                  <a:pt x="662" y="7057"/>
                  <a:pt x="820" y="6900"/>
                  <a:pt x="1009" y="6900"/>
                </a:cubicBezTo>
                <a:close/>
                <a:moveTo>
                  <a:pt x="10397" y="8317"/>
                </a:moveTo>
                <a:lnTo>
                  <a:pt x="10397" y="11121"/>
                </a:lnTo>
                <a:lnTo>
                  <a:pt x="1387" y="11121"/>
                </a:lnTo>
                <a:lnTo>
                  <a:pt x="1387" y="8317"/>
                </a:lnTo>
                <a:close/>
                <a:moveTo>
                  <a:pt x="5892" y="0"/>
                </a:moveTo>
                <a:cubicBezTo>
                  <a:pt x="5073" y="0"/>
                  <a:pt x="4380" y="599"/>
                  <a:pt x="4222" y="1386"/>
                </a:cubicBezTo>
                <a:lnTo>
                  <a:pt x="2962" y="1386"/>
                </a:lnTo>
                <a:cubicBezTo>
                  <a:pt x="2458" y="1386"/>
                  <a:pt x="2080" y="1701"/>
                  <a:pt x="1954" y="2143"/>
                </a:cubicBezTo>
                <a:lnTo>
                  <a:pt x="1954" y="2174"/>
                </a:lnTo>
                <a:lnTo>
                  <a:pt x="1450" y="6238"/>
                </a:lnTo>
                <a:lnTo>
                  <a:pt x="1072" y="6238"/>
                </a:lnTo>
                <a:cubicBezTo>
                  <a:pt x="473" y="6238"/>
                  <a:pt x="1" y="6711"/>
                  <a:pt x="1" y="7246"/>
                </a:cubicBezTo>
                <a:cubicBezTo>
                  <a:pt x="1" y="7719"/>
                  <a:pt x="316" y="8065"/>
                  <a:pt x="694" y="8254"/>
                </a:cubicBezTo>
                <a:lnTo>
                  <a:pt x="694" y="11468"/>
                </a:lnTo>
                <a:cubicBezTo>
                  <a:pt x="694" y="11657"/>
                  <a:pt x="851" y="11815"/>
                  <a:pt x="1040" y="11815"/>
                </a:cubicBezTo>
                <a:lnTo>
                  <a:pt x="10775" y="11815"/>
                </a:lnTo>
                <a:cubicBezTo>
                  <a:pt x="10996" y="11815"/>
                  <a:pt x="11153" y="11657"/>
                  <a:pt x="11153" y="11468"/>
                </a:cubicBezTo>
                <a:lnTo>
                  <a:pt x="11153" y="8254"/>
                </a:lnTo>
                <a:cubicBezTo>
                  <a:pt x="11531" y="8065"/>
                  <a:pt x="11847" y="7719"/>
                  <a:pt x="11847" y="7246"/>
                </a:cubicBezTo>
                <a:cubicBezTo>
                  <a:pt x="11815" y="6711"/>
                  <a:pt x="11342" y="6238"/>
                  <a:pt x="10744" y="6238"/>
                </a:cubicBezTo>
                <a:lnTo>
                  <a:pt x="10366" y="6238"/>
                </a:lnTo>
                <a:lnTo>
                  <a:pt x="9830" y="2174"/>
                </a:lnTo>
                <a:lnTo>
                  <a:pt x="9830" y="2143"/>
                </a:lnTo>
                <a:cubicBezTo>
                  <a:pt x="9736" y="1701"/>
                  <a:pt x="9295" y="1386"/>
                  <a:pt x="8854" y="1386"/>
                </a:cubicBezTo>
                <a:lnTo>
                  <a:pt x="7593" y="1386"/>
                </a:lnTo>
                <a:cubicBezTo>
                  <a:pt x="7436" y="599"/>
                  <a:pt x="6711"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365"/>
        <p:cNvGrpSpPr/>
        <p:nvPr/>
      </p:nvGrpSpPr>
      <p:grpSpPr>
        <a:xfrm>
          <a:off x="0" y="0"/>
          <a:ext cx="0" cy="0"/>
          <a:chOff x="0" y="0"/>
          <a:chExt cx="0" cy="0"/>
        </a:xfrm>
      </p:grpSpPr>
      <p:sp>
        <p:nvSpPr>
          <p:cNvPr id="11366" name="Google Shape;11366;p90"/>
          <p:cNvSpPr txBox="1">
            <a:spLocks noGrp="1"/>
          </p:cNvSpPr>
          <p:nvPr>
            <p:ph type="title" idx="4294967295"/>
          </p:nvPr>
        </p:nvSpPr>
        <p:spPr>
          <a:xfrm>
            <a:off x="849675" y="9342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367" name="Google Shape;11367;p90"/>
          <p:cNvSpPr txBox="1">
            <a:spLocks noGrp="1"/>
          </p:cNvSpPr>
          <p:nvPr>
            <p:ph type="title" idx="4294967295"/>
          </p:nvPr>
        </p:nvSpPr>
        <p:spPr>
          <a:xfrm>
            <a:off x="4858400" y="9342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1368" name="Google Shape;11368;p90"/>
          <p:cNvGrpSpPr/>
          <p:nvPr/>
        </p:nvGrpSpPr>
        <p:grpSpPr>
          <a:xfrm>
            <a:off x="882957" y="1534450"/>
            <a:ext cx="292442" cy="355741"/>
            <a:chOff x="-35830350" y="1912725"/>
            <a:chExt cx="241050" cy="293225"/>
          </a:xfrm>
        </p:grpSpPr>
        <p:sp>
          <p:nvSpPr>
            <p:cNvPr id="11369" name="Google Shape;11369;p90"/>
            <p:cNvSpPr/>
            <p:nvPr/>
          </p:nvSpPr>
          <p:spPr>
            <a:xfrm>
              <a:off x="-35830350" y="1912725"/>
              <a:ext cx="241050" cy="293225"/>
            </a:xfrm>
            <a:custGeom>
              <a:avLst/>
              <a:gdLst/>
              <a:ahLst/>
              <a:cxnLst/>
              <a:rect l="l" t="t" r="r" b="b"/>
              <a:pathLst>
                <a:path w="9642" h="11729" extrusionOk="0">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90"/>
            <p:cNvSpPr/>
            <p:nvPr/>
          </p:nvSpPr>
          <p:spPr>
            <a:xfrm>
              <a:off x="-35742925" y="1965500"/>
              <a:ext cx="120550" cy="119750"/>
            </a:xfrm>
            <a:custGeom>
              <a:avLst/>
              <a:gdLst/>
              <a:ahLst/>
              <a:cxnLst/>
              <a:rect l="l" t="t" r="r" b="b"/>
              <a:pathLst>
                <a:path w="4822" h="4790" extrusionOk="0">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1" name="Google Shape;11371;p90"/>
          <p:cNvGrpSpPr/>
          <p:nvPr/>
        </p:nvGrpSpPr>
        <p:grpSpPr>
          <a:xfrm>
            <a:off x="851444" y="1994048"/>
            <a:ext cx="355468" cy="353587"/>
            <a:chOff x="-35854750" y="2272675"/>
            <a:chExt cx="293000" cy="291450"/>
          </a:xfrm>
        </p:grpSpPr>
        <p:sp>
          <p:nvSpPr>
            <p:cNvPr id="11372" name="Google Shape;11372;p90"/>
            <p:cNvSpPr/>
            <p:nvPr/>
          </p:nvSpPr>
          <p:spPr>
            <a:xfrm>
              <a:off x="-35854750" y="2272675"/>
              <a:ext cx="293000" cy="291450"/>
            </a:xfrm>
            <a:custGeom>
              <a:avLst/>
              <a:gdLst/>
              <a:ahLst/>
              <a:cxnLst/>
              <a:rect l="l" t="t" r="r" b="b"/>
              <a:pathLst>
                <a:path w="11720" h="11658" extrusionOk="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90"/>
            <p:cNvSpPr/>
            <p:nvPr/>
          </p:nvSpPr>
          <p:spPr>
            <a:xfrm>
              <a:off x="-35733475" y="2340425"/>
              <a:ext cx="51225" cy="68550"/>
            </a:xfrm>
            <a:custGeom>
              <a:avLst/>
              <a:gdLst/>
              <a:ahLst/>
              <a:cxnLst/>
              <a:rect l="l" t="t" r="r" b="b"/>
              <a:pathLst>
                <a:path w="2049" h="2742" extrusionOk="0">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90"/>
            <p:cNvSpPr/>
            <p:nvPr/>
          </p:nvSpPr>
          <p:spPr>
            <a:xfrm>
              <a:off x="-35716925" y="24184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5" name="Google Shape;11375;p90"/>
          <p:cNvGrpSpPr/>
          <p:nvPr/>
        </p:nvGrpSpPr>
        <p:grpSpPr>
          <a:xfrm>
            <a:off x="850958" y="2448634"/>
            <a:ext cx="356438" cy="354558"/>
            <a:chOff x="-35853975" y="2631825"/>
            <a:chExt cx="293800" cy="292250"/>
          </a:xfrm>
        </p:grpSpPr>
        <p:sp>
          <p:nvSpPr>
            <p:cNvPr id="11376" name="Google Shape;11376;p90"/>
            <p:cNvSpPr/>
            <p:nvPr/>
          </p:nvSpPr>
          <p:spPr>
            <a:xfrm>
              <a:off x="-35813025" y="2701825"/>
              <a:ext cx="201675" cy="171925"/>
            </a:xfrm>
            <a:custGeom>
              <a:avLst/>
              <a:gdLst/>
              <a:ahLst/>
              <a:cxnLst/>
              <a:rect l="l" t="t" r="r" b="b"/>
              <a:pathLst>
                <a:path w="8067" h="6877" extrusionOk="0">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90"/>
            <p:cNvSpPr/>
            <p:nvPr/>
          </p:nvSpPr>
          <p:spPr>
            <a:xfrm>
              <a:off x="-35853975" y="2631825"/>
              <a:ext cx="293800" cy="292250"/>
            </a:xfrm>
            <a:custGeom>
              <a:avLst/>
              <a:gdLst/>
              <a:ahLst/>
              <a:cxnLst/>
              <a:rect l="l" t="t" r="r" b="b"/>
              <a:pathLst>
                <a:path w="11752" h="11690" extrusionOk="0">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90"/>
            <p:cNvSpPr/>
            <p:nvPr/>
          </p:nvSpPr>
          <p:spPr>
            <a:xfrm>
              <a:off x="-35715350" y="2735025"/>
              <a:ext cx="49650" cy="40675"/>
            </a:xfrm>
            <a:custGeom>
              <a:avLst/>
              <a:gdLst/>
              <a:ahLst/>
              <a:cxnLst/>
              <a:rect l="l" t="t" r="r" b="b"/>
              <a:pathLst>
                <a:path w="1986" h="1627" extrusionOk="0">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90"/>
            <p:cNvSpPr/>
            <p:nvPr/>
          </p:nvSpPr>
          <p:spPr>
            <a:xfrm>
              <a:off x="-35705900" y="2667275"/>
              <a:ext cx="107925" cy="101750"/>
            </a:xfrm>
            <a:custGeom>
              <a:avLst/>
              <a:gdLst/>
              <a:ahLst/>
              <a:cxnLst/>
              <a:rect l="l" t="t" r="r" b="b"/>
              <a:pathLst>
                <a:path w="4317" h="4070" extrusionOk="0">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90"/>
            <p:cNvSpPr/>
            <p:nvPr/>
          </p:nvSpPr>
          <p:spPr>
            <a:xfrm>
              <a:off x="-35709825" y="2700350"/>
              <a:ext cx="77200" cy="68700"/>
            </a:xfrm>
            <a:custGeom>
              <a:avLst/>
              <a:gdLst/>
              <a:ahLst/>
              <a:cxnLst/>
              <a:rect l="l" t="t" r="r" b="b"/>
              <a:pathLst>
                <a:path w="3088" h="2748" extrusionOk="0">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1" name="Google Shape;11381;p90"/>
          <p:cNvGrpSpPr/>
          <p:nvPr/>
        </p:nvGrpSpPr>
        <p:grpSpPr>
          <a:xfrm>
            <a:off x="3089562" y="1535527"/>
            <a:ext cx="353587" cy="353587"/>
            <a:chOff x="-34032200" y="1916675"/>
            <a:chExt cx="291450" cy="291450"/>
          </a:xfrm>
        </p:grpSpPr>
        <p:sp>
          <p:nvSpPr>
            <p:cNvPr id="11382" name="Google Shape;11382;p90"/>
            <p:cNvSpPr/>
            <p:nvPr/>
          </p:nvSpPr>
          <p:spPr>
            <a:xfrm>
              <a:off x="-34032200" y="1916675"/>
              <a:ext cx="291450" cy="291450"/>
            </a:xfrm>
            <a:custGeom>
              <a:avLst/>
              <a:gdLst/>
              <a:ahLst/>
              <a:cxnLst/>
              <a:rect l="l" t="t" r="r" b="b"/>
              <a:pathLst>
                <a:path w="11658" h="11658" extrusionOk="0">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90"/>
            <p:cNvSpPr/>
            <p:nvPr/>
          </p:nvSpPr>
          <p:spPr>
            <a:xfrm>
              <a:off x="-33999125" y="20190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90"/>
            <p:cNvSpPr/>
            <p:nvPr/>
          </p:nvSpPr>
          <p:spPr>
            <a:xfrm>
              <a:off x="-33999900" y="2053725"/>
              <a:ext cx="52000" cy="18125"/>
            </a:xfrm>
            <a:custGeom>
              <a:avLst/>
              <a:gdLst/>
              <a:ahLst/>
              <a:cxnLst/>
              <a:rect l="l" t="t" r="r" b="b"/>
              <a:pathLst>
                <a:path w="2080" h="725" extrusionOk="0">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90"/>
            <p:cNvSpPr/>
            <p:nvPr/>
          </p:nvSpPr>
          <p:spPr>
            <a:xfrm>
              <a:off x="-33999125" y="2088375"/>
              <a:ext cx="34675" cy="17350"/>
            </a:xfrm>
            <a:custGeom>
              <a:avLst/>
              <a:gdLst/>
              <a:ahLst/>
              <a:cxnLst/>
              <a:rect l="l" t="t" r="r" b="b"/>
              <a:pathLst>
                <a:path w="1387" h="694" extrusionOk="0">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86" name="Google Shape;11386;p90"/>
          <p:cNvSpPr/>
          <p:nvPr/>
        </p:nvSpPr>
        <p:spPr>
          <a:xfrm>
            <a:off x="3086014" y="1992728"/>
            <a:ext cx="354527" cy="356620"/>
          </a:xfrm>
          <a:custGeom>
            <a:avLst/>
            <a:gdLst/>
            <a:ahLst/>
            <a:cxnLst/>
            <a:rect l="l" t="t" r="r" b="b"/>
            <a:pathLst>
              <a:path w="11689" h="11758" extrusionOk="0">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87" name="Google Shape;11387;p90"/>
          <p:cNvGrpSpPr/>
          <p:nvPr/>
        </p:nvGrpSpPr>
        <p:grpSpPr>
          <a:xfrm>
            <a:off x="3089092" y="2448634"/>
            <a:ext cx="354527" cy="354558"/>
            <a:chOff x="-34032200" y="2634975"/>
            <a:chExt cx="292225" cy="292250"/>
          </a:xfrm>
        </p:grpSpPr>
        <p:sp>
          <p:nvSpPr>
            <p:cNvPr id="11388" name="Google Shape;11388;p90"/>
            <p:cNvSpPr/>
            <p:nvPr/>
          </p:nvSpPr>
          <p:spPr>
            <a:xfrm>
              <a:off x="-34032200" y="2634975"/>
              <a:ext cx="292225" cy="292250"/>
            </a:xfrm>
            <a:custGeom>
              <a:avLst/>
              <a:gdLst/>
              <a:ahLst/>
              <a:cxnLst/>
              <a:rect l="l" t="t" r="r" b="b"/>
              <a:pathLst>
                <a:path w="11689" h="11690" extrusionOk="0">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90"/>
            <p:cNvSpPr/>
            <p:nvPr/>
          </p:nvSpPr>
          <p:spPr>
            <a:xfrm>
              <a:off x="-33947125" y="2735800"/>
              <a:ext cx="51200" cy="86675"/>
            </a:xfrm>
            <a:custGeom>
              <a:avLst/>
              <a:gdLst/>
              <a:ahLst/>
              <a:cxnLst/>
              <a:rect l="l" t="t" r="r" b="b"/>
              <a:pathLst>
                <a:path w="2048" h="3467" extrusionOk="0">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90"/>
            <p:cNvSpPr/>
            <p:nvPr/>
          </p:nvSpPr>
          <p:spPr>
            <a:xfrm>
              <a:off x="-33878600" y="2737375"/>
              <a:ext cx="52000" cy="86675"/>
            </a:xfrm>
            <a:custGeom>
              <a:avLst/>
              <a:gdLst/>
              <a:ahLst/>
              <a:cxnLst/>
              <a:rect l="l" t="t" r="r" b="b"/>
              <a:pathLst>
                <a:path w="2080" h="3467" extrusionOk="0">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1" name="Google Shape;11391;p90"/>
          <p:cNvGrpSpPr/>
          <p:nvPr/>
        </p:nvGrpSpPr>
        <p:grpSpPr>
          <a:xfrm>
            <a:off x="1739487" y="2914882"/>
            <a:ext cx="358379" cy="354527"/>
            <a:chOff x="-32245875" y="1938725"/>
            <a:chExt cx="295400" cy="292225"/>
          </a:xfrm>
        </p:grpSpPr>
        <p:sp>
          <p:nvSpPr>
            <p:cNvPr id="11392" name="Google Shape;11392;p90"/>
            <p:cNvSpPr/>
            <p:nvPr/>
          </p:nvSpPr>
          <p:spPr>
            <a:xfrm>
              <a:off x="-32156075" y="2042700"/>
              <a:ext cx="120525" cy="120525"/>
            </a:xfrm>
            <a:custGeom>
              <a:avLst/>
              <a:gdLst/>
              <a:ahLst/>
              <a:cxnLst/>
              <a:rect l="l" t="t" r="r" b="b"/>
              <a:pathLst>
                <a:path w="4821" h="4821" extrusionOk="0">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90"/>
            <p:cNvSpPr/>
            <p:nvPr/>
          </p:nvSpPr>
          <p:spPr>
            <a:xfrm>
              <a:off x="-32105675" y="2076550"/>
              <a:ext cx="35475" cy="33900"/>
            </a:xfrm>
            <a:custGeom>
              <a:avLst/>
              <a:gdLst/>
              <a:ahLst/>
              <a:cxnLst/>
              <a:rect l="l" t="t" r="r" b="b"/>
              <a:pathLst>
                <a:path w="1419" h="1356" extrusionOk="0">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90"/>
            <p:cNvSpPr/>
            <p:nvPr/>
          </p:nvSpPr>
          <p:spPr>
            <a:xfrm>
              <a:off x="-32245875" y="1938725"/>
              <a:ext cx="295400" cy="292225"/>
            </a:xfrm>
            <a:custGeom>
              <a:avLst/>
              <a:gdLst/>
              <a:ahLst/>
              <a:cxnLst/>
              <a:rect l="l" t="t" r="r" b="b"/>
              <a:pathLst>
                <a:path w="11816" h="11689" extrusionOk="0">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5" name="Google Shape;11395;p90"/>
          <p:cNvGrpSpPr/>
          <p:nvPr/>
        </p:nvGrpSpPr>
        <p:grpSpPr>
          <a:xfrm>
            <a:off x="1736150" y="3384280"/>
            <a:ext cx="365052" cy="352162"/>
            <a:chOff x="-32243500" y="2299850"/>
            <a:chExt cx="300900" cy="290275"/>
          </a:xfrm>
        </p:grpSpPr>
        <p:sp>
          <p:nvSpPr>
            <p:cNvPr id="11396" name="Google Shape;11396;p90"/>
            <p:cNvSpPr/>
            <p:nvPr/>
          </p:nvSpPr>
          <p:spPr>
            <a:xfrm>
              <a:off x="-32243500" y="2299850"/>
              <a:ext cx="300900" cy="290275"/>
            </a:xfrm>
            <a:custGeom>
              <a:avLst/>
              <a:gdLst/>
              <a:ahLst/>
              <a:cxnLst/>
              <a:rect l="l" t="t" r="r" b="b"/>
              <a:pathLst>
                <a:path w="12036" h="11611" extrusionOk="0">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90"/>
            <p:cNvSpPr/>
            <p:nvPr/>
          </p:nvSpPr>
          <p:spPr>
            <a:xfrm>
              <a:off x="-32048175" y="2342775"/>
              <a:ext cx="55950" cy="51025"/>
            </a:xfrm>
            <a:custGeom>
              <a:avLst/>
              <a:gdLst/>
              <a:ahLst/>
              <a:cxnLst/>
              <a:rect l="l" t="t" r="r" b="b"/>
              <a:pathLst>
                <a:path w="2238" h="2041" extrusionOk="0">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98" name="Google Shape;11398;p90"/>
          <p:cNvSpPr/>
          <p:nvPr/>
        </p:nvSpPr>
        <p:spPr>
          <a:xfrm>
            <a:off x="1737541" y="3844649"/>
            <a:ext cx="356438" cy="352617"/>
          </a:xfrm>
          <a:custGeom>
            <a:avLst/>
            <a:gdLst/>
            <a:ahLst/>
            <a:cxnLst/>
            <a:rect l="l" t="t" r="r" b="b"/>
            <a:pathLst>
              <a:path w="11752" h="11626" extrusionOk="0">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99" name="Google Shape;11399;p90"/>
          <p:cNvGrpSpPr/>
          <p:nvPr/>
        </p:nvGrpSpPr>
        <p:grpSpPr>
          <a:xfrm>
            <a:off x="1299432" y="1534571"/>
            <a:ext cx="354527" cy="355498"/>
            <a:chOff x="-35495600" y="1912725"/>
            <a:chExt cx="292225" cy="293025"/>
          </a:xfrm>
        </p:grpSpPr>
        <p:sp>
          <p:nvSpPr>
            <p:cNvPr id="11400" name="Google Shape;11400;p90"/>
            <p:cNvSpPr/>
            <p:nvPr/>
          </p:nvSpPr>
          <p:spPr>
            <a:xfrm>
              <a:off x="-35495600" y="1912725"/>
              <a:ext cx="102400" cy="293025"/>
            </a:xfrm>
            <a:custGeom>
              <a:avLst/>
              <a:gdLst/>
              <a:ahLst/>
              <a:cxnLst/>
              <a:rect l="l" t="t" r="r" b="b"/>
              <a:pathLst>
                <a:path w="4096" h="11721" extrusionOk="0">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90"/>
            <p:cNvSpPr/>
            <p:nvPr/>
          </p:nvSpPr>
          <p:spPr>
            <a:xfrm>
              <a:off x="-35305775" y="1912725"/>
              <a:ext cx="102400" cy="292250"/>
            </a:xfrm>
            <a:custGeom>
              <a:avLst/>
              <a:gdLst/>
              <a:ahLst/>
              <a:cxnLst/>
              <a:rect l="l" t="t" r="r" b="b"/>
              <a:pathLst>
                <a:path w="4096" h="11690" extrusionOk="0">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90"/>
            <p:cNvSpPr/>
            <p:nvPr/>
          </p:nvSpPr>
          <p:spPr>
            <a:xfrm>
              <a:off x="-35427875" y="2017025"/>
              <a:ext cx="155200" cy="85800"/>
            </a:xfrm>
            <a:custGeom>
              <a:avLst/>
              <a:gdLst/>
              <a:ahLst/>
              <a:cxnLst/>
              <a:rect l="l" t="t" r="r" b="b"/>
              <a:pathLst>
                <a:path w="6208" h="3432" extrusionOk="0">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03" name="Google Shape;11403;p90"/>
          <p:cNvSpPr/>
          <p:nvPr/>
        </p:nvSpPr>
        <p:spPr>
          <a:xfrm>
            <a:off x="1295266" y="1993775"/>
            <a:ext cx="356438" cy="354527"/>
          </a:xfrm>
          <a:custGeom>
            <a:avLst/>
            <a:gdLst/>
            <a:ahLst/>
            <a:cxnLst/>
            <a:rect l="l" t="t" r="r" b="b"/>
            <a:pathLst>
              <a:path w="11752" h="11689" extrusionOk="0">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04" name="Google Shape;11404;p90"/>
          <p:cNvGrpSpPr/>
          <p:nvPr/>
        </p:nvGrpSpPr>
        <p:grpSpPr>
          <a:xfrm>
            <a:off x="1299432" y="2449119"/>
            <a:ext cx="354527" cy="353587"/>
            <a:chOff x="-35495600" y="2631825"/>
            <a:chExt cx="292225" cy="291450"/>
          </a:xfrm>
        </p:grpSpPr>
        <p:sp>
          <p:nvSpPr>
            <p:cNvPr id="11405" name="Google Shape;11405;p90"/>
            <p:cNvSpPr/>
            <p:nvPr/>
          </p:nvSpPr>
          <p:spPr>
            <a:xfrm>
              <a:off x="-35495600" y="2735025"/>
              <a:ext cx="137075" cy="188250"/>
            </a:xfrm>
            <a:custGeom>
              <a:avLst/>
              <a:gdLst/>
              <a:ahLst/>
              <a:cxnLst/>
              <a:rect l="l" t="t" r="r" b="b"/>
              <a:pathLst>
                <a:path w="5483" h="7530" extrusionOk="0">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90"/>
            <p:cNvSpPr/>
            <p:nvPr/>
          </p:nvSpPr>
          <p:spPr>
            <a:xfrm>
              <a:off x="-35339650" y="2631825"/>
              <a:ext cx="136275" cy="188275"/>
            </a:xfrm>
            <a:custGeom>
              <a:avLst/>
              <a:gdLst/>
              <a:ahLst/>
              <a:cxnLst/>
              <a:rect l="l" t="t" r="r" b="b"/>
              <a:pathLst>
                <a:path w="5451" h="7531" extrusionOk="0">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90"/>
            <p:cNvSpPr/>
            <p:nvPr/>
          </p:nvSpPr>
          <p:spPr>
            <a:xfrm>
              <a:off x="-35341225" y="2836625"/>
              <a:ext cx="85075" cy="84500"/>
            </a:xfrm>
            <a:custGeom>
              <a:avLst/>
              <a:gdLst/>
              <a:ahLst/>
              <a:cxnLst/>
              <a:rect l="l" t="t" r="r" b="b"/>
              <a:pathLst>
                <a:path w="3403" h="3380" extrusionOk="0">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90"/>
            <p:cNvSpPr/>
            <p:nvPr/>
          </p:nvSpPr>
          <p:spPr>
            <a:xfrm>
              <a:off x="-35442050" y="2632625"/>
              <a:ext cx="84300" cy="85075"/>
            </a:xfrm>
            <a:custGeom>
              <a:avLst/>
              <a:gdLst/>
              <a:ahLst/>
              <a:cxnLst/>
              <a:rect l="l" t="t" r="r" b="b"/>
              <a:pathLst>
                <a:path w="3372" h="3403" extrusionOk="0">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9" name="Google Shape;11409;p90"/>
          <p:cNvGrpSpPr/>
          <p:nvPr/>
        </p:nvGrpSpPr>
        <p:grpSpPr>
          <a:xfrm>
            <a:off x="3537081" y="1535527"/>
            <a:ext cx="353587" cy="353587"/>
            <a:chOff x="-33673825" y="1916675"/>
            <a:chExt cx="291450" cy="291450"/>
          </a:xfrm>
        </p:grpSpPr>
        <p:sp>
          <p:nvSpPr>
            <p:cNvPr id="11410" name="Google Shape;11410;p90"/>
            <p:cNvSpPr/>
            <p:nvPr/>
          </p:nvSpPr>
          <p:spPr>
            <a:xfrm>
              <a:off x="-33486375" y="1950550"/>
              <a:ext cx="85875" cy="85075"/>
            </a:xfrm>
            <a:custGeom>
              <a:avLst/>
              <a:gdLst/>
              <a:ahLst/>
              <a:cxnLst/>
              <a:rect l="l" t="t" r="r" b="b"/>
              <a:pathLst>
                <a:path w="3435" h="3403" extrusionOk="0">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90"/>
            <p:cNvSpPr/>
            <p:nvPr/>
          </p:nvSpPr>
          <p:spPr>
            <a:xfrm>
              <a:off x="-33605300" y="2122250"/>
              <a:ext cx="85075" cy="85875"/>
            </a:xfrm>
            <a:custGeom>
              <a:avLst/>
              <a:gdLst/>
              <a:ahLst/>
              <a:cxnLst/>
              <a:rect l="l" t="t" r="r" b="b"/>
              <a:pathLst>
                <a:path w="3403" h="3435" extrusionOk="0">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90"/>
            <p:cNvSpPr/>
            <p:nvPr/>
          </p:nvSpPr>
          <p:spPr>
            <a:xfrm>
              <a:off x="-33673825" y="1916675"/>
              <a:ext cx="189050" cy="189050"/>
            </a:xfrm>
            <a:custGeom>
              <a:avLst/>
              <a:gdLst/>
              <a:ahLst/>
              <a:cxnLst/>
              <a:rect l="l" t="t" r="r" b="b"/>
              <a:pathLst>
                <a:path w="7562" h="7562" extrusionOk="0">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90"/>
            <p:cNvSpPr/>
            <p:nvPr/>
          </p:nvSpPr>
          <p:spPr>
            <a:xfrm>
              <a:off x="-33503700" y="2070250"/>
              <a:ext cx="121325" cy="137075"/>
            </a:xfrm>
            <a:custGeom>
              <a:avLst/>
              <a:gdLst/>
              <a:ahLst/>
              <a:cxnLst/>
              <a:rect l="l" t="t" r="r" b="b"/>
              <a:pathLst>
                <a:path w="4853" h="5483" extrusionOk="0">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4" name="Google Shape;11414;p90"/>
          <p:cNvGrpSpPr/>
          <p:nvPr/>
        </p:nvGrpSpPr>
        <p:grpSpPr>
          <a:xfrm>
            <a:off x="3534700" y="1993107"/>
            <a:ext cx="358349" cy="355468"/>
            <a:chOff x="-33676975" y="2275050"/>
            <a:chExt cx="295375" cy="293000"/>
          </a:xfrm>
        </p:grpSpPr>
        <p:sp>
          <p:nvSpPr>
            <p:cNvPr id="11415" name="Google Shape;11415;p90"/>
            <p:cNvSpPr/>
            <p:nvPr/>
          </p:nvSpPr>
          <p:spPr>
            <a:xfrm>
              <a:off x="-33502125" y="2309700"/>
              <a:ext cx="52800" cy="67750"/>
            </a:xfrm>
            <a:custGeom>
              <a:avLst/>
              <a:gdLst/>
              <a:ahLst/>
              <a:cxnLst/>
              <a:rect l="l" t="t" r="r" b="b"/>
              <a:pathLst>
                <a:path w="2112" h="2710" extrusionOk="0">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90"/>
            <p:cNvSpPr/>
            <p:nvPr/>
          </p:nvSpPr>
          <p:spPr>
            <a:xfrm>
              <a:off x="-33484800" y="2395550"/>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90"/>
            <p:cNvSpPr/>
            <p:nvPr/>
          </p:nvSpPr>
          <p:spPr>
            <a:xfrm>
              <a:off x="-33676975" y="2275050"/>
              <a:ext cx="295375" cy="293000"/>
            </a:xfrm>
            <a:custGeom>
              <a:avLst/>
              <a:gdLst/>
              <a:ahLst/>
              <a:cxnLst/>
              <a:rect l="l" t="t" r="r" b="b"/>
              <a:pathLst>
                <a:path w="11815" h="11720" extrusionOk="0">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8" name="Google Shape;11418;p90"/>
          <p:cNvGrpSpPr/>
          <p:nvPr/>
        </p:nvGrpSpPr>
        <p:grpSpPr>
          <a:xfrm>
            <a:off x="3537081" y="2448406"/>
            <a:ext cx="353587" cy="355013"/>
            <a:chOff x="-33673825" y="2634975"/>
            <a:chExt cx="291450" cy="292625"/>
          </a:xfrm>
        </p:grpSpPr>
        <p:sp>
          <p:nvSpPr>
            <p:cNvPr id="11419" name="Google Shape;11419;p90"/>
            <p:cNvSpPr/>
            <p:nvPr/>
          </p:nvSpPr>
          <p:spPr>
            <a:xfrm>
              <a:off x="-33673825" y="2634975"/>
              <a:ext cx="291450" cy="292625"/>
            </a:xfrm>
            <a:custGeom>
              <a:avLst/>
              <a:gdLst/>
              <a:ahLst/>
              <a:cxnLst/>
              <a:rect l="l" t="t" r="r" b="b"/>
              <a:pathLst>
                <a:path w="11658" h="11705" extrusionOk="0">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90"/>
            <p:cNvSpPr/>
            <p:nvPr/>
          </p:nvSpPr>
          <p:spPr>
            <a:xfrm>
              <a:off x="-33467475" y="2806675"/>
              <a:ext cx="51225" cy="51225"/>
            </a:xfrm>
            <a:custGeom>
              <a:avLst/>
              <a:gdLst/>
              <a:ahLst/>
              <a:cxnLst/>
              <a:rect l="l" t="t" r="r" b="b"/>
              <a:pathLst>
                <a:path w="2049" h="2049" extrusionOk="0">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1" name="Google Shape;11421;p90"/>
          <p:cNvGrpSpPr/>
          <p:nvPr/>
        </p:nvGrpSpPr>
        <p:grpSpPr>
          <a:xfrm>
            <a:off x="2205089" y="2915322"/>
            <a:ext cx="329687" cy="353648"/>
            <a:chOff x="-31874100" y="1939525"/>
            <a:chExt cx="271750" cy="291500"/>
          </a:xfrm>
        </p:grpSpPr>
        <p:sp>
          <p:nvSpPr>
            <p:cNvPr id="11422" name="Google Shape;11422;p90"/>
            <p:cNvSpPr/>
            <p:nvPr/>
          </p:nvSpPr>
          <p:spPr>
            <a:xfrm>
              <a:off x="-31874100" y="2132475"/>
              <a:ext cx="271750" cy="98550"/>
            </a:xfrm>
            <a:custGeom>
              <a:avLst/>
              <a:gdLst/>
              <a:ahLst/>
              <a:cxnLst/>
              <a:rect l="l" t="t" r="r" b="b"/>
              <a:pathLst>
                <a:path w="10870" h="3942" extrusionOk="0">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90"/>
            <p:cNvSpPr/>
            <p:nvPr/>
          </p:nvSpPr>
          <p:spPr>
            <a:xfrm>
              <a:off x="-31830775" y="1939525"/>
              <a:ext cx="189050" cy="189825"/>
            </a:xfrm>
            <a:custGeom>
              <a:avLst/>
              <a:gdLst/>
              <a:ahLst/>
              <a:cxnLst/>
              <a:rect l="l" t="t" r="r" b="b"/>
              <a:pathLst>
                <a:path w="7562" h="7593" extrusionOk="0">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24" name="Google Shape;11424;p90"/>
          <p:cNvSpPr/>
          <p:nvPr/>
        </p:nvSpPr>
        <p:spPr>
          <a:xfrm>
            <a:off x="2211275" y="3383767"/>
            <a:ext cx="311550" cy="353587"/>
          </a:xfrm>
          <a:custGeom>
            <a:avLst/>
            <a:gdLst/>
            <a:ahLst/>
            <a:cxnLst/>
            <a:rect l="l" t="t" r="r" b="b"/>
            <a:pathLst>
              <a:path w="10272" h="11658" extrusionOk="0">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25" name="Google Shape;11425;p90"/>
          <p:cNvGrpSpPr/>
          <p:nvPr/>
        </p:nvGrpSpPr>
        <p:grpSpPr>
          <a:xfrm>
            <a:off x="2186451" y="3844343"/>
            <a:ext cx="366963" cy="352768"/>
            <a:chOff x="-31889075" y="2658950"/>
            <a:chExt cx="302475" cy="290775"/>
          </a:xfrm>
        </p:grpSpPr>
        <p:sp>
          <p:nvSpPr>
            <p:cNvPr id="11426" name="Google Shape;11426;p90"/>
            <p:cNvSpPr/>
            <p:nvPr/>
          </p:nvSpPr>
          <p:spPr>
            <a:xfrm>
              <a:off x="-31889075" y="2658950"/>
              <a:ext cx="302475" cy="290775"/>
            </a:xfrm>
            <a:custGeom>
              <a:avLst/>
              <a:gdLst/>
              <a:ahLst/>
              <a:cxnLst/>
              <a:rect l="l" t="t" r="r" b="b"/>
              <a:pathLst>
                <a:path w="12099" h="11631" extrusionOk="0">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90"/>
            <p:cNvSpPr/>
            <p:nvPr/>
          </p:nvSpPr>
          <p:spPr>
            <a:xfrm>
              <a:off x="-31838650" y="2838200"/>
              <a:ext cx="70100" cy="68550"/>
            </a:xfrm>
            <a:custGeom>
              <a:avLst/>
              <a:gdLst/>
              <a:ahLst/>
              <a:cxnLst/>
              <a:rect l="l" t="t" r="r" b="b"/>
              <a:pathLst>
                <a:path w="2804" h="2742" extrusionOk="0">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28" name="Google Shape;11428;p90"/>
          <p:cNvSpPr/>
          <p:nvPr/>
        </p:nvSpPr>
        <p:spPr>
          <a:xfrm>
            <a:off x="3974577" y="3383282"/>
            <a:ext cx="356438" cy="354558"/>
          </a:xfrm>
          <a:custGeom>
            <a:avLst/>
            <a:gdLst/>
            <a:ahLst/>
            <a:cxnLst/>
            <a:rect l="l" t="t" r="r" b="b"/>
            <a:pathLst>
              <a:path w="11752" h="11690" extrusionOk="0">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29" name="Google Shape;11429;p90"/>
          <p:cNvGrpSpPr/>
          <p:nvPr/>
        </p:nvGrpSpPr>
        <p:grpSpPr>
          <a:xfrm>
            <a:off x="1747421" y="1534571"/>
            <a:ext cx="354527" cy="355498"/>
            <a:chOff x="-35136450" y="1912725"/>
            <a:chExt cx="292225" cy="293025"/>
          </a:xfrm>
        </p:grpSpPr>
        <p:sp>
          <p:nvSpPr>
            <p:cNvPr id="11430" name="Google Shape;11430;p90"/>
            <p:cNvSpPr/>
            <p:nvPr/>
          </p:nvSpPr>
          <p:spPr>
            <a:xfrm>
              <a:off x="-35136450" y="2050575"/>
              <a:ext cx="155975" cy="155175"/>
            </a:xfrm>
            <a:custGeom>
              <a:avLst/>
              <a:gdLst/>
              <a:ahLst/>
              <a:cxnLst/>
              <a:rect l="l" t="t" r="r" b="b"/>
              <a:pathLst>
                <a:path w="6239" h="6207" extrusionOk="0">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90"/>
            <p:cNvSpPr/>
            <p:nvPr/>
          </p:nvSpPr>
          <p:spPr>
            <a:xfrm>
              <a:off x="-34964750" y="1947400"/>
              <a:ext cx="68550" cy="103200"/>
            </a:xfrm>
            <a:custGeom>
              <a:avLst/>
              <a:gdLst/>
              <a:ahLst/>
              <a:cxnLst/>
              <a:rect l="l" t="t" r="r" b="b"/>
              <a:pathLst>
                <a:path w="2742" h="4128" extrusionOk="0">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90"/>
            <p:cNvSpPr/>
            <p:nvPr/>
          </p:nvSpPr>
          <p:spPr>
            <a:xfrm>
              <a:off x="-35016725" y="1912725"/>
              <a:ext cx="172500" cy="172025"/>
            </a:xfrm>
            <a:custGeom>
              <a:avLst/>
              <a:gdLst/>
              <a:ahLst/>
              <a:cxnLst/>
              <a:rect l="l" t="t" r="r" b="b"/>
              <a:pathLst>
                <a:path w="6900" h="6881" extrusionOk="0">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3" name="Google Shape;11433;p90"/>
          <p:cNvGrpSpPr/>
          <p:nvPr/>
        </p:nvGrpSpPr>
        <p:grpSpPr>
          <a:xfrm>
            <a:off x="1747891" y="1993790"/>
            <a:ext cx="353587" cy="354103"/>
            <a:chOff x="-35134875" y="2272675"/>
            <a:chExt cx="291450" cy="291875"/>
          </a:xfrm>
        </p:grpSpPr>
        <p:sp>
          <p:nvSpPr>
            <p:cNvPr id="11434" name="Google Shape;11434;p90"/>
            <p:cNvSpPr/>
            <p:nvPr/>
          </p:nvSpPr>
          <p:spPr>
            <a:xfrm>
              <a:off x="-35134875" y="2272675"/>
              <a:ext cx="291450" cy="291875"/>
            </a:xfrm>
            <a:custGeom>
              <a:avLst/>
              <a:gdLst/>
              <a:ahLst/>
              <a:cxnLst/>
              <a:rect l="l" t="t" r="r" b="b"/>
              <a:pathLst>
                <a:path w="11658" h="11675" extrusionOk="0">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90"/>
            <p:cNvSpPr/>
            <p:nvPr/>
          </p:nvSpPr>
          <p:spPr>
            <a:xfrm>
              <a:off x="-35093925" y="2419175"/>
              <a:ext cx="18150" cy="17350"/>
            </a:xfrm>
            <a:custGeom>
              <a:avLst/>
              <a:gdLst/>
              <a:ahLst/>
              <a:cxnLst/>
              <a:rect l="l" t="t" r="r" b="b"/>
              <a:pathLst>
                <a:path w="726" h="694" extrusionOk="0">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90"/>
            <p:cNvSpPr/>
            <p:nvPr/>
          </p:nvSpPr>
          <p:spPr>
            <a:xfrm>
              <a:off x="-350427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90"/>
            <p:cNvSpPr/>
            <p:nvPr/>
          </p:nvSpPr>
          <p:spPr>
            <a:xfrm>
              <a:off x="-349915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8" name="Google Shape;11438;p90"/>
          <p:cNvGrpSpPr/>
          <p:nvPr/>
        </p:nvGrpSpPr>
        <p:grpSpPr>
          <a:xfrm>
            <a:off x="1789458" y="2449119"/>
            <a:ext cx="270453" cy="353587"/>
            <a:chOff x="-35101800" y="2631050"/>
            <a:chExt cx="222925" cy="291450"/>
          </a:xfrm>
        </p:grpSpPr>
        <p:sp>
          <p:nvSpPr>
            <p:cNvPr id="11439" name="Google Shape;11439;p90"/>
            <p:cNvSpPr/>
            <p:nvPr/>
          </p:nvSpPr>
          <p:spPr>
            <a:xfrm>
              <a:off x="-34999400" y="2699575"/>
              <a:ext cx="18150" cy="18125"/>
            </a:xfrm>
            <a:custGeom>
              <a:avLst/>
              <a:gdLst/>
              <a:ahLst/>
              <a:cxnLst/>
              <a:rect l="l" t="t" r="r" b="b"/>
              <a:pathLst>
                <a:path w="726" h="725" extrusionOk="0">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90"/>
            <p:cNvSpPr/>
            <p:nvPr/>
          </p:nvSpPr>
          <p:spPr>
            <a:xfrm>
              <a:off x="-34999400" y="2732650"/>
              <a:ext cx="18150" cy="52800"/>
            </a:xfrm>
            <a:custGeom>
              <a:avLst/>
              <a:gdLst/>
              <a:ahLst/>
              <a:cxnLst/>
              <a:rect l="l" t="t" r="r" b="b"/>
              <a:pathLst>
                <a:path w="726" h="2112" extrusionOk="0">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90"/>
            <p:cNvSpPr/>
            <p:nvPr/>
          </p:nvSpPr>
          <p:spPr>
            <a:xfrm>
              <a:off x="-35067125" y="2665700"/>
              <a:ext cx="153600" cy="154400"/>
            </a:xfrm>
            <a:custGeom>
              <a:avLst/>
              <a:gdLst/>
              <a:ahLst/>
              <a:cxnLst/>
              <a:rect l="l" t="t" r="r" b="b"/>
              <a:pathLst>
                <a:path w="6144" h="6176" extrusionOk="0">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90"/>
            <p:cNvSpPr/>
            <p:nvPr/>
          </p:nvSpPr>
          <p:spPr>
            <a:xfrm>
              <a:off x="-35101800" y="2631050"/>
              <a:ext cx="222925" cy="291450"/>
            </a:xfrm>
            <a:custGeom>
              <a:avLst/>
              <a:gdLst/>
              <a:ahLst/>
              <a:cxnLst/>
              <a:rect l="l" t="t" r="r" b="b"/>
              <a:pathLst>
                <a:path w="8917" h="11658" extrusionOk="0">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43" name="Google Shape;11443;p90"/>
          <p:cNvSpPr/>
          <p:nvPr/>
        </p:nvSpPr>
        <p:spPr>
          <a:xfrm>
            <a:off x="3982155" y="1534859"/>
            <a:ext cx="338270" cy="355255"/>
          </a:xfrm>
          <a:custGeom>
            <a:avLst/>
            <a:gdLst/>
            <a:ahLst/>
            <a:cxnLst/>
            <a:rect l="l" t="t" r="r" b="b"/>
            <a:pathLst>
              <a:path w="11153" h="11713" extrusionOk="0">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44" name="Google Shape;11444;p90"/>
          <p:cNvGrpSpPr/>
          <p:nvPr/>
        </p:nvGrpSpPr>
        <p:grpSpPr>
          <a:xfrm>
            <a:off x="3977510" y="1993107"/>
            <a:ext cx="353587" cy="355468"/>
            <a:chOff x="-33314675" y="2275050"/>
            <a:chExt cx="291450" cy="293000"/>
          </a:xfrm>
        </p:grpSpPr>
        <p:sp>
          <p:nvSpPr>
            <p:cNvPr id="11445" name="Google Shape;11445;p90"/>
            <p:cNvSpPr/>
            <p:nvPr/>
          </p:nvSpPr>
          <p:spPr>
            <a:xfrm>
              <a:off x="-33143750" y="2275050"/>
              <a:ext cx="120525" cy="120525"/>
            </a:xfrm>
            <a:custGeom>
              <a:avLst/>
              <a:gdLst/>
              <a:ahLst/>
              <a:cxnLst/>
              <a:rect l="l" t="t" r="r" b="b"/>
              <a:pathLst>
                <a:path w="4821" h="4821" extrusionOk="0">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90"/>
            <p:cNvSpPr/>
            <p:nvPr/>
          </p:nvSpPr>
          <p:spPr>
            <a:xfrm>
              <a:off x="-33093350" y="2309700"/>
              <a:ext cx="35475" cy="34675"/>
            </a:xfrm>
            <a:custGeom>
              <a:avLst/>
              <a:gdLst/>
              <a:ahLst/>
              <a:cxnLst/>
              <a:rect l="l" t="t" r="r" b="b"/>
              <a:pathLst>
                <a:path w="1419" h="1387" extrusionOk="0">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90"/>
            <p:cNvSpPr/>
            <p:nvPr/>
          </p:nvSpPr>
          <p:spPr>
            <a:xfrm>
              <a:off x="-33314675" y="2328600"/>
              <a:ext cx="239475" cy="239450"/>
            </a:xfrm>
            <a:custGeom>
              <a:avLst/>
              <a:gdLst/>
              <a:ahLst/>
              <a:cxnLst/>
              <a:rect l="l" t="t" r="r" b="b"/>
              <a:pathLst>
                <a:path w="9579" h="9578" extrusionOk="0">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48" name="Google Shape;11448;p90"/>
          <p:cNvSpPr/>
          <p:nvPr/>
        </p:nvSpPr>
        <p:spPr>
          <a:xfrm>
            <a:off x="3973071" y="2447907"/>
            <a:ext cx="356438" cy="356468"/>
          </a:xfrm>
          <a:custGeom>
            <a:avLst/>
            <a:gdLst/>
            <a:ahLst/>
            <a:cxnLst/>
            <a:rect l="l" t="t" r="r" b="b"/>
            <a:pathLst>
              <a:path w="11752" h="11753" extrusionOk="0">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49" name="Google Shape;11449;p90"/>
          <p:cNvGrpSpPr/>
          <p:nvPr/>
        </p:nvGrpSpPr>
        <p:grpSpPr>
          <a:xfrm>
            <a:off x="2639701" y="2915367"/>
            <a:ext cx="353587" cy="353557"/>
            <a:chOff x="-31523625" y="1939525"/>
            <a:chExt cx="291450" cy="291425"/>
          </a:xfrm>
        </p:grpSpPr>
        <p:sp>
          <p:nvSpPr>
            <p:cNvPr id="11450" name="Google Shape;11450;p90"/>
            <p:cNvSpPr/>
            <p:nvPr/>
          </p:nvSpPr>
          <p:spPr>
            <a:xfrm>
              <a:off x="-31523625" y="1939525"/>
              <a:ext cx="291450" cy="291425"/>
            </a:xfrm>
            <a:custGeom>
              <a:avLst/>
              <a:gdLst/>
              <a:ahLst/>
              <a:cxnLst/>
              <a:rect l="l" t="t" r="r" b="b"/>
              <a:pathLst>
                <a:path w="11658" h="11657" extrusionOk="0">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90"/>
            <p:cNvSpPr/>
            <p:nvPr/>
          </p:nvSpPr>
          <p:spPr>
            <a:xfrm>
              <a:off x="-31404675" y="2007250"/>
              <a:ext cx="138625" cy="52800"/>
            </a:xfrm>
            <a:custGeom>
              <a:avLst/>
              <a:gdLst/>
              <a:ahLst/>
              <a:cxnLst/>
              <a:rect l="l" t="t" r="r" b="b"/>
              <a:pathLst>
                <a:path w="5545" h="2112" extrusionOk="0">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90"/>
            <p:cNvSpPr/>
            <p:nvPr/>
          </p:nvSpPr>
          <p:spPr>
            <a:xfrm>
              <a:off x="-31404675" y="2077350"/>
              <a:ext cx="34675" cy="18150"/>
            </a:xfrm>
            <a:custGeom>
              <a:avLst/>
              <a:gdLst/>
              <a:ahLst/>
              <a:cxnLst/>
              <a:rect l="l" t="t" r="r" b="b"/>
              <a:pathLst>
                <a:path w="1387" h="726" extrusionOk="0">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90"/>
            <p:cNvSpPr/>
            <p:nvPr/>
          </p:nvSpPr>
          <p:spPr>
            <a:xfrm>
              <a:off x="-31353475"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90"/>
            <p:cNvSpPr/>
            <p:nvPr/>
          </p:nvSpPr>
          <p:spPr>
            <a:xfrm>
              <a:off x="-31301500"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90"/>
            <p:cNvSpPr/>
            <p:nvPr/>
          </p:nvSpPr>
          <p:spPr>
            <a:xfrm>
              <a:off x="-31404675" y="2112000"/>
              <a:ext cx="34675" cy="17350"/>
            </a:xfrm>
            <a:custGeom>
              <a:avLst/>
              <a:gdLst/>
              <a:ahLst/>
              <a:cxnLst/>
              <a:rect l="l" t="t" r="r" b="b"/>
              <a:pathLst>
                <a:path w="1387" h="694" extrusionOk="0">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90"/>
            <p:cNvSpPr/>
            <p:nvPr/>
          </p:nvSpPr>
          <p:spPr>
            <a:xfrm>
              <a:off x="-31353475"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90"/>
            <p:cNvSpPr/>
            <p:nvPr/>
          </p:nvSpPr>
          <p:spPr>
            <a:xfrm>
              <a:off x="-31301500"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90"/>
            <p:cNvSpPr/>
            <p:nvPr/>
          </p:nvSpPr>
          <p:spPr>
            <a:xfrm>
              <a:off x="-31404675" y="2145075"/>
              <a:ext cx="34675" cy="18150"/>
            </a:xfrm>
            <a:custGeom>
              <a:avLst/>
              <a:gdLst/>
              <a:ahLst/>
              <a:cxnLst/>
              <a:rect l="l" t="t" r="r" b="b"/>
              <a:pathLst>
                <a:path w="1387" h="726" extrusionOk="0">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90"/>
            <p:cNvSpPr/>
            <p:nvPr/>
          </p:nvSpPr>
          <p:spPr>
            <a:xfrm>
              <a:off x="-31353475"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90"/>
            <p:cNvSpPr/>
            <p:nvPr/>
          </p:nvSpPr>
          <p:spPr>
            <a:xfrm>
              <a:off x="-31301500"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1" name="Google Shape;11461;p90"/>
          <p:cNvGrpSpPr/>
          <p:nvPr/>
        </p:nvGrpSpPr>
        <p:grpSpPr>
          <a:xfrm>
            <a:off x="2638746" y="3383568"/>
            <a:ext cx="355498" cy="353587"/>
            <a:chOff x="-31523625" y="2298675"/>
            <a:chExt cx="293025" cy="291450"/>
          </a:xfrm>
        </p:grpSpPr>
        <p:sp>
          <p:nvSpPr>
            <p:cNvPr id="11462" name="Google Shape;11462;p90"/>
            <p:cNvSpPr/>
            <p:nvPr/>
          </p:nvSpPr>
          <p:spPr>
            <a:xfrm>
              <a:off x="-31523625" y="2298675"/>
              <a:ext cx="293025" cy="291450"/>
            </a:xfrm>
            <a:custGeom>
              <a:avLst/>
              <a:gdLst/>
              <a:ahLst/>
              <a:cxnLst/>
              <a:rect l="l" t="t" r="r" b="b"/>
              <a:pathLst>
                <a:path w="11721" h="11658" extrusionOk="0">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90"/>
            <p:cNvSpPr/>
            <p:nvPr/>
          </p:nvSpPr>
          <p:spPr>
            <a:xfrm>
              <a:off x="-31334575" y="2452250"/>
              <a:ext cx="67750" cy="51225"/>
            </a:xfrm>
            <a:custGeom>
              <a:avLst/>
              <a:gdLst/>
              <a:ahLst/>
              <a:cxnLst/>
              <a:rect l="l" t="t" r="r" b="b"/>
              <a:pathLst>
                <a:path w="2710" h="2049" extrusionOk="0">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90"/>
            <p:cNvSpPr/>
            <p:nvPr/>
          </p:nvSpPr>
          <p:spPr>
            <a:xfrm>
              <a:off x="-31334575" y="2419175"/>
              <a:ext cx="68525" cy="17350"/>
            </a:xfrm>
            <a:custGeom>
              <a:avLst/>
              <a:gdLst/>
              <a:ahLst/>
              <a:cxnLst/>
              <a:rect l="l" t="t" r="r" b="b"/>
              <a:pathLst>
                <a:path w="2741" h="694" extrusionOk="0">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65" name="Google Shape;11465;p90"/>
          <p:cNvSpPr/>
          <p:nvPr/>
        </p:nvSpPr>
        <p:spPr>
          <a:xfrm>
            <a:off x="2633984" y="3842739"/>
            <a:ext cx="359320" cy="356438"/>
          </a:xfrm>
          <a:custGeom>
            <a:avLst/>
            <a:gdLst/>
            <a:ahLst/>
            <a:cxnLst/>
            <a:rect l="l" t="t" r="r" b="b"/>
            <a:pathLst>
              <a:path w="11847" h="11752" extrusionOk="0">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90"/>
          <p:cNvSpPr/>
          <p:nvPr/>
        </p:nvSpPr>
        <p:spPr>
          <a:xfrm>
            <a:off x="3975533" y="3844164"/>
            <a:ext cx="354527" cy="353587"/>
          </a:xfrm>
          <a:custGeom>
            <a:avLst/>
            <a:gdLst/>
            <a:ahLst/>
            <a:cxnLst/>
            <a:rect l="l" t="t" r="r" b="b"/>
            <a:pathLst>
              <a:path w="11689" h="11658" extrusionOk="0">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67" name="Google Shape;11467;p90"/>
          <p:cNvGrpSpPr/>
          <p:nvPr/>
        </p:nvGrpSpPr>
        <p:grpSpPr>
          <a:xfrm>
            <a:off x="2205934" y="1535542"/>
            <a:ext cx="331598" cy="353557"/>
            <a:chOff x="-34767825" y="1914325"/>
            <a:chExt cx="273325" cy="291425"/>
          </a:xfrm>
        </p:grpSpPr>
        <p:sp>
          <p:nvSpPr>
            <p:cNvPr id="11468" name="Google Shape;11468;p90"/>
            <p:cNvSpPr/>
            <p:nvPr/>
          </p:nvSpPr>
          <p:spPr>
            <a:xfrm>
              <a:off x="-34767825" y="1914325"/>
              <a:ext cx="273325" cy="291425"/>
            </a:xfrm>
            <a:custGeom>
              <a:avLst/>
              <a:gdLst/>
              <a:ahLst/>
              <a:cxnLst/>
              <a:rect l="l" t="t" r="r" b="b"/>
              <a:pathLst>
                <a:path w="10933" h="11657" extrusionOk="0">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90"/>
            <p:cNvSpPr/>
            <p:nvPr/>
          </p:nvSpPr>
          <p:spPr>
            <a:xfrm>
              <a:off x="-34579600" y="1947400"/>
              <a:ext cx="17350" cy="18125"/>
            </a:xfrm>
            <a:custGeom>
              <a:avLst/>
              <a:gdLst/>
              <a:ahLst/>
              <a:cxnLst/>
              <a:rect l="l" t="t" r="r" b="b"/>
              <a:pathLst>
                <a:path w="694" h="725" extrusionOk="0">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90"/>
            <p:cNvSpPr/>
            <p:nvPr/>
          </p:nvSpPr>
          <p:spPr>
            <a:xfrm>
              <a:off x="-34581175" y="1982050"/>
              <a:ext cx="18150" cy="52000"/>
            </a:xfrm>
            <a:custGeom>
              <a:avLst/>
              <a:gdLst/>
              <a:ahLst/>
              <a:cxnLst/>
              <a:rect l="l" t="t" r="r" b="b"/>
              <a:pathLst>
                <a:path w="726" h="2080" extrusionOk="0">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1" name="Google Shape;11471;p90"/>
          <p:cNvGrpSpPr/>
          <p:nvPr/>
        </p:nvGrpSpPr>
        <p:grpSpPr>
          <a:xfrm>
            <a:off x="2193513" y="1993092"/>
            <a:ext cx="356438" cy="355498"/>
            <a:chOff x="-34778075" y="2272675"/>
            <a:chExt cx="293800" cy="293025"/>
          </a:xfrm>
        </p:grpSpPr>
        <p:sp>
          <p:nvSpPr>
            <p:cNvPr id="11472" name="Google Shape;11472;p90"/>
            <p:cNvSpPr/>
            <p:nvPr/>
          </p:nvSpPr>
          <p:spPr>
            <a:xfrm>
              <a:off x="-34725300" y="2324675"/>
              <a:ext cx="187475" cy="188250"/>
            </a:xfrm>
            <a:custGeom>
              <a:avLst/>
              <a:gdLst/>
              <a:ahLst/>
              <a:cxnLst/>
              <a:rect l="l" t="t" r="r" b="b"/>
              <a:pathLst>
                <a:path w="7499" h="7530" extrusionOk="0">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90"/>
            <p:cNvSpPr/>
            <p:nvPr/>
          </p:nvSpPr>
          <p:spPr>
            <a:xfrm>
              <a:off x="-34673325" y="2375850"/>
              <a:ext cx="85100" cy="84300"/>
            </a:xfrm>
            <a:custGeom>
              <a:avLst/>
              <a:gdLst/>
              <a:ahLst/>
              <a:cxnLst/>
              <a:rect l="l" t="t" r="r" b="b"/>
              <a:pathLst>
                <a:path w="3404" h="3372" extrusionOk="0">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90"/>
            <p:cNvSpPr/>
            <p:nvPr/>
          </p:nvSpPr>
          <p:spPr>
            <a:xfrm>
              <a:off x="-34778075" y="2272675"/>
              <a:ext cx="293800" cy="293025"/>
            </a:xfrm>
            <a:custGeom>
              <a:avLst/>
              <a:gdLst/>
              <a:ahLst/>
              <a:cxnLst/>
              <a:rect l="l" t="t" r="r" b="b"/>
              <a:pathLst>
                <a:path w="11752" h="11721" extrusionOk="0">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5" name="Google Shape;11475;p90"/>
          <p:cNvGrpSpPr/>
          <p:nvPr/>
        </p:nvGrpSpPr>
        <p:grpSpPr>
          <a:xfrm>
            <a:off x="2194939" y="2449119"/>
            <a:ext cx="353587" cy="353587"/>
            <a:chOff x="-34776500" y="2631825"/>
            <a:chExt cx="291450" cy="291450"/>
          </a:xfrm>
        </p:grpSpPr>
        <p:sp>
          <p:nvSpPr>
            <p:cNvPr id="11476" name="Google Shape;11476;p90"/>
            <p:cNvSpPr/>
            <p:nvPr/>
          </p:nvSpPr>
          <p:spPr>
            <a:xfrm>
              <a:off x="-34691425" y="2666500"/>
              <a:ext cx="120525" cy="154400"/>
            </a:xfrm>
            <a:custGeom>
              <a:avLst/>
              <a:gdLst/>
              <a:ahLst/>
              <a:cxnLst/>
              <a:rect l="l" t="t" r="r" b="b"/>
              <a:pathLst>
                <a:path w="4821" h="6176" extrusionOk="0">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90"/>
            <p:cNvSpPr/>
            <p:nvPr/>
          </p:nvSpPr>
          <p:spPr>
            <a:xfrm>
              <a:off x="-34656775" y="2837400"/>
              <a:ext cx="51200" cy="51225"/>
            </a:xfrm>
            <a:custGeom>
              <a:avLst/>
              <a:gdLst/>
              <a:ahLst/>
              <a:cxnLst/>
              <a:rect l="l" t="t" r="r" b="b"/>
              <a:pathLst>
                <a:path w="2048" h="2049" extrusionOk="0">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90"/>
            <p:cNvSpPr/>
            <p:nvPr/>
          </p:nvSpPr>
          <p:spPr>
            <a:xfrm>
              <a:off x="-34776500" y="2631825"/>
              <a:ext cx="291450" cy="291450"/>
            </a:xfrm>
            <a:custGeom>
              <a:avLst/>
              <a:gdLst/>
              <a:ahLst/>
              <a:cxnLst/>
              <a:rect l="l" t="t" r="r" b="b"/>
              <a:pathLst>
                <a:path w="11658" h="11658" extrusionOk="0">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9" name="Google Shape;11479;p90"/>
          <p:cNvGrpSpPr/>
          <p:nvPr/>
        </p:nvGrpSpPr>
        <p:grpSpPr>
          <a:xfrm>
            <a:off x="853628" y="2912973"/>
            <a:ext cx="354527" cy="358349"/>
            <a:chOff x="-32956300" y="1915900"/>
            <a:chExt cx="292225" cy="295375"/>
          </a:xfrm>
        </p:grpSpPr>
        <p:sp>
          <p:nvSpPr>
            <p:cNvPr id="11480" name="Google Shape;11480;p90"/>
            <p:cNvSpPr/>
            <p:nvPr/>
          </p:nvSpPr>
          <p:spPr>
            <a:xfrm>
              <a:off x="-32956300" y="1915900"/>
              <a:ext cx="292225" cy="295375"/>
            </a:xfrm>
            <a:custGeom>
              <a:avLst/>
              <a:gdLst/>
              <a:ahLst/>
              <a:cxnLst/>
              <a:rect l="l" t="t" r="r" b="b"/>
              <a:pathLst>
                <a:path w="11689" h="11815" extrusionOk="0">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90"/>
            <p:cNvSpPr/>
            <p:nvPr/>
          </p:nvSpPr>
          <p:spPr>
            <a:xfrm>
              <a:off x="-32836575" y="1967875"/>
              <a:ext cx="85875" cy="188250"/>
            </a:xfrm>
            <a:custGeom>
              <a:avLst/>
              <a:gdLst/>
              <a:ahLst/>
              <a:cxnLst/>
              <a:rect l="l" t="t" r="r" b="b"/>
              <a:pathLst>
                <a:path w="3435" h="7530" extrusionOk="0">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82" name="Google Shape;11482;p90"/>
          <p:cNvSpPr/>
          <p:nvPr/>
        </p:nvSpPr>
        <p:spPr>
          <a:xfrm>
            <a:off x="850648" y="3383782"/>
            <a:ext cx="354527" cy="353557"/>
          </a:xfrm>
          <a:custGeom>
            <a:avLst/>
            <a:gdLst/>
            <a:ahLst/>
            <a:cxnLst/>
            <a:rect l="l" t="t" r="r" b="b"/>
            <a:pathLst>
              <a:path w="11689" h="11657" extrusionOk="0">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90"/>
          <p:cNvSpPr/>
          <p:nvPr/>
        </p:nvSpPr>
        <p:spPr>
          <a:xfrm>
            <a:off x="850162" y="3843679"/>
            <a:ext cx="355498" cy="354558"/>
          </a:xfrm>
          <a:custGeom>
            <a:avLst/>
            <a:gdLst/>
            <a:ahLst/>
            <a:cxnLst/>
            <a:rect l="l" t="t" r="r" b="b"/>
            <a:pathLst>
              <a:path w="11721" h="11690" extrusionOk="0">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84" name="Google Shape;11484;p90"/>
          <p:cNvGrpSpPr/>
          <p:nvPr/>
        </p:nvGrpSpPr>
        <p:grpSpPr>
          <a:xfrm>
            <a:off x="3081101" y="2915367"/>
            <a:ext cx="356438" cy="353557"/>
            <a:chOff x="-31166825" y="1939525"/>
            <a:chExt cx="293800" cy="291425"/>
          </a:xfrm>
        </p:grpSpPr>
        <p:sp>
          <p:nvSpPr>
            <p:cNvPr id="11485" name="Google Shape;11485;p90"/>
            <p:cNvSpPr/>
            <p:nvPr/>
          </p:nvSpPr>
          <p:spPr>
            <a:xfrm>
              <a:off x="-31166825" y="1939525"/>
              <a:ext cx="224500" cy="291425"/>
            </a:xfrm>
            <a:custGeom>
              <a:avLst/>
              <a:gdLst/>
              <a:ahLst/>
              <a:cxnLst/>
              <a:rect l="l" t="t" r="r" b="b"/>
              <a:pathLst>
                <a:path w="8980" h="11657" extrusionOk="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90"/>
            <p:cNvSpPr/>
            <p:nvPr/>
          </p:nvSpPr>
          <p:spPr>
            <a:xfrm>
              <a:off x="-31131375" y="2145075"/>
              <a:ext cx="52800" cy="52800"/>
            </a:xfrm>
            <a:custGeom>
              <a:avLst/>
              <a:gdLst/>
              <a:ahLst/>
              <a:cxnLst/>
              <a:rect l="l" t="t" r="r" b="b"/>
              <a:pathLst>
                <a:path w="2112" h="2112" extrusionOk="0">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90"/>
            <p:cNvSpPr/>
            <p:nvPr/>
          </p:nvSpPr>
          <p:spPr>
            <a:xfrm>
              <a:off x="-31131375" y="2076550"/>
              <a:ext cx="52800" cy="52025"/>
            </a:xfrm>
            <a:custGeom>
              <a:avLst/>
              <a:gdLst/>
              <a:ahLst/>
              <a:cxnLst/>
              <a:rect l="l" t="t" r="r" b="b"/>
              <a:pathLst>
                <a:path w="2112" h="2081" extrusionOk="0">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90"/>
            <p:cNvSpPr/>
            <p:nvPr/>
          </p:nvSpPr>
          <p:spPr>
            <a:xfrm>
              <a:off x="-31131375" y="2007250"/>
              <a:ext cx="52800" cy="52800"/>
            </a:xfrm>
            <a:custGeom>
              <a:avLst/>
              <a:gdLst/>
              <a:ahLst/>
              <a:cxnLst/>
              <a:rect l="l" t="t" r="r" b="b"/>
              <a:pathLst>
                <a:path w="2112" h="2112" extrusionOk="0">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90"/>
            <p:cNvSpPr/>
            <p:nvPr/>
          </p:nvSpPr>
          <p:spPr>
            <a:xfrm>
              <a:off x="-31062075" y="2007250"/>
              <a:ext cx="85875" cy="18150"/>
            </a:xfrm>
            <a:custGeom>
              <a:avLst/>
              <a:gdLst/>
              <a:ahLst/>
              <a:cxnLst/>
              <a:rect l="l" t="t" r="r" b="b"/>
              <a:pathLst>
                <a:path w="3435" h="726" extrusionOk="0">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90"/>
            <p:cNvSpPr/>
            <p:nvPr/>
          </p:nvSpPr>
          <p:spPr>
            <a:xfrm>
              <a:off x="-31062075" y="2041900"/>
              <a:ext cx="52025" cy="18150"/>
            </a:xfrm>
            <a:custGeom>
              <a:avLst/>
              <a:gdLst/>
              <a:ahLst/>
              <a:cxnLst/>
              <a:rect l="l" t="t" r="r" b="b"/>
              <a:pathLst>
                <a:path w="2081" h="726" extrusionOk="0">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90"/>
            <p:cNvSpPr/>
            <p:nvPr/>
          </p:nvSpPr>
          <p:spPr>
            <a:xfrm>
              <a:off x="-31062075" y="2076550"/>
              <a:ext cx="85875" cy="17375"/>
            </a:xfrm>
            <a:custGeom>
              <a:avLst/>
              <a:gdLst/>
              <a:ahLst/>
              <a:cxnLst/>
              <a:rect l="l" t="t" r="r" b="b"/>
              <a:pathLst>
                <a:path w="3435" h="695" extrusionOk="0">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90"/>
            <p:cNvSpPr/>
            <p:nvPr/>
          </p:nvSpPr>
          <p:spPr>
            <a:xfrm>
              <a:off x="-31062075" y="2110425"/>
              <a:ext cx="52025" cy="18150"/>
            </a:xfrm>
            <a:custGeom>
              <a:avLst/>
              <a:gdLst/>
              <a:ahLst/>
              <a:cxnLst/>
              <a:rect l="l" t="t" r="r" b="b"/>
              <a:pathLst>
                <a:path w="2081" h="726" extrusionOk="0">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90"/>
            <p:cNvSpPr/>
            <p:nvPr/>
          </p:nvSpPr>
          <p:spPr>
            <a:xfrm>
              <a:off x="-31062075" y="2145075"/>
              <a:ext cx="85875" cy="18150"/>
            </a:xfrm>
            <a:custGeom>
              <a:avLst/>
              <a:gdLst/>
              <a:ahLst/>
              <a:cxnLst/>
              <a:rect l="l" t="t" r="r" b="b"/>
              <a:pathLst>
                <a:path w="3435" h="726" extrusionOk="0">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90"/>
            <p:cNvSpPr/>
            <p:nvPr/>
          </p:nvSpPr>
          <p:spPr>
            <a:xfrm>
              <a:off x="-31062075" y="2179750"/>
              <a:ext cx="52025" cy="18125"/>
            </a:xfrm>
            <a:custGeom>
              <a:avLst/>
              <a:gdLst/>
              <a:ahLst/>
              <a:cxnLst/>
              <a:rect l="l" t="t" r="r" b="b"/>
              <a:pathLst>
                <a:path w="2081" h="725" extrusionOk="0">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90"/>
            <p:cNvSpPr/>
            <p:nvPr/>
          </p:nvSpPr>
          <p:spPr>
            <a:xfrm>
              <a:off x="-30924225" y="1974175"/>
              <a:ext cx="51200" cy="240250"/>
            </a:xfrm>
            <a:custGeom>
              <a:avLst/>
              <a:gdLst/>
              <a:ahLst/>
              <a:cxnLst/>
              <a:rect l="l" t="t" r="r" b="b"/>
              <a:pathLst>
                <a:path w="2048" h="9610" extrusionOk="0">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6" name="Google Shape;11496;p90"/>
          <p:cNvGrpSpPr/>
          <p:nvPr/>
        </p:nvGrpSpPr>
        <p:grpSpPr>
          <a:xfrm>
            <a:off x="3082057" y="3383295"/>
            <a:ext cx="354527" cy="354133"/>
            <a:chOff x="-31165250" y="2298675"/>
            <a:chExt cx="292225" cy="291900"/>
          </a:xfrm>
        </p:grpSpPr>
        <p:sp>
          <p:nvSpPr>
            <p:cNvPr id="11497" name="Google Shape;11497;p90"/>
            <p:cNvSpPr/>
            <p:nvPr/>
          </p:nvSpPr>
          <p:spPr>
            <a:xfrm>
              <a:off x="-31003000" y="2332550"/>
              <a:ext cx="86675" cy="103400"/>
            </a:xfrm>
            <a:custGeom>
              <a:avLst/>
              <a:gdLst/>
              <a:ahLst/>
              <a:cxnLst/>
              <a:rect l="l" t="t" r="r" b="b"/>
              <a:pathLst>
                <a:path w="3467" h="4136" extrusionOk="0">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90"/>
            <p:cNvSpPr/>
            <p:nvPr/>
          </p:nvSpPr>
          <p:spPr>
            <a:xfrm>
              <a:off x="-31165250" y="2298675"/>
              <a:ext cx="292225" cy="291900"/>
            </a:xfrm>
            <a:custGeom>
              <a:avLst/>
              <a:gdLst/>
              <a:ahLst/>
              <a:cxnLst/>
              <a:rect l="l" t="t" r="r" b="b"/>
              <a:pathLst>
                <a:path w="11689" h="11676" extrusionOk="0">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90"/>
            <p:cNvSpPr/>
            <p:nvPr/>
          </p:nvSpPr>
          <p:spPr>
            <a:xfrm>
              <a:off x="-31115625" y="2452250"/>
              <a:ext cx="70900" cy="104150"/>
            </a:xfrm>
            <a:custGeom>
              <a:avLst/>
              <a:gdLst/>
              <a:ahLst/>
              <a:cxnLst/>
              <a:rect l="l" t="t" r="r" b="b"/>
              <a:pathLst>
                <a:path w="2836" h="4166" extrusionOk="0">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0" name="Google Shape;11500;p90"/>
          <p:cNvGrpSpPr/>
          <p:nvPr/>
        </p:nvGrpSpPr>
        <p:grpSpPr>
          <a:xfrm>
            <a:off x="3082542" y="3843949"/>
            <a:ext cx="353557" cy="353557"/>
            <a:chOff x="-31164450" y="2657050"/>
            <a:chExt cx="291425" cy="291425"/>
          </a:xfrm>
        </p:grpSpPr>
        <p:sp>
          <p:nvSpPr>
            <p:cNvPr id="11501" name="Google Shape;11501;p90"/>
            <p:cNvSpPr/>
            <p:nvPr/>
          </p:nvSpPr>
          <p:spPr>
            <a:xfrm>
              <a:off x="-31028975" y="2761000"/>
              <a:ext cx="18125" cy="17350"/>
            </a:xfrm>
            <a:custGeom>
              <a:avLst/>
              <a:gdLst/>
              <a:ahLst/>
              <a:cxnLst/>
              <a:rect l="l" t="t" r="r" b="b"/>
              <a:pathLst>
                <a:path w="725" h="694" extrusionOk="0">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90"/>
            <p:cNvSpPr/>
            <p:nvPr/>
          </p:nvSpPr>
          <p:spPr>
            <a:xfrm>
              <a:off x="-31028975" y="2794075"/>
              <a:ext cx="18125" cy="52025"/>
            </a:xfrm>
            <a:custGeom>
              <a:avLst/>
              <a:gdLst/>
              <a:ahLst/>
              <a:cxnLst/>
              <a:rect l="l" t="t" r="r" b="b"/>
              <a:pathLst>
                <a:path w="725" h="2081" extrusionOk="0">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90"/>
            <p:cNvSpPr/>
            <p:nvPr/>
          </p:nvSpPr>
          <p:spPr>
            <a:xfrm>
              <a:off x="-31164450" y="2657050"/>
              <a:ext cx="291425" cy="291425"/>
            </a:xfrm>
            <a:custGeom>
              <a:avLst/>
              <a:gdLst/>
              <a:ahLst/>
              <a:cxnLst/>
              <a:rect l="l" t="t" r="r" b="b"/>
              <a:pathLst>
                <a:path w="11657" h="11657" extrusionOk="0">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90"/>
            <p:cNvSpPr/>
            <p:nvPr/>
          </p:nvSpPr>
          <p:spPr>
            <a:xfrm>
              <a:off x="-31097500" y="2727125"/>
              <a:ext cx="156750" cy="153925"/>
            </a:xfrm>
            <a:custGeom>
              <a:avLst/>
              <a:gdLst/>
              <a:ahLst/>
              <a:cxnLst/>
              <a:rect l="l" t="t" r="r" b="b"/>
              <a:pathLst>
                <a:path w="6270" h="6157" extrusionOk="0">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05" name="Google Shape;11505;p90"/>
          <p:cNvSpPr/>
          <p:nvPr/>
        </p:nvSpPr>
        <p:spPr>
          <a:xfrm>
            <a:off x="2188967" y="4264670"/>
            <a:ext cx="355498" cy="352617"/>
          </a:xfrm>
          <a:custGeom>
            <a:avLst/>
            <a:gdLst/>
            <a:ahLst/>
            <a:cxnLst/>
            <a:rect l="l" t="t" r="r" b="b"/>
            <a:pathLst>
              <a:path w="11721" h="11626" extrusionOk="0">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06" name="Google Shape;11506;p90"/>
          <p:cNvGrpSpPr/>
          <p:nvPr/>
        </p:nvGrpSpPr>
        <p:grpSpPr>
          <a:xfrm>
            <a:off x="2632987" y="1535178"/>
            <a:ext cx="358349" cy="354285"/>
            <a:chOff x="-34421275" y="1912725"/>
            <a:chExt cx="295375" cy="292025"/>
          </a:xfrm>
        </p:grpSpPr>
        <p:sp>
          <p:nvSpPr>
            <p:cNvPr id="11507" name="Google Shape;11507;p90"/>
            <p:cNvSpPr/>
            <p:nvPr/>
          </p:nvSpPr>
          <p:spPr>
            <a:xfrm>
              <a:off x="-34421275" y="1974375"/>
              <a:ext cx="236300" cy="230375"/>
            </a:xfrm>
            <a:custGeom>
              <a:avLst/>
              <a:gdLst/>
              <a:ahLst/>
              <a:cxnLst/>
              <a:rect l="l" t="t" r="r" b="b"/>
              <a:pathLst>
                <a:path w="9452" h="9215" extrusionOk="0">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90"/>
            <p:cNvSpPr/>
            <p:nvPr/>
          </p:nvSpPr>
          <p:spPr>
            <a:xfrm>
              <a:off x="-34288175" y="1912725"/>
              <a:ext cx="162275" cy="163075"/>
            </a:xfrm>
            <a:custGeom>
              <a:avLst/>
              <a:gdLst/>
              <a:ahLst/>
              <a:cxnLst/>
              <a:rect l="l" t="t" r="r" b="b"/>
              <a:pathLst>
                <a:path w="6491" h="6523" extrusionOk="0">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9" name="Google Shape;11509;p90"/>
          <p:cNvGrpSpPr/>
          <p:nvPr/>
        </p:nvGrpSpPr>
        <p:grpSpPr>
          <a:xfrm>
            <a:off x="2632032" y="1993093"/>
            <a:ext cx="360260" cy="355498"/>
            <a:chOff x="-34418125" y="2271100"/>
            <a:chExt cx="296950" cy="293025"/>
          </a:xfrm>
        </p:grpSpPr>
        <p:sp>
          <p:nvSpPr>
            <p:cNvPr id="11510" name="Google Shape;11510;p90"/>
            <p:cNvSpPr/>
            <p:nvPr/>
          </p:nvSpPr>
          <p:spPr>
            <a:xfrm>
              <a:off x="-34418125" y="2271100"/>
              <a:ext cx="296950" cy="293025"/>
            </a:xfrm>
            <a:custGeom>
              <a:avLst/>
              <a:gdLst/>
              <a:ahLst/>
              <a:cxnLst/>
              <a:rect l="l" t="t" r="r" b="b"/>
              <a:pathLst>
                <a:path w="11878" h="11721" extrusionOk="0">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90"/>
            <p:cNvSpPr/>
            <p:nvPr/>
          </p:nvSpPr>
          <p:spPr>
            <a:xfrm>
              <a:off x="-34331500" y="23057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90"/>
            <p:cNvSpPr/>
            <p:nvPr/>
          </p:nvSpPr>
          <p:spPr>
            <a:xfrm>
              <a:off x="-34331500" y="2341200"/>
              <a:ext cx="17350" cy="69350"/>
            </a:xfrm>
            <a:custGeom>
              <a:avLst/>
              <a:gdLst/>
              <a:ahLst/>
              <a:cxnLst/>
              <a:rect l="l" t="t" r="r" b="b"/>
              <a:pathLst>
                <a:path w="694" h="2774" extrusionOk="0">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90"/>
            <p:cNvSpPr/>
            <p:nvPr/>
          </p:nvSpPr>
          <p:spPr>
            <a:xfrm>
              <a:off x="-34384275" y="2427050"/>
              <a:ext cx="121325" cy="17350"/>
            </a:xfrm>
            <a:custGeom>
              <a:avLst/>
              <a:gdLst/>
              <a:ahLst/>
              <a:cxnLst/>
              <a:rect l="l" t="t" r="r" b="b"/>
              <a:pathLst>
                <a:path w="4853" h="694" extrusionOk="0">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90"/>
            <p:cNvSpPr/>
            <p:nvPr/>
          </p:nvSpPr>
          <p:spPr>
            <a:xfrm>
              <a:off x="-34384275" y="2460125"/>
              <a:ext cx="88250" cy="18150"/>
            </a:xfrm>
            <a:custGeom>
              <a:avLst/>
              <a:gdLst/>
              <a:ahLst/>
              <a:cxnLst/>
              <a:rect l="l" t="t" r="r" b="b"/>
              <a:pathLst>
                <a:path w="3530" h="726" extrusionOk="0">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5" name="Google Shape;11515;p90"/>
          <p:cNvGrpSpPr/>
          <p:nvPr/>
        </p:nvGrpSpPr>
        <p:grpSpPr>
          <a:xfrm>
            <a:off x="2632987" y="2449119"/>
            <a:ext cx="358349" cy="353587"/>
            <a:chOff x="-34421275" y="2631050"/>
            <a:chExt cx="295375" cy="291450"/>
          </a:xfrm>
        </p:grpSpPr>
        <p:sp>
          <p:nvSpPr>
            <p:cNvPr id="11516" name="Google Shape;11516;p90"/>
            <p:cNvSpPr/>
            <p:nvPr/>
          </p:nvSpPr>
          <p:spPr>
            <a:xfrm>
              <a:off x="-34421275" y="2639125"/>
              <a:ext cx="288275" cy="283375"/>
            </a:xfrm>
            <a:custGeom>
              <a:avLst/>
              <a:gdLst/>
              <a:ahLst/>
              <a:cxnLst/>
              <a:rect l="l" t="t" r="r" b="b"/>
              <a:pathLst>
                <a:path w="11531" h="11335" extrusionOk="0">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90"/>
            <p:cNvSpPr/>
            <p:nvPr/>
          </p:nvSpPr>
          <p:spPr>
            <a:xfrm>
              <a:off x="-34181850" y="2644625"/>
              <a:ext cx="41775" cy="41575"/>
            </a:xfrm>
            <a:custGeom>
              <a:avLst/>
              <a:gdLst/>
              <a:ahLst/>
              <a:cxnLst/>
              <a:rect l="l" t="t" r="r" b="b"/>
              <a:pathLst>
                <a:path w="1671" h="1663" extrusionOk="0">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90"/>
            <p:cNvSpPr/>
            <p:nvPr/>
          </p:nvSpPr>
          <p:spPr>
            <a:xfrm>
              <a:off x="-34217275" y="2631050"/>
              <a:ext cx="17350" cy="41775"/>
            </a:xfrm>
            <a:custGeom>
              <a:avLst/>
              <a:gdLst/>
              <a:ahLst/>
              <a:cxnLst/>
              <a:rect l="l" t="t" r="r" b="b"/>
              <a:pathLst>
                <a:path w="694" h="1671" extrusionOk="0">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90"/>
            <p:cNvSpPr/>
            <p:nvPr/>
          </p:nvSpPr>
          <p:spPr>
            <a:xfrm>
              <a:off x="-34168450" y="2704300"/>
              <a:ext cx="42550" cy="18125"/>
            </a:xfrm>
            <a:custGeom>
              <a:avLst/>
              <a:gdLst/>
              <a:ahLst/>
              <a:cxnLst/>
              <a:rect l="l" t="t" r="r" b="b"/>
              <a:pathLst>
                <a:path w="1702" h="725" extrusionOk="0">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20" name="Google Shape;11520;p90"/>
          <p:cNvSpPr/>
          <p:nvPr/>
        </p:nvSpPr>
        <p:spPr>
          <a:xfrm>
            <a:off x="1299154" y="2915050"/>
            <a:ext cx="353587" cy="354527"/>
          </a:xfrm>
          <a:custGeom>
            <a:avLst/>
            <a:gdLst/>
            <a:ahLst/>
            <a:cxnLst/>
            <a:rect l="l" t="t" r="r" b="b"/>
            <a:pathLst>
              <a:path w="11658" h="11689" extrusionOk="0">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90"/>
          <p:cNvSpPr/>
          <p:nvPr/>
        </p:nvSpPr>
        <p:spPr>
          <a:xfrm>
            <a:off x="1299154" y="3383782"/>
            <a:ext cx="353587" cy="353557"/>
          </a:xfrm>
          <a:custGeom>
            <a:avLst/>
            <a:gdLst/>
            <a:ahLst/>
            <a:cxnLst/>
            <a:rect l="l" t="t" r="r" b="b"/>
            <a:pathLst>
              <a:path w="11658" h="11657" extrusionOk="0">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90"/>
          <p:cNvSpPr/>
          <p:nvPr/>
        </p:nvSpPr>
        <p:spPr>
          <a:xfrm>
            <a:off x="1290085" y="3843815"/>
            <a:ext cx="371724" cy="354285"/>
          </a:xfrm>
          <a:custGeom>
            <a:avLst/>
            <a:gdLst/>
            <a:ahLst/>
            <a:cxnLst/>
            <a:rect l="l" t="t" r="r" b="b"/>
            <a:pathLst>
              <a:path w="12256" h="11681" extrusionOk="0">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23" name="Google Shape;11523;p90"/>
          <p:cNvGrpSpPr/>
          <p:nvPr/>
        </p:nvGrpSpPr>
        <p:grpSpPr>
          <a:xfrm>
            <a:off x="3537620" y="2915837"/>
            <a:ext cx="353587" cy="352617"/>
            <a:chOff x="-30805300" y="1938725"/>
            <a:chExt cx="291450" cy="290650"/>
          </a:xfrm>
        </p:grpSpPr>
        <p:sp>
          <p:nvSpPr>
            <p:cNvPr id="11524" name="Google Shape;11524;p90"/>
            <p:cNvSpPr/>
            <p:nvPr/>
          </p:nvSpPr>
          <p:spPr>
            <a:xfrm>
              <a:off x="-30805300" y="1938725"/>
              <a:ext cx="291450" cy="290650"/>
            </a:xfrm>
            <a:custGeom>
              <a:avLst/>
              <a:gdLst/>
              <a:ahLst/>
              <a:cxnLst/>
              <a:rect l="l" t="t" r="r" b="b"/>
              <a:pathLst>
                <a:path w="11658" h="11626" extrusionOk="0">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90"/>
            <p:cNvSpPr/>
            <p:nvPr/>
          </p:nvSpPr>
          <p:spPr>
            <a:xfrm>
              <a:off x="-30670625" y="2042700"/>
              <a:ext cx="35475" cy="35450"/>
            </a:xfrm>
            <a:custGeom>
              <a:avLst/>
              <a:gdLst/>
              <a:ahLst/>
              <a:cxnLst/>
              <a:rect l="l" t="t" r="r" b="b"/>
              <a:pathLst>
                <a:path w="1419" h="1418" extrusionOk="0">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6" name="Google Shape;11526;p90"/>
          <p:cNvGrpSpPr/>
          <p:nvPr/>
        </p:nvGrpSpPr>
        <p:grpSpPr>
          <a:xfrm>
            <a:off x="3538105" y="3383765"/>
            <a:ext cx="352617" cy="353193"/>
            <a:chOff x="-30805300" y="2298675"/>
            <a:chExt cx="290650" cy="291125"/>
          </a:xfrm>
        </p:grpSpPr>
        <p:sp>
          <p:nvSpPr>
            <p:cNvPr id="11527" name="Google Shape;11527;p90"/>
            <p:cNvSpPr/>
            <p:nvPr/>
          </p:nvSpPr>
          <p:spPr>
            <a:xfrm>
              <a:off x="-30720225" y="24191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90"/>
            <p:cNvSpPr/>
            <p:nvPr/>
          </p:nvSpPr>
          <p:spPr>
            <a:xfrm>
              <a:off x="-30635175" y="2453250"/>
              <a:ext cx="87450" cy="69125"/>
            </a:xfrm>
            <a:custGeom>
              <a:avLst/>
              <a:gdLst/>
              <a:ahLst/>
              <a:cxnLst/>
              <a:rect l="l" t="t" r="r" b="b"/>
              <a:pathLst>
                <a:path w="3498" h="2765" extrusionOk="0">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90"/>
            <p:cNvSpPr/>
            <p:nvPr/>
          </p:nvSpPr>
          <p:spPr>
            <a:xfrm>
              <a:off x="-30805300" y="2298675"/>
              <a:ext cx="290650" cy="291125"/>
            </a:xfrm>
            <a:custGeom>
              <a:avLst/>
              <a:gdLst/>
              <a:ahLst/>
              <a:cxnLst/>
              <a:rect l="l" t="t" r="r" b="b"/>
              <a:pathLst>
                <a:path w="11626" h="11645" extrusionOk="0">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90"/>
            <p:cNvSpPr/>
            <p:nvPr/>
          </p:nvSpPr>
          <p:spPr>
            <a:xfrm>
              <a:off x="-30737575" y="2332550"/>
              <a:ext cx="53600" cy="69325"/>
            </a:xfrm>
            <a:custGeom>
              <a:avLst/>
              <a:gdLst/>
              <a:ahLst/>
              <a:cxnLst/>
              <a:rect l="l" t="t" r="r" b="b"/>
              <a:pathLst>
                <a:path w="2144" h="2773" extrusionOk="0">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1" name="Google Shape;11531;p90"/>
          <p:cNvGrpSpPr/>
          <p:nvPr/>
        </p:nvGrpSpPr>
        <p:grpSpPr>
          <a:xfrm>
            <a:off x="3537635" y="3843949"/>
            <a:ext cx="353557" cy="353557"/>
            <a:chOff x="-30806075" y="2657050"/>
            <a:chExt cx="291425" cy="291425"/>
          </a:xfrm>
        </p:grpSpPr>
        <p:sp>
          <p:nvSpPr>
            <p:cNvPr id="11532" name="Google Shape;11532;p90"/>
            <p:cNvSpPr/>
            <p:nvPr/>
          </p:nvSpPr>
          <p:spPr>
            <a:xfrm>
              <a:off x="-30806075" y="2657050"/>
              <a:ext cx="291425" cy="291425"/>
            </a:xfrm>
            <a:custGeom>
              <a:avLst/>
              <a:gdLst/>
              <a:ahLst/>
              <a:cxnLst/>
              <a:rect l="l" t="t" r="r" b="b"/>
              <a:pathLst>
                <a:path w="11657" h="11657" extrusionOk="0">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90"/>
            <p:cNvSpPr/>
            <p:nvPr/>
          </p:nvSpPr>
          <p:spPr>
            <a:xfrm>
              <a:off x="-30771425" y="2692475"/>
              <a:ext cx="222125" cy="222925"/>
            </a:xfrm>
            <a:custGeom>
              <a:avLst/>
              <a:gdLst/>
              <a:ahLst/>
              <a:cxnLst/>
              <a:rect l="l" t="t" r="r" b="b"/>
              <a:pathLst>
                <a:path w="8885" h="8917" extrusionOk="0">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90"/>
            <p:cNvSpPr/>
            <p:nvPr/>
          </p:nvSpPr>
          <p:spPr>
            <a:xfrm>
              <a:off x="-30669050" y="2726350"/>
              <a:ext cx="52025" cy="119150"/>
            </a:xfrm>
            <a:custGeom>
              <a:avLst/>
              <a:gdLst/>
              <a:ahLst/>
              <a:cxnLst/>
              <a:rect l="l" t="t" r="r" b="b"/>
              <a:pathLst>
                <a:path w="2081" h="4766" extrusionOk="0">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5" name="Google Shape;11535;p90"/>
          <p:cNvGrpSpPr/>
          <p:nvPr/>
        </p:nvGrpSpPr>
        <p:grpSpPr>
          <a:xfrm>
            <a:off x="2639681" y="4301756"/>
            <a:ext cx="353557" cy="353557"/>
            <a:chOff x="-30064925" y="2332550"/>
            <a:chExt cx="291425" cy="291425"/>
          </a:xfrm>
        </p:grpSpPr>
        <p:sp>
          <p:nvSpPr>
            <p:cNvPr id="11536" name="Google Shape;11536;p90"/>
            <p:cNvSpPr/>
            <p:nvPr/>
          </p:nvSpPr>
          <p:spPr>
            <a:xfrm>
              <a:off x="-30064925" y="2332550"/>
              <a:ext cx="291425" cy="291425"/>
            </a:xfrm>
            <a:custGeom>
              <a:avLst/>
              <a:gdLst/>
              <a:ahLst/>
              <a:cxnLst/>
              <a:rect l="l" t="t" r="r" b="b"/>
              <a:pathLst>
                <a:path w="11657" h="11657" extrusionOk="0">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90"/>
            <p:cNvSpPr/>
            <p:nvPr/>
          </p:nvSpPr>
          <p:spPr>
            <a:xfrm>
              <a:off x="-29944425" y="2384525"/>
              <a:ext cx="51225" cy="51225"/>
            </a:xfrm>
            <a:custGeom>
              <a:avLst/>
              <a:gdLst/>
              <a:ahLst/>
              <a:cxnLst/>
              <a:rect l="l" t="t" r="r" b="b"/>
              <a:pathLst>
                <a:path w="2049" h="2049" extrusionOk="0">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90"/>
            <p:cNvSpPr/>
            <p:nvPr/>
          </p:nvSpPr>
          <p:spPr>
            <a:xfrm>
              <a:off x="-29944425" y="2452250"/>
              <a:ext cx="51225" cy="119750"/>
            </a:xfrm>
            <a:custGeom>
              <a:avLst/>
              <a:gdLst/>
              <a:ahLst/>
              <a:cxnLst/>
              <a:rect l="l" t="t" r="r" b="b"/>
              <a:pathLst>
                <a:path w="2049" h="4790" extrusionOk="0">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9" name="Google Shape;11539;p90"/>
          <p:cNvGrpSpPr/>
          <p:nvPr/>
        </p:nvGrpSpPr>
        <p:grpSpPr>
          <a:xfrm>
            <a:off x="3983068" y="2911256"/>
            <a:ext cx="348855" cy="347879"/>
            <a:chOff x="2821450" y="2957850"/>
            <a:chExt cx="259275" cy="258550"/>
          </a:xfrm>
        </p:grpSpPr>
        <p:sp>
          <p:nvSpPr>
            <p:cNvPr id="11540" name="Google Shape;11540;p90"/>
            <p:cNvSpPr/>
            <p:nvPr/>
          </p:nvSpPr>
          <p:spPr>
            <a:xfrm>
              <a:off x="2821450" y="3080500"/>
              <a:ext cx="259275" cy="135900"/>
            </a:xfrm>
            <a:custGeom>
              <a:avLst/>
              <a:gdLst/>
              <a:ahLst/>
              <a:cxnLst/>
              <a:rect l="l" t="t" r="r" b="b"/>
              <a:pathLst>
                <a:path w="10371" h="5436" extrusionOk="0">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90"/>
            <p:cNvSpPr/>
            <p:nvPr/>
          </p:nvSpPr>
          <p:spPr>
            <a:xfrm>
              <a:off x="2831900" y="2957850"/>
              <a:ext cx="228625" cy="106350"/>
            </a:xfrm>
            <a:custGeom>
              <a:avLst/>
              <a:gdLst/>
              <a:ahLst/>
              <a:cxnLst/>
              <a:rect l="l" t="t" r="r" b="b"/>
              <a:pathLst>
                <a:path w="9145" h="4254" extrusionOk="0">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90"/>
            <p:cNvSpPr/>
            <p:nvPr/>
          </p:nvSpPr>
          <p:spPr>
            <a:xfrm>
              <a:off x="3024600" y="2966925"/>
              <a:ext cx="29875" cy="58497"/>
            </a:xfrm>
            <a:custGeom>
              <a:avLst/>
              <a:gdLst/>
              <a:ahLst/>
              <a:cxnLst/>
              <a:rect l="l" t="t" r="r" b="b"/>
              <a:pathLst>
                <a:path w="1195" h="2376" extrusionOk="0">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rgbClr val="5F7D95"/>
            </a:solidFill>
            <a:ln>
              <a:noFill/>
            </a:ln>
          </p:spPr>
        </p:sp>
      </p:grpSp>
      <p:grpSp>
        <p:nvGrpSpPr>
          <p:cNvPr id="11543" name="Google Shape;11543;p90"/>
          <p:cNvGrpSpPr/>
          <p:nvPr/>
        </p:nvGrpSpPr>
        <p:grpSpPr>
          <a:xfrm>
            <a:off x="4858100" y="1532274"/>
            <a:ext cx="361090" cy="361090"/>
            <a:chOff x="-57970450" y="1903275"/>
            <a:chExt cx="318225" cy="318225"/>
          </a:xfrm>
        </p:grpSpPr>
        <p:sp>
          <p:nvSpPr>
            <p:cNvPr id="11544" name="Google Shape;11544;p90"/>
            <p:cNvSpPr/>
            <p:nvPr/>
          </p:nvSpPr>
          <p:spPr>
            <a:xfrm>
              <a:off x="-57847575" y="2135825"/>
              <a:ext cx="73250" cy="28975"/>
            </a:xfrm>
            <a:custGeom>
              <a:avLst/>
              <a:gdLst/>
              <a:ahLst/>
              <a:cxnLst/>
              <a:rect l="l" t="t" r="r" b="b"/>
              <a:pathLst>
                <a:path w="2930" h="1159" extrusionOk="0">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90"/>
            <p:cNvSpPr/>
            <p:nvPr/>
          </p:nvSpPr>
          <p:spPr>
            <a:xfrm>
              <a:off x="-57857025"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90"/>
            <p:cNvSpPr/>
            <p:nvPr/>
          </p:nvSpPr>
          <p:spPr>
            <a:xfrm>
              <a:off x="-57782200"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90"/>
            <p:cNvSpPr/>
            <p:nvPr/>
          </p:nvSpPr>
          <p:spPr>
            <a:xfrm>
              <a:off x="-57970450" y="1903275"/>
              <a:ext cx="318225" cy="318225"/>
            </a:xfrm>
            <a:custGeom>
              <a:avLst/>
              <a:gdLst/>
              <a:ahLst/>
              <a:cxnLst/>
              <a:rect l="l" t="t" r="r" b="b"/>
              <a:pathLst>
                <a:path w="12729" h="12729" extrusionOk="0">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8" name="Google Shape;11548;p90"/>
          <p:cNvGrpSpPr/>
          <p:nvPr/>
        </p:nvGrpSpPr>
        <p:grpSpPr>
          <a:xfrm>
            <a:off x="4880000" y="2008231"/>
            <a:ext cx="317290" cy="359303"/>
            <a:chOff x="-57950750" y="2296300"/>
            <a:chExt cx="279625" cy="316650"/>
          </a:xfrm>
        </p:grpSpPr>
        <p:sp>
          <p:nvSpPr>
            <p:cNvPr id="11549" name="Google Shape;11549;p90"/>
            <p:cNvSpPr/>
            <p:nvPr/>
          </p:nvSpPr>
          <p:spPr>
            <a:xfrm>
              <a:off x="-57847575" y="2528075"/>
              <a:ext cx="73250" cy="29750"/>
            </a:xfrm>
            <a:custGeom>
              <a:avLst/>
              <a:gdLst/>
              <a:ahLst/>
              <a:cxnLst/>
              <a:rect l="l" t="t" r="r" b="b"/>
              <a:pathLst>
                <a:path w="2930" h="1190" extrusionOk="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90"/>
            <p:cNvSpPr/>
            <p:nvPr/>
          </p:nvSpPr>
          <p:spPr>
            <a:xfrm>
              <a:off x="-57857025"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90"/>
            <p:cNvSpPr/>
            <p:nvPr/>
          </p:nvSpPr>
          <p:spPr>
            <a:xfrm>
              <a:off x="-57782200"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90"/>
            <p:cNvSpPr/>
            <p:nvPr/>
          </p:nvSpPr>
          <p:spPr>
            <a:xfrm>
              <a:off x="-57950750" y="2296300"/>
              <a:ext cx="279625" cy="316650"/>
            </a:xfrm>
            <a:custGeom>
              <a:avLst/>
              <a:gdLst/>
              <a:ahLst/>
              <a:cxnLst/>
              <a:rect l="l" t="t" r="r" b="b"/>
              <a:pathLst>
                <a:path w="11185" h="12666" extrusionOk="0">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3" name="Google Shape;11553;p90"/>
          <p:cNvGrpSpPr/>
          <p:nvPr/>
        </p:nvGrpSpPr>
        <p:grpSpPr>
          <a:xfrm>
            <a:off x="4858214" y="2459907"/>
            <a:ext cx="360863" cy="360211"/>
            <a:chOff x="-57969675" y="2687750"/>
            <a:chExt cx="318025" cy="317450"/>
          </a:xfrm>
        </p:grpSpPr>
        <p:sp>
          <p:nvSpPr>
            <p:cNvPr id="11554" name="Google Shape;11554;p90"/>
            <p:cNvSpPr/>
            <p:nvPr/>
          </p:nvSpPr>
          <p:spPr>
            <a:xfrm>
              <a:off x="-57856250" y="285630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90"/>
            <p:cNvSpPr/>
            <p:nvPr/>
          </p:nvSpPr>
          <p:spPr>
            <a:xfrm>
              <a:off x="-578460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90"/>
            <p:cNvSpPr/>
            <p:nvPr/>
          </p:nvSpPr>
          <p:spPr>
            <a:xfrm>
              <a:off x="-57969675" y="2687750"/>
              <a:ext cx="318025" cy="317450"/>
            </a:xfrm>
            <a:custGeom>
              <a:avLst/>
              <a:gdLst/>
              <a:ahLst/>
              <a:cxnLst/>
              <a:rect l="l" t="t" r="r" b="b"/>
              <a:pathLst>
                <a:path w="12721" h="12698" extrusionOk="0">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90"/>
            <p:cNvSpPr/>
            <p:nvPr/>
          </p:nvSpPr>
          <p:spPr>
            <a:xfrm>
              <a:off x="-57838125" y="2724975"/>
              <a:ext cx="56725" cy="55550"/>
            </a:xfrm>
            <a:custGeom>
              <a:avLst/>
              <a:gdLst/>
              <a:ahLst/>
              <a:cxnLst/>
              <a:rect l="l" t="t" r="r" b="b"/>
              <a:pathLst>
                <a:path w="2269" h="2222" extrusionOk="0">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8" name="Google Shape;11558;p90"/>
          <p:cNvGrpSpPr/>
          <p:nvPr/>
        </p:nvGrpSpPr>
        <p:grpSpPr>
          <a:xfrm>
            <a:off x="7067397" y="1532274"/>
            <a:ext cx="363785" cy="361090"/>
            <a:chOff x="-56012425" y="1903275"/>
            <a:chExt cx="320600" cy="318225"/>
          </a:xfrm>
        </p:grpSpPr>
        <p:sp>
          <p:nvSpPr>
            <p:cNvPr id="11559" name="Google Shape;11559;p90"/>
            <p:cNvSpPr/>
            <p:nvPr/>
          </p:nvSpPr>
          <p:spPr>
            <a:xfrm>
              <a:off x="-55897425" y="2015125"/>
              <a:ext cx="17350" cy="18150"/>
            </a:xfrm>
            <a:custGeom>
              <a:avLst/>
              <a:gdLst/>
              <a:ahLst/>
              <a:cxnLst/>
              <a:rect l="l" t="t" r="r" b="b"/>
              <a:pathLst>
                <a:path w="694" h="726" extrusionOk="0">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90"/>
            <p:cNvSpPr/>
            <p:nvPr/>
          </p:nvSpPr>
          <p:spPr>
            <a:xfrm>
              <a:off x="-56012425" y="1903275"/>
              <a:ext cx="320600" cy="318225"/>
            </a:xfrm>
            <a:custGeom>
              <a:avLst/>
              <a:gdLst/>
              <a:ahLst/>
              <a:cxnLst/>
              <a:rect l="l" t="t" r="r" b="b"/>
              <a:pathLst>
                <a:path w="12824" h="12729" extrusionOk="0">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1" name="Google Shape;11561;p90"/>
          <p:cNvGrpSpPr/>
          <p:nvPr/>
        </p:nvGrpSpPr>
        <p:grpSpPr>
          <a:xfrm>
            <a:off x="7068290" y="2006443"/>
            <a:ext cx="361998" cy="361998"/>
            <a:chOff x="-56010850" y="2294725"/>
            <a:chExt cx="319025" cy="319025"/>
          </a:xfrm>
        </p:grpSpPr>
        <p:sp>
          <p:nvSpPr>
            <p:cNvPr id="11562" name="Google Shape;11562;p90"/>
            <p:cNvSpPr/>
            <p:nvPr/>
          </p:nvSpPr>
          <p:spPr>
            <a:xfrm>
              <a:off x="-55906875" y="2527275"/>
              <a:ext cx="73275" cy="29750"/>
            </a:xfrm>
            <a:custGeom>
              <a:avLst/>
              <a:gdLst/>
              <a:ahLst/>
              <a:cxnLst/>
              <a:rect l="l" t="t" r="r" b="b"/>
              <a:pathLst>
                <a:path w="2931" h="1190" extrusionOk="0">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90"/>
            <p:cNvSpPr/>
            <p:nvPr/>
          </p:nvSpPr>
          <p:spPr>
            <a:xfrm>
              <a:off x="-5591632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90"/>
            <p:cNvSpPr/>
            <p:nvPr/>
          </p:nvSpPr>
          <p:spPr>
            <a:xfrm>
              <a:off x="-55842300"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90"/>
            <p:cNvSpPr/>
            <p:nvPr/>
          </p:nvSpPr>
          <p:spPr>
            <a:xfrm>
              <a:off x="-56010850" y="2294725"/>
              <a:ext cx="319025" cy="319025"/>
            </a:xfrm>
            <a:custGeom>
              <a:avLst/>
              <a:gdLst/>
              <a:ahLst/>
              <a:cxnLst/>
              <a:rect l="l" t="t" r="r" b="b"/>
              <a:pathLst>
                <a:path w="12761" h="12761" extrusionOk="0">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6" name="Google Shape;11566;p90"/>
          <p:cNvGrpSpPr/>
          <p:nvPr/>
        </p:nvGrpSpPr>
        <p:grpSpPr>
          <a:xfrm>
            <a:off x="7068305" y="2459027"/>
            <a:ext cx="361969" cy="361090"/>
            <a:chOff x="-56010050" y="2686975"/>
            <a:chExt cx="319000" cy="318225"/>
          </a:xfrm>
        </p:grpSpPr>
        <p:sp>
          <p:nvSpPr>
            <p:cNvPr id="11567" name="Google Shape;11567;p90"/>
            <p:cNvSpPr/>
            <p:nvPr/>
          </p:nvSpPr>
          <p:spPr>
            <a:xfrm>
              <a:off x="-55887975" y="2917925"/>
              <a:ext cx="72475" cy="29775"/>
            </a:xfrm>
            <a:custGeom>
              <a:avLst/>
              <a:gdLst/>
              <a:ahLst/>
              <a:cxnLst/>
              <a:rect l="l" t="t" r="r" b="b"/>
              <a:pathLst>
                <a:path w="2899" h="1191" extrusionOk="0">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90"/>
            <p:cNvSpPr/>
            <p:nvPr/>
          </p:nvSpPr>
          <p:spPr>
            <a:xfrm>
              <a:off x="-5589742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90"/>
            <p:cNvSpPr/>
            <p:nvPr/>
          </p:nvSpPr>
          <p:spPr>
            <a:xfrm>
              <a:off x="-55822600" y="2854725"/>
              <a:ext cx="17350" cy="18150"/>
            </a:xfrm>
            <a:custGeom>
              <a:avLst/>
              <a:gdLst/>
              <a:ahLst/>
              <a:cxnLst/>
              <a:rect l="l" t="t" r="r" b="b"/>
              <a:pathLst>
                <a:path w="694" h="726" extrusionOk="0">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90"/>
            <p:cNvSpPr/>
            <p:nvPr/>
          </p:nvSpPr>
          <p:spPr>
            <a:xfrm>
              <a:off x="-56010050" y="2686975"/>
              <a:ext cx="319000" cy="318225"/>
            </a:xfrm>
            <a:custGeom>
              <a:avLst/>
              <a:gdLst/>
              <a:ahLst/>
              <a:cxnLst/>
              <a:rect l="l" t="t" r="r" b="b"/>
              <a:pathLst>
                <a:path w="12760" h="12729" extrusionOk="0">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1" name="Google Shape;11571;p90"/>
          <p:cNvGrpSpPr/>
          <p:nvPr/>
        </p:nvGrpSpPr>
        <p:grpSpPr>
          <a:xfrm>
            <a:off x="5753801" y="2911936"/>
            <a:ext cx="361998" cy="361090"/>
            <a:chOff x="-54081175" y="1903275"/>
            <a:chExt cx="319025" cy="318225"/>
          </a:xfrm>
        </p:grpSpPr>
        <p:sp>
          <p:nvSpPr>
            <p:cNvPr id="11572" name="Google Shape;11572;p90"/>
            <p:cNvSpPr/>
            <p:nvPr/>
          </p:nvSpPr>
          <p:spPr>
            <a:xfrm>
              <a:off x="-53959075" y="2135825"/>
              <a:ext cx="72475" cy="28975"/>
            </a:xfrm>
            <a:custGeom>
              <a:avLst/>
              <a:gdLst/>
              <a:ahLst/>
              <a:cxnLst/>
              <a:rect l="l" t="t" r="r" b="b"/>
              <a:pathLst>
                <a:path w="2899" h="1159" extrusionOk="0">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90"/>
            <p:cNvSpPr/>
            <p:nvPr/>
          </p:nvSpPr>
          <p:spPr>
            <a:xfrm>
              <a:off x="-54081175" y="1903275"/>
              <a:ext cx="319025" cy="318225"/>
            </a:xfrm>
            <a:custGeom>
              <a:avLst/>
              <a:gdLst/>
              <a:ahLst/>
              <a:cxnLst/>
              <a:rect l="l" t="t" r="r" b="b"/>
              <a:pathLst>
                <a:path w="12761" h="12729" extrusionOk="0">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4" name="Google Shape;11574;p90"/>
          <p:cNvGrpSpPr/>
          <p:nvPr/>
        </p:nvGrpSpPr>
        <p:grpSpPr>
          <a:xfrm>
            <a:off x="5776154" y="3365399"/>
            <a:ext cx="317290" cy="360211"/>
            <a:chOff x="-54063050" y="2296300"/>
            <a:chExt cx="279625" cy="317450"/>
          </a:xfrm>
        </p:grpSpPr>
        <p:sp>
          <p:nvSpPr>
            <p:cNvPr id="11575" name="Google Shape;11575;p90"/>
            <p:cNvSpPr/>
            <p:nvPr/>
          </p:nvSpPr>
          <p:spPr>
            <a:xfrm>
              <a:off x="-53959075" y="2527275"/>
              <a:ext cx="72475" cy="29750"/>
            </a:xfrm>
            <a:custGeom>
              <a:avLst/>
              <a:gdLst/>
              <a:ahLst/>
              <a:cxnLst/>
              <a:rect l="l" t="t" r="r" b="b"/>
              <a:pathLst>
                <a:path w="2899" h="1190" extrusionOk="0">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90"/>
            <p:cNvSpPr/>
            <p:nvPr/>
          </p:nvSpPr>
          <p:spPr>
            <a:xfrm>
              <a:off x="-53969325" y="24829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90"/>
            <p:cNvSpPr/>
            <p:nvPr/>
          </p:nvSpPr>
          <p:spPr>
            <a:xfrm>
              <a:off x="-53894500" y="2482975"/>
              <a:ext cx="18125" cy="17350"/>
            </a:xfrm>
            <a:custGeom>
              <a:avLst/>
              <a:gdLst/>
              <a:ahLst/>
              <a:cxnLst/>
              <a:rect l="l" t="t" r="r" b="b"/>
              <a:pathLst>
                <a:path w="725"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90"/>
            <p:cNvSpPr/>
            <p:nvPr/>
          </p:nvSpPr>
          <p:spPr>
            <a:xfrm>
              <a:off x="-54063050" y="2296300"/>
              <a:ext cx="279625" cy="317450"/>
            </a:xfrm>
            <a:custGeom>
              <a:avLst/>
              <a:gdLst/>
              <a:ahLst/>
              <a:cxnLst/>
              <a:rect l="l" t="t" r="r" b="b"/>
              <a:pathLst>
                <a:path w="11185" h="12698" extrusionOk="0">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9" name="Google Shape;11579;p90"/>
          <p:cNvGrpSpPr/>
          <p:nvPr/>
        </p:nvGrpSpPr>
        <p:grpSpPr>
          <a:xfrm>
            <a:off x="5776154" y="3829461"/>
            <a:ext cx="317290" cy="361033"/>
            <a:chOff x="-54061475" y="2685450"/>
            <a:chExt cx="279625" cy="318175"/>
          </a:xfrm>
        </p:grpSpPr>
        <p:sp>
          <p:nvSpPr>
            <p:cNvPr id="11580" name="Google Shape;11580;p90"/>
            <p:cNvSpPr/>
            <p:nvPr/>
          </p:nvSpPr>
          <p:spPr>
            <a:xfrm>
              <a:off x="-53959075" y="2919525"/>
              <a:ext cx="72475" cy="28950"/>
            </a:xfrm>
            <a:custGeom>
              <a:avLst/>
              <a:gdLst/>
              <a:ahLst/>
              <a:cxnLst/>
              <a:rect l="l" t="t" r="r" b="b"/>
              <a:pathLst>
                <a:path w="2899" h="1158" extrusionOk="0">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90"/>
            <p:cNvSpPr/>
            <p:nvPr/>
          </p:nvSpPr>
          <p:spPr>
            <a:xfrm>
              <a:off x="-53969325" y="28547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90"/>
            <p:cNvSpPr/>
            <p:nvPr/>
          </p:nvSpPr>
          <p:spPr>
            <a:xfrm>
              <a:off x="-53894500" y="2854725"/>
              <a:ext cx="18125" cy="18150"/>
            </a:xfrm>
            <a:custGeom>
              <a:avLst/>
              <a:gdLst/>
              <a:ahLst/>
              <a:cxnLst/>
              <a:rect l="l" t="t" r="r" b="b"/>
              <a:pathLst>
                <a:path w="725" h="726" extrusionOk="0">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90"/>
            <p:cNvSpPr/>
            <p:nvPr/>
          </p:nvSpPr>
          <p:spPr>
            <a:xfrm>
              <a:off x="-54061475" y="2685450"/>
              <a:ext cx="279625" cy="318175"/>
            </a:xfrm>
            <a:custGeom>
              <a:avLst/>
              <a:gdLst/>
              <a:ahLst/>
              <a:cxnLst/>
              <a:rect l="l" t="t" r="r" b="b"/>
              <a:pathLst>
                <a:path w="11185" h="12727" extrusionOk="0">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4" name="Google Shape;11584;p90"/>
          <p:cNvGrpSpPr/>
          <p:nvPr/>
        </p:nvGrpSpPr>
        <p:grpSpPr>
          <a:xfrm>
            <a:off x="8029690" y="2921780"/>
            <a:ext cx="275278" cy="361969"/>
            <a:chOff x="-52074300" y="1911950"/>
            <a:chExt cx="242600" cy="319000"/>
          </a:xfrm>
        </p:grpSpPr>
        <p:sp>
          <p:nvSpPr>
            <p:cNvPr id="11585" name="Google Shape;11585;p90"/>
            <p:cNvSpPr/>
            <p:nvPr/>
          </p:nvSpPr>
          <p:spPr>
            <a:xfrm>
              <a:off x="-51989225" y="2125600"/>
              <a:ext cx="72475" cy="29750"/>
            </a:xfrm>
            <a:custGeom>
              <a:avLst/>
              <a:gdLst/>
              <a:ahLst/>
              <a:cxnLst/>
              <a:rect l="l" t="t" r="r" b="b"/>
              <a:pathLst>
                <a:path w="2899" h="1190" extrusionOk="0">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90"/>
            <p:cNvSpPr/>
            <p:nvPr/>
          </p:nvSpPr>
          <p:spPr>
            <a:xfrm>
              <a:off x="-51998675" y="2062375"/>
              <a:ext cx="17325" cy="18150"/>
            </a:xfrm>
            <a:custGeom>
              <a:avLst/>
              <a:gdLst/>
              <a:ahLst/>
              <a:cxnLst/>
              <a:rect l="l" t="t" r="r" b="b"/>
              <a:pathLst>
                <a:path w="693" h="726" extrusionOk="0">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90"/>
            <p:cNvSpPr/>
            <p:nvPr/>
          </p:nvSpPr>
          <p:spPr>
            <a:xfrm>
              <a:off x="-51925450" y="2062375"/>
              <a:ext cx="18150" cy="18150"/>
            </a:xfrm>
            <a:custGeom>
              <a:avLst/>
              <a:gdLst/>
              <a:ahLst/>
              <a:cxnLst/>
              <a:rect l="l" t="t" r="r" b="b"/>
              <a:pathLst>
                <a:path w="726" h="726" extrusionOk="0">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90"/>
            <p:cNvSpPr/>
            <p:nvPr/>
          </p:nvSpPr>
          <p:spPr>
            <a:xfrm>
              <a:off x="-52074300" y="1911950"/>
              <a:ext cx="242600" cy="319000"/>
            </a:xfrm>
            <a:custGeom>
              <a:avLst/>
              <a:gdLst/>
              <a:ahLst/>
              <a:cxnLst/>
              <a:rect l="l" t="t" r="r" b="b"/>
              <a:pathLst>
                <a:path w="9704" h="12760" extrusionOk="0">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9" name="Google Shape;11589;p90"/>
          <p:cNvGrpSpPr/>
          <p:nvPr/>
        </p:nvGrpSpPr>
        <p:grpSpPr>
          <a:xfrm>
            <a:off x="5287689" y="1533182"/>
            <a:ext cx="361998" cy="361090"/>
            <a:chOff x="-57578225" y="1904075"/>
            <a:chExt cx="319025" cy="318225"/>
          </a:xfrm>
        </p:grpSpPr>
        <p:sp>
          <p:nvSpPr>
            <p:cNvPr id="11590" name="Google Shape;11590;p90"/>
            <p:cNvSpPr/>
            <p:nvPr/>
          </p:nvSpPr>
          <p:spPr>
            <a:xfrm>
              <a:off x="-57578225" y="1904075"/>
              <a:ext cx="319025" cy="318225"/>
            </a:xfrm>
            <a:custGeom>
              <a:avLst/>
              <a:gdLst/>
              <a:ahLst/>
              <a:cxnLst/>
              <a:rect l="l" t="t" r="r" b="b"/>
              <a:pathLst>
                <a:path w="12761" h="12729" extrusionOk="0">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90"/>
            <p:cNvSpPr/>
            <p:nvPr/>
          </p:nvSpPr>
          <p:spPr>
            <a:xfrm>
              <a:off x="-57446675" y="2073400"/>
              <a:ext cx="18125" cy="18150"/>
            </a:xfrm>
            <a:custGeom>
              <a:avLst/>
              <a:gdLst/>
              <a:ahLst/>
              <a:cxnLst/>
              <a:rect l="l" t="t" r="r" b="b"/>
              <a:pathLst>
                <a:path w="725" h="726" extrusionOk="0">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90"/>
            <p:cNvSpPr/>
            <p:nvPr/>
          </p:nvSpPr>
          <p:spPr>
            <a:xfrm>
              <a:off x="-57371850" y="2073400"/>
              <a:ext cx="18125" cy="18150"/>
            </a:xfrm>
            <a:custGeom>
              <a:avLst/>
              <a:gdLst/>
              <a:ahLst/>
              <a:cxnLst/>
              <a:rect l="l" t="t" r="r" b="b"/>
              <a:pathLst>
                <a:path w="725" h="726" extrusionOk="0">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90"/>
            <p:cNvSpPr/>
            <p:nvPr/>
          </p:nvSpPr>
          <p:spPr>
            <a:xfrm>
              <a:off x="-57436450" y="2136625"/>
              <a:ext cx="72500" cy="29750"/>
            </a:xfrm>
            <a:custGeom>
              <a:avLst/>
              <a:gdLst/>
              <a:ahLst/>
              <a:cxnLst/>
              <a:rect l="l" t="t" r="r" b="b"/>
              <a:pathLst>
                <a:path w="2900" h="1190" extrusionOk="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4" name="Google Shape;11594;p90"/>
          <p:cNvGrpSpPr/>
          <p:nvPr/>
        </p:nvGrpSpPr>
        <p:grpSpPr>
          <a:xfrm>
            <a:off x="5310042" y="2006443"/>
            <a:ext cx="317290" cy="361090"/>
            <a:chOff x="-57558525" y="2294725"/>
            <a:chExt cx="279625" cy="318225"/>
          </a:xfrm>
        </p:grpSpPr>
        <p:sp>
          <p:nvSpPr>
            <p:cNvPr id="11595" name="Google Shape;11595;p90"/>
            <p:cNvSpPr/>
            <p:nvPr/>
          </p:nvSpPr>
          <p:spPr>
            <a:xfrm>
              <a:off x="-57455350" y="2498925"/>
              <a:ext cx="72475" cy="29750"/>
            </a:xfrm>
            <a:custGeom>
              <a:avLst/>
              <a:gdLst/>
              <a:ahLst/>
              <a:cxnLst/>
              <a:rect l="l" t="t" r="r" b="b"/>
              <a:pathLst>
                <a:path w="2899" h="1190" extrusionOk="0">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90"/>
            <p:cNvSpPr/>
            <p:nvPr/>
          </p:nvSpPr>
          <p:spPr>
            <a:xfrm>
              <a:off x="-57465575" y="242705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90"/>
            <p:cNvSpPr/>
            <p:nvPr/>
          </p:nvSpPr>
          <p:spPr>
            <a:xfrm>
              <a:off x="-57389975" y="24270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90"/>
            <p:cNvSpPr/>
            <p:nvPr/>
          </p:nvSpPr>
          <p:spPr>
            <a:xfrm>
              <a:off x="-57558525" y="2294725"/>
              <a:ext cx="279625" cy="318225"/>
            </a:xfrm>
            <a:custGeom>
              <a:avLst/>
              <a:gdLst/>
              <a:ahLst/>
              <a:cxnLst/>
              <a:rect l="l" t="t" r="r" b="b"/>
              <a:pathLst>
                <a:path w="11185" h="12729" extrusionOk="0">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90"/>
            <p:cNvSpPr/>
            <p:nvPr/>
          </p:nvSpPr>
          <p:spPr>
            <a:xfrm>
              <a:off x="-57521500" y="2332550"/>
              <a:ext cx="204800" cy="241825"/>
            </a:xfrm>
            <a:custGeom>
              <a:avLst/>
              <a:gdLst/>
              <a:ahLst/>
              <a:cxnLst/>
              <a:rect l="l" t="t" r="r" b="b"/>
              <a:pathLst>
                <a:path w="8192" h="9673" extrusionOk="0">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0" name="Google Shape;11600;p90"/>
          <p:cNvGrpSpPr/>
          <p:nvPr/>
        </p:nvGrpSpPr>
        <p:grpSpPr>
          <a:xfrm>
            <a:off x="5285901" y="2459027"/>
            <a:ext cx="365572" cy="361969"/>
            <a:chOff x="-57579800" y="2686975"/>
            <a:chExt cx="322175" cy="319000"/>
          </a:xfrm>
        </p:grpSpPr>
        <p:sp>
          <p:nvSpPr>
            <p:cNvPr id="11601" name="Google Shape;11601;p90"/>
            <p:cNvSpPr/>
            <p:nvPr/>
          </p:nvSpPr>
          <p:spPr>
            <a:xfrm>
              <a:off x="-57455350" y="2920300"/>
              <a:ext cx="72475" cy="29750"/>
            </a:xfrm>
            <a:custGeom>
              <a:avLst/>
              <a:gdLst/>
              <a:ahLst/>
              <a:cxnLst/>
              <a:rect l="l" t="t" r="r" b="b"/>
              <a:pathLst>
                <a:path w="2899" h="1190" extrusionOk="0">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90"/>
            <p:cNvSpPr/>
            <p:nvPr/>
          </p:nvSpPr>
          <p:spPr>
            <a:xfrm>
              <a:off x="-57579800" y="2686975"/>
              <a:ext cx="322175" cy="319000"/>
            </a:xfrm>
            <a:custGeom>
              <a:avLst/>
              <a:gdLst/>
              <a:ahLst/>
              <a:cxnLst/>
              <a:rect l="l" t="t" r="r" b="b"/>
              <a:pathLst>
                <a:path w="12887" h="12760" extrusionOk="0">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3" name="Google Shape;11603;p90"/>
          <p:cNvGrpSpPr/>
          <p:nvPr/>
        </p:nvGrpSpPr>
        <p:grpSpPr>
          <a:xfrm>
            <a:off x="7510682" y="2006443"/>
            <a:ext cx="367359" cy="361090"/>
            <a:chOff x="-55620975" y="2294725"/>
            <a:chExt cx="323750" cy="318225"/>
          </a:xfrm>
        </p:grpSpPr>
        <p:sp>
          <p:nvSpPr>
            <p:cNvPr id="11604" name="Google Shape;11604;p90"/>
            <p:cNvSpPr/>
            <p:nvPr/>
          </p:nvSpPr>
          <p:spPr>
            <a:xfrm>
              <a:off x="-55496525" y="2527275"/>
              <a:ext cx="73275" cy="29750"/>
            </a:xfrm>
            <a:custGeom>
              <a:avLst/>
              <a:gdLst/>
              <a:ahLst/>
              <a:cxnLst/>
              <a:rect l="l" t="t" r="r" b="b"/>
              <a:pathLst>
                <a:path w="2931" h="1190" extrusionOk="0">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90"/>
            <p:cNvSpPr/>
            <p:nvPr/>
          </p:nvSpPr>
          <p:spPr>
            <a:xfrm>
              <a:off x="-55505975"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90"/>
            <p:cNvSpPr/>
            <p:nvPr/>
          </p:nvSpPr>
          <p:spPr>
            <a:xfrm>
              <a:off x="-55431150"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90"/>
            <p:cNvSpPr/>
            <p:nvPr/>
          </p:nvSpPr>
          <p:spPr>
            <a:xfrm>
              <a:off x="-55620975" y="2294725"/>
              <a:ext cx="323750" cy="318225"/>
            </a:xfrm>
            <a:custGeom>
              <a:avLst/>
              <a:gdLst/>
              <a:ahLst/>
              <a:cxnLst/>
              <a:rect l="l" t="t" r="r" b="b"/>
              <a:pathLst>
                <a:path w="12950" h="12729" extrusionOk="0">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90"/>
            <p:cNvSpPr/>
            <p:nvPr/>
          </p:nvSpPr>
          <p:spPr>
            <a:xfrm>
              <a:off x="-55450850" y="2482375"/>
              <a:ext cx="39400" cy="38225"/>
            </a:xfrm>
            <a:custGeom>
              <a:avLst/>
              <a:gdLst/>
              <a:ahLst/>
              <a:cxnLst/>
              <a:rect l="l" t="t" r="r" b="b"/>
              <a:pathLst>
                <a:path w="1576" h="1529" extrusionOk="0">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90"/>
            <p:cNvSpPr/>
            <p:nvPr/>
          </p:nvSpPr>
          <p:spPr>
            <a:xfrm>
              <a:off x="-55506775" y="2482375"/>
              <a:ext cx="39400" cy="38225"/>
            </a:xfrm>
            <a:custGeom>
              <a:avLst/>
              <a:gdLst/>
              <a:ahLst/>
              <a:cxnLst/>
              <a:rect l="l" t="t" r="r" b="b"/>
              <a:pathLst>
                <a:path w="1576" h="1529" extrusionOk="0">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0" name="Google Shape;11610;p90"/>
          <p:cNvGrpSpPr/>
          <p:nvPr/>
        </p:nvGrpSpPr>
        <p:grpSpPr>
          <a:xfrm>
            <a:off x="7512923" y="2458942"/>
            <a:ext cx="362877" cy="361175"/>
            <a:chOff x="-55620175" y="2686900"/>
            <a:chExt cx="319800" cy="318300"/>
          </a:xfrm>
        </p:grpSpPr>
        <p:sp>
          <p:nvSpPr>
            <p:cNvPr id="11611" name="Google Shape;11611;p90"/>
            <p:cNvSpPr/>
            <p:nvPr/>
          </p:nvSpPr>
          <p:spPr>
            <a:xfrm>
              <a:off x="-55514650" y="2917925"/>
              <a:ext cx="72500" cy="29775"/>
            </a:xfrm>
            <a:custGeom>
              <a:avLst/>
              <a:gdLst/>
              <a:ahLst/>
              <a:cxnLst/>
              <a:rect l="l" t="t" r="r" b="b"/>
              <a:pathLst>
                <a:path w="2900" h="1191" extrusionOk="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90"/>
            <p:cNvSpPr/>
            <p:nvPr/>
          </p:nvSpPr>
          <p:spPr>
            <a:xfrm>
              <a:off x="-5545005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90"/>
            <p:cNvSpPr/>
            <p:nvPr/>
          </p:nvSpPr>
          <p:spPr>
            <a:xfrm>
              <a:off x="-55524875" y="2855525"/>
              <a:ext cx="18925" cy="17450"/>
            </a:xfrm>
            <a:custGeom>
              <a:avLst/>
              <a:gdLst/>
              <a:ahLst/>
              <a:cxnLst/>
              <a:rect l="l" t="t" r="r" b="b"/>
              <a:pathLst>
                <a:path w="757" h="698" extrusionOk="0">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90"/>
            <p:cNvSpPr/>
            <p:nvPr/>
          </p:nvSpPr>
          <p:spPr>
            <a:xfrm>
              <a:off x="-55620175" y="2686900"/>
              <a:ext cx="319800" cy="318300"/>
            </a:xfrm>
            <a:custGeom>
              <a:avLst/>
              <a:gdLst/>
              <a:ahLst/>
              <a:cxnLst/>
              <a:rect l="l" t="t" r="r" b="b"/>
              <a:pathLst>
                <a:path w="12792" h="12732" extrusionOk="0">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5" name="Google Shape;11615;p90"/>
          <p:cNvGrpSpPr/>
          <p:nvPr/>
        </p:nvGrpSpPr>
        <p:grpSpPr>
          <a:xfrm>
            <a:off x="6198887" y="2911936"/>
            <a:ext cx="361969" cy="361090"/>
            <a:chOff x="-53690500" y="1903275"/>
            <a:chExt cx="319000" cy="318225"/>
          </a:xfrm>
        </p:grpSpPr>
        <p:sp>
          <p:nvSpPr>
            <p:cNvPr id="11616" name="Google Shape;11616;p90"/>
            <p:cNvSpPr/>
            <p:nvPr/>
          </p:nvSpPr>
          <p:spPr>
            <a:xfrm>
              <a:off x="-53567625" y="2136625"/>
              <a:ext cx="71675" cy="29750"/>
            </a:xfrm>
            <a:custGeom>
              <a:avLst/>
              <a:gdLst/>
              <a:ahLst/>
              <a:cxnLst/>
              <a:rect l="l" t="t" r="r" b="b"/>
              <a:pathLst>
                <a:path w="2867" h="1190" extrusionOk="0">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90"/>
            <p:cNvSpPr/>
            <p:nvPr/>
          </p:nvSpPr>
          <p:spPr>
            <a:xfrm>
              <a:off x="-535022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90"/>
            <p:cNvSpPr/>
            <p:nvPr/>
          </p:nvSpPr>
          <p:spPr>
            <a:xfrm>
              <a:off x="-53577075"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90"/>
            <p:cNvSpPr/>
            <p:nvPr/>
          </p:nvSpPr>
          <p:spPr>
            <a:xfrm>
              <a:off x="-53690500" y="1903275"/>
              <a:ext cx="319000" cy="318225"/>
            </a:xfrm>
            <a:custGeom>
              <a:avLst/>
              <a:gdLst/>
              <a:ahLst/>
              <a:cxnLst/>
              <a:rect l="l" t="t" r="r" b="b"/>
              <a:pathLst>
                <a:path w="12760" h="12729" extrusionOk="0">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0" name="Google Shape;11620;p90"/>
          <p:cNvGrpSpPr/>
          <p:nvPr/>
        </p:nvGrpSpPr>
        <p:grpSpPr>
          <a:xfrm>
            <a:off x="6221226" y="3365399"/>
            <a:ext cx="317290" cy="359303"/>
            <a:chOff x="-53670800" y="2296300"/>
            <a:chExt cx="279625" cy="316650"/>
          </a:xfrm>
        </p:grpSpPr>
        <p:sp>
          <p:nvSpPr>
            <p:cNvPr id="11621" name="Google Shape;11621;p90"/>
            <p:cNvSpPr/>
            <p:nvPr/>
          </p:nvSpPr>
          <p:spPr>
            <a:xfrm>
              <a:off x="-53567625" y="2527275"/>
              <a:ext cx="73250" cy="29750"/>
            </a:xfrm>
            <a:custGeom>
              <a:avLst/>
              <a:gdLst/>
              <a:ahLst/>
              <a:cxnLst/>
              <a:rect l="l" t="t" r="r" b="b"/>
              <a:pathLst>
                <a:path w="2930" h="1190" extrusionOk="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90"/>
            <p:cNvSpPr/>
            <p:nvPr/>
          </p:nvSpPr>
          <p:spPr>
            <a:xfrm>
              <a:off x="-53502250"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90"/>
            <p:cNvSpPr/>
            <p:nvPr/>
          </p:nvSpPr>
          <p:spPr>
            <a:xfrm>
              <a:off x="-53577075"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90"/>
            <p:cNvSpPr/>
            <p:nvPr/>
          </p:nvSpPr>
          <p:spPr>
            <a:xfrm>
              <a:off x="-53670800" y="2296300"/>
              <a:ext cx="279625" cy="316650"/>
            </a:xfrm>
            <a:custGeom>
              <a:avLst/>
              <a:gdLst/>
              <a:ahLst/>
              <a:cxnLst/>
              <a:rect l="l" t="t" r="r" b="b"/>
              <a:pathLst>
                <a:path w="11185" h="12666" extrusionOk="0">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5" name="Google Shape;11625;p90"/>
          <p:cNvGrpSpPr/>
          <p:nvPr/>
        </p:nvGrpSpPr>
        <p:grpSpPr>
          <a:xfrm>
            <a:off x="6198887" y="3830738"/>
            <a:ext cx="361969" cy="361544"/>
            <a:chOff x="-53690500" y="2686575"/>
            <a:chExt cx="319000" cy="318625"/>
          </a:xfrm>
        </p:grpSpPr>
        <p:sp>
          <p:nvSpPr>
            <p:cNvPr id="11626" name="Google Shape;11626;p90"/>
            <p:cNvSpPr/>
            <p:nvPr/>
          </p:nvSpPr>
          <p:spPr>
            <a:xfrm>
              <a:off x="-53567625" y="2917925"/>
              <a:ext cx="73250" cy="29775"/>
            </a:xfrm>
            <a:custGeom>
              <a:avLst/>
              <a:gdLst/>
              <a:ahLst/>
              <a:cxnLst/>
              <a:rect l="l" t="t" r="r" b="b"/>
              <a:pathLst>
                <a:path w="2930" h="1191" extrusionOk="0">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90"/>
            <p:cNvSpPr/>
            <p:nvPr/>
          </p:nvSpPr>
          <p:spPr>
            <a:xfrm>
              <a:off x="-535770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90"/>
            <p:cNvSpPr/>
            <p:nvPr/>
          </p:nvSpPr>
          <p:spPr>
            <a:xfrm>
              <a:off x="-5350225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90"/>
            <p:cNvSpPr/>
            <p:nvPr/>
          </p:nvSpPr>
          <p:spPr>
            <a:xfrm>
              <a:off x="-53690500" y="2686575"/>
              <a:ext cx="319000" cy="318625"/>
            </a:xfrm>
            <a:custGeom>
              <a:avLst/>
              <a:gdLst/>
              <a:ahLst/>
              <a:cxnLst/>
              <a:rect l="l" t="t" r="r" b="b"/>
              <a:pathLst>
                <a:path w="12760" h="12745" extrusionOk="0">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0" name="Google Shape;11630;p90"/>
          <p:cNvGrpSpPr/>
          <p:nvPr/>
        </p:nvGrpSpPr>
        <p:grpSpPr>
          <a:xfrm>
            <a:off x="8008669" y="3373598"/>
            <a:ext cx="317319" cy="360948"/>
            <a:chOff x="-52092425" y="2303525"/>
            <a:chExt cx="279650" cy="318100"/>
          </a:xfrm>
        </p:grpSpPr>
        <p:sp>
          <p:nvSpPr>
            <p:cNvPr id="11631" name="Google Shape;11631;p90"/>
            <p:cNvSpPr/>
            <p:nvPr/>
          </p:nvSpPr>
          <p:spPr>
            <a:xfrm>
              <a:off x="-51989225" y="2535950"/>
              <a:ext cx="72475" cy="29750"/>
            </a:xfrm>
            <a:custGeom>
              <a:avLst/>
              <a:gdLst/>
              <a:ahLst/>
              <a:cxnLst/>
              <a:rect l="l" t="t" r="r" b="b"/>
              <a:pathLst>
                <a:path w="2899" h="1190" extrusionOk="0">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90"/>
            <p:cNvSpPr/>
            <p:nvPr/>
          </p:nvSpPr>
          <p:spPr>
            <a:xfrm>
              <a:off x="-52092425" y="2303525"/>
              <a:ext cx="279650" cy="318100"/>
            </a:xfrm>
            <a:custGeom>
              <a:avLst/>
              <a:gdLst/>
              <a:ahLst/>
              <a:cxnLst/>
              <a:rect l="l" t="t" r="r" b="b"/>
              <a:pathLst>
                <a:path w="11186" h="12724" extrusionOk="0">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90"/>
            <p:cNvSpPr/>
            <p:nvPr/>
          </p:nvSpPr>
          <p:spPr>
            <a:xfrm>
              <a:off x="-51998675" y="2454625"/>
              <a:ext cx="17325" cy="17350"/>
            </a:xfrm>
            <a:custGeom>
              <a:avLst/>
              <a:gdLst/>
              <a:ahLst/>
              <a:cxnLst/>
              <a:rect l="l" t="t" r="r" b="b"/>
              <a:pathLst>
                <a:path w="693"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90"/>
            <p:cNvSpPr/>
            <p:nvPr/>
          </p:nvSpPr>
          <p:spPr>
            <a:xfrm>
              <a:off x="-51925450" y="2454625"/>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90"/>
            <p:cNvSpPr/>
            <p:nvPr/>
          </p:nvSpPr>
          <p:spPr>
            <a:xfrm>
              <a:off x="-51981350" y="2472725"/>
              <a:ext cx="55925" cy="55950"/>
            </a:xfrm>
            <a:custGeom>
              <a:avLst/>
              <a:gdLst/>
              <a:ahLst/>
              <a:cxnLst/>
              <a:rect l="l" t="t" r="r" b="b"/>
              <a:pathLst>
                <a:path w="2237" h="2238" extrusionOk="0">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6" name="Google Shape;11636;p90"/>
          <p:cNvGrpSpPr/>
          <p:nvPr/>
        </p:nvGrpSpPr>
        <p:grpSpPr>
          <a:xfrm>
            <a:off x="5727728" y="1534061"/>
            <a:ext cx="363756" cy="361090"/>
            <a:chOff x="-57189125" y="1904850"/>
            <a:chExt cx="320575" cy="318225"/>
          </a:xfrm>
        </p:grpSpPr>
        <p:sp>
          <p:nvSpPr>
            <p:cNvPr id="11637" name="Google Shape;11637;p90"/>
            <p:cNvSpPr/>
            <p:nvPr/>
          </p:nvSpPr>
          <p:spPr>
            <a:xfrm>
              <a:off x="-57073350" y="2072625"/>
              <a:ext cx="18125" cy="17350"/>
            </a:xfrm>
            <a:custGeom>
              <a:avLst/>
              <a:gdLst/>
              <a:ahLst/>
              <a:cxnLst/>
              <a:rect l="l" t="t" r="r" b="b"/>
              <a:pathLst>
                <a:path w="725" h="694" extrusionOk="0">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90"/>
            <p:cNvSpPr/>
            <p:nvPr/>
          </p:nvSpPr>
          <p:spPr>
            <a:xfrm>
              <a:off x="-569985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90"/>
            <p:cNvSpPr/>
            <p:nvPr/>
          </p:nvSpPr>
          <p:spPr>
            <a:xfrm>
              <a:off x="-57035550" y="20072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90"/>
            <p:cNvSpPr/>
            <p:nvPr/>
          </p:nvSpPr>
          <p:spPr>
            <a:xfrm>
              <a:off x="-57063900" y="2135825"/>
              <a:ext cx="73275" cy="28975"/>
            </a:xfrm>
            <a:custGeom>
              <a:avLst/>
              <a:gdLst/>
              <a:ahLst/>
              <a:cxnLst/>
              <a:rect l="l" t="t" r="r" b="b"/>
              <a:pathLst>
                <a:path w="2931" h="1159" extrusionOk="0">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90"/>
            <p:cNvSpPr/>
            <p:nvPr/>
          </p:nvSpPr>
          <p:spPr>
            <a:xfrm>
              <a:off x="-57189125" y="1904850"/>
              <a:ext cx="320575" cy="318225"/>
            </a:xfrm>
            <a:custGeom>
              <a:avLst/>
              <a:gdLst/>
              <a:ahLst/>
              <a:cxnLst/>
              <a:rect l="l" t="t" r="r" b="b"/>
              <a:pathLst>
                <a:path w="12823" h="12729" extrusionOk="0">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2" name="Google Shape;11642;p90"/>
          <p:cNvGrpSpPr/>
          <p:nvPr/>
        </p:nvGrpSpPr>
        <p:grpSpPr>
          <a:xfrm>
            <a:off x="5728621" y="2028797"/>
            <a:ext cx="361969" cy="316411"/>
            <a:chOff x="-57187550" y="2314425"/>
            <a:chExt cx="319000" cy="278850"/>
          </a:xfrm>
        </p:grpSpPr>
        <p:sp>
          <p:nvSpPr>
            <p:cNvPr id="11643" name="Google Shape;11643;p90"/>
            <p:cNvSpPr/>
            <p:nvPr/>
          </p:nvSpPr>
          <p:spPr>
            <a:xfrm>
              <a:off x="-57073350" y="2445950"/>
              <a:ext cx="18125" cy="17350"/>
            </a:xfrm>
            <a:custGeom>
              <a:avLst/>
              <a:gdLst/>
              <a:ahLst/>
              <a:cxnLst/>
              <a:rect l="l" t="t" r="r" b="b"/>
              <a:pathLst>
                <a:path w="725" h="694" extrusionOk="0">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90"/>
            <p:cNvSpPr/>
            <p:nvPr/>
          </p:nvSpPr>
          <p:spPr>
            <a:xfrm>
              <a:off x="-56998525" y="24451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90"/>
            <p:cNvSpPr/>
            <p:nvPr/>
          </p:nvSpPr>
          <p:spPr>
            <a:xfrm>
              <a:off x="-57063900" y="2508375"/>
              <a:ext cx="73275" cy="29750"/>
            </a:xfrm>
            <a:custGeom>
              <a:avLst/>
              <a:gdLst/>
              <a:ahLst/>
              <a:cxnLst/>
              <a:rect l="l" t="t" r="r" b="b"/>
              <a:pathLst>
                <a:path w="2931" h="1190" extrusionOk="0">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90"/>
            <p:cNvSpPr/>
            <p:nvPr/>
          </p:nvSpPr>
          <p:spPr>
            <a:xfrm>
              <a:off x="-57187550" y="2314425"/>
              <a:ext cx="319000" cy="278850"/>
            </a:xfrm>
            <a:custGeom>
              <a:avLst/>
              <a:gdLst/>
              <a:ahLst/>
              <a:cxnLst/>
              <a:rect l="l" t="t" r="r" b="b"/>
              <a:pathLst>
                <a:path w="12760" h="11154" extrusionOk="0">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7" name="Google Shape;11647;p90"/>
          <p:cNvGrpSpPr/>
          <p:nvPr/>
        </p:nvGrpSpPr>
        <p:grpSpPr>
          <a:xfrm>
            <a:off x="5745585" y="2458346"/>
            <a:ext cx="328042" cy="361771"/>
            <a:chOff x="-57172600" y="2686375"/>
            <a:chExt cx="289100" cy="318825"/>
          </a:xfrm>
        </p:grpSpPr>
        <p:sp>
          <p:nvSpPr>
            <p:cNvPr id="11648" name="Google Shape;11648;p90"/>
            <p:cNvSpPr/>
            <p:nvPr/>
          </p:nvSpPr>
          <p:spPr>
            <a:xfrm>
              <a:off x="-57063900" y="2937625"/>
              <a:ext cx="73275" cy="29750"/>
            </a:xfrm>
            <a:custGeom>
              <a:avLst/>
              <a:gdLst/>
              <a:ahLst/>
              <a:cxnLst/>
              <a:rect l="l" t="t" r="r" b="b"/>
              <a:pathLst>
                <a:path w="2931" h="1190" extrusionOk="0">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90"/>
            <p:cNvSpPr/>
            <p:nvPr/>
          </p:nvSpPr>
          <p:spPr>
            <a:xfrm>
              <a:off x="-57172600" y="2686375"/>
              <a:ext cx="289100" cy="318825"/>
            </a:xfrm>
            <a:custGeom>
              <a:avLst/>
              <a:gdLst/>
              <a:ahLst/>
              <a:cxnLst/>
              <a:rect l="l" t="t" r="r" b="b"/>
              <a:pathLst>
                <a:path w="11564" h="12753" extrusionOk="0">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0" name="Google Shape;11650;p90"/>
          <p:cNvGrpSpPr/>
          <p:nvPr/>
        </p:nvGrpSpPr>
        <p:grpSpPr>
          <a:xfrm>
            <a:off x="7958434" y="1532274"/>
            <a:ext cx="361090" cy="359303"/>
            <a:chOff x="-55225575" y="1903275"/>
            <a:chExt cx="318225" cy="316650"/>
          </a:xfrm>
        </p:grpSpPr>
        <p:sp>
          <p:nvSpPr>
            <p:cNvPr id="11651" name="Google Shape;11651;p90"/>
            <p:cNvSpPr/>
            <p:nvPr/>
          </p:nvSpPr>
          <p:spPr>
            <a:xfrm>
              <a:off x="-55104275" y="2116925"/>
              <a:ext cx="72475" cy="29750"/>
            </a:xfrm>
            <a:custGeom>
              <a:avLst/>
              <a:gdLst/>
              <a:ahLst/>
              <a:cxnLst/>
              <a:rect l="l" t="t" r="r" b="b"/>
              <a:pathLst>
                <a:path w="2899" h="1190" extrusionOk="0">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90"/>
            <p:cNvSpPr/>
            <p:nvPr/>
          </p:nvSpPr>
          <p:spPr>
            <a:xfrm>
              <a:off x="-55113750" y="2053725"/>
              <a:ext cx="17350" cy="18125"/>
            </a:xfrm>
            <a:custGeom>
              <a:avLst/>
              <a:gdLst/>
              <a:ahLst/>
              <a:cxnLst/>
              <a:rect l="l" t="t" r="r" b="b"/>
              <a:pathLst>
                <a:path w="694" h="725" extrusionOk="0">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90"/>
            <p:cNvSpPr/>
            <p:nvPr/>
          </p:nvSpPr>
          <p:spPr>
            <a:xfrm>
              <a:off x="-55039700" y="2053725"/>
              <a:ext cx="18125" cy="18125"/>
            </a:xfrm>
            <a:custGeom>
              <a:avLst/>
              <a:gdLst/>
              <a:ahLst/>
              <a:cxnLst/>
              <a:rect l="l" t="t" r="r" b="b"/>
              <a:pathLst>
                <a:path w="725" h="725" extrusionOk="0">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90"/>
            <p:cNvSpPr/>
            <p:nvPr/>
          </p:nvSpPr>
          <p:spPr>
            <a:xfrm>
              <a:off x="-55225575" y="1903275"/>
              <a:ext cx="318225" cy="316650"/>
            </a:xfrm>
            <a:custGeom>
              <a:avLst/>
              <a:gdLst/>
              <a:ahLst/>
              <a:cxnLst/>
              <a:rect l="l" t="t" r="r" b="b"/>
              <a:pathLst>
                <a:path w="12729" h="12666" extrusionOk="0">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90"/>
            <p:cNvSpPr/>
            <p:nvPr/>
          </p:nvSpPr>
          <p:spPr>
            <a:xfrm>
              <a:off x="-55170450" y="1959200"/>
              <a:ext cx="204800" cy="225300"/>
            </a:xfrm>
            <a:custGeom>
              <a:avLst/>
              <a:gdLst/>
              <a:ahLst/>
              <a:cxnLst/>
              <a:rect l="l" t="t" r="r" b="b"/>
              <a:pathLst>
                <a:path w="8192" h="9012" extrusionOk="0">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6" name="Google Shape;11656;p90"/>
          <p:cNvGrpSpPr/>
          <p:nvPr/>
        </p:nvGrpSpPr>
        <p:grpSpPr>
          <a:xfrm>
            <a:off x="7969611" y="2008231"/>
            <a:ext cx="338736" cy="359303"/>
            <a:chOff x="-55217700" y="2296300"/>
            <a:chExt cx="298525" cy="316650"/>
          </a:xfrm>
        </p:grpSpPr>
        <p:sp>
          <p:nvSpPr>
            <p:cNvPr id="11657" name="Google Shape;11657;p90"/>
            <p:cNvSpPr/>
            <p:nvPr/>
          </p:nvSpPr>
          <p:spPr>
            <a:xfrm>
              <a:off x="-55105075" y="242627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90"/>
            <p:cNvSpPr/>
            <p:nvPr/>
          </p:nvSpPr>
          <p:spPr>
            <a:xfrm>
              <a:off x="-55030250" y="24262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90"/>
            <p:cNvSpPr/>
            <p:nvPr/>
          </p:nvSpPr>
          <p:spPr>
            <a:xfrm>
              <a:off x="-55095625" y="2488675"/>
              <a:ext cx="73275" cy="29775"/>
            </a:xfrm>
            <a:custGeom>
              <a:avLst/>
              <a:gdLst/>
              <a:ahLst/>
              <a:cxnLst/>
              <a:rect l="l" t="t" r="r" b="b"/>
              <a:pathLst>
                <a:path w="2931" h="1191" extrusionOk="0">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90"/>
            <p:cNvSpPr/>
            <p:nvPr/>
          </p:nvSpPr>
          <p:spPr>
            <a:xfrm>
              <a:off x="-55217700" y="2296300"/>
              <a:ext cx="298525" cy="316650"/>
            </a:xfrm>
            <a:custGeom>
              <a:avLst/>
              <a:gdLst/>
              <a:ahLst/>
              <a:cxnLst/>
              <a:rect l="l" t="t" r="r" b="b"/>
              <a:pathLst>
                <a:path w="11941" h="12666" extrusionOk="0">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1" name="Google Shape;11661;p90"/>
          <p:cNvGrpSpPr/>
          <p:nvPr/>
        </p:nvGrpSpPr>
        <p:grpSpPr>
          <a:xfrm>
            <a:off x="7957541" y="2460814"/>
            <a:ext cx="362877" cy="359303"/>
            <a:chOff x="-55229525" y="2688550"/>
            <a:chExt cx="319800" cy="316650"/>
          </a:xfrm>
        </p:grpSpPr>
        <p:sp>
          <p:nvSpPr>
            <p:cNvPr id="11662" name="Google Shape;11662;p90"/>
            <p:cNvSpPr/>
            <p:nvPr/>
          </p:nvSpPr>
          <p:spPr>
            <a:xfrm>
              <a:off x="-55104275" y="2919525"/>
              <a:ext cx="72475" cy="28950"/>
            </a:xfrm>
            <a:custGeom>
              <a:avLst/>
              <a:gdLst/>
              <a:ahLst/>
              <a:cxnLst/>
              <a:rect l="l" t="t" r="r" b="b"/>
              <a:pathLst>
                <a:path w="2899" h="1158" extrusionOk="0">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90"/>
            <p:cNvSpPr/>
            <p:nvPr/>
          </p:nvSpPr>
          <p:spPr>
            <a:xfrm>
              <a:off x="-55039700" y="285630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90"/>
            <p:cNvSpPr/>
            <p:nvPr/>
          </p:nvSpPr>
          <p:spPr>
            <a:xfrm>
              <a:off x="-55113750" y="2856300"/>
              <a:ext cx="17350" cy="17350"/>
            </a:xfrm>
            <a:custGeom>
              <a:avLst/>
              <a:gdLst/>
              <a:ahLst/>
              <a:cxnLst/>
              <a:rect l="l" t="t" r="r" b="b"/>
              <a:pathLst>
                <a:path w="694" h="694" extrusionOk="0">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90"/>
            <p:cNvSpPr/>
            <p:nvPr/>
          </p:nvSpPr>
          <p:spPr>
            <a:xfrm>
              <a:off x="-55229525" y="2688550"/>
              <a:ext cx="319800" cy="316650"/>
            </a:xfrm>
            <a:custGeom>
              <a:avLst/>
              <a:gdLst/>
              <a:ahLst/>
              <a:cxnLst/>
              <a:rect l="l" t="t" r="r" b="b"/>
              <a:pathLst>
                <a:path w="12792" h="12666" extrusionOk="0">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6" name="Google Shape;11666;p90"/>
          <p:cNvGrpSpPr/>
          <p:nvPr/>
        </p:nvGrpSpPr>
        <p:grpSpPr>
          <a:xfrm>
            <a:off x="6653760" y="2911936"/>
            <a:ext cx="338765" cy="361090"/>
            <a:chOff x="-53288825" y="1903275"/>
            <a:chExt cx="298550" cy="318225"/>
          </a:xfrm>
        </p:grpSpPr>
        <p:sp>
          <p:nvSpPr>
            <p:cNvPr id="11667" name="Google Shape;11667;p90"/>
            <p:cNvSpPr/>
            <p:nvPr/>
          </p:nvSpPr>
          <p:spPr>
            <a:xfrm>
              <a:off x="-53214000" y="20529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90"/>
            <p:cNvSpPr/>
            <p:nvPr/>
          </p:nvSpPr>
          <p:spPr>
            <a:xfrm>
              <a:off x="-53139175" y="205292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90"/>
            <p:cNvSpPr/>
            <p:nvPr/>
          </p:nvSpPr>
          <p:spPr>
            <a:xfrm>
              <a:off x="-53288825" y="1903275"/>
              <a:ext cx="298550" cy="318225"/>
            </a:xfrm>
            <a:custGeom>
              <a:avLst/>
              <a:gdLst/>
              <a:ahLst/>
              <a:cxnLst/>
              <a:rect l="l" t="t" r="r" b="b"/>
              <a:pathLst>
                <a:path w="11942" h="12729" extrusionOk="0">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0" name="Google Shape;11670;p90"/>
          <p:cNvGrpSpPr/>
          <p:nvPr/>
        </p:nvGrpSpPr>
        <p:grpSpPr>
          <a:xfrm>
            <a:off x="6642143" y="3363612"/>
            <a:ext cx="361998" cy="361090"/>
            <a:chOff x="-53299850" y="2294725"/>
            <a:chExt cx="319025" cy="318225"/>
          </a:xfrm>
        </p:grpSpPr>
        <p:sp>
          <p:nvSpPr>
            <p:cNvPr id="11671" name="Google Shape;11671;p90"/>
            <p:cNvSpPr/>
            <p:nvPr/>
          </p:nvSpPr>
          <p:spPr>
            <a:xfrm>
              <a:off x="-53175400" y="2526500"/>
              <a:ext cx="72475" cy="29750"/>
            </a:xfrm>
            <a:custGeom>
              <a:avLst/>
              <a:gdLst/>
              <a:ahLst/>
              <a:cxnLst/>
              <a:rect l="l" t="t" r="r" b="b"/>
              <a:pathLst>
                <a:path w="2899" h="1190" extrusionOk="0">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90"/>
            <p:cNvSpPr/>
            <p:nvPr/>
          </p:nvSpPr>
          <p:spPr>
            <a:xfrm>
              <a:off x="-53299850" y="2294725"/>
              <a:ext cx="319025" cy="318225"/>
            </a:xfrm>
            <a:custGeom>
              <a:avLst/>
              <a:gdLst/>
              <a:ahLst/>
              <a:cxnLst/>
              <a:rect l="l" t="t" r="r" b="b"/>
              <a:pathLst>
                <a:path w="12761" h="12729" extrusionOk="0">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3" name="Google Shape;11673;p90"/>
          <p:cNvGrpSpPr/>
          <p:nvPr/>
        </p:nvGrpSpPr>
        <p:grpSpPr>
          <a:xfrm>
            <a:off x="6664936" y="3832071"/>
            <a:ext cx="316411" cy="360211"/>
            <a:chOff x="-53278575" y="2687750"/>
            <a:chExt cx="278850" cy="317450"/>
          </a:xfrm>
        </p:grpSpPr>
        <p:sp>
          <p:nvSpPr>
            <p:cNvPr id="11674" name="Google Shape;11674;p90"/>
            <p:cNvSpPr/>
            <p:nvPr/>
          </p:nvSpPr>
          <p:spPr>
            <a:xfrm>
              <a:off x="-53175400" y="2919525"/>
              <a:ext cx="71700" cy="28950"/>
            </a:xfrm>
            <a:custGeom>
              <a:avLst/>
              <a:gdLst/>
              <a:ahLst/>
              <a:cxnLst/>
              <a:rect l="l" t="t" r="r" b="b"/>
              <a:pathLst>
                <a:path w="2868" h="1158" extrusionOk="0">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90"/>
            <p:cNvSpPr/>
            <p:nvPr/>
          </p:nvSpPr>
          <p:spPr>
            <a:xfrm>
              <a:off x="-53185625"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90"/>
            <p:cNvSpPr/>
            <p:nvPr/>
          </p:nvSpPr>
          <p:spPr>
            <a:xfrm>
              <a:off x="-5311080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90"/>
            <p:cNvSpPr/>
            <p:nvPr/>
          </p:nvSpPr>
          <p:spPr>
            <a:xfrm>
              <a:off x="-53278575" y="2687750"/>
              <a:ext cx="278850" cy="317450"/>
            </a:xfrm>
            <a:custGeom>
              <a:avLst/>
              <a:gdLst/>
              <a:ahLst/>
              <a:cxnLst/>
              <a:rect l="l" t="t" r="r" b="b"/>
              <a:pathLst>
                <a:path w="11154" h="12698" extrusionOk="0">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8" name="Google Shape;11678;p90"/>
          <p:cNvGrpSpPr/>
          <p:nvPr/>
        </p:nvGrpSpPr>
        <p:grpSpPr>
          <a:xfrm>
            <a:off x="7986330" y="3831759"/>
            <a:ext cx="361998" cy="362310"/>
            <a:chOff x="-52101875" y="2687475"/>
            <a:chExt cx="319025" cy="319300"/>
          </a:xfrm>
        </p:grpSpPr>
        <p:sp>
          <p:nvSpPr>
            <p:cNvPr id="11679" name="Google Shape;11679;p90"/>
            <p:cNvSpPr/>
            <p:nvPr/>
          </p:nvSpPr>
          <p:spPr>
            <a:xfrm>
              <a:off x="-519782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90"/>
            <p:cNvSpPr/>
            <p:nvPr/>
          </p:nvSpPr>
          <p:spPr>
            <a:xfrm>
              <a:off x="-51988450" y="2857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90"/>
            <p:cNvSpPr/>
            <p:nvPr/>
          </p:nvSpPr>
          <p:spPr>
            <a:xfrm>
              <a:off x="-51913625" y="28571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90"/>
            <p:cNvSpPr/>
            <p:nvPr/>
          </p:nvSpPr>
          <p:spPr>
            <a:xfrm>
              <a:off x="-52101875" y="2687475"/>
              <a:ext cx="319025" cy="319300"/>
            </a:xfrm>
            <a:custGeom>
              <a:avLst/>
              <a:gdLst/>
              <a:ahLst/>
              <a:cxnLst/>
              <a:rect l="l" t="t" r="r" b="b"/>
              <a:pathLst>
                <a:path w="12761" h="12772" extrusionOk="0">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3" name="Google Shape;11683;p90"/>
          <p:cNvGrpSpPr/>
          <p:nvPr/>
        </p:nvGrpSpPr>
        <p:grpSpPr>
          <a:xfrm>
            <a:off x="6201079" y="1533182"/>
            <a:ext cx="317290" cy="361090"/>
            <a:chOff x="-56774050" y="1904075"/>
            <a:chExt cx="279625" cy="318225"/>
          </a:xfrm>
        </p:grpSpPr>
        <p:sp>
          <p:nvSpPr>
            <p:cNvPr id="11684" name="Google Shape;11684;p90"/>
            <p:cNvSpPr/>
            <p:nvPr/>
          </p:nvSpPr>
          <p:spPr>
            <a:xfrm>
              <a:off x="-56671650" y="2135825"/>
              <a:ext cx="72475" cy="28975"/>
            </a:xfrm>
            <a:custGeom>
              <a:avLst/>
              <a:gdLst/>
              <a:ahLst/>
              <a:cxnLst/>
              <a:rect l="l" t="t" r="r" b="b"/>
              <a:pathLst>
                <a:path w="2899" h="1159" extrusionOk="0">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90"/>
            <p:cNvSpPr/>
            <p:nvPr/>
          </p:nvSpPr>
          <p:spPr>
            <a:xfrm>
              <a:off x="-56774050" y="1904075"/>
              <a:ext cx="279625" cy="318225"/>
            </a:xfrm>
            <a:custGeom>
              <a:avLst/>
              <a:gdLst/>
              <a:ahLst/>
              <a:cxnLst/>
              <a:rect l="l" t="t" r="r" b="b"/>
              <a:pathLst>
                <a:path w="11185" h="12729" extrusionOk="0">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6" name="Google Shape;11686;p90"/>
          <p:cNvGrpSpPr/>
          <p:nvPr/>
        </p:nvGrpSpPr>
        <p:grpSpPr>
          <a:xfrm>
            <a:off x="6201079" y="2006443"/>
            <a:ext cx="317290" cy="361090"/>
            <a:chOff x="-56774850" y="2294725"/>
            <a:chExt cx="279625" cy="318225"/>
          </a:xfrm>
        </p:grpSpPr>
        <p:sp>
          <p:nvSpPr>
            <p:cNvPr id="11687" name="Google Shape;11687;p90"/>
            <p:cNvSpPr/>
            <p:nvPr/>
          </p:nvSpPr>
          <p:spPr>
            <a:xfrm>
              <a:off x="-56681100"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90"/>
            <p:cNvSpPr/>
            <p:nvPr/>
          </p:nvSpPr>
          <p:spPr>
            <a:xfrm>
              <a:off x="-56606275"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90"/>
            <p:cNvSpPr/>
            <p:nvPr/>
          </p:nvSpPr>
          <p:spPr>
            <a:xfrm>
              <a:off x="-56774850" y="2294725"/>
              <a:ext cx="279625" cy="318225"/>
            </a:xfrm>
            <a:custGeom>
              <a:avLst/>
              <a:gdLst/>
              <a:ahLst/>
              <a:cxnLst/>
              <a:rect l="l" t="t" r="r" b="b"/>
              <a:pathLst>
                <a:path w="11185" h="12729" extrusionOk="0">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0" name="Google Shape;11690;p90"/>
          <p:cNvGrpSpPr/>
          <p:nvPr/>
        </p:nvGrpSpPr>
        <p:grpSpPr>
          <a:xfrm>
            <a:off x="6222086" y="2459027"/>
            <a:ext cx="275278" cy="360182"/>
            <a:chOff x="-56756725" y="2686975"/>
            <a:chExt cx="242600" cy="317425"/>
          </a:xfrm>
        </p:grpSpPr>
        <p:sp>
          <p:nvSpPr>
            <p:cNvPr id="11691" name="Google Shape;11691;p90"/>
            <p:cNvSpPr/>
            <p:nvPr/>
          </p:nvSpPr>
          <p:spPr>
            <a:xfrm>
              <a:off x="-5668110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90"/>
            <p:cNvSpPr/>
            <p:nvPr/>
          </p:nvSpPr>
          <p:spPr>
            <a:xfrm>
              <a:off x="-566062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90"/>
            <p:cNvSpPr/>
            <p:nvPr/>
          </p:nvSpPr>
          <p:spPr>
            <a:xfrm>
              <a:off x="-56756725" y="2686975"/>
              <a:ext cx="242600" cy="317425"/>
            </a:xfrm>
            <a:custGeom>
              <a:avLst/>
              <a:gdLst/>
              <a:ahLst/>
              <a:cxnLst/>
              <a:rect l="l" t="t" r="r" b="b"/>
              <a:pathLst>
                <a:path w="9704" h="12697" extrusionOk="0">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4" name="Google Shape;11694;p90"/>
          <p:cNvGrpSpPr/>
          <p:nvPr/>
        </p:nvGrpSpPr>
        <p:grpSpPr>
          <a:xfrm>
            <a:off x="4870518" y="2911936"/>
            <a:ext cx="337346" cy="361998"/>
            <a:chOff x="-54826975" y="1903275"/>
            <a:chExt cx="297300" cy="319025"/>
          </a:xfrm>
        </p:grpSpPr>
        <p:sp>
          <p:nvSpPr>
            <p:cNvPr id="11695" name="Google Shape;11695;p90"/>
            <p:cNvSpPr/>
            <p:nvPr/>
          </p:nvSpPr>
          <p:spPr>
            <a:xfrm>
              <a:off x="-54712850" y="2135825"/>
              <a:ext cx="73275" cy="28975"/>
            </a:xfrm>
            <a:custGeom>
              <a:avLst/>
              <a:gdLst/>
              <a:ahLst/>
              <a:cxnLst/>
              <a:rect l="l" t="t" r="r" b="b"/>
              <a:pathLst>
                <a:path w="2931" h="1159" extrusionOk="0">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90"/>
            <p:cNvSpPr/>
            <p:nvPr/>
          </p:nvSpPr>
          <p:spPr>
            <a:xfrm>
              <a:off x="-54826975" y="1903275"/>
              <a:ext cx="297300" cy="319025"/>
            </a:xfrm>
            <a:custGeom>
              <a:avLst/>
              <a:gdLst/>
              <a:ahLst/>
              <a:cxnLst/>
              <a:rect l="l" t="t" r="r" b="b"/>
              <a:pathLst>
                <a:path w="11892" h="12761" extrusionOk="0">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90"/>
            <p:cNvSpPr/>
            <p:nvPr/>
          </p:nvSpPr>
          <p:spPr>
            <a:xfrm>
              <a:off x="-54722300" y="1997800"/>
              <a:ext cx="92175" cy="17350"/>
            </a:xfrm>
            <a:custGeom>
              <a:avLst/>
              <a:gdLst/>
              <a:ahLst/>
              <a:cxnLst/>
              <a:rect l="l" t="t" r="r" b="b"/>
              <a:pathLst>
                <a:path w="3687" h="694" extrusionOk="0">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8" name="Google Shape;11698;p90"/>
          <p:cNvGrpSpPr/>
          <p:nvPr/>
        </p:nvGrpSpPr>
        <p:grpSpPr>
          <a:xfrm>
            <a:off x="4858206" y="3365399"/>
            <a:ext cx="361969" cy="359274"/>
            <a:chOff x="-54836500" y="2296300"/>
            <a:chExt cx="319000" cy="316625"/>
          </a:xfrm>
        </p:grpSpPr>
        <p:sp>
          <p:nvSpPr>
            <p:cNvPr id="11699" name="Google Shape;11699;p90"/>
            <p:cNvSpPr/>
            <p:nvPr/>
          </p:nvSpPr>
          <p:spPr>
            <a:xfrm>
              <a:off x="-54722300" y="2445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90"/>
            <p:cNvSpPr/>
            <p:nvPr/>
          </p:nvSpPr>
          <p:spPr>
            <a:xfrm>
              <a:off x="-54647475" y="24459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90"/>
            <p:cNvSpPr/>
            <p:nvPr/>
          </p:nvSpPr>
          <p:spPr>
            <a:xfrm>
              <a:off x="-54712850" y="2508375"/>
              <a:ext cx="73275" cy="29750"/>
            </a:xfrm>
            <a:custGeom>
              <a:avLst/>
              <a:gdLst/>
              <a:ahLst/>
              <a:cxnLst/>
              <a:rect l="l" t="t" r="r" b="b"/>
              <a:pathLst>
                <a:path w="2931" h="1190" extrusionOk="0">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90"/>
            <p:cNvSpPr/>
            <p:nvPr/>
          </p:nvSpPr>
          <p:spPr>
            <a:xfrm>
              <a:off x="-54836500" y="2296300"/>
              <a:ext cx="319000" cy="316625"/>
            </a:xfrm>
            <a:custGeom>
              <a:avLst/>
              <a:gdLst/>
              <a:ahLst/>
              <a:cxnLst/>
              <a:rect l="l" t="t" r="r" b="b"/>
              <a:pathLst>
                <a:path w="12760" h="12665" extrusionOk="0">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3" name="Google Shape;11703;p90"/>
          <p:cNvGrpSpPr/>
          <p:nvPr/>
        </p:nvGrpSpPr>
        <p:grpSpPr>
          <a:xfrm>
            <a:off x="4879652" y="3832071"/>
            <a:ext cx="319078" cy="361090"/>
            <a:chOff x="-54817600" y="2687750"/>
            <a:chExt cx="281200" cy="318225"/>
          </a:xfrm>
        </p:grpSpPr>
        <p:sp>
          <p:nvSpPr>
            <p:cNvPr id="11704" name="Google Shape;11704;p90"/>
            <p:cNvSpPr/>
            <p:nvPr/>
          </p:nvSpPr>
          <p:spPr>
            <a:xfrm>
              <a:off x="-54712850" y="2919525"/>
              <a:ext cx="73275" cy="28950"/>
            </a:xfrm>
            <a:custGeom>
              <a:avLst/>
              <a:gdLst/>
              <a:ahLst/>
              <a:cxnLst/>
              <a:rect l="l" t="t" r="r" b="b"/>
              <a:pathLst>
                <a:path w="2931" h="1158" extrusionOk="0">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90"/>
            <p:cNvSpPr/>
            <p:nvPr/>
          </p:nvSpPr>
          <p:spPr>
            <a:xfrm>
              <a:off x="-54722300" y="28563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90"/>
            <p:cNvSpPr/>
            <p:nvPr/>
          </p:nvSpPr>
          <p:spPr>
            <a:xfrm>
              <a:off x="-54647475" y="28563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90"/>
            <p:cNvSpPr/>
            <p:nvPr/>
          </p:nvSpPr>
          <p:spPr>
            <a:xfrm>
              <a:off x="-54817600" y="2687750"/>
              <a:ext cx="281200" cy="318225"/>
            </a:xfrm>
            <a:custGeom>
              <a:avLst/>
              <a:gdLst/>
              <a:ahLst/>
              <a:cxnLst/>
              <a:rect l="l" t="t" r="r" b="b"/>
              <a:pathLst>
                <a:path w="11248" h="12729" extrusionOk="0">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8" name="Google Shape;11708;p90"/>
          <p:cNvGrpSpPr/>
          <p:nvPr/>
        </p:nvGrpSpPr>
        <p:grpSpPr>
          <a:xfrm>
            <a:off x="7110476" y="2911936"/>
            <a:ext cx="317290" cy="359303"/>
            <a:chOff x="-52887125" y="1903275"/>
            <a:chExt cx="279625" cy="316650"/>
          </a:xfrm>
        </p:grpSpPr>
        <p:sp>
          <p:nvSpPr>
            <p:cNvPr id="11709" name="Google Shape;11709;p90"/>
            <p:cNvSpPr/>
            <p:nvPr/>
          </p:nvSpPr>
          <p:spPr>
            <a:xfrm>
              <a:off x="-52783950" y="2135825"/>
              <a:ext cx="73275" cy="28975"/>
            </a:xfrm>
            <a:custGeom>
              <a:avLst/>
              <a:gdLst/>
              <a:ahLst/>
              <a:cxnLst/>
              <a:rect l="l" t="t" r="r" b="b"/>
              <a:pathLst>
                <a:path w="2931" h="1159" extrusionOk="0">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90"/>
            <p:cNvSpPr/>
            <p:nvPr/>
          </p:nvSpPr>
          <p:spPr>
            <a:xfrm>
              <a:off x="-52887125" y="1903275"/>
              <a:ext cx="279625" cy="316650"/>
            </a:xfrm>
            <a:custGeom>
              <a:avLst/>
              <a:gdLst/>
              <a:ahLst/>
              <a:cxnLst/>
              <a:rect l="l" t="t" r="r" b="b"/>
              <a:pathLst>
                <a:path w="11185" h="12666" extrusionOk="0">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1" name="Google Shape;11711;p90"/>
          <p:cNvGrpSpPr/>
          <p:nvPr/>
        </p:nvGrpSpPr>
        <p:grpSpPr>
          <a:xfrm>
            <a:off x="7089030" y="3362733"/>
            <a:ext cx="360182" cy="361969"/>
            <a:chOff x="-52906025" y="2293950"/>
            <a:chExt cx="317425" cy="319000"/>
          </a:xfrm>
        </p:grpSpPr>
        <p:sp>
          <p:nvSpPr>
            <p:cNvPr id="11712" name="Google Shape;11712;p90"/>
            <p:cNvSpPr/>
            <p:nvPr/>
          </p:nvSpPr>
          <p:spPr>
            <a:xfrm>
              <a:off x="-52783950" y="2526500"/>
              <a:ext cx="73275" cy="29750"/>
            </a:xfrm>
            <a:custGeom>
              <a:avLst/>
              <a:gdLst/>
              <a:ahLst/>
              <a:cxnLst/>
              <a:rect l="l" t="t" r="r" b="b"/>
              <a:pathLst>
                <a:path w="2931" h="1190" extrusionOk="0">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90"/>
            <p:cNvSpPr/>
            <p:nvPr/>
          </p:nvSpPr>
          <p:spPr>
            <a:xfrm>
              <a:off x="-52718575"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90"/>
            <p:cNvSpPr/>
            <p:nvPr/>
          </p:nvSpPr>
          <p:spPr>
            <a:xfrm>
              <a:off x="-52906025" y="2293950"/>
              <a:ext cx="317425" cy="319000"/>
            </a:xfrm>
            <a:custGeom>
              <a:avLst/>
              <a:gdLst/>
              <a:ahLst/>
              <a:cxnLst/>
              <a:rect l="l" t="t" r="r" b="b"/>
              <a:pathLst>
                <a:path w="12697" h="12760" extrusionOk="0">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5" name="Google Shape;11715;p90"/>
          <p:cNvGrpSpPr/>
          <p:nvPr/>
        </p:nvGrpSpPr>
        <p:grpSpPr>
          <a:xfrm>
            <a:off x="7110476" y="3831192"/>
            <a:ext cx="317290" cy="361090"/>
            <a:chOff x="-52887125" y="2686975"/>
            <a:chExt cx="279625" cy="318225"/>
          </a:xfrm>
        </p:grpSpPr>
        <p:sp>
          <p:nvSpPr>
            <p:cNvPr id="11716" name="Google Shape;11716;p90"/>
            <p:cNvSpPr/>
            <p:nvPr/>
          </p:nvSpPr>
          <p:spPr>
            <a:xfrm>
              <a:off x="-52783950" y="2919525"/>
              <a:ext cx="73275" cy="28950"/>
            </a:xfrm>
            <a:custGeom>
              <a:avLst/>
              <a:gdLst/>
              <a:ahLst/>
              <a:cxnLst/>
              <a:rect l="l" t="t" r="r" b="b"/>
              <a:pathLst>
                <a:path w="2931" h="1158" extrusionOk="0">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90"/>
            <p:cNvSpPr/>
            <p:nvPr/>
          </p:nvSpPr>
          <p:spPr>
            <a:xfrm>
              <a:off x="-52793400"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90"/>
            <p:cNvSpPr/>
            <p:nvPr/>
          </p:nvSpPr>
          <p:spPr>
            <a:xfrm>
              <a:off x="-5271857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90"/>
            <p:cNvSpPr/>
            <p:nvPr/>
          </p:nvSpPr>
          <p:spPr>
            <a:xfrm>
              <a:off x="-52887125" y="2686975"/>
              <a:ext cx="279625" cy="318225"/>
            </a:xfrm>
            <a:custGeom>
              <a:avLst/>
              <a:gdLst/>
              <a:ahLst/>
              <a:cxnLst/>
              <a:rect l="l" t="t" r="r" b="b"/>
              <a:pathLst>
                <a:path w="11185" h="12729" extrusionOk="0">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0" name="Google Shape;11720;p90"/>
          <p:cNvGrpSpPr/>
          <p:nvPr/>
        </p:nvGrpSpPr>
        <p:grpSpPr>
          <a:xfrm>
            <a:off x="6220848" y="4290810"/>
            <a:ext cx="318170" cy="359303"/>
            <a:chOff x="-51722225" y="1915100"/>
            <a:chExt cx="280400" cy="316650"/>
          </a:xfrm>
        </p:grpSpPr>
        <p:sp>
          <p:nvSpPr>
            <p:cNvPr id="11721" name="Google Shape;11721;p90"/>
            <p:cNvSpPr/>
            <p:nvPr/>
          </p:nvSpPr>
          <p:spPr>
            <a:xfrm>
              <a:off x="-51618275" y="2146075"/>
              <a:ext cx="73275" cy="29750"/>
            </a:xfrm>
            <a:custGeom>
              <a:avLst/>
              <a:gdLst/>
              <a:ahLst/>
              <a:cxnLst/>
              <a:rect l="l" t="t" r="r" b="b"/>
              <a:pathLst>
                <a:path w="2931" h="1190" extrusionOk="0">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90"/>
            <p:cNvSpPr/>
            <p:nvPr/>
          </p:nvSpPr>
          <p:spPr>
            <a:xfrm>
              <a:off x="-51627725"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90"/>
            <p:cNvSpPr/>
            <p:nvPr/>
          </p:nvSpPr>
          <p:spPr>
            <a:xfrm>
              <a:off x="-51552900"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90"/>
            <p:cNvSpPr/>
            <p:nvPr/>
          </p:nvSpPr>
          <p:spPr>
            <a:xfrm>
              <a:off x="-51722225" y="1915100"/>
              <a:ext cx="280400" cy="316650"/>
            </a:xfrm>
            <a:custGeom>
              <a:avLst/>
              <a:gdLst/>
              <a:ahLst/>
              <a:cxnLst/>
              <a:rect l="l" t="t" r="r" b="b"/>
              <a:pathLst>
                <a:path w="11216" h="12666" extrusionOk="0">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5" name="Google Shape;11725;p90"/>
          <p:cNvGrpSpPr/>
          <p:nvPr/>
        </p:nvGrpSpPr>
        <p:grpSpPr>
          <a:xfrm>
            <a:off x="6616678" y="1531508"/>
            <a:ext cx="370905" cy="360976"/>
            <a:chOff x="-56407800" y="1902600"/>
            <a:chExt cx="326875" cy="318125"/>
          </a:xfrm>
        </p:grpSpPr>
        <p:sp>
          <p:nvSpPr>
            <p:cNvPr id="11726" name="Google Shape;11726;p90"/>
            <p:cNvSpPr/>
            <p:nvPr/>
          </p:nvSpPr>
          <p:spPr>
            <a:xfrm>
              <a:off x="-562896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90"/>
            <p:cNvSpPr/>
            <p:nvPr/>
          </p:nvSpPr>
          <p:spPr>
            <a:xfrm>
              <a:off x="-562156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90"/>
            <p:cNvSpPr/>
            <p:nvPr/>
          </p:nvSpPr>
          <p:spPr>
            <a:xfrm>
              <a:off x="-56407800" y="1902600"/>
              <a:ext cx="326875" cy="318125"/>
            </a:xfrm>
            <a:custGeom>
              <a:avLst/>
              <a:gdLst/>
              <a:ahLst/>
              <a:cxnLst/>
              <a:rect l="l" t="t" r="r" b="b"/>
              <a:pathLst>
                <a:path w="13075" h="12725" extrusionOk="0">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9" name="Google Shape;11729;p90"/>
          <p:cNvGrpSpPr/>
          <p:nvPr/>
        </p:nvGrpSpPr>
        <p:grpSpPr>
          <a:xfrm>
            <a:off x="6622479" y="2018074"/>
            <a:ext cx="359303" cy="338736"/>
            <a:chOff x="-56401500" y="2304975"/>
            <a:chExt cx="316650" cy="298525"/>
          </a:xfrm>
        </p:grpSpPr>
        <p:sp>
          <p:nvSpPr>
            <p:cNvPr id="11730" name="Google Shape;11730;p90"/>
            <p:cNvSpPr/>
            <p:nvPr/>
          </p:nvSpPr>
          <p:spPr>
            <a:xfrm>
              <a:off x="-56289650" y="2436500"/>
              <a:ext cx="17325" cy="18150"/>
            </a:xfrm>
            <a:custGeom>
              <a:avLst/>
              <a:gdLst/>
              <a:ahLst/>
              <a:cxnLst/>
              <a:rect l="l" t="t" r="r" b="b"/>
              <a:pathLst>
                <a:path w="693"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90"/>
            <p:cNvSpPr/>
            <p:nvPr/>
          </p:nvSpPr>
          <p:spPr>
            <a:xfrm>
              <a:off x="-56215625" y="243650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90"/>
            <p:cNvSpPr/>
            <p:nvPr/>
          </p:nvSpPr>
          <p:spPr>
            <a:xfrm>
              <a:off x="-56280200" y="2499700"/>
              <a:ext cx="73250" cy="29775"/>
            </a:xfrm>
            <a:custGeom>
              <a:avLst/>
              <a:gdLst/>
              <a:ahLst/>
              <a:cxnLst/>
              <a:rect l="l" t="t" r="r" b="b"/>
              <a:pathLst>
                <a:path w="2930" h="1191" extrusionOk="0">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90"/>
            <p:cNvSpPr/>
            <p:nvPr/>
          </p:nvSpPr>
          <p:spPr>
            <a:xfrm>
              <a:off x="-56401500" y="2304975"/>
              <a:ext cx="316650" cy="298525"/>
            </a:xfrm>
            <a:custGeom>
              <a:avLst/>
              <a:gdLst/>
              <a:ahLst/>
              <a:cxnLst/>
              <a:rect l="l" t="t" r="r" b="b"/>
              <a:pathLst>
                <a:path w="12666" h="11941" extrusionOk="0">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4" name="Google Shape;11734;p90"/>
          <p:cNvGrpSpPr/>
          <p:nvPr/>
        </p:nvGrpSpPr>
        <p:grpSpPr>
          <a:xfrm>
            <a:off x="5328863" y="2910149"/>
            <a:ext cx="319985" cy="361090"/>
            <a:chOff x="-54426150" y="1901700"/>
            <a:chExt cx="282000" cy="318225"/>
          </a:xfrm>
        </p:grpSpPr>
        <p:sp>
          <p:nvSpPr>
            <p:cNvPr id="11735" name="Google Shape;11735;p90"/>
            <p:cNvSpPr/>
            <p:nvPr/>
          </p:nvSpPr>
          <p:spPr>
            <a:xfrm>
              <a:off x="-54330850" y="2072625"/>
              <a:ext cx="18150" cy="17350"/>
            </a:xfrm>
            <a:custGeom>
              <a:avLst/>
              <a:gdLst/>
              <a:ahLst/>
              <a:cxnLst/>
              <a:rect l="l" t="t" r="r" b="b"/>
              <a:pathLst>
                <a:path w="726" h="694" extrusionOk="0">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90"/>
            <p:cNvSpPr/>
            <p:nvPr/>
          </p:nvSpPr>
          <p:spPr>
            <a:xfrm>
              <a:off x="-54256800" y="20726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90"/>
            <p:cNvSpPr/>
            <p:nvPr/>
          </p:nvSpPr>
          <p:spPr>
            <a:xfrm>
              <a:off x="-54320600" y="2135825"/>
              <a:ext cx="72475" cy="28975"/>
            </a:xfrm>
            <a:custGeom>
              <a:avLst/>
              <a:gdLst/>
              <a:ahLst/>
              <a:cxnLst/>
              <a:rect l="l" t="t" r="r" b="b"/>
              <a:pathLst>
                <a:path w="2899" h="1159" extrusionOk="0">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90"/>
            <p:cNvSpPr/>
            <p:nvPr/>
          </p:nvSpPr>
          <p:spPr>
            <a:xfrm>
              <a:off x="-54426150" y="1901700"/>
              <a:ext cx="282000" cy="318225"/>
            </a:xfrm>
            <a:custGeom>
              <a:avLst/>
              <a:gdLst/>
              <a:ahLst/>
              <a:cxnLst/>
              <a:rect l="l" t="t" r="r" b="b"/>
              <a:pathLst>
                <a:path w="11280" h="12729" extrusionOk="0">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9" name="Google Shape;11739;p90"/>
          <p:cNvGrpSpPr/>
          <p:nvPr/>
        </p:nvGrpSpPr>
        <p:grpSpPr>
          <a:xfrm>
            <a:off x="5328863" y="3363612"/>
            <a:ext cx="319985" cy="361998"/>
            <a:chOff x="-54426150" y="2294725"/>
            <a:chExt cx="282000" cy="319025"/>
          </a:xfrm>
        </p:grpSpPr>
        <p:sp>
          <p:nvSpPr>
            <p:cNvPr id="11740" name="Google Shape;11740;p90"/>
            <p:cNvSpPr/>
            <p:nvPr/>
          </p:nvSpPr>
          <p:spPr>
            <a:xfrm>
              <a:off x="-54320600" y="2527275"/>
              <a:ext cx="72475" cy="29750"/>
            </a:xfrm>
            <a:custGeom>
              <a:avLst/>
              <a:gdLst/>
              <a:ahLst/>
              <a:cxnLst/>
              <a:rect l="l" t="t" r="r" b="b"/>
              <a:pathLst>
                <a:path w="2899" h="1190" extrusionOk="0">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90"/>
            <p:cNvSpPr/>
            <p:nvPr/>
          </p:nvSpPr>
          <p:spPr>
            <a:xfrm>
              <a:off x="-54330850" y="2464075"/>
              <a:ext cx="18150" cy="18125"/>
            </a:xfrm>
            <a:custGeom>
              <a:avLst/>
              <a:gdLst/>
              <a:ahLst/>
              <a:cxnLst/>
              <a:rect l="l" t="t" r="r" b="b"/>
              <a:pathLst>
                <a:path w="726" h="725" extrusionOk="0">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90"/>
            <p:cNvSpPr/>
            <p:nvPr/>
          </p:nvSpPr>
          <p:spPr>
            <a:xfrm>
              <a:off x="-54256800" y="2464075"/>
              <a:ext cx="18125" cy="18125"/>
            </a:xfrm>
            <a:custGeom>
              <a:avLst/>
              <a:gdLst/>
              <a:ahLst/>
              <a:cxnLst/>
              <a:rect l="l" t="t" r="r" b="b"/>
              <a:pathLst>
                <a:path w="725" h="725" extrusionOk="0">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90"/>
            <p:cNvSpPr/>
            <p:nvPr/>
          </p:nvSpPr>
          <p:spPr>
            <a:xfrm>
              <a:off x="-54426150" y="2294725"/>
              <a:ext cx="282000" cy="319025"/>
            </a:xfrm>
            <a:custGeom>
              <a:avLst/>
              <a:gdLst/>
              <a:ahLst/>
              <a:cxnLst/>
              <a:rect l="l" t="t" r="r" b="b"/>
              <a:pathLst>
                <a:path w="11280" h="12761" extrusionOk="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90"/>
            <p:cNvSpPr/>
            <p:nvPr/>
          </p:nvSpPr>
          <p:spPr>
            <a:xfrm>
              <a:off x="-54312725" y="2334125"/>
              <a:ext cx="54375" cy="53575"/>
            </a:xfrm>
            <a:custGeom>
              <a:avLst/>
              <a:gdLst/>
              <a:ahLst/>
              <a:cxnLst/>
              <a:rect l="l" t="t" r="r" b="b"/>
              <a:pathLst>
                <a:path w="2175" h="2143" extrusionOk="0">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5" name="Google Shape;11745;p90"/>
          <p:cNvGrpSpPr/>
          <p:nvPr/>
        </p:nvGrpSpPr>
        <p:grpSpPr>
          <a:xfrm>
            <a:off x="5327076" y="3831192"/>
            <a:ext cx="323560" cy="361969"/>
            <a:chOff x="-54427725" y="2686975"/>
            <a:chExt cx="285150" cy="319000"/>
          </a:xfrm>
        </p:grpSpPr>
        <p:sp>
          <p:nvSpPr>
            <p:cNvPr id="11746" name="Google Shape;11746;p90"/>
            <p:cNvSpPr/>
            <p:nvPr/>
          </p:nvSpPr>
          <p:spPr>
            <a:xfrm>
              <a:off x="-54320600" y="2919525"/>
              <a:ext cx="72475" cy="28950"/>
            </a:xfrm>
            <a:custGeom>
              <a:avLst/>
              <a:gdLst/>
              <a:ahLst/>
              <a:cxnLst/>
              <a:rect l="l" t="t" r="r" b="b"/>
              <a:pathLst>
                <a:path w="2899" h="1158" extrusionOk="0">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90"/>
            <p:cNvSpPr/>
            <p:nvPr/>
          </p:nvSpPr>
          <p:spPr>
            <a:xfrm>
              <a:off x="-54256800" y="28563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90"/>
            <p:cNvSpPr/>
            <p:nvPr/>
          </p:nvSpPr>
          <p:spPr>
            <a:xfrm>
              <a:off x="-54330850" y="2856300"/>
              <a:ext cx="18150" cy="17350"/>
            </a:xfrm>
            <a:custGeom>
              <a:avLst/>
              <a:gdLst/>
              <a:ahLst/>
              <a:cxnLst/>
              <a:rect l="l" t="t" r="r" b="b"/>
              <a:pathLst>
                <a:path w="726" h="694" extrusionOk="0">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90"/>
            <p:cNvSpPr/>
            <p:nvPr/>
          </p:nvSpPr>
          <p:spPr>
            <a:xfrm>
              <a:off x="-54427725" y="2686975"/>
              <a:ext cx="285150" cy="319000"/>
            </a:xfrm>
            <a:custGeom>
              <a:avLst/>
              <a:gdLst/>
              <a:ahLst/>
              <a:cxnLst/>
              <a:rect l="l" t="t" r="r" b="b"/>
              <a:pathLst>
                <a:path w="11406" h="12760" extrusionOk="0">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90"/>
            <p:cNvSpPr/>
            <p:nvPr/>
          </p:nvSpPr>
          <p:spPr>
            <a:xfrm>
              <a:off x="-54330850" y="2717875"/>
              <a:ext cx="93750" cy="85425"/>
            </a:xfrm>
            <a:custGeom>
              <a:avLst/>
              <a:gdLst/>
              <a:ahLst/>
              <a:cxnLst/>
              <a:rect l="l" t="t" r="r" b="b"/>
              <a:pathLst>
                <a:path w="3750" h="3417" extrusionOk="0">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1" name="Google Shape;11751;p90"/>
          <p:cNvGrpSpPr/>
          <p:nvPr/>
        </p:nvGrpSpPr>
        <p:grpSpPr>
          <a:xfrm>
            <a:off x="7533634" y="2912163"/>
            <a:ext cx="359303" cy="359984"/>
            <a:chOff x="-52513800" y="1903475"/>
            <a:chExt cx="316650" cy="317250"/>
          </a:xfrm>
        </p:grpSpPr>
        <p:sp>
          <p:nvSpPr>
            <p:cNvPr id="11752" name="Google Shape;11752;p90"/>
            <p:cNvSpPr/>
            <p:nvPr/>
          </p:nvSpPr>
          <p:spPr>
            <a:xfrm>
              <a:off x="-52391700" y="2135825"/>
              <a:ext cx="72475" cy="28975"/>
            </a:xfrm>
            <a:custGeom>
              <a:avLst/>
              <a:gdLst/>
              <a:ahLst/>
              <a:cxnLst/>
              <a:rect l="l" t="t" r="r" b="b"/>
              <a:pathLst>
                <a:path w="2899" h="1159" extrusionOk="0">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90"/>
            <p:cNvSpPr/>
            <p:nvPr/>
          </p:nvSpPr>
          <p:spPr>
            <a:xfrm>
              <a:off x="-52513800" y="1903475"/>
              <a:ext cx="316650" cy="317250"/>
            </a:xfrm>
            <a:custGeom>
              <a:avLst/>
              <a:gdLst/>
              <a:ahLst/>
              <a:cxnLst/>
              <a:rect l="l" t="t" r="r" b="b"/>
              <a:pathLst>
                <a:path w="12666" h="12690" extrusionOk="0">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4" name="Google Shape;11754;p90"/>
          <p:cNvGrpSpPr/>
          <p:nvPr/>
        </p:nvGrpSpPr>
        <p:grpSpPr>
          <a:xfrm>
            <a:off x="7543464" y="3364520"/>
            <a:ext cx="339644" cy="360182"/>
            <a:chOff x="-52505925" y="2295525"/>
            <a:chExt cx="299325" cy="317425"/>
          </a:xfrm>
        </p:grpSpPr>
        <p:sp>
          <p:nvSpPr>
            <p:cNvPr id="11755" name="Google Shape;11755;p90"/>
            <p:cNvSpPr/>
            <p:nvPr/>
          </p:nvSpPr>
          <p:spPr>
            <a:xfrm>
              <a:off x="-52401950" y="2526500"/>
              <a:ext cx="73275" cy="29750"/>
            </a:xfrm>
            <a:custGeom>
              <a:avLst/>
              <a:gdLst/>
              <a:ahLst/>
              <a:cxnLst/>
              <a:rect l="l" t="t" r="r" b="b"/>
              <a:pathLst>
                <a:path w="2931" h="1190" extrusionOk="0">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90"/>
            <p:cNvSpPr/>
            <p:nvPr/>
          </p:nvSpPr>
          <p:spPr>
            <a:xfrm>
              <a:off x="-52411400"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90"/>
            <p:cNvSpPr/>
            <p:nvPr/>
          </p:nvSpPr>
          <p:spPr>
            <a:xfrm>
              <a:off x="-5233657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90"/>
            <p:cNvSpPr/>
            <p:nvPr/>
          </p:nvSpPr>
          <p:spPr>
            <a:xfrm>
              <a:off x="-52505925" y="2295525"/>
              <a:ext cx="299325" cy="317425"/>
            </a:xfrm>
            <a:custGeom>
              <a:avLst/>
              <a:gdLst/>
              <a:ahLst/>
              <a:cxnLst/>
              <a:rect l="l" t="t" r="r" b="b"/>
              <a:pathLst>
                <a:path w="11973" h="12697" extrusionOk="0">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9" name="Google Shape;11759;p90"/>
          <p:cNvGrpSpPr/>
          <p:nvPr/>
        </p:nvGrpSpPr>
        <p:grpSpPr>
          <a:xfrm>
            <a:off x="7554641" y="3831192"/>
            <a:ext cx="317290" cy="361090"/>
            <a:chOff x="-52494100" y="2686975"/>
            <a:chExt cx="279625" cy="318225"/>
          </a:xfrm>
        </p:grpSpPr>
        <p:sp>
          <p:nvSpPr>
            <p:cNvPr id="11760" name="Google Shape;11760;p90"/>
            <p:cNvSpPr/>
            <p:nvPr/>
          </p:nvSpPr>
          <p:spPr>
            <a:xfrm>
              <a:off x="-52391700" y="2919525"/>
              <a:ext cx="72475" cy="28950"/>
            </a:xfrm>
            <a:custGeom>
              <a:avLst/>
              <a:gdLst/>
              <a:ahLst/>
              <a:cxnLst/>
              <a:rect l="l" t="t" r="r" b="b"/>
              <a:pathLst>
                <a:path w="2899" h="1158" extrusionOk="0">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90"/>
            <p:cNvSpPr/>
            <p:nvPr/>
          </p:nvSpPr>
          <p:spPr>
            <a:xfrm>
              <a:off x="-52401950" y="2856300"/>
              <a:ext cx="18125" cy="17350"/>
            </a:xfrm>
            <a:custGeom>
              <a:avLst/>
              <a:gdLst/>
              <a:ahLst/>
              <a:cxnLst/>
              <a:rect l="l" t="t" r="r" b="b"/>
              <a:pathLst>
                <a:path w="725" h="694" extrusionOk="0">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90"/>
            <p:cNvSpPr/>
            <p:nvPr/>
          </p:nvSpPr>
          <p:spPr>
            <a:xfrm>
              <a:off x="-52327925" y="2855525"/>
              <a:ext cx="18925" cy="17350"/>
            </a:xfrm>
            <a:custGeom>
              <a:avLst/>
              <a:gdLst/>
              <a:ahLst/>
              <a:cxnLst/>
              <a:rect l="l" t="t" r="r" b="b"/>
              <a:pathLst>
                <a:path w="757" h="694" extrusionOk="0">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90"/>
            <p:cNvSpPr/>
            <p:nvPr/>
          </p:nvSpPr>
          <p:spPr>
            <a:xfrm>
              <a:off x="-52494100" y="2686975"/>
              <a:ext cx="279625" cy="318225"/>
            </a:xfrm>
            <a:custGeom>
              <a:avLst/>
              <a:gdLst/>
              <a:ahLst/>
              <a:cxnLst/>
              <a:rect l="l" t="t" r="r" b="b"/>
              <a:pathLst>
                <a:path w="11185" h="12729" extrusionOk="0">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4" name="Google Shape;11764;p90"/>
          <p:cNvGrpSpPr/>
          <p:nvPr/>
        </p:nvGrpSpPr>
        <p:grpSpPr>
          <a:xfrm>
            <a:off x="6665412" y="4292135"/>
            <a:ext cx="315503" cy="361090"/>
            <a:chOff x="-51708850" y="2305750"/>
            <a:chExt cx="278050" cy="318225"/>
          </a:xfrm>
        </p:grpSpPr>
        <p:sp>
          <p:nvSpPr>
            <p:cNvPr id="11765" name="Google Shape;11765;p90"/>
            <p:cNvSpPr/>
            <p:nvPr/>
          </p:nvSpPr>
          <p:spPr>
            <a:xfrm>
              <a:off x="-51617475" y="2455400"/>
              <a:ext cx="18125" cy="18150"/>
            </a:xfrm>
            <a:custGeom>
              <a:avLst/>
              <a:gdLst/>
              <a:ahLst/>
              <a:cxnLst/>
              <a:rect l="l" t="t" r="r" b="b"/>
              <a:pathLst>
                <a:path w="725" h="726" extrusionOk="0">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90"/>
            <p:cNvSpPr/>
            <p:nvPr/>
          </p:nvSpPr>
          <p:spPr>
            <a:xfrm>
              <a:off x="-51541875" y="2455400"/>
              <a:ext cx="17350" cy="18150"/>
            </a:xfrm>
            <a:custGeom>
              <a:avLst/>
              <a:gdLst/>
              <a:ahLst/>
              <a:cxnLst/>
              <a:rect l="l" t="t" r="r" b="b"/>
              <a:pathLst>
                <a:path w="694" h="726" extrusionOk="0">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90"/>
            <p:cNvSpPr/>
            <p:nvPr/>
          </p:nvSpPr>
          <p:spPr>
            <a:xfrm>
              <a:off x="-51708850" y="2305750"/>
              <a:ext cx="278050" cy="318225"/>
            </a:xfrm>
            <a:custGeom>
              <a:avLst/>
              <a:gdLst/>
              <a:ahLst/>
              <a:cxnLst/>
              <a:rect l="l" t="t" r="r" b="b"/>
              <a:pathLst>
                <a:path w="11122" h="12729" extrusionOk="0">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8" name="Google Shape;11768;p90"/>
          <p:cNvGrpSpPr/>
          <p:nvPr/>
        </p:nvGrpSpPr>
        <p:grpSpPr>
          <a:xfrm>
            <a:off x="7536807" y="1533922"/>
            <a:ext cx="319089" cy="362073"/>
            <a:chOff x="1044400" y="2917425"/>
            <a:chExt cx="248125" cy="281550"/>
          </a:xfrm>
        </p:grpSpPr>
        <p:sp>
          <p:nvSpPr>
            <p:cNvPr id="11769" name="Google Shape;11769;p90"/>
            <p:cNvSpPr/>
            <p:nvPr/>
          </p:nvSpPr>
          <p:spPr>
            <a:xfrm>
              <a:off x="1136400" y="3123175"/>
              <a:ext cx="64125" cy="26325"/>
            </a:xfrm>
            <a:custGeom>
              <a:avLst/>
              <a:gdLst/>
              <a:ahLst/>
              <a:cxnLst/>
              <a:rect l="l" t="t" r="r" b="b"/>
              <a:pathLst>
                <a:path w="2565" h="1053" extrusionOk="0">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90"/>
            <p:cNvSpPr/>
            <p:nvPr/>
          </p:nvSpPr>
          <p:spPr>
            <a:xfrm>
              <a:off x="1127325" y="3050525"/>
              <a:ext cx="16075" cy="16050"/>
            </a:xfrm>
            <a:custGeom>
              <a:avLst/>
              <a:gdLst/>
              <a:ahLst/>
              <a:cxnLst/>
              <a:rect l="l" t="t" r="r" b="b"/>
              <a:pathLst>
                <a:path w="643" h="642" extrusionOk="0">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90"/>
            <p:cNvSpPr/>
            <p:nvPr/>
          </p:nvSpPr>
          <p:spPr>
            <a:xfrm>
              <a:off x="1192850" y="3050525"/>
              <a:ext cx="15350" cy="16050"/>
            </a:xfrm>
            <a:custGeom>
              <a:avLst/>
              <a:gdLst/>
              <a:ahLst/>
              <a:cxnLst/>
              <a:rect l="l" t="t" r="r" b="b"/>
              <a:pathLst>
                <a:path w="614" h="642" extrusionOk="0">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90"/>
            <p:cNvSpPr/>
            <p:nvPr/>
          </p:nvSpPr>
          <p:spPr>
            <a:xfrm>
              <a:off x="1044400" y="2917425"/>
              <a:ext cx="248125" cy="281550"/>
            </a:xfrm>
            <a:custGeom>
              <a:avLst/>
              <a:gdLst/>
              <a:ahLst/>
              <a:cxnLst/>
              <a:rect l="l" t="t" r="r" b="b"/>
              <a:pathLst>
                <a:path w="9925" h="11262" extrusionOk="0">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90"/>
            <p:cNvSpPr/>
            <p:nvPr/>
          </p:nvSpPr>
          <p:spPr>
            <a:xfrm>
              <a:off x="1086125" y="2932961"/>
              <a:ext cx="11427" cy="58241"/>
            </a:xfrm>
            <a:custGeom>
              <a:avLst/>
              <a:gdLst/>
              <a:ahLst/>
              <a:cxnLst/>
              <a:rect l="l" t="t" r="r" b="b"/>
              <a:pathLst>
                <a:path w="500" h="2548" extrusionOk="0">
                  <a:moveTo>
                    <a:pt x="500" y="2238"/>
                  </a:moveTo>
                  <a:lnTo>
                    <a:pt x="500" y="0"/>
                  </a:lnTo>
                  <a:lnTo>
                    <a:pt x="72" y="214"/>
                  </a:lnTo>
                  <a:lnTo>
                    <a:pt x="0" y="1547"/>
                  </a:lnTo>
                  <a:lnTo>
                    <a:pt x="0" y="2548"/>
                  </a:lnTo>
                  <a:close/>
                </a:path>
              </a:pathLst>
            </a:custGeom>
            <a:solidFill>
              <a:srgbClr val="5F7D95"/>
            </a:solidFill>
            <a:ln>
              <a:noFill/>
            </a:ln>
          </p:spPr>
        </p:sp>
        <p:sp>
          <p:nvSpPr>
            <p:cNvPr id="11774" name="Google Shape;11774;p90"/>
            <p:cNvSpPr/>
            <p:nvPr/>
          </p:nvSpPr>
          <p:spPr>
            <a:xfrm>
              <a:off x="1090922" y="2925900"/>
              <a:ext cx="29209" cy="38629"/>
            </a:xfrm>
            <a:custGeom>
              <a:avLst/>
              <a:gdLst/>
              <a:ahLst/>
              <a:cxnLst/>
              <a:rect l="l" t="t" r="r" b="b"/>
              <a:pathLst>
                <a:path w="1278" h="1690" extrusionOk="0">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rgbClr val="5F7D95"/>
            </a:solidFill>
            <a:ln>
              <a:noFill/>
            </a:ln>
          </p:spPr>
        </p:sp>
        <p:sp>
          <p:nvSpPr>
            <p:cNvPr id="11775" name="Google Shape;11775;p90"/>
            <p:cNvSpPr/>
            <p:nvPr/>
          </p:nvSpPr>
          <p:spPr>
            <a:xfrm>
              <a:off x="1222775" y="2966925"/>
              <a:ext cx="28574" cy="36325"/>
            </a:xfrm>
            <a:custGeom>
              <a:avLst/>
              <a:gdLst/>
              <a:ahLst/>
              <a:cxnLst/>
              <a:rect l="l" t="t" r="r" b="b"/>
              <a:pathLst>
                <a:path w="1048" h="1453" extrusionOk="0">
                  <a:moveTo>
                    <a:pt x="0" y="0"/>
                  </a:moveTo>
                  <a:lnTo>
                    <a:pt x="1048" y="1072"/>
                  </a:lnTo>
                  <a:lnTo>
                    <a:pt x="905" y="1453"/>
                  </a:lnTo>
                  <a:lnTo>
                    <a:pt x="0" y="667"/>
                  </a:lnTo>
                  <a:close/>
                </a:path>
              </a:pathLst>
            </a:custGeom>
            <a:solidFill>
              <a:srgbClr val="5F7D95"/>
            </a:solidFill>
            <a:ln>
              <a:noFill/>
            </a:ln>
          </p:spPr>
        </p:sp>
        <p:sp>
          <p:nvSpPr>
            <p:cNvPr id="11776" name="Google Shape;11776;p90"/>
            <p:cNvSpPr/>
            <p:nvPr/>
          </p:nvSpPr>
          <p:spPr>
            <a:xfrm>
              <a:off x="1205975" y="2965750"/>
              <a:ext cx="21000" cy="162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90"/>
            <p:cNvSpPr/>
            <p:nvPr/>
          </p:nvSpPr>
          <p:spPr>
            <a:xfrm>
              <a:off x="1082225" y="2937250"/>
              <a:ext cx="11400" cy="264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78" name="Google Shape;11778;p90"/>
          <p:cNvSpPr/>
          <p:nvPr/>
        </p:nvSpPr>
        <p:spPr>
          <a:xfrm>
            <a:off x="6633660" y="2459865"/>
            <a:ext cx="343218" cy="362154"/>
          </a:xfrm>
          <a:custGeom>
            <a:avLst/>
            <a:gdLst/>
            <a:ahLst/>
            <a:cxnLst/>
            <a:rect l="l" t="t" r="r" b="b"/>
            <a:pathLst>
              <a:path w="10621" h="11207" extrusionOk="0">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782"/>
        <p:cNvGrpSpPr/>
        <p:nvPr/>
      </p:nvGrpSpPr>
      <p:grpSpPr>
        <a:xfrm>
          <a:off x="0" y="0"/>
          <a:ext cx="0" cy="0"/>
          <a:chOff x="0" y="0"/>
          <a:chExt cx="0" cy="0"/>
        </a:xfrm>
      </p:grpSpPr>
      <p:sp>
        <p:nvSpPr>
          <p:cNvPr id="11783" name="Google Shape;11783;p91"/>
          <p:cNvSpPr txBox="1">
            <a:spLocks noGrp="1"/>
          </p:cNvSpPr>
          <p:nvPr>
            <p:ph type="title" idx="4294967295"/>
          </p:nvPr>
        </p:nvSpPr>
        <p:spPr>
          <a:xfrm>
            <a:off x="849675" y="9342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784" name="Google Shape;11784;p91"/>
          <p:cNvSpPr txBox="1">
            <a:spLocks noGrp="1"/>
          </p:cNvSpPr>
          <p:nvPr>
            <p:ph type="title" idx="4294967295"/>
          </p:nvPr>
        </p:nvSpPr>
        <p:spPr>
          <a:xfrm>
            <a:off x="4858400" y="9342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1785" name="Google Shape;11785;p91"/>
          <p:cNvGrpSpPr/>
          <p:nvPr/>
        </p:nvGrpSpPr>
        <p:grpSpPr>
          <a:xfrm>
            <a:off x="889109" y="1531603"/>
            <a:ext cx="278288" cy="357036"/>
            <a:chOff x="-50489600" y="1947400"/>
            <a:chExt cx="233150" cy="299125"/>
          </a:xfrm>
        </p:grpSpPr>
        <p:sp>
          <p:nvSpPr>
            <p:cNvPr id="11786" name="Google Shape;11786;p91"/>
            <p:cNvSpPr/>
            <p:nvPr/>
          </p:nvSpPr>
          <p:spPr>
            <a:xfrm>
              <a:off x="-50382475" y="2018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91"/>
            <p:cNvSpPr/>
            <p:nvPr/>
          </p:nvSpPr>
          <p:spPr>
            <a:xfrm>
              <a:off x="-50489600" y="1947400"/>
              <a:ext cx="233150" cy="299125"/>
            </a:xfrm>
            <a:custGeom>
              <a:avLst/>
              <a:gdLst/>
              <a:ahLst/>
              <a:cxnLst/>
              <a:rect l="l" t="t" r="r" b="b"/>
              <a:pathLst>
                <a:path w="9326" h="11965" extrusionOk="0">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8" name="Google Shape;11788;p91"/>
          <p:cNvGrpSpPr/>
          <p:nvPr/>
        </p:nvGrpSpPr>
        <p:grpSpPr>
          <a:xfrm>
            <a:off x="849616" y="1986560"/>
            <a:ext cx="357274" cy="358199"/>
            <a:chOff x="-50523475" y="2316000"/>
            <a:chExt cx="299325" cy="300100"/>
          </a:xfrm>
        </p:grpSpPr>
        <p:sp>
          <p:nvSpPr>
            <p:cNvPr id="11789" name="Google Shape;11789;p91"/>
            <p:cNvSpPr/>
            <p:nvPr/>
          </p:nvSpPr>
          <p:spPr>
            <a:xfrm>
              <a:off x="-50453375" y="2387675"/>
              <a:ext cx="158350" cy="228425"/>
            </a:xfrm>
            <a:custGeom>
              <a:avLst/>
              <a:gdLst/>
              <a:ahLst/>
              <a:cxnLst/>
              <a:rect l="l" t="t" r="r" b="b"/>
              <a:pathLst>
                <a:path w="6334" h="9137" extrusionOk="0">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91"/>
            <p:cNvSpPr/>
            <p:nvPr/>
          </p:nvSpPr>
          <p:spPr>
            <a:xfrm>
              <a:off x="-50523475" y="2316000"/>
              <a:ext cx="299325" cy="178025"/>
            </a:xfrm>
            <a:custGeom>
              <a:avLst/>
              <a:gdLst/>
              <a:ahLst/>
              <a:cxnLst/>
              <a:rect l="l" t="t" r="r" b="b"/>
              <a:pathLst>
                <a:path w="11973" h="7121" extrusionOk="0">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1" name="Google Shape;11791;p91"/>
          <p:cNvGrpSpPr/>
          <p:nvPr/>
        </p:nvGrpSpPr>
        <p:grpSpPr>
          <a:xfrm>
            <a:off x="848213" y="2435869"/>
            <a:ext cx="360079" cy="357304"/>
            <a:chOff x="-50524250" y="2686150"/>
            <a:chExt cx="301675" cy="299350"/>
          </a:xfrm>
        </p:grpSpPr>
        <p:sp>
          <p:nvSpPr>
            <p:cNvPr id="11792" name="Google Shape;11792;p91"/>
            <p:cNvSpPr/>
            <p:nvPr/>
          </p:nvSpPr>
          <p:spPr>
            <a:xfrm>
              <a:off x="-50488025" y="2792500"/>
              <a:ext cx="18150" cy="52800"/>
            </a:xfrm>
            <a:custGeom>
              <a:avLst/>
              <a:gdLst/>
              <a:ahLst/>
              <a:cxnLst/>
              <a:rect l="l" t="t" r="r" b="b"/>
              <a:pathLst>
                <a:path w="726" h="2112" extrusionOk="0">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91"/>
            <p:cNvSpPr/>
            <p:nvPr/>
          </p:nvSpPr>
          <p:spPr>
            <a:xfrm>
              <a:off x="-50488025" y="2897250"/>
              <a:ext cx="18150" cy="53600"/>
            </a:xfrm>
            <a:custGeom>
              <a:avLst/>
              <a:gdLst/>
              <a:ahLst/>
              <a:cxnLst/>
              <a:rect l="l" t="t" r="r" b="b"/>
              <a:pathLst>
                <a:path w="726" h="2144" extrusionOk="0">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91"/>
            <p:cNvSpPr/>
            <p:nvPr/>
          </p:nvSpPr>
          <p:spPr>
            <a:xfrm>
              <a:off x="-50488025" y="28618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91"/>
            <p:cNvSpPr/>
            <p:nvPr/>
          </p:nvSpPr>
          <p:spPr>
            <a:xfrm>
              <a:off x="-50524250" y="2686150"/>
              <a:ext cx="301675" cy="52825"/>
            </a:xfrm>
            <a:custGeom>
              <a:avLst/>
              <a:gdLst/>
              <a:ahLst/>
              <a:cxnLst/>
              <a:rect l="l" t="t" r="r" b="b"/>
              <a:pathLst>
                <a:path w="12067" h="2113" extrusionOk="0">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91"/>
            <p:cNvSpPr/>
            <p:nvPr/>
          </p:nvSpPr>
          <p:spPr>
            <a:xfrm>
              <a:off x="-50523475" y="2757075"/>
              <a:ext cx="300900" cy="228425"/>
            </a:xfrm>
            <a:custGeom>
              <a:avLst/>
              <a:gdLst/>
              <a:ahLst/>
              <a:cxnLst/>
              <a:rect l="l" t="t" r="r" b="b"/>
              <a:pathLst>
                <a:path w="12036" h="9137" extrusionOk="0">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91"/>
            <p:cNvSpPr/>
            <p:nvPr/>
          </p:nvSpPr>
          <p:spPr>
            <a:xfrm>
              <a:off x="-50453375" y="2792500"/>
              <a:ext cx="194575" cy="158350"/>
            </a:xfrm>
            <a:custGeom>
              <a:avLst/>
              <a:gdLst/>
              <a:ahLst/>
              <a:cxnLst/>
              <a:rect l="l" t="t" r="r" b="b"/>
              <a:pathLst>
                <a:path w="7783" h="6334" extrusionOk="0">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8" name="Google Shape;11798;p91"/>
          <p:cNvGrpSpPr/>
          <p:nvPr/>
        </p:nvGrpSpPr>
        <p:grpSpPr>
          <a:xfrm>
            <a:off x="3070976" y="1561682"/>
            <a:ext cx="358199" cy="359154"/>
            <a:chOff x="-48633950" y="1972600"/>
            <a:chExt cx="300100" cy="300900"/>
          </a:xfrm>
        </p:grpSpPr>
        <p:sp>
          <p:nvSpPr>
            <p:cNvPr id="11799" name="Google Shape;11799;p91"/>
            <p:cNvSpPr/>
            <p:nvPr/>
          </p:nvSpPr>
          <p:spPr>
            <a:xfrm>
              <a:off x="-48633950" y="1972600"/>
              <a:ext cx="300100" cy="300900"/>
            </a:xfrm>
            <a:custGeom>
              <a:avLst/>
              <a:gdLst/>
              <a:ahLst/>
              <a:cxnLst/>
              <a:rect l="l" t="t" r="r" b="b"/>
              <a:pathLst>
                <a:path w="12004" h="12036" extrusionOk="0">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91"/>
            <p:cNvSpPr/>
            <p:nvPr/>
          </p:nvSpPr>
          <p:spPr>
            <a:xfrm>
              <a:off x="-48509525" y="2097050"/>
              <a:ext cx="52800" cy="52775"/>
            </a:xfrm>
            <a:custGeom>
              <a:avLst/>
              <a:gdLst/>
              <a:ahLst/>
              <a:cxnLst/>
              <a:rect l="l" t="t" r="r" b="b"/>
              <a:pathLst>
                <a:path w="2112" h="2111" extrusionOk="0">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1" name="Google Shape;11801;p91"/>
          <p:cNvGrpSpPr/>
          <p:nvPr/>
        </p:nvGrpSpPr>
        <p:grpSpPr>
          <a:xfrm>
            <a:off x="3070499" y="2017593"/>
            <a:ext cx="359154" cy="361004"/>
            <a:chOff x="-48634750" y="2342000"/>
            <a:chExt cx="300900" cy="302450"/>
          </a:xfrm>
        </p:grpSpPr>
        <p:sp>
          <p:nvSpPr>
            <p:cNvPr id="11802" name="Google Shape;11802;p91"/>
            <p:cNvSpPr/>
            <p:nvPr/>
          </p:nvSpPr>
          <p:spPr>
            <a:xfrm>
              <a:off x="-48545750" y="2342000"/>
              <a:ext cx="211900" cy="300875"/>
            </a:xfrm>
            <a:custGeom>
              <a:avLst/>
              <a:gdLst/>
              <a:ahLst/>
              <a:cxnLst/>
              <a:rect l="l" t="t" r="r" b="b"/>
              <a:pathLst>
                <a:path w="8476" h="12035" extrusionOk="0">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91"/>
            <p:cNvSpPr/>
            <p:nvPr/>
          </p:nvSpPr>
          <p:spPr>
            <a:xfrm>
              <a:off x="-48509525" y="2395550"/>
              <a:ext cx="52800" cy="52800"/>
            </a:xfrm>
            <a:custGeom>
              <a:avLst/>
              <a:gdLst/>
              <a:ahLst/>
              <a:cxnLst/>
              <a:rect l="l" t="t" r="r" b="b"/>
              <a:pathLst>
                <a:path w="2112" h="2112" extrusionOk="0">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91"/>
            <p:cNvSpPr/>
            <p:nvPr/>
          </p:nvSpPr>
          <p:spPr>
            <a:xfrm>
              <a:off x="-48509525" y="2466425"/>
              <a:ext cx="52800" cy="52800"/>
            </a:xfrm>
            <a:custGeom>
              <a:avLst/>
              <a:gdLst/>
              <a:ahLst/>
              <a:cxnLst/>
              <a:rect l="l" t="t" r="r" b="b"/>
              <a:pathLst>
                <a:path w="2112" h="2112" extrusionOk="0">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91"/>
            <p:cNvSpPr/>
            <p:nvPr/>
          </p:nvSpPr>
          <p:spPr>
            <a:xfrm>
              <a:off x="-48509525" y="2537325"/>
              <a:ext cx="52800" cy="52800"/>
            </a:xfrm>
            <a:custGeom>
              <a:avLst/>
              <a:gdLst/>
              <a:ahLst/>
              <a:cxnLst/>
              <a:rect l="l" t="t" r="r" b="b"/>
              <a:pathLst>
                <a:path w="2112" h="2112" extrusionOk="0">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91"/>
            <p:cNvSpPr/>
            <p:nvPr/>
          </p:nvSpPr>
          <p:spPr>
            <a:xfrm>
              <a:off x="-48421300" y="2395550"/>
              <a:ext cx="52800" cy="52800"/>
            </a:xfrm>
            <a:custGeom>
              <a:avLst/>
              <a:gdLst/>
              <a:ahLst/>
              <a:cxnLst/>
              <a:rect l="l" t="t" r="r" b="b"/>
              <a:pathLst>
                <a:path w="2112" h="2112" extrusionOk="0">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91"/>
            <p:cNvSpPr/>
            <p:nvPr/>
          </p:nvSpPr>
          <p:spPr>
            <a:xfrm>
              <a:off x="-48421300" y="2466425"/>
              <a:ext cx="52800" cy="52800"/>
            </a:xfrm>
            <a:custGeom>
              <a:avLst/>
              <a:gdLst/>
              <a:ahLst/>
              <a:cxnLst/>
              <a:rect l="l" t="t" r="r" b="b"/>
              <a:pathLst>
                <a:path w="2112" h="2112" extrusionOk="0">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91"/>
            <p:cNvSpPr/>
            <p:nvPr/>
          </p:nvSpPr>
          <p:spPr>
            <a:xfrm>
              <a:off x="-48421300" y="2537325"/>
              <a:ext cx="52800" cy="52800"/>
            </a:xfrm>
            <a:custGeom>
              <a:avLst/>
              <a:gdLst/>
              <a:ahLst/>
              <a:cxnLst/>
              <a:rect l="l" t="t" r="r" b="b"/>
              <a:pathLst>
                <a:path w="2112" h="2112" extrusionOk="0">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91"/>
            <p:cNvSpPr/>
            <p:nvPr/>
          </p:nvSpPr>
          <p:spPr>
            <a:xfrm>
              <a:off x="-48634750" y="2342775"/>
              <a:ext cx="71700" cy="301675"/>
            </a:xfrm>
            <a:custGeom>
              <a:avLst/>
              <a:gdLst/>
              <a:ahLst/>
              <a:cxnLst/>
              <a:rect l="l" t="t" r="r" b="b"/>
              <a:pathLst>
                <a:path w="2868" h="12067" extrusionOk="0">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0" name="Google Shape;11810;p91"/>
          <p:cNvGrpSpPr/>
          <p:nvPr/>
        </p:nvGrpSpPr>
        <p:grpSpPr>
          <a:xfrm>
            <a:off x="3071439" y="2465977"/>
            <a:ext cx="357274" cy="357274"/>
            <a:chOff x="-48633175" y="2711375"/>
            <a:chExt cx="299325" cy="299325"/>
          </a:xfrm>
        </p:grpSpPr>
        <p:sp>
          <p:nvSpPr>
            <p:cNvPr id="11811" name="Google Shape;11811;p91"/>
            <p:cNvSpPr/>
            <p:nvPr/>
          </p:nvSpPr>
          <p:spPr>
            <a:xfrm>
              <a:off x="-48633175" y="2711375"/>
              <a:ext cx="299325" cy="299325"/>
            </a:xfrm>
            <a:custGeom>
              <a:avLst/>
              <a:gdLst/>
              <a:ahLst/>
              <a:cxnLst/>
              <a:rect l="l" t="t" r="r" b="b"/>
              <a:pathLst>
                <a:path w="11973" h="11973" extrusionOk="0">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91"/>
            <p:cNvSpPr/>
            <p:nvPr/>
          </p:nvSpPr>
          <p:spPr>
            <a:xfrm>
              <a:off x="-48579600" y="2764950"/>
              <a:ext cx="192975" cy="191400"/>
            </a:xfrm>
            <a:custGeom>
              <a:avLst/>
              <a:gdLst/>
              <a:ahLst/>
              <a:cxnLst/>
              <a:rect l="l" t="t" r="r" b="b"/>
              <a:pathLst>
                <a:path w="7719" h="7656" extrusionOk="0">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3" name="Google Shape;11813;p91"/>
          <p:cNvGrpSpPr/>
          <p:nvPr/>
        </p:nvGrpSpPr>
        <p:grpSpPr>
          <a:xfrm>
            <a:off x="1757928" y="2917929"/>
            <a:ext cx="314006" cy="358229"/>
            <a:chOff x="-46753100" y="1965500"/>
            <a:chExt cx="263075" cy="300125"/>
          </a:xfrm>
        </p:grpSpPr>
        <p:sp>
          <p:nvSpPr>
            <p:cNvPr id="11814" name="Google Shape;11814;p91"/>
            <p:cNvSpPr/>
            <p:nvPr/>
          </p:nvSpPr>
          <p:spPr>
            <a:xfrm>
              <a:off x="-46647575" y="2034825"/>
              <a:ext cx="53575" cy="53575"/>
            </a:xfrm>
            <a:custGeom>
              <a:avLst/>
              <a:gdLst/>
              <a:ahLst/>
              <a:cxnLst/>
              <a:rect l="l" t="t" r="r" b="b"/>
              <a:pathLst>
                <a:path w="2143" h="2143" extrusionOk="0">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91"/>
            <p:cNvSpPr/>
            <p:nvPr/>
          </p:nvSpPr>
          <p:spPr>
            <a:xfrm>
              <a:off x="-46753100" y="1965500"/>
              <a:ext cx="263075" cy="300125"/>
            </a:xfrm>
            <a:custGeom>
              <a:avLst/>
              <a:gdLst/>
              <a:ahLst/>
              <a:cxnLst/>
              <a:rect l="l" t="t" r="r" b="b"/>
              <a:pathLst>
                <a:path w="10523" h="12005" extrusionOk="0">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6" name="Google Shape;11816;p91"/>
          <p:cNvGrpSpPr/>
          <p:nvPr/>
        </p:nvGrpSpPr>
        <p:grpSpPr>
          <a:xfrm>
            <a:off x="1735354" y="3385142"/>
            <a:ext cx="359154" cy="315916"/>
            <a:chOff x="-46772025" y="2350650"/>
            <a:chExt cx="300900" cy="264675"/>
          </a:xfrm>
        </p:grpSpPr>
        <p:sp>
          <p:nvSpPr>
            <p:cNvPr id="11817" name="Google Shape;11817;p91"/>
            <p:cNvSpPr/>
            <p:nvPr/>
          </p:nvSpPr>
          <p:spPr>
            <a:xfrm>
              <a:off x="-46772025" y="2350650"/>
              <a:ext cx="300900" cy="264675"/>
            </a:xfrm>
            <a:custGeom>
              <a:avLst/>
              <a:gdLst/>
              <a:ahLst/>
              <a:cxnLst/>
              <a:rect l="l" t="t" r="r" b="b"/>
              <a:pathLst>
                <a:path w="12036" h="10587" extrusionOk="0">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91"/>
            <p:cNvSpPr/>
            <p:nvPr/>
          </p:nvSpPr>
          <p:spPr>
            <a:xfrm>
              <a:off x="-46664900" y="2475100"/>
              <a:ext cx="92175" cy="122900"/>
            </a:xfrm>
            <a:custGeom>
              <a:avLst/>
              <a:gdLst/>
              <a:ahLst/>
              <a:cxnLst/>
              <a:rect l="l" t="t" r="r" b="b"/>
              <a:pathLst>
                <a:path w="3687" h="4916" extrusionOk="0">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9" name="Google Shape;11819;p91"/>
          <p:cNvGrpSpPr/>
          <p:nvPr/>
        </p:nvGrpSpPr>
        <p:grpSpPr>
          <a:xfrm>
            <a:off x="1735354" y="3819420"/>
            <a:ext cx="359154" cy="359154"/>
            <a:chOff x="-46772025" y="2701925"/>
            <a:chExt cx="300900" cy="300900"/>
          </a:xfrm>
        </p:grpSpPr>
        <p:sp>
          <p:nvSpPr>
            <p:cNvPr id="11820" name="Google Shape;11820;p91"/>
            <p:cNvSpPr/>
            <p:nvPr/>
          </p:nvSpPr>
          <p:spPr>
            <a:xfrm>
              <a:off x="-46647575" y="2826375"/>
              <a:ext cx="53575" cy="53575"/>
            </a:xfrm>
            <a:custGeom>
              <a:avLst/>
              <a:gdLst/>
              <a:ahLst/>
              <a:cxnLst/>
              <a:rect l="l" t="t" r="r" b="b"/>
              <a:pathLst>
                <a:path w="2143" h="2143" extrusionOk="0">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91"/>
            <p:cNvSpPr/>
            <p:nvPr/>
          </p:nvSpPr>
          <p:spPr>
            <a:xfrm>
              <a:off x="-46772025" y="2701925"/>
              <a:ext cx="300900" cy="300900"/>
            </a:xfrm>
            <a:custGeom>
              <a:avLst/>
              <a:gdLst/>
              <a:ahLst/>
              <a:cxnLst/>
              <a:rect l="l" t="t" r="r" b="b"/>
              <a:pathLst>
                <a:path w="12036" h="12036" extrusionOk="0">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22" name="Google Shape;11822;p91"/>
          <p:cNvSpPr/>
          <p:nvPr/>
        </p:nvSpPr>
        <p:spPr>
          <a:xfrm>
            <a:off x="3964861" y="2960111"/>
            <a:ext cx="358199" cy="359154"/>
          </a:xfrm>
          <a:custGeom>
            <a:avLst/>
            <a:gdLst/>
            <a:ahLst/>
            <a:cxnLst/>
            <a:rect l="l" t="t" r="r" b="b"/>
            <a:pathLst>
              <a:path w="12004" h="12036" extrusionOk="0">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23" name="Google Shape;11823;p91"/>
          <p:cNvGrpSpPr/>
          <p:nvPr/>
        </p:nvGrpSpPr>
        <p:grpSpPr>
          <a:xfrm>
            <a:off x="1293035" y="1532528"/>
            <a:ext cx="358199" cy="359154"/>
            <a:chOff x="-50154075" y="1948175"/>
            <a:chExt cx="300100" cy="300900"/>
          </a:xfrm>
        </p:grpSpPr>
        <p:sp>
          <p:nvSpPr>
            <p:cNvPr id="11824" name="Google Shape;11824;p91"/>
            <p:cNvSpPr/>
            <p:nvPr/>
          </p:nvSpPr>
          <p:spPr>
            <a:xfrm>
              <a:off x="-50154075" y="1948175"/>
              <a:ext cx="300100" cy="300900"/>
            </a:xfrm>
            <a:custGeom>
              <a:avLst/>
              <a:gdLst/>
              <a:ahLst/>
              <a:cxnLst/>
              <a:rect l="l" t="t" r="r" b="b"/>
              <a:pathLst>
                <a:path w="12004" h="12036" extrusionOk="0">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91"/>
            <p:cNvSpPr/>
            <p:nvPr/>
          </p:nvSpPr>
          <p:spPr>
            <a:xfrm>
              <a:off x="-50119425" y="21947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6" name="Google Shape;11826;p91"/>
          <p:cNvGrpSpPr/>
          <p:nvPr/>
        </p:nvGrpSpPr>
        <p:grpSpPr>
          <a:xfrm>
            <a:off x="1293035" y="1987485"/>
            <a:ext cx="358199" cy="358229"/>
            <a:chOff x="-50154850" y="2316775"/>
            <a:chExt cx="300100" cy="300125"/>
          </a:xfrm>
        </p:grpSpPr>
        <p:sp>
          <p:nvSpPr>
            <p:cNvPr id="11827" name="Google Shape;11827;p91"/>
            <p:cNvSpPr/>
            <p:nvPr/>
          </p:nvSpPr>
          <p:spPr>
            <a:xfrm>
              <a:off x="-50154850" y="2316775"/>
              <a:ext cx="300100" cy="300125"/>
            </a:xfrm>
            <a:custGeom>
              <a:avLst/>
              <a:gdLst/>
              <a:ahLst/>
              <a:cxnLst/>
              <a:rect l="l" t="t" r="r" b="b"/>
              <a:pathLst>
                <a:path w="12004" h="12005" extrusionOk="0">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91"/>
            <p:cNvSpPr/>
            <p:nvPr/>
          </p:nvSpPr>
          <p:spPr>
            <a:xfrm>
              <a:off x="-50083975" y="2368775"/>
              <a:ext cx="158325" cy="193775"/>
            </a:xfrm>
            <a:custGeom>
              <a:avLst/>
              <a:gdLst/>
              <a:ahLst/>
              <a:cxnLst/>
              <a:rect l="l" t="t" r="r" b="b"/>
              <a:pathLst>
                <a:path w="6333" h="7751" extrusionOk="0">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9" name="Google Shape;11829;p91"/>
          <p:cNvGrpSpPr/>
          <p:nvPr/>
        </p:nvGrpSpPr>
        <p:grpSpPr>
          <a:xfrm>
            <a:off x="1288813" y="2434496"/>
            <a:ext cx="366644" cy="356558"/>
            <a:chOff x="-50158000" y="2685000"/>
            <a:chExt cx="307175" cy="298725"/>
          </a:xfrm>
        </p:grpSpPr>
        <p:sp>
          <p:nvSpPr>
            <p:cNvPr id="11830" name="Google Shape;11830;p91"/>
            <p:cNvSpPr/>
            <p:nvPr/>
          </p:nvSpPr>
          <p:spPr>
            <a:xfrm>
              <a:off x="-50158000" y="2685000"/>
              <a:ext cx="307175" cy="298725"/>
            </a:xfrm>
            <a:custGeom>
              <a:avLst/>
              <a:gdLst/>
              <a:ahLst/>
              <a:cxnLst/>
              <a:rect l="l" t="t" r="r" b="b"/>
              <a:pathLst>
                <a:path w="12287" h="11949" extrusionOk="0">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91"/>
            <p:cNvSpPr/>
            <p:nvPr/>
          </p:nvSpPr>
          <p:spPr>
            <a:xfrm>
              <a:off x="-50058775" y="2838200"/>
              <a:ext cx="51225" cy="49625"/>
            </a:xfrm>
            <a:custGeom>
              <a:avLst/>
              <a:gdLst/>
              <a:ahLst/>
              <a:cxnLst/>
              <a:rect l="l" t="t" r="r" b="b"/>
              <a:pathLst>
                <a:path w="2049" h="1985" extrusionOk="0">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2" name="Google Shape;11832;p91"/>
          <p:cNvGrpSpPr/>
          <p:nvPr/>
        </p:nvGrpSpPr>
        <p:grpSpPr>
          <a:xfrm>
            <a:off x="3521599" y="1562607"/>
            <a:ext cx="361004" cy="358229"/>
            <a:chOff x="-48266125" y="1973375"/>
            <a:chExt cx="302450" cy="300125"/>
          </a:xfrm>
        </p:grpSpPr>
        <p:sp>
          <p:nvSpPr>
            <p:cNvPr id="11833" name="Google Shape;11833;p91"/>
            <p:cNvSpPr/>
            <p:nvPr/>
          </p:nvSpPr>
          <p:spPr>
            <a:xfrm>
              <a:off x="-48212575" y="2045050"/>
              <a:ext cx="122900" cy="123700"/>
            </a:xfrm>
            <a:custGeom>
              <a:avLst/>
              <a:gdLst/>
              <a:ahLst/>
              <a:cxnLst/>
              <a:rect l="l" t="t" r="r" b="b"/>
              <a:pathLst>
                <a:path w="4916" h="4948" extrusionOk="0">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91"/>
            <p:cNvSpPr/>
            <p:nvPr/>
          </p:nvSpPr>
          <p:spPr>
            <a:xfrm>
              <a:off x="-48266125" y="1973375"/>
              <a:ext cx="230000" cy="300125"/>
            </a:xfrm>
            <a:custGeom>
              <a:avLst/>
              <a:gdLst/>
              <a:ahLst/>
              <a:cxnLst/>
              <a:rect l="l" t="t" r="r" b="b"/>
              <a:pathLst>
                <a:path w="9200" h="12005" extrusionOk="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91"/>
            <p:cNvSpPr/>
            <p:nvPr/>
          </p:nvSpPr>
          <p:spPr>
            <a:xfrm>
              <a:off x="-48018025" y="1991500"/>
              <a:ext cx="54350" cy="282000"/>
            </a:xfrm>
            <a:custGeom>
              <a:avLst/>
              <a:gdLst/>
              <a:ahLst/>
              <a:cxnLst/>
              <a:rect l="l" t="t" r="r" b="b"/>
              <a:pathLst>
                <a:path w="2174" h="11280" extrusionOk="0">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91"/>
            <p:cNvSpPr/>
            <p:nvPr/>
          </p:nvSpPr>
          <p:spPr>
            <a:xfrm>
              <a:off x="-48211800" y="2221475"/>
              <a:ext cx="122900" cy="17350"/>
            </a:xfrm>
            <a:custGeom>
              <a:avLst/>
              <a:gdLst/>
              <a:ahLst/>
              <a:cxnLst/>
              <a:rect l="l" t="t" r="r" b="b"/>
              <a:pathLst>
                <a:path w="4916" h="694" extrusionOk="0">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91"/>
            <p:cNvSpPr/>
            <p:nvPr/>
          </p:nvSpPr>
          <p:spPr>
            <a:xfrm>
              <a:off x="-48211800" y="2185250"/>
              <a:ext cx="87450" cy="18150"/>
            </a:xfrm>
            <a:custGeom>
              <a:avLst/>
              <a:gdLst/>
              <a:ahLst/>
              <a:cxnLst/>
              <a:rect l="l" t="t" r="r" b="b"/>
              <a:pathLst>
                <a:path w="3498" h="726" extrusionOk="0">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91"/>
            <p:cNvSpPr/>
            <p:nvPr/>
          </p:nvSpPr>
          <p:spPr>
            <a:xfrm>
              <a:off x="-48106250" y="2185250"/>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9" name="Google Shape;11839;p91"/>
          <p:cNvGrpSpPr/>
          <p:nvPr/>
        </p:nvGrpSpPr>
        <p:grpSpPr>
          <a:xfrm>
            <a:off x="3548844" y="2018369"/>
            <a:ext cx="306516" cy="358349"/>
            <a:chOff x="-48237000" y="2342650"/>
            <a:chExt cx="256800" cy="300225"/>
          </a:xfrm>
        </p:grpSpPr>
        <p:sp>
          <p:nvSpPr>
            <p:cNvPr id="11840" name="Google Shape;11840;p91"/>
            <p:cNvSpPr/>
            <p:nvPr/>
          </p:nvSpPr>
          <p:spPr>
            <a:xfrm>
              <a:off x="-48237000" y="2342650"/>
              <a:ext cx="256800" cy="300225"/>
            </a:xfrm>
            <a:custGeom>
              <a:avLst/>
              <a:gdLst/>
              <a:ahLst/>
              <a:cxnLst/>
              <a:rect l="l" t="t" r="r" b="b"/>
              <a:pathLst>
                <a:path w="10272" h="12009" extrusionOk="0">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91"/>
            <p:cNvSpPr/>
            <p:nvPr/>
          </p:nvSpPr>
          <p:spPr>
            <a:xfrm>
              <a:off x="-48195250" y="2377425"/>
              <a:ext cx="144150" cy="140225"/>
            </a:xfrm>
            <a:custGeom>
              <a:avLst/>
              <a:gdLst/>
              <a:ahLst/>
              <a:cxnLst/>
              <a:rect l="l" t="t" r="r" b="b"/>
              <a:pathLst>
                <a:path w="5766" h="5609" extrusionOk="0">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91"/>
            <p:cNvSpPr/>
            <p:nvPr/>
          </p:nvSpPr>
          <p:spPr>
            <a:xfrm>
              <a:off x="-48150350" y="2422325"/>
              <a:ext cx="52775" cy="52800"/>
            </a:xfrm>
            <a:custGeom>
              <a:avLst/>
              <a:gdLst/>
              <a:ahLst/>
              <a:cxnLst/>
              <a:rect l="l" t="t" r="r" b="b"/>
              <a:pathLst>
                <a:path w="2111" h="2112" extrusionOk="0">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3" name="Google Shape;11843;p91"/>
          <p:cNvGrpSpPr/>
          <p:nvPr/>
        </p:nvGrpSpPr>
        <p:grpSpPr>
          <a:xfrm>
            <a:off x="2180338" y="2918646"/>
            <a:ext cx="361034" cy="355633"/>
            <a:chOff x="-46404975" y="1966100"/>
            <a:chExt cx="302475" cy="297950"/>
          </a:xfrm>
        </p:grpSpPr>
        <p:sp>
          <p:nvSpPr>
            <p:cNvPr id="11844" name="Google Shape;11844;p91"/>
            <p:cNvSpPr/>
            <p:nvPr/>
          </p:nvSpPr>
          <p:spPr>
            <a:xfrm>
              <a:off x="-46349850" y="1966100"/>
              <a:ext cx="38625" cy="86850"/>
            </a:xfrm>
            <a:custGeom>
              <a:avLst/>
              <a:gdLst/>
              <a:ahLst/>
              <a:cxnLst/>
              <a:rect l="l" t="t" r="r" b="b"/>
              <a:pathLst>
                <a:path w="1545" h="3474" extrusionOk="0">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91"/>
            <p:cNvSpPr/>
            <p:nvPr/>
          </p:nvSpPr>
          <p:spPr>
            <a:xfrm>
              <a:off x="-46297875" y="1966100"/>
              <a:ext cx="38625" cy="86850"/>
            </a:xfrm>
            <a:custGeom>
              <a:avLst/>
              <a:gdLst/>
              <a:ahLst/>
              <a:cxnLst/>
              <a:rect l="l" t="t" r="r" b="b"/>
              <a:pathLst>
                <a:path w="1545" h="3474" extrusionOk="0">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91"/>
            <p:cNvSpPr/>
            <p:nvPr/>
          </p:nvSpPr>
          <p:spPr>
            <a:xfrm>
              <a:off x="-46244300" y="1966100"/>
              <a:ext cx="38600" cy="86850"/>
            </a:xfrm>
            <a:custGeom>
              <a:avLst/>
              <a:gdLst/>
              <a:ahLst/>
              <a:cxnLst/>
              <a:rect l="l" t="t" r="r" b="b"/>
              <a:pathLst>
                <a:path w="1544" h="3474" extrusionOk="0">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91"/>
            <p:cNvSpPr/>
            <p:nvPr/>
          </p:nvSpPr>
          <p:spPr>
            <a:xfrm>
              <a:off x="-46404975" y="2070250"/>
              <a:ext cx="302475" cy="193800"/>
            </a:xfrm>
            <a:custGeom>
              <a:avLst/>
              <a:gdLst/>
              <a:ahLst/>
              <a:cxnLst/>
              <a:rect l="l" t="t" r="r" b="b"/>
              <a:pathLst>
                <a:path w="12099" h="7752" extrusionOk="0">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8" name="Google Shape;11848;p91"/>
          <p:cNvGrpSpPr/>
          <p:nvPr/>
        </p:nvGrpSpPr>
        <p:grpSpPr>
          <a:xfrm>
            <a:off x="2181740" y="3364463"/>
            <a:ext cx="358229" cy="358199"/>
            <a:chOff x="-46401050" y="2333325"/>
            <a:chExt cx="300125" cy="300100"/>
          </a:xfrm>
        </p:grpSpPr>
        <p:sp>
          <p:nvSpPr>
            <p:cNvPr id="11849" name="Google Shape;11849;p91"/>
            <p:cNvSpPr/>
            <p:nvPr/>
          </p:nvSpPr>
          <p:spPr>
            <a:xfrm>
              <a:off x="-46401050" y="2333325"/>
              <a:ext cx="300125" cy="300100"/>
            </a:xfrm>
            <a:custGeom>
              <a:avLst/>
              <a:gdLst/>
              <a:ahLst/>
              <a:cxnLst/>
              <a:rect l="l" t="t" r="r" b="b"/>
              <a:pathLst>
                <a:path w="12005" h="12004" extrusionOk="0">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91"/>
            <p:cNvSpPr/>
            <p:nvPr/>
          </p:nvSpPr>
          <p:spPr>
            <a:xfrm>
              <a:off x="-46366400" y="2580650"/>
              <a:ext cx="35475" cy="17350"/>
            </a:xfrm>
            <a:custGeom>
              <a:avLst/>
              <a:gdLst/>
              <a:ahLst/>
              <a:cxnLst/>
              <a:rect l="l" t="t" r="r" b="b"/>
              <a:pathLst>
                <a:path w="1419" h="694" extrusionOk="0">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91"/>
            <p:cNvSpPr/>
            <p:nvPr/>
          </p:nvSpPr>
          <p:spPr>
            <a:xfrm>
              <a:off x="-46313625" y="2457775"/>
              <a:ext cx="122900" cy="122100"/>
            </a:xfrm>
            <a:custGeom>
              <a:avLst/>
              <a:gdLst/>
              <a:ahLst/>
              <a:cxnLst/>
              <a:rect l="l" t="t" r="r" b="b"/>
              <a:pathLst>
                <a:path w="4916" h="4884" extrusionOk="0">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91"/>
            <p:cNvSpPr/>
            <p:nvPr/>
          </p:nvSpPr>
          <p:spPr>
            <a:xfrm>
              <a:off x="-46278950" y="2493225"/>
              <a:ext cx="53575" cy="52775"/>
            </a:xfrm>
            <a:custGeom>
              <a:avLst/>
              <a:gdLst/>
              <a:ahLst/>
              <a:cxnLst/>
              <a:rect l="l" t="t" r="r" b="b"/>
              <a:pathLst>
                <a:path w="2143" h="2111" extrusionOk="0">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53" name="Google Shape;11853;p91"/>
          <p:cNvSpPr/>
          <p:nvPr/>
        </p:nvSpPr>
        <p:spPr>
          <a:xfrm>
            <a:off x="2183438" y="3820197"/>
            <a:ext cx="360109" cy="359154"/>
          </a:xfrm>
          <a:custGeom>
            <a:avLst/>
            <a:gdLst/>
            <a:ahLst/>
            <a:cxnLst/>
            <a:rect l="l" t="t" r="r" b="b"/>
            <a:pathLst>
              <a:path w="12068" h="12036" extrusionOk="0">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54" name="Google Shape;11854;p91"/>
          <p:cNvGrpSpPr/>
          <p:nvPr/>
        </p:nvGrpSpPr>
        <p:grpSpPr>
          <a:xfrm>
            <a:off x="3961830" y="3374818"/>
            <a:ext cx="359154" cy="359124"/>
            <a:chOff x="-44914800" y="2342000"/>
            <a:chExt cx="300900" cy="300875"/>
          </a:xfrm>
        </p:grpSpPr>
        <p:sp>
          <p:nvSpPr>
            <p:cNvPr id="11855" name="Google Shape;11855;p91"/>
            <p:cNvSpPr/>
            <p:nvPr/>
          </p:nvSpPr>
          <p:spPr>
            <a:xfrm>
              <a:off x="-44914800" y="2342000"/>
              <a:ext cx="300900" cy="300875"/>
            </a:xfrm>
            <a:custGeom>
              <a:avLst/>
              <a:gdLst/>
              <a:ahLst/>
              <a:cxnLst/>
              <a:rect l="l" t="t" r="r" b="b"/>
              <a:pathLst>
                <a:path w="12036" h="12035" extrusionOk="0">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91"/>
            <p:cNvSpPr/>
            <p:nvPr/>
          </p:nvSpPr>
          <p:spPr>
            <a:xfrm>
              <a:off x="-44860450" y="2412875"/>
              <a:ext cx="193000" cy="159125"/>
            </a:xfrm>
            <a:custGeom>
              <a:avLst/>
              <a:gdLst/>
              <a:ahLst/>
              <a:cxnLst/>
              <a:rect l="l" t="t" r="r" b="b"/>
              <a:pathLst>
                <a:path w="7720" h="6365" extrusionOk="0">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91"/>
            <p:cNvSpPr/>
            <p:nvPr/>
          </p:nvSpPr>
          <p:spPr>
            <a:xfrm>
              <a:off x="-44791150" y="2439650"/>
              <a:ext cx="52800" cy="53600"/>
            </a:xfrm>
            <a:custGeom>
              <a:avLst/>
              <a:gdLst/>
              <a:ahLst/>
              <a:cxnLst/>
              <a:rect l="l" t="t" r="r" b="b"/>
              <a:pathLst>
                <a:path w="2112" h="2144" extrusionOk="0">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58" name="Google Shape;11858;p91"/>
          <p:cNvSpPr/>
          <p:nvPr/>
        </p:nvSpPr>
        <p:spPr>
          <a:xfrm>
            <a:off x="1739586" y="1531714"/>
            <a:ext cx="357274" cy="356797"/>
          </a:xfrm>
          <a:custGeom>
            <a:avLst/>
            <a:gdLst/>
            <a:ahLst/>
            <a:cxnLst/>
            <a:rect l="l" t="t" r="r" b="b"/>
            <a:pathLst>
              <a:path w="11973" h="11957" extrusionOk="0">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59" name="Google Shape;11859;p91"/>
          <p:cNvGrpSpPr/>
          <p:nvPr/>
        </p:nvGrpSpPr>
        <p:grpSpPr>
          <a:xfrm>
            <a:off x="1735816" y="1987336"/>
            <a:ext cx="359154" cy="357424"/>
            <a:chOff x="-49786250" y="2316650"/>
            <a:chExt cx="300900" cy="299450"/>
          </a:xfrm>
        </p:grpSpPr>
        <p:sp>
          <p:nvSpPr>
            <p:cNvPr id="11860" name="Google Shape;11860;p91"/>
            <p:cNvSpPr/>
            <p:nvPr/>
          </p:nvSpPr>
          <p:spPr>
            <a:xfrm>
              <a:off x="-49746875" y="2316650"/>
              <a:ext cx="217400" cy="299450"/>
            </a:xfrm>
            <a:custGeom>
              <a:avLst/>
              <a:gdLst/>
              <a:ahLst/>
              <a:cxnLst/>
              <a:rect l="l" t="t" r="r" b="b"/>
              <a:pathLst>
                <a:path w="8696" h="11978" extrusionOk="0">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91"/>
            <p:cNvSpPr/>
            <p:nvPr/>
          </p:nvSpPr>
          <p:spPr>
            <a:xfrm>
              <a:off x="-49786250" y="2422325"/>
              <a:ext cx="36250" cy="17350"/>
            </a:xfrm>
            <a:custGeom>
              <a:avLst/>
              <a:gdLst/>
              <a:ahLst/>
              <a:cxnLst/>
              <a:rect l="l" t="t" r="r" b="b"/>
              <a:pathLst>
                <a:path w="1450" h="694" extrusionOk="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91"/>
            <p:cNvSpPr/>
            <p:nvPr/>
          </p:nvSpPr>
          <p:spPr>
            <a:xfrm>
              <a:off x="-49783900" y="2362475"/>
              <a:ext cx="31550" cy="30150"/>
            </a:xfrm>
            <a:custGeom>
              <a:avLst/>
              <a:gdLst/>
              <a:ahLst/>
              <a:cxnLst/>
              <a:rect l="l" t="t" r="r" b="b"/>
              <a:pathLst>
                <a:path w="1262" h="1206" extrusionOk="0">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91"/>
            <p:cNvSpPr/>
            <p:nvPr/>
          </p:nvSpPr>
          <p:spPr>
            <a:xfrm>
              <a:off x="-49783900" y="2468800"/>
              <a:ext cx="31550" cy="30150"/>
            </a:xfrm>
            <a:custGeom>
              <a:avLst/>
              <a:gdLst/>
              <a:ahLst/>
              <a:cxnLst/>
              <a:rect l="l" t="t" r="r" b="b"/>
              <a:pathLst>
                <a:path w="1262" h="1206" extrusionOk="0">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91"/>
            <p:cNvSpPr/>
            <p:nvPr/>
          </p:nvSpPr>
          <p:spPr>
            <a:xfrm>
              <a:off x="-495208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91"/>
            <p:cNvSpPr/>
            <p:nvPr/>
          </p:nvSpPr>
          <p:spPr>
            <a:xfrm>
              <a:off x="-49519250" y="2362475"/>
              <a:ext cx="31525" cy="31325"/>
            </a:xfrm>
            <a:custGeom>
              <a:avLst/>
              <a:gdLst/>
              <a:ahLst/>
              <a:cxnLst/>
              <a:rect l="l" t="t" r="r" b="b"/>
              <a:pathLst>
                <a:path w="1261" h="1253" extrusionOk="0">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91"/>
            <p:cNvSpPr/>
            <p:nvPr/>
          </p:nvSpPr>
          <p:spPr>
            <a:xfrm>
              <a:off x="-49519250" y="2468800"/>
              <a:ext cx="31525" cy="30150"/>
            </a:xfrm>
            <a:custGeom>
              <a:avLst/>
              <a:gdLst/>
              <a:ahLst/>
              <a:cxnLst/>
              <a:rect l="l" t="t" r="r" b="b"/>
              <a:pathLst>
                <a:path w="1261" h="1206" extrusionOk="0">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67" name="Google Shape;11867;p91"/>
          <p:cNvSpPr/>
          <p:nvPr/>
        </p:nvSpPr>
        <p:spPr>
          <a:xfrm>
            <a:off x="1731604" y="2433842"/>
            <a:ext cx="373239" cy="359154"/>
          </a:xfrm>
          <a:custGeom>
            <a:avLst/>
            <a:gdLst/>
            <a:ahLst/>
            <a:cxnLst/>
            <a:rect l="l" t="t" r="r" b="b"/>
            <a:pathLst>
              <a:path w="12508" h="12036" extrusionOk="0">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91"/>
          <p:cNvSpPr/>
          <p:nvPr/>
        </p:nvSpPr>
        <p:spPr>
          <a:xfrm>
            <a:off x="3971472" y="1563432"/>
            <a:ext cx="359154" cy="358199"/>
          </a:xfrm>
          <a:custGeom>
            <a:avLst/>
            <a:gdLst/>
            <a:ahLst/>
            <a:cxnLst/>
            <a:rect l="l" t="t" r="r" b="b"/>
            <a:pathLst>
              <a:path w="12036" h="12004" extrusionOk="0">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69" name="Google Shape;11869;p91"/>
          <p:cNvGrpSpPr/>
          <p:nvPr/>
        </p:nvGrpSpPr>
        <p:grpSpPr>
          <a:xfrm>
            <a:off x="4033144" y="2017593"/>
            <a:ext cx="230365" cy="359124"/>
            <a:chOff x="-47842400" y="2342000"/>
            <a:chExt cx="193000" cy="300875"/>
          </a:xfrm>
        </p:grpSpPr>
        <p:sp>
          <p:nvSpPr>
            <p:cNvPr id="11870" name="Google Shape;11870;p91"/>
            <p:cNvSpPr/>
            <p:nvPr/>
          </p:nvSpPr>
          <p:spPr>
            <a:xfrm>
              <a:off x="-47809325" y="2412875"/>
              <a:ext cx="124475" cy="124475"/>
            </a:xfrm>
            <a:custGeom>
              <a:avLst/>
              <a:gdLst/>
              <a:ahLst/>
              <a:cxnLst/>
              <a:rect l="l" t="t" r="r" b="b"/>
              <a:pathLst>
                <a:path w="4979" h="4979" extrusionOk="0">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91"/>
            <p:cNvSpPr/>
            <p:nvPr/>
          </p:nvSpPr>
          <p:spPr>
            <a:xfrm>
              <a:off x="-47842400" y="2342000"/>
              <a:ext cx="193000" cy="300875"/>
            </a:xfrm>
            <a:custGeom>
              <a:avLst/>
              <a:gdLst/>
              <a:ahLst/>
              <a:cxnLst/>
              <a:rect l="l" t="t" r="r" b="b"/>
              <a:pathLst>
                <a:path w="7720" h="12035" extrusionOk="0">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91"/>
            <p:cNvSpPr/>
            <p:nvPr/>
          </p:nvSpPr>
          <p:spPr>
            <a:xfrm>
              <a:off x="-47772300" y="2589300"/>
              <a:ext cx="52800" cy="18150"/>
            </a:xfrm>
            <a:custGeom>
              <a:avLst/>
              <a:gdLst/>
              <a:ahLst/>
              <a:cxnLst/>
              <a:rect l="l" t="t" r="r" b="b"/>
              <a:pathLst>
                <a:path w="2112" h="726" extrusionOk="0">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3" name="Google Shape;11873;p91"/>
          <p:cNvGrpSpPr/>
          <p:nvPr/>
        </p:nvGrpSpPr>
        <p:grpSpPr>
          <a:xfrm>
            <a:off x="3969212" y="2465052"/>
            <a:ext cx="358229" cy="359154"/>
            <a:chOff x="-47896750" y="2710600"/>
            <a:chExt cx="300125" cy="300900"/>
          </a:xfrm>
        </p:grpSpPr>
        <p:sp>
          <p:nvSpPr>
            <p:cNvPr id="11874" name="Google Shape;11874;p91"/>
            <p:cNvSpPr/>
            <p:nvPr/>
          </p:nvSpPr>
          <p:spPr>
            <a:xfrm>
              <a:off x="-47896750" y="2710600"/>
              <a:ext cx="300125" cy="300900"/>
            </a:xfrm>
            <a:custGeom>
              <a:avLst/>
              <a:gdLst/>
              <a:ahLst/>
              <a:cxnLst/>
              <a:rect l="l" t="t" r="r" b="b"/>
              <a:pathLst>
                <a:path w="12005" h="12036" extrusionOk="0">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91"/>
            <p:cNvSpPr/>
            <p:nvPr/>
          </p:nvSpPr>
          <p:spPr>
            <a:xfrm>
              <a:off x="-47834525" y="2904350"/>
              <a:ext cx="17350" cy="44125"/>
            </a:xfrm>
            <a:custGeom>
              <a:avLst/>
              <a:gdLst/>
              <a:ahLst/>
              <a:cxnLst/>
              <a:rect l="l" t="t" r="r" b="b"/>
              <a:pathLst>
                <a:path w="694" h="1765" extrusionOk="0">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91"/>
            <p:cNvSpPr/>
            <p:nvPr/>
          </p:nvSpPr>
          <p:spPr>
            <a:xfrm>
              <a:off x="-47790400" y="2884475"/>
              <a:ext cx="38600" cy="36450"/>
            </a:xfrm>
            <a:custGeom>
              <a:avLst/>
              <a:gdLst/>
              <a:ahLst/>
              <a:cxnLst/>
              <a:rect l="l" t="t" r="r" b="b"/>
              <a:pathLst>
                <a:path w="1544" h="1458" extrusionOk="0">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91"/>
            <p:cNvSpPr/>
            <p:nvPr/>
          </p:nvSpPr>
          <p:spPr>
            <a:xfrm>
              <a:off x="-47896750" y="2885150"/>
              <a:ext cx="37050" cy="37350"/>
            </a:xfrm>
            <a:custGeom>
              <a:avLst/>
              <a:gdLst/>
              <a:ahLst/>
              <a:cxnLst/>
              <a:rect l="l" t="t" r="r" b="b"/>
              <a:pathLst>
                <a:path w="1482" h="1494" extrusionOk="0">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8" name="Google Shape;11878;p91"/>
          <p:cNvGrpSpPr/>
          <p:nvPr/>
        </p:nvGrpSpPr>
        <p:grpSpPr>
          <a:xfrm>
            <a:off x="2624852" y="2938609"/>
            <a:ext cx="359154" cy="314991"/>
            <a:chOff x="-46033225" y="1982825"/>
            <a:chExt cx="300900" cy="263900"/>
          </a:xfrm>
        </p:grpSpPr>
        <p:sp>
          <p:nvSpPr>
            <p:cNvPr id="11879" name="Google Shape;11879;p91"/>
            <p:cNvSpPr/>
            <p:nvPr/>
          </p:nvSpPr>
          <p:spPr>
            <a:xfrm>
              <a:off x="-45962325" y="2053725"/>
              <a:ext cx="157525" cy="157550"/>
            </a:xfrm>
            <a:custGeom>
              <a:avLst/>
              <a:gdLst/>
              <a:ahLst/>
              <a:cxnLst/>
              <a:rect l="l" t="t" r="r" b="b"/>
              <a:pathLst>
                <a:path w="6301" h="6302" extrusionOk="0">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91"/>
            <p:cNvSpPr/>
            <p:nvPr/>
          </p:nvSpPr>
          <p:spPr>
            <a:xfrm>
              <a:off x="-45927675" y="2088375"/>
              <a:ext cx="89025" cy="88250"/>
            </a:xfrm>
            <a:custGeom>
              <a:avLst/>
              <a:gdLst/>
              <a:ahLst/>
              <a:cxnLst/>
              <a:rect l="l" t="t" r="r" b="b"/>
              <a:pathLst>
                <a:path w="3561" h="3530" extrusionOk="0">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91"/>
            <p:cNvSpPr/>
            <p:nvPr/>
          </p:nvSpPr>
          <p:spPr>
            <a:xfrm>
              <a:off x="-46033225" y="1982825"/>
              <a:ext cx="300900" cy="263900"/>
            </a:xfrm>
            <a:custGeom>
              <a:avLst/>
              <a:gdLst/>
              <a:ahLst/>
              <a:cxnLst/>
              <a:rect l="l" t="t" r="r" b="b"/>
              <a:pathLst>
                <a:path w="12036" h="10556" extrusionOk="0">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2" name="Google Shape;11882;p91"/>
          <p:cNvGrpSpPr/>
          <p:nvPr/>
        </p:nvGrpSpPr>
        <p:grpSpPr>
          <a:xfrm>
            <a:off x="2621569" y="3365866"/>
            <a:ext cx="365719" cy="326151"/>
            <a:chOff x="-46034000" y="2334500"/>
            <a:chExt cx="306400" cy="273250"/>
          </a:xfrm>
        </p:grpSpPr>
        <p:sp>
          <p:nvSpPr>
            <p:cNvPr id="11883" name="Google Shape;11883;p91"/>
            <p:cNvSpPr/>
            <p:nvPr/>
          </p:nvSpPr>
          <p:spPr>
            <a:xfrm>
              <a:off x="-46034000" y="2334500"/>
              <a:ext cx="306400" cy="273250"/>
            </a:xfrm>
            <a:custGeom>
              <a:avLst/>
              <a:gdLst/>
              <a:ahLst/>
              <a:cxnLst/>
              <a:rect l="l" t="t" r="r" b="b"/>
              <a:pathLst>
                <a:path w="12256" h="10930" extrusionOk="0">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91"/>
            <p:cNvSpPr/>
            <p:nvPr/>
          </p:nvSpPr>
          <p:spPr>
            <a:xfrm>
              <a:off x="-45879625" y="2374275"/>
              <a:ext cx="105550" cy="104000"/>
            </a:xfrm>
            <a:custGeom>
              <a:avLst/>
              <a:gdLst/>
              <a:ahLst/>
              <a:cxnLst/>
              <a:rect l="l" t="t" r="r" b="b"/>
              <a:pathLst>
                <a:path w="4222" h="4160" extrusionOk="0">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91"/>
            <p:cNvSpPr/>
            <p:nvPr/>
          </p:nvSpPr>
          <p:spPr>
            <a:xfrm>
              <a:off x="-45922950" y="2474125"/>
              <a:ext cx="49625" cy="47475"/>
            </a:xfrm>
            <a:custGeom>
              <a:avLst/>
              <a:gdLst/>
              <a:ahLst/>
              <a:cxnLst/>
              <a:rect l="l" t="t" r="r" b="b"/>
              <a:pathLst>
                <a:path w="1985" h="1899" extrusionOk="0">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6" name="Google Shape;11886;p91"/>
          <p:cNvGrpSpPr/>
          <p:nvPr/>
        </p:nvGrpSpPr>
        <p:grpSpPr>
          <a:xfrm>
            <a:off x="2667627" y="3820255"/>
            <a:ext cx="273603" cy="356439"/>
            <a:chOff x="-45998575" y="2702625"/>
            <a:chExt cx="229225" cy="298625"/>
          </a:xfrm>
        </p:grpSpPr>
        <p:sp>
          <p:nvSpPr>
            <p:cNvPr id="11887" name="Google Shape;11887;p91"/>
            <p:cNvSpPr/>
            <p:nvPr/>
          </p:nvSpPr>
          <p:spPr>
            <a:xfrm>
              <a:off x="-45944225" y="2702625"/>
              <a:ext cx="125250" cy="298625"/>
            </a:xfrm>
            <a:custGeom>
              <a:avLst/>
              <a:gdLst/>
              <a:ahLst/>
              <a:cxnLst/>
              <a:rect l="l" t="t" r="r" b="b"/>
              <a:pathLst>
                <a:path w="5010" h="11945" extrusionOk="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91"/>
            <p:cNvSpPr/>
            <p:nvPr/>
          </p:nvSpPr>
          <p:spPr>
            <a:xfrm>
              <a:off x="-45804025" y="2755500"/>
              <a:ext cx="34675" cy="18125"/>
            </a:xfrm>
            <a:custGeom>
              <a:avLst/>
              <a:gdLst/>
              <a:ahLst/>
              <a:cxnLst/>
              <a:rect l="l" t="t" r="r" b="b"/>
              <a:pathLst>
                <a:path w="1387" h="725" extrusionOk="0">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91"/>
            <p:cNvSpPr/>
            <p:nvPr/>
          </p:nvSpPr>
          <p:spPr>
            <a:xfrm>
              <a:off x="-45998575" y="2755500"/>
              <a:ext cx="35475" cy="18125"/>
            </a:xfrm>
            <a:custGeom>
              <a:avLst/>
              <a:gdLst/>
              <a:ahLst/>
              <a:cxnLst/>
              <a:rect l="l" t="t" r="r" b="b"/>
              <a:pathLst>
                <a:path w="1419" h="725" extrusionOk="0">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91"/>
            <p:cNvSpPr/>
            <p:nvPr/>
          </p:nvSpPr>
          <p:spPr>
            <a:xfrm>
              <a:off x="-45818200" y="2703175"/>
              <a:ext cx="35475" cy="26100"/>
            </a:xfrm>
            <a:custGeom>
              <a:avLst/>
              <a:gdLst/>
              <a:ahLst/>
              <a:cxnLst/>
              <a:rect l="l" t="t" r="r" b="b"/>
              <a:pathLst>
                <a:path w="1419" h="1044" extrusionOk="0">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91"/>
            <p:cNvSpPr/>
            <p:nvPr/>
          </p:nvSpPr>
          <p:spPr>
            <a:xfrm>
              <a:off x="-45984400" y="2799050"/>
              <a:ext cx="35475" cy="26100"/>
            </a:xfrm>
            <a:custGeom>
              <a:avLst/>
              <a:gdLst/>
              <a:ahLst/>
              <a:cxnLst/>
              <a:rect l="l" t="t" r="r" b="b"/>
              <a:pathLst>
                <a:path w="1419" h="1044" extrusionOk="0">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91"/>
            <p:cNvSpPr/>
            <p:nvPr/>
          </p:nvSpPr>
          <p:spPr>
            <a:xfrm>
              <a:off x="-45815850" y="2799050"/>
              <a:ext cx="33900" cy="25750"/>
            </a:xfrm>
            <a:custGeom>
              <a:avLst/>
              <a:gdLst/>
              <a:ahLst/>
              <a:cxnLst/>
              <a:rect l="l" t="t" r="r" b="b"/>
              <a:pathLst>
                <a:path w="1356" h="1030" extrusionOk="0">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91"/>
            <p:cNvSpPr/>
            <p:nvPr/>
          </p:nvSpPr>
          <p:spPr>
            <a:xfrm>
              <a:off x="-45983600" y="2702750"/>
              <a:ext cx="34675" cy="25525"/>
            </a:xfrm>
            <a:custGeom>
              <a:avLst/>
              <a:gdLst/>
              <a:ahLst/>
              <a:cxnLst/>
              <a:rect l="l" t="t" r="r" b="b"/>
              <a:pathLst>
                <a:path w="1387" h="1021" extrusionOk="0">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94" name="Google Shape;11894;p91"/>
          <p:cNvSpPr/>
          <p:nvPr/>
        </p:nvSpPr>
        <p:spPr>
          <a:xfrm>
            <a:off x="3986479" y="3841352"/>
            <a:ext cx="314961" cy="358199"/>
          </a:xfrm>
          <a:custGeom>
            <a:avLst/>
            <a:gdLst/>
            <a:ahLst/>
            <a:cxnLst/>
            <a:rect l="l" t="t" r="r" b="b"/>
            <a:pathLst>
              <a:path w="10555" h="12004" extrusionOk="0">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91"/>
          <p:cNvSpPr/>
          <p:nvPr/>
        </p:nvSpPr>
        <p:spPr>
          <a:xfrm>
            <a:off x="2183447" y="1541799"/>
            <a:ext cx="360079" cy="336595"/>
          </a:xfrm>
          <a:custGeom>
            <a:avLst/>
            <a:gdLst/>
            <a:ahLst/>
            <a:cxnLst/>
            <a:rect l="l" t="t" r="r" b="b"/>
            <a:pathLst>
              <a:path w="12067" h="11280" extrusionOk="0">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91"/>
          <p:cNvSpPr/>
          <p:nvPr/>
        </p:nvSpPr>
        <p:spPr>
          <a:xfrm>
            <a:off x="2345143" y="1972337"/>
            <a:ext cx="20709" cy="62097"/>
          </a:xfrm>
          <a:custGeom>
            <a:avLst/>
            <a:gdLst/>
            <a:ahLst/>
            <a:cxnLst/>
            <a:rect l="l" t="t" r="r" b="b"/>
            <a:pathLst>
              <a:path w="694" h="2081" extrusionOk="0">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91"/>
          <p:cNvSpPr/>
          <p:nvPr/>
        </p:nvSpPr>
        <p:spPr>
          <a:xfrm>
            <a:off x="2265235" y="1998803"/>
            <a:ext cx="55502" cy="39389"/>
          </a:xfrm>
          <a:custGeom>
            <a:avLst/>
            <a:gdLst/>
            <a:ahLst/>
            <a:cxnLst/>
            <a:rect l="l" t="t" r="r" b="b"/>
            <a:pathLst>
              <a:path w="1860" h="1320" extrusionOk="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91"/>
          <p:cNvSpPr/>
          <p:nvPr/>
        </p:nvSpPr>
        <p:spPr>
          <a:xfrm>
            <a:off x="2393093" y="2000594"/>
            <a:ext cx="51743" cy="38523"/>
          </a:xfrm>
          <a:custGeom>
            <a:avLst/>
            <a:gdLst/>
            <a:ahLst/>
            <a:cxnLst/>
            <a:rect l="l" t="t" r="r" b="b"/>
            <a:pathLst>
              <a:path w="1734" h="1291" extrusionOk="0">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99" name="Google Shape;11899;p91"/>
          <p:cNvGrpSpPr/>
          <p:nvPr/>
        </p:nvGrpSpPr>
        <p:grpSpPr>
          <a:xfrm>
            <a:off x="2203197" y="2434019"/>
            <a:ext cx="314961" cy="361034"/>
            <a:chOff x="-49398750" y="2684600"/>
            <a:chExt cx="263875" cy="302475"/>
          </a:xfrm>
        </p:grpSpPr>
        <p:sp>
          <p:nvSpPr>
            <p:cNvPr id="11900" name="Google Shape;11900;p91"/>
            <p:cNvSpPr/>
            <p:nvPr/>
          </p:nvSpPr>
          <p:spPr>
            <a:xfrm>
              <a:off x="-49294775" y="2684600"/>
              <a:ext cx="73275" cy="299325"/>
            </a:xfrm>
            <a:custGeom>
              <a:avLst/>
              <a:gdLst/>
              <a:ahLst/>
              <a:cxnLst/>
              <a:rect l="l" t="t" r="r" b="b"/>
              <a:pathLst>
                <a:path w="2931" h="11973" extrusionOk="0">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91"/>
            <p:cNvSpPr/>
            <p:nvPr/>
          </p:nvSpPr>
          <p:spPr>
            <a:xfrm>
              <a:off x="-49398750" y="2684600"/>
              <a:ext cx="87450" cy="300900"/>
            </a:xfrm>
            <a:custGeom>
              <a:avLst/>
              <a:gdLst/>
              <a:ahLst/>
              <a:cxnLst/>
              <a:rect l="l" t="t" r="r" b="b"/>
              <a:pathLst>
                <a:path w="3498" h="12036" extrusionOk="0">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91"/>
            <p:cNvSpPr/>
            <p:nvPr/>
          </p:nvSpPr>
          <p:spPr>
            <a:xfrm>
              <a:off x="-49207350" y="2686175"/>
              <a:ext cx="72475" cy="300900"/>
            </a:xfrm>
            <a:custGeom>
              <a:avLst/>
              <a:gdLst/>
              <a:ahLst/>
              <a:cxnLst/>
              <a:rect l="l" t="t" r="r" b="b"/>
              <a:pathLst>
                <a:path w="2899" h="12036" extrusionOk="0">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3" name="Google Shape;11903;p91"/>
          <p:cNvGrpSpPr/>
          <p:nvPr/>
        </p:nvGrpSpPr>
        <p:grpSpPr>
          <a:xfrm>
            <a:off x="873121" y="2928284"/>
            <a:ext cx="314006" cy="359154"/>
            <a:chOff x="-47509225" y="1974175"/>
            <a:chExt cx="263075" cy="300900"/>
          </a:xfrm>
        </p:grpSpPr>
        <p:sp>
          <p:nvSpPr>
            <p:cNvPr id="11904" name="Google Shape;11904;p91"/>
            <p:cNvSpPr/>
            <p:nvPr/>
          </p:nvSpPr>
          <p:spPr>
            <a:xfrm>
              <a:off x="-47439925" y="2026950"/>
              <a:ext cx="124475" cy="124450"/>
            </a:xfrm>
            <a:custGeom>
              <a:avLst/>
              <a:gdLst/>
              <a:ahLst/>
              <a:cxnLst/>
              <a:rect l="l" t="t" r="r" b="b"/>
              <a:pathLst>
                <a:path w="4979" h="4978" extrusionOk="0">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91"/>
            <p:cNvSpPr/>
            <p:nvPr/>
          </p:nvSpPr>
          <p:spPr>
            <a:xfrm>
              <a:off x="-47439125" y="2184475"/>
              <a:ext cx="88225" cy="18125"/>
            </a:xfrm>
            <a:custGeom>
              <a:avLst/>
              <a:gdLst/>
              <a:ahLst/>
              <a:cxnLst/>
              <a:rect l="l" t="t" r="r" b="b"/>
              <a:pathLst>
                <a:path w="3529" h="725" extrusionOk="0">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91"/>
            <p:cNvSpPr/>
            <p:nvPr/>
          </p:nvSpPr>
          <p:spPr>
            <a:xfrm>
              <a:off x="-47438350" y="2219900"/>
              <a:ext cx="122900" cy="18150"/>
            </a:xfrm>
            <a:custGeom>
              <a:avLst/>
              <a:gdLst/>
              <a:ahLst/>
              <a:cxnLst/>
              <a:rect l="l" t="t" r="r" b="b"/>
              <a:pathLst>
                <a:path w="4916" h="726" extrusionOk="0">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91"/>
            <p:cNvSpPr/>
            <p:nvPr/>
          </p:nvSpPr>
          <p:spPr>
            <a:xfrm>
              <a:off x="-47333600" y="218605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91"/>
            <p:cNvSpPr/>
            <p:nvPr/>
          </p:nvSpPr>
          <p:spPr>
            <a:xfrm>
              <a:off x="-47509225" y="1974175"/>
              <a:ext cx="263075" cy="300900"/>
            </a:xfrm>
            <a:custGeom>
              <a:avLst/>
              <a:gdLst/>
              <a:ahLst/>
              <a:cxnLst/>
              <a:rect l="l" t="t" r="r" b="b"/>
              <a:pathLst>
                <a:path w="10523" h="12036" extrusionOk="0">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9" name="Google Shape;11909;p91"/>
          <p:cNvGrpSpPr/>
          <p:nvPr/>
        </p:nvGrpSpPr>
        <p:grpSpPr>
          <a:xfrm>
            <a:off x="849622" y="3374818"/>
            <a:ext cx="361004" cy="357961"/>
            <a:chOff x="-47529700" y="2342000"/>
            <a:chExt cx="302450" cy="299900"/>
          </a:xfrm>
        </p:grpSpPr>
        <p:sp>
          <p:nvSpPr>
            <p:cNvPr id="11910" name="Google Shape;11910;p91"/>
            <p:cNvSpPr/>
            <p:nvPr/>
          </p:nvSpPr>
          <p:spPr>
            <a:xfrm>
              <a:off x="-47529700" y="2342000"/>
              <a:ext cx="302450" cy="299900"/>
            </a:xfrm>
            <a:custGeom>
              <a:avLst/>
              <a:gdLst/>
              <a:ahLst/>
              <a:cxnLst/>
              <a:rect l="l" t="t" r="r" b="b"/>
              <a:pathLst>
                <a:path w="12098" h="11996" extrusionOk="0">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91"/>
            <p:cNvSpPr/>
            <p:nvPr/>
          </p:nvSpPr>
          <p:spPr>
            <a:xfrm>
              <a:off x="-47404475" y="2395550"/>
              <a:ext cx="124475" cy="123675"/>
            </a:xfrm>
            <a:custGeom>
              <a:avLst/>
              <a:gdLst/>
              <a:ahLst/>
              <a:cxnLst/>
              <a:rect l="l" t="t" r="r" b="b"/>
              <a:pathLst>
                <a:path w="4979" h="4947" extrusionOk="0">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2" name="Google Shape;11912;p91"/>
          <p:cNvGrpSpPr/>
          <p:nvPr/>
        </p:nvGrpSpPr>
        <p:grpSpPr>
          <a:xfrm>
            <a:off x="851025" y="3873967"/>
            <a:ext cx="358199" cy="272648"/>
            <a:chOff x="-47527350" y="2747625"/>
            <a:chExt cx="300100" cy="228425"/>
          </a:xfrm>
        </p:grpSpPr>
        <p:sp>
          <p:nvSpPr>
            <p:cNvPr id="11913" name="Google Shape;11913;p91"/>
            <p:cNvSpPr/>
            <p:nvPr/>
          </p:nvSpPr>
          <p:spPr>
            <a:xfrm>
              <a:off x="-47475350" y="2782275"/>
              <a:ext cx="124450" cy="124475"/>
            </a:xfrm>
            <a:custGeom>
              <a:avLst/>
              <a:gdLst/>
              <a:ahLst/>
              <a:cxnLst/>
              <a:rect l="l" t="t" r="r" b="b"/>
              <a:pathLst>
                <a:path w="4978" h="4979" extrusionOk="0">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91"/>
            <p:cNvSpPr/>
            <p:nvPr/>
          </p:nvSpPr>
          <p:spPr>
            <a:xfrm>
              <a:off x="-47333600" y="278227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91"/>
            <p:cNvSpPr/>
            <p:nvPr/>
          </p:nvSpPr>
          <p:spPr>
            <a:xfrm>
              <a:off x="-47333600" y="281772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91"/>
            <p:cNvSpPr/>
            <p:nvPr/>
          </p:nvSpPr>
          <p:spPr>
            <a:xfrm>
              <a:off x="-47333600" y="2852375"/>
              <a:ext cx="53600" cy="17350"/>
            </a:xfrm>
            <a:custGeom>
              <a:avLst/>
              <a:gdLst/>
              <a:ahLst/>
              <a:cxnLst/>
              <a:rect l="l" t="t" r="r" b="b"/>
              <a:pathLst>
                <a:path w="2144" h="694" extrusionOk="0">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91"/>
            <p:cNvSpPr/>
            <p:nvPr/>
          </p:nvSpPr>
          <p:spPr>
            <a:xfrm>
              <a:off x="-47333600" y="2887800"/>
              <a:ext cx="53600" cy="17375"/>
            </a:xfrm>
            <a:custGeom>
              <a:avLst/>
              <a:gdLst/>
              <a:ahLst/>
              <a:cxnLst/>
              <a:rect l="l" t="t" r="r" b="b"/>
              <a:pathLst>
                <a:path w="2144" h="695" extrusionOk="0">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91"/>
            <p:cNvSpPr/>
            <p:nvPr/>
          </p:nvSpPr>
          <p:spPr>
            <a:xfrm>
              <a:off x="-47527350" y="2747625"/>
              <a:ext cx="300100" cy="228425"/>
            </a:xfrm>
            <a:custGeom>
              <a:avLst/>
              <a:gdLst/>
              <a:ahLst/>
              <a:cxnLst/>
              <a:rect l="l" t="t" r="r" b="b"/>
              <a:pathLst>
                <a:path w="12004" h="9137" extrusionOk="0">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19" name="Google Shape;11919;p91"/>
          <p:cNvSpPr/>
          <p:nvPr/>
        </p:nvSpPr>
        <p:spPr>
          <a:xfrm>
            <a:off x="3077474" y="2915682"/>
            <a:ext cx="356319" cy="360795"/>
          </a:xfrm>
          <a:custGeom>
            <a:avLst/>
            <a:gdLst/>
            <a:ahLst/>
            <a:cxnLst/>
            <a:rect l="l" t="t" r="r" b="b"/>
            <a:pathLst>
              <a:path w="11941" h="12091" extrusionOk="0">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20" name="Google Shape;11920;p91"/>
          <p:cNvGrpSpPr/>
          <p:nvPr/>
        </p:nvGrpSpPr>
        <p:grpSpPr>
          <a:xfrm>
            <a:off x="3073924" y="3387022"/>
            <a:ext cx="358229" cy="314961"/>
            <a:chOff x="-45664625" y="2352225"/>
            <a:chExt cx="300125" cy="263875"/>
          </a:xfrm>
        </p:grpSpPr>
        <p:sp>
          <p:nvSpPr>
            <p:cNvPr id="11921" name="Google Shape;11921;p91"/>
            <p:cNvSpPr/>
            <p:nvPr/>
          </p:nvSpPr>
          <p:spPr>
            <a:xfrm>
              <a:off x="-45664625" y="2352225"/>
              <a:ext cx="300125" cy="263875"/>
            </a:xfrm>
            <a:custGeom>
              <a:avLst/>
              <a:gdLst/>
              <a:ahLst/>
              <a:cxnLst/>
              <a:rect l="l" t="t" r="r" b="b"/>
              <a:pathLst>
                <a:path w="12005" h="10555" extrusionOk="0">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91"/>
            <p:cNvSpPr/>
            <p:nvPr/>
          </p:nvSpPr>
          <p:spPr>
            <a:xfrm>
              <a:off x="-45612625" y="2475100"/>
              <a:ext cx="55150" cy="88225"/>
            </a:xfrm>
            <a:custGeom>
              <a:avLst/>
              <a:gdLst/>
              <a:ahLst/>
              <a:cxnLst/>
              <a:rect l="l" t="t" r="r" b="b"/>
              <a:pathLst>
                <a:path w="2206" h="3529" extrusionOk="0">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91"/>
            <p:cNvSpPr/>
            <p:nvPr/>
          </p:nvSpPr>
          <p:spPr>
            <a:xfrm>
              <a:off x="-45471650" y="2475100"/>
              <a:ext cx="54375" cy="86850"/>
            </a:xfrm>
            <a:custGeom>
              <a:avLst/>
              <a:gdLst/>
              <a:ahLst/>
              <a:cxnLst/>
              <a:rect l="l" t="t" r="r" b="b"/>
              <a:pathLst>
                <a:path w="2175" h="3474" extrusionOk="0">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91"/>
            <p:cNvSpPr/>
            <p:nvPr/>
          </p:nvSpPr>
          <p:spPr>
            <a:xfrm>
              <a:off x="-45542525" y="2456975"/>
              <a:ext cx="55150" cy="123300"/>
            </a:xfrm>
            <a:custGeom>
              <a:avLst/>
              <a:gdLst/>
              <a:ahLst/>
              <a:cxnLst/>
              <a:rect l="l" t="t" r="r" b="b"/>
              <a:pathLst>
                <a:path w="2206" h="4932" extrusionOk="0">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91"/>
            <p:cNvSpPr/>
            <p:nvPr/>
          </p:nvSpPr>
          <p:spPr>
            <a:xfrm>
              <a:off x="-45541750" y="2386100"/>
              <a:ext cx="35475" cy="18125"/>
            </a:xfrm>
            <a:custGeom>
              <a:avLst/>
              <a:gdLst/>
              <a:ahLst/>
              <a:cxnLst/>
              <a:rect l="l" t="t" r="r" b="b"/>
              <a:pathLst>
                <a:path w="1419" h="725" extrusionOk="0">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91"/>
            <p:cNvSpPr/>
            <p:nvPr/>
          </p:nvSpPr>
          <p:spPr>
            <a:xfrm>
              <a:off x="-45488175" y="2386100"/>
              <a:ext cx="35450" cy="18125"/>
            </a:xfrm>
            <a:custGeom>
              <a:avLst/>
              <a:gdLst/>
              <a:ahLst/>
              <a:cxnLst/>
              <a:rect l="l" t="t" r="r" b="b"/>
              <a:pathLst>
                <a:path w="1418" h="725" extrusionOk="0">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91"/>
            <p:cNvSpPr/>
            <p:nvPr/>
          </p:nvSpPr>
          <p:spPr>
            <a:xfrm>
              <a:off x="-45436200" y="2386100"/>
              <a:ext cx="35450" cy="18125"/>
            </a:xfrm>
            <a:custGeom>
              <a:avLst/>
              <a:gdLst/>
              <a:ahLst/>
              <a:cxnLst/>
              <a:rect l="l" t="t" r="r" b="b"/>
              <a:pathLst>
                <a:path w="1418" h="725" extrusionOk="0">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8" name="Google Shape;11928;p91"/>
          <p:cNvGrpSpPr/>
          <p:nvPr/>
        </p:nvGrpSpPr>
        <p:grpSpPr>
          <a:xfrm>
            <a:off x="3073103" y="3821001"/>
            <a:ext cx="359870" cy="357573"/>
            <a:chOff x="-45665400" y="2703250"/>
            <a:chExt cx="301500" cy="299575"/>
          </a:xfrm>
        </p:grpSpPr>
        <p:sp>
          <p:nvSpPr>
            <p:cNvPr id="11929" name="Google Shape;11929;p91"/>
            <p:cNvSpPr/>
            <p:nvPr/>
          </p:nvSpPr>
          <p:spPr>
            <a:xfrm>
              <a:off x="-45664625" y="2703250"/>
              <a:ext cx="300725" cy="299575"/>
            </a:xfrm>
            <a:custGeom>
              <a:avLst/>
              <a:gdLst/>
              <a:ahLst/>
              <a:cxnLst/>
              <a:rect l="l" t="t" r="r" b="b"/>
              <a:pathLst>
                <a:path w="12029" h="11983" extrusionOk="0">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91"/>
            <p:cNvSpPr/>
            <p:nvPr/>
          </p:nvSpPr>
          <p:spPr>
            <a:xfrm>
              <a:off x="-45663825" y="2879150"/>
              <a:ext cx="71700" cy="71500"/>
            </a:xfrm>
            <a:custGeom>
              <a:avLst/>
              <a:gdLst/>
              <a:ahLst/>
              <a:cxnLst/>
              <a:rect l="l" t="t" r="r" b="b"/>
              <a:pathLst>
                <a:path w="2868" h="2860" extrusionOk="0">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91"/>
            <p:cNvSpPr/>
            <p:nvPr/>
          </p:nvSpPr>
          <p:spPr>
            <a:xfrm>
              <a:off x="-45613425" y="2929750"/>
              <a:ext cx="71700" cy="71500"/>
            </a:xfrm>
            <a:custGeom>
              <a:avLst/>
              <a:gdLst/>
              <a:ahLst/>
              <a:cxnLst/>
              <a:rect l="l" t="t" r="r" b="b"/>
              <a:pathLst>
                <a:path w="2868" h="2860" extrusionOk="0">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91"/>
            <p:cNvSpPr/>
            <p:nvPr/>
          </p:nvSpPr>
          <p:spPr>
            <a:xfrm>
              <a:off x="-45665400" y="2923050"/>
              <a:ext cx="81150" cy="79000"/>
            </a:xfrm>
            <a:custGeom>
              <a:avLst/>
              <a:gdLst/>
              <a:ahLst/>
              <a:cxnLst/>
              <a:rect l="l" t="t" r="r" b="b"/>
              <a:pathLst>
                <a:path w="3246" h="3160" extrusionOk="0">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3" name="Google Shape;11933;p91"/>
          <p:cNvGrpSpPr/>
          <p:nvPr/>
        </p:nvGrpSpPr>
        <p:grpSpPr>
          <a:xfrm>
            <a:off x="2174760" y="4261937"/>
            <a:ext cx="359154" cy="360109"/>
            <a:chOff x="-44528075" y="1982825"/>
            <a:chExt cx="300900" cy="301700"/>
          </a:xfrm>
        </p:grpSpPr>
        <p:sp>
          <p:nvSpPr>
            <p:cNvPr id="11934" name="Google Shape;11934;p91"/>
            <p:cNvSpPr/>
            <p:nvPr/>
          </p:nvSpPr>
          <p:spPr>
            <a:xfrm>
              <a:off x="-44528075" y="1982825"/>
              <a:ext cx="300900" cy="301700"/>
            </a:xfrm>
            <a:custGeom>
              <a:avLst/>
              <a:gdLst/>
              <a:ahLst/>
              <a:cxnLst/>
              <a:rect l="l" t="t" r="r" b="b"/>
              <a:pathLst>
                <a:path w="12036" h="12068" extrusionOk="0">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91"/>
            <p:cNvSpPr/>
            <p:nvPr/>
          </p:nvSpPr>
          <p:spPr>
            <a:xfrm>
              <a:off x="-44455600" y="205372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91"/>
            <p:cNvSpPr/>
            <p:nvPr/>
          </p:nvSpPr>
          <p:spPr>
            <a:xfrm>
              <a:off x="-44455600"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91"/>
            <p:cNvSpPr/>
            <p:nvPr/>
          </p:nvSpPr>
          <p:spPr>
            <a:xfrm>
              <a:off x="-44314625"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91"/>
            <p:cNvSpPr/>
            <p:nvPr/>
          </p:nvSpPr>
          <p:spPr>
            <a:xfrm>
              <a:off x="-44314625" y="2053725"/>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91"/>
            <p:cNvSpPr/>
            <p:nvPr/>
          </p:nvSpPr>
          <p:spPr>
            <a:xfrm>
              <a:off x="-44447725" y="2062375"/>
              <a:ext cx="143350" cy="140225"/>
            </a:xfrm>
            <a:custGeom>
              <a:avLst/>
              <a:gdLst/>
              <a:ahLst/>
              <a:cxnLst/>
              <a:rect l="l" t="t" r="r" b="b"/>
              <a:pathLst>
                <a:path w="5734" h="5609" extrusionOk="0">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91"/>
            <p:cNvSpPr/>
            <p:nvPr/>
          </p:nvSpPr>
          <p:spPr>
            <a:xfrm>
              <a:off x="-44403625" y="2107275"/>
              <a:ext cx="53575" cy="52800"/>
            </a:xfrm>
            <a:custGeom>
              <a:avLst/>
              <a:gdLst/>
              <a:ahLst/>
              <a:cxnLst/>
              <a:rect l="l" t="t" r="r" b="b"/>
              <a:pathLst>
                <a:path w="2143" h="2112" extrusionOk="0">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41" name="Google Shape;11941;p91"/>
          <p:cNvSpPr/>
          <p:nvPr/>
        </p:nvSpPr>
        <p:spPr>
          <a:xfrm>
            <a:off x="2628711" y="1531475"/>
            <a:ext cx="358199" cy="358199"/>
          </a:xfrm>
          <a:custGeom>
            <a:avLst/>
            <a:gdLst/>
            <a:ahLst/>
            <a:cxnLst/>
            <a:rect l="l" t="t" r="r" b="b"/>
            <a:pathLst>
              <a:path w="12004" h="12004" extrusionOk="0">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42" name="Google Shape;11942;p91"/>
          <p:cNvGrpSpPr/>
          <p:nvPr/>
        </p:nvGrpSpPr>
        <p:grpSpPr>
          <a:xfrm>
            <a:off x="2625923" y="1987485"/>
            <a:ext cx="358199" cy="358229"/>
            <a:chOff x="-49048250" y="2316775"/>
            <a:chExt cx="300100" cy="300125"/>
          </a:xfrm>
        </p:grpSpPr>
        <p:sp>
          <p:nvSpPr>
            <p:cNvPr id="11943" name="Google Shape;11943;p91"/>
            <p:cNvSpPr/>
            <p:nvPr/>
          </p:nvSpPr>
          <p:spPr>
            <a:xfrm>
              <a:off x="-49048250" y="2316775"/>
              <a:ext cx="300100" cy="300125"/>
            </a:xfrm>
            <a:custGeom>
              <a:avLst/>
              <a:gdLst/>
              <a:ahLst/>
              <a:cxnLst/>
              <a:rect l="l" t="t" r="r" b="b"/>
              <a:pathLst>
                <a:path w="12004" h="12005" extrusionOk="0">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91"/>
            <p:cNvSpPr/>
            <p:nvPr/>
          </p:nvSpPr>
          <p:spPr>
            <a:xfrm>
              <a:off x="-49004150" y="23601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91"/>
            <p:cNvSpPr/>
            <p:nvPr/>
          </p:nvSpPr>
          <p:spPr>
            <a:xfrm>
              <a:off x="-48925375" y="2465650"/>
              <a:ext cx="71700" cy="86650"/>
            </a:xfrm>
            <a:custGeom>
              <a:avLst/>
              <a:gdLst/>
              <a:ahLst/>
              <a:cxnLst/>
              <a:rect l="l" t="t" r="r" b="b"/>
              <a:pathLst>
                <a:path w="2868" h="3466" extrusionOk="0">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91"/>
            <p:cNvSpPr/>
            <p:nvPr/>
          </p:nvSpPr>
          <p:spPr>
            <a:xfrm>
              <a:off x="-48977350" y="2431000"/>
              <a:ext cx="157525" cy="157550"/>
            </a:xfrm>
            <a:custGeom>
              <a:avLst/>
              <a:gdLst/>
              <a:ahLst/>
              <a:cxnLst/>
              <a:rect l="l" t="t" r="r" b="b"/>
              <a:pathLst>
                <a:path w="6301" h="6302" extrusionOk="0">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47" name="Google Shape;11947;p91"/>
          <p:cNvSpPr/>
          <p:nvPr/>
        </p:nvSpPr>
        <p:spPr>
          <a:xfrm>
            <a:off x="2627309" y="2435125"/>
            <a:ext cx="361004" cy="357871"/>
          </a:xfrm>
          <a:custGeom>
            <a:avLst/>
            <a:gdLst/>
            <a:ahLst/>
            <a:cxnLst/>
            <a:rect l="l" t="t" r="r" b="b"/>
            <a:pathLst>
              <a:path w="12098" h="11993" extrusionOk="0">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48" name="Google Shape;11948;p91"/>
          <p:cNvGrpSpPr/>
          <p:nvPr/>
        </p:nvGrpSpPr>
        <p:grpSpPr>
          <a:xfrm>
            <a:off x="1290494" y="2928284"/>
            <a:ext cx="360109" cy="358199"/>
            <a:chOff x="-47160325" y="1974175"/>
            <a:chExt cx="301700" cy="300100"/>
          </a:xfrm>
        </p:grpSpPr>
        <p:sp>
          <p:nvSpPr>
            <p:cNvPr id="11949" name="Google Shape;11949;p91"/>
            <p:cNvSpPr/>
            <p:nvPr/>
          </p:nvSpPr>
          <p:spPr>
            <a:xfrm>
              <a:off x="-47160325" y="1974175"/>
              <a:ext cx="301700" cy="300100"/>
            </a:xfrm>
            <a:custGeom>
              <a:avLst/>
              <a:gdLst/>
              <a:ahLst/>
              <a:cxnLst/>
              <a:rect l="l" t="t" r="r" b="b"/>
              <a:pathLst>
                <a:path w="12068" h="12004" extrusionOk="0">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91"/>
            <p:cNvSpPr/>
            <p:nvPr/>
          </p:nvSpPr>
          <p:spPr>
            <a:xfrm>
              <a:off x="-47070525" y="2115150"/>
              <a:ext cx="123675" cy="123675"/>
            </a:xfrm>
            <a:custGeom>
              <a:avLst/>
              <a:gdLst/>
              <a:ahLst/>
              <a:cxnLst/>
              <a:rect l="l" t="t" r="r" b="b"/>
              <a:pathLst>
                <a:path w="4947" h="4947" extrusionOk="0">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1" name="Google Shape;11951;p91"/>
          <p:cNvGrpSpPr/>
          <p:nvPr/>
        </p:nvGrpSpPr>
        <p:grpSpPr>
          <a:xfrm>
            <a:off x="1290971" y="3374818"/>
            <a:ext cx="359154" cy="359124"/>
            <a:chOff x="-47159525" y="2342000"/>
            <a:chExt cx="300900" cy="300875"/>
          </a:xfrm>
        </p:grpSpPr>
        <p:sp>
          <p:nvSpPr>
            <p:cNvPr id="11952" name="Google Shape;11952;p91"/>
            <p:cNvSpPr/>
            <p:nvPr/>
          </p:nvSpPr>
          <p:spPr>
            <a:xfrm>
              <a:off x="-47122500" y="2376650"/>
              <a:ext cx="123675" cy="125250"/>
            </a:xfrm>
            <a:custGeom>
              <a:avLst/>
              <a:gdLst/>
              <a:ahLst/>
              <a:cxnLst/>
              <a:rect l="l" t="t" r="r" b="b"/>
              <a:pathLst>
                <a:path w="4947" h="5010" extrusionOk="0">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91"/>
            <p:cNvSpPr/>
            <p:nvPr/>
          </p:nvSpPr>
          <p:spPr>
            <a:xfrm>
              <a:off x="-47159525" y="2342000"/>
              <a:ext cx="300900" cy="300875"/>
            </a:xfrm>
            <a:custGeom>
              <a:avLst/>
              <a:gdLst/>
              <a:ahLst/>
              <a:cxnLst/>
              <a:rect l="l" t="t" r="r" b="b"/>
              <a:pathLst>
                <a:path w="12036" h="12035" extrusionOk="0">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91"/>
            <p:cNvSpPr/>
            <p:nvPr/>
          </p:nvSpPr>
          <p:spPr>
            <a:xfrm>
              <a:off x="-46946075" y="2537325"/>
              <a:ext cx="35450" cy="35475"/>
            </a:xfrm>
            <a:custGeom>
              <a:avLst/>
              <a:gdLst/>
              <a:ahLst/>
              <a:cxnLst/>
              <a:rect l="l" t="t" r="r" b="b"/>
              <a:pathLst>
                <a:path w="1418" h="1419" extrusionOk="0">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91"/>
            <p:cNvSpPr/>
            <p:nvPr/>
          </p:nvSpPr>
          <p:spPr>
            <a:xfrm>
              <a:off x="-47122500" y="253732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91"/>
            <p:cNvSpPr/>
            <p:nvPr/>
          </p:nvSpPr>
          <p:spPr>
            <a:xfrm>
              <a:off x="-47122500" y="257277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7" name="Google Shape;11957;p91"/>
          <p:cNvGrpSpPr/>
          <p:nvPr/>
        </p:nvGrpSpPr>
        <p:grpSpPr>
          <a:xfrm>
            <a:off x="1291448" y="3831654"/>
            <a:ext cx="358199" cy="359154"/>
            <a:chOff x="-47157950" y="2712175"/>
            <a:chExt cx="300100" cy="300900"/>
          </a:xfrm>
        </p:grpSpPr>
        <p:sp>
          <p:nvSpPr>
            <p:cNvPr id="11958" name="Google Shape;11958;p91"/>
            <p:cNvSpPr/>
            <p:nvPr/>
          </p:nvSpPr>
          <p:spPr>
            <a:xfrm>
              <a:off x="-47157950" y="2712175"/>
              <a:ext cx="300100" cy="300900"/>
            </a:xfrm>
            <a:custGeom>
              <a:avLst/>
              <a:gdLst/>
              <a:ahLst/>
              <a:cxnLst/>
              <a:rect l="l" t="t" r="r" b="b"/>
              <a:pathLst>
                <a:path w="12004" h="12036" extrusionOk="0">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91"/>
            <p:cNvSpPr/>
            <p:nvPr/>
          </p:nvSpPr>
          <p:spPr>
            <a:xfrm>
              <a:off x="-47087075" y="2852375"/>
              <a:ext cx="17350" cy="17350"/>
            </a:xfrm>
            <a:custGeom>
              <a:avLst/>
              <a:gdLst/>
              <a:ahLst/>
              <a:cxnLst/>
              <a:rect l="l" t="t" r="r" b="b"/>
              <a:pathLst>
                <a:path w="694" h="694" extrusionOk="0">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91"/>
            <p:cNvSpPr/>
            <p:nvPr/>
          </p:nvSpPr>
          <p:spPr>
            <a:xfrm>
              <a:off x="-47052400" y="2852375"/>
              <a:ext cx="17350" cy="17350"/>
            </a:xfrm>
            <a:custGeom>
              <a:avLst/>
              <a:gdLst/>
              <a:ahLst/>
              <a:cxnLst/>
              <a:rect l="l" t="t" r="r" b="b"/>
              <a:pathLst>
                <a:path w="694" h="694" extrusionOk="0">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91"/>
            <p:cNvSpPr/>
            <p:nvPr/>
          </p:nvSpPr>
          <p:spPr>
            <a:xfrm>
              <a:off x="-47051625" y="295790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91"/>
            <p:cNvSpPr/>
            <p:nvPr/>
          </p:nvSpPr>
          <p:spPr>
            <a:xfrm>
              <a:off x="-47051625" y="292325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91"/>
            <p:cNvSpPr/>
            <p:nvPr/>
          </p:nvSpPr>
          <p:spPr>
            <a:xfrm>
              <a:off x="-47017750" y="2852375"/>
              <a:ext cx="35450" cy="17350"/>
            </a:xfrm>
            <a:custGeom>
              <a:avLst/>
              <a:gdLst/>
              <a:ahLst/>
              <a:cxnLst/>
              <a:rect l="l" t="t" r="r" b="b"/>
              <a:pathLst>
                <a:path w="1418" h="694" extrusionOk="0">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91"/>
            <p:cNvSpPr/>
            <p:nvPr/>
          </p:nvSpPr>
          <p:spPr>
            <a:xfrm>
              <a:off x="-46964975" y="2852375"/>
              <a:ext cx="35450" cy="17350"/>
            </a:xfrm>
            <a:custGeom>
              <a:avLst/>
              <a:gdLst/>
              <a:ahLst/>
              <a:cxnLst/>
              <a:rect l="l" t="t" r="r" b="b"/>
              <a:pathLst>
                <a:path w="1418" h="694" extrusionOk="0">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65" name="Google Shape;11965;p91"/>
          <p:cNvSpPr/>
          <p:nvPr/>
        </p:nvSpPr>
        <p:spPr>
          <a:xfrm>
            <a:off x="3538211" y="2917800"/>
            <a:ext cx="314961" cy="357274"/>
          </a:xfrm>
          <a:custGeom>
            <a:avLst/>
            <a:gdLst/>
            <a:ahLst/>
            <a:cxnLst/>
            <a:rect l="l" t="t" r="r" b="b"/>
            <a:pathLst>
              <a:path w="10555" h="11973" extrusionOk="0">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66" name="Google Shape;11966;p91"/>
          <p:cNvGrpSpPr/>
          <p:nvPr/>
        </p:nvGrpSpPr>
        <p:grpSpPr>
          <a:xfrm>
            <a:off x="3535175" y="3364463"/>
            <a:ext cx="315886" cy="358199"/>
            <a:chOff x="-45278675" y="2333325"/>
            <a:chExt cx="264650" cy="300100"/>
          </a:xfrm>
        </p:grpSpPr>
        <p:sp>
          <p:nvSpPr>
            <p:cNvPr id="11967" name="Google Shape;11967;p91"/>
            <p:cNvSpPr/>
            <p:nvPr/>
          </p:nvSpPr>
          <p:spPr>
            <a:xfrm>
              <a:off x="-45243225" y="2475100"/>
              <a:ext cx="52775" cy="87450"/>
            </a:xfrm>
            <a:custGeom>
              <a:avLst/>
              <a:gdLst/>
              <a:ahLst/>
              <a:cxnLst/>
              <a:rect l="l" t="t" r="r" b="b"/>
              <a:pathLst>
                <a:path w="2111" h="3498" extrusionOk="0">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91"/>
            <p:cNvSpPr/>
            <p:nvPr/>
          </p:nvSpPr>
          <p:spPr>
            <a:xfrm>
              <a:off x="-45172350" y="2475100"/>
              <a:ext cx="52800" cy="89025"/>
            </a:xfrm>
            <a:custGeom>
              <a:avLst/>
              <a:gdLst/>
              <a:ahLst/>
              <a:cxnLst/>
              <a:rect l="l" t="t" r="r" b="b"/>
              <a:pathLst>
                <a:path w="2112" h="3561" extrusionOk="0">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91"/>
            <p:cNvSpPr/>
            <p:nvPr/>
          </p:nvSpPr>
          <p:spPr>
            <a:xfrm>
              <a:off x="-45102250" y="2475100"/>
              <a:ext cx="52800" cy="87450"/>
            </a:xfrm>
            <a:custGeom>
              <a:avLst/>
              <a:gdLst/>
              <a:ahLst/>
              <a:cxnLst/>
              <a:rect l="l" t="t" r="r" b="b"/>
              <a:pathLst>
                <a:path w="2112" h="3498" extrusionOk="0">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91"/>
            <p:cNvSpPr/>
            <p:nvPr/>
          </p:nvSpPr>
          <p:spPr>
            <a:xfrm>
              <a:off x="-45278675" y="2333325"/>
              <a:ext cx="264650" cy="300100"/>
            </a:xfrm>
            <a:custGeom>
              <a:avLst/>
              <a:gdLst/>
              <a:ahLst/>
              <a:cxnLst/>
              <a:rect l="l" t="t" r="r" b="b"/>
              <a:pathLst>
                <a:path w="10586" h="12004" extrusionOk="0">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1" name="Google Shape;11971;p91"/>
          <p:cNvGrpSpPr/>
          <p:nvPr/>
        </p:nvGrpSpPr>
        <p:grpSpPr>
          <a:xfrm>
            <a:off x="3545500" y="3819420"/>
            <a:ext cx="295237" cy="358229"/>
            <a:chOff x="-45270025" y="2701925"/>
            <a:chExt cx="247350" cy="300125"/>
          </a:xfrm>
        </p:grpSpPr>
        <p:sp>
          <p:nvSpPr>
            <p:cNvPr id="11972" name="Google Shape;11972;p91"/>
            <p:cNvSpPr/>
            <p:nvPr/>
          </p:nvSpPr>
          <p:spPr>
            <a:xfrm>
              <a:off x="-45128250" y="28437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91"/>
            <p:cNvSpPr/>
            <p:nvPr/>
          </p:nvSpPr>
          <p:spPr>
            <a:xfrm>
              <a:off x="-45270025" y="2701925"/>
              <a:ext cx="247350" cy="300125"/>
            </a:xfrm>
            <a:custGeom>
              <a:avLst/>
              <a:gdLst/>
              <a:ahLst/>
              <a:cxnLst/>
              <a:rect l="l" t="t" r="r" b="b"/>
              <a:pathLst>
                <a:path w="9894" h="12005" extrusionOk="0">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91"/>
            <p:cNvSpPr/>
            <p:nvPr/>
          </p:nvSpPr>
          <p:spPr>
            <a:xfrm>
              <a:off x="-45235350" y="2844500"/>
              <a:ext cx="89800" cy="87450"/>
            </a:xfrm>
            <a:custGeom>
              <a:avLst/>
              <a:gdLst/>
              <a:ahLst/>
              <a:cxnLst/>
              <a:rect l="l" t="t" r="r" b="b"/>
              <a:pathLst>
                <a:path w="3592" h="3498" extrusionOk="0">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91"/>
            <p:cNvSpPr/>
            <p:nvPr/>
          </p:nvSpPr>
          <p:spPr>
            <a:xfrm>
              <a:off x="-45128250" y="2879150"/>
              <a:ext cx="18150" cy="52800"/>
            </a:xfrm>
            <a:custGeom>
              <a:avLst/>
              <a:gdLst/>
              <a:ahLst/>
              <a:cxnLst/>
              <a:rect l="l" t="t" r="r" b="b"/>
              <a:pathLst>
                <a:path w="726" h="2112" extrusionOk="0">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76" name="Google Shape;11976;p91"/>
          <p:cNvSpPr/>
          <p:nvPr/>
        </p:nvSpPr>
        <p:spPr>
          <a:xfrm>
            <a:off x="2628699" y="4289914"/>
            <a:ext cx="358199" cy="358199"/>
          </a:xfrm>
          <a:custGeom>
            <a:avLst/>
            <a:gdLst/>
            <a:ahLst/>
            <a:cxnLst/>
            <a:rect l="l" t="t" r="r" b="b"/>
            <a:pathLst>
              <a:path w="12004" h="12004" extrusionOk="0">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77" name="Google Shape;11977;p91"/>
          <p:cNvGrpSpPr/>
          <p:nvPr/>
        </p:nvGrpSpPr>
        <p:grpSpPr>
          <a:xfrm>
            <a:off x="2209567" y="2078266"/>
            <a:ext cx="307444" cy="260626"/>
            <a:chOff x="1636184" y="2959225"/>
            <a:chExt cx="232666" cy="197250"/>
          </a:xfrm>
        </p:grpSpPr>
        <p:sp>
          <p:nvSpPr>
            <p:cNvPr id="11978" name="Google Shape;11978;p91"/>
            <p:cNvSpPr/>
            <p:nvPr/>
          </p:nvSpPr>
          <p:spPr>
            <a:xfrm>
              <a:off x="1649300"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91"/>
            <p:cNvSpPr/>
            <p:nvPr/>
          </p:nvSpPr>
          <p:spPr>
            <a:xfrm flipH="1">
              <a:off x="1636184"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91"/>
            <p:cNvSpPr/>
            <p:nvPr/>
          </p:nvSpPr>
          <p:spPr>
            <a:xfrm>
              <a:off x="1734750" y="3136775"/>
              <a:ext cx="36900" cy="19650"/>
            </a:xfrm>
            <a:custGeom>
              <a:avLst/>
              <a:gdLst/>
              <a:ahLst/>
              <a:cxnLst/>
              <a:rect l="l" t="t" r="r" b="b"/>
              <a:pathLst>
                <a:path w="1476" h="786" extrusionOk="0">
                  <a:moveTo>
                    <a:pt x="0" y="786"/>
                  </a:moveTo>
                  <a:lnTo>
                    <a:pt x="1476" y="786"/>
                  </a:lnTo>
                  <a:lnTo>
                    <a:pt x="762" y="0"/>
                  </a:lnTo>
                  <a:close/>
                </a:path>
              </a:pathLst>
            </a:custGeom>
            <a:solidFill>
              <a:srgbClr val="5F7D95"/>
            </a:solidFill>
            <a:ln>
              <a:noFill/>
            </a:ln>
          </p:spPr>
        </p:sp>
        <p:sp>
          <p:nvSpPr>
            <p:cNvPr id="11981" name="Google Shape;11981;p91"/>
            <p:cNvSpPr/>
            <p:nvPr/>
          </p:nvSpPr>
          <p:spPr>
            <a:xfrm>
              <a:off x="1684150" y="2963550"/>
              <a:ext cx="139900" cy="11300"/>
            </a:xfrm>
            <a:custGeom>
              <a:avLst/>
              <a:gdLst/>
              <a:ahLst/>
              <a:cxnLst/>
              <a:rect l="l" t="t" r="r" b="b"/>
              <a:pathLst>
                <a:path w="5596" h="452" extrusionOk="0">
                  <a:moveTo>
                    <a:pt x="0" y="452"/>
                  </a:moveTo>
                  <a:lnTo>
                    <a:pt x="5596" y="452"/>
                  </a:lnTo>
                  <a:lnTo>
                    <a:pt x="5500" y="0"/>
                  </a:lnTo>
                  <a:lnTo>
                    <a:pt x="238" y="47"/>
                  </a:lnTo>
                  <a:close/>
                </a:path>
              </a:pathLst>
            </a:custGeom>
            <a:solidFill>
              <a:srgbClr val="5F7D95"/>
            </a:solidFill>
            <a:ln>
              <a:noFill/>
            </a:ln>
          </p:spPr>
        </p:sp>
      </p:grpSp>
      <p:grpSp>
        <p:nvGrpSpPr>
          <p:cNvPr id="11982" name="Google Shape;11982;p91"/>
          <p:cNvGrpSpPr/>
          <p:nvPr/>
        </p:nvGrpSpPr>
        <p:grpSpPr>
          <a:xfrm>
            <a:off x="3577265" y="2463611"/>
            <a:ext cx="258542" cy="365154"/>
            <a:chOff x="-47300587" y="123275"/>
            <a:chExt cx="190975" cy="269725"/>
          </a:xfrm>
        </p:grpSpPr>
        <p:sp>
          <p:nvSpPr>
            <p:cNvPr id="11983" name="Google Shape;11983;p91"/>
            <p:cNvSpPr/>
            <p:nvPr/>
          </p:nvSpPr>
          <p:spPr>
            <a:xfrm>
              <a:off x="-47300587" y="123275"/>
              <a:ext cx="190975" cy="269725"/>
            </a:xfrm>
            <a:custGeom>
              <a:avLst/>
              <a:gdLst/>
              <a:ahLst/>
              <a:cxnLst/>
              <a:rect l="l" t="t" r="r" b="b"/>
              <a:pathLst>
                <a:path w="7639" h="10789" extrusionOk="0">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91"/>
            <p:cNvSpPr/>
            <p:nvPr/>
          </p:nvSpPr>
          <p:spPr>
            <a:xfrm>
              <a:off x="-47242037" y="188100"/>
              <a:ext cx="15350" cy="31375"/>
            </a:xfrm>
            <a:custGeom>
              <a:avLst/>
              <a:gdLst/>
              <a:ahLst/>
              <a:cxnLst/>
              <a:rect l="l" t="t" r="r" b="b"/>
              <a:pathLst>
                <a:path w="614" h="1255" extrusionOk="0">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91"/>
            <p:cNvSpPr/>
            <p:nvPr/>
          </p:nvSpPr>
          <p:spPr>
            <a:xfrm>
              <a:off x="-47242037" y="234775"/>
              <a:ext cx="15350" cy="31400"/>
            </a:xfrm>
            <a:custGeom>
              <a:avLst/>
              <a:gdLst/>
              <a:ahLst/>
              <a:cxnLst/>
              <a:rect l="l" t="t" r="r" b="b"/>
              <a:pathLst>
                <a:path w="614" h="1256" extrusionOk="0">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91"/>
            <p:cNvSpPr/>
            <p:nvPr/>
          </p:nvSpPr>
          <p:spPr>
            <a:xfrm>
              <a:off x="-47180012" y="172075"/>
              <a:ext cx="15350" cy="31375"/>
            </a:xfrm>
            <a:custGeom>
              <a:avLst/>
              <a:gdLst/>
              <a:ahLst/>
              <a:cxnLst/>
              <a:rect l="l" t="t" r="r" b="b"/>
              <a:pathLst>
                <a:path w="614" h="1255" extrusionOk="0">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91"/>
            <p:cNvSpPr/>
            <p:nvPr/>
          </p:nvSpPr>
          <p:spPr>
            <a:xfrm>
              <a:off x="-47180012" y="218050"/>
              <a:ext cx="15350" cy="32100"/>
            </a:xfrm>
            <a:custGeom>
              <a:avLst/>
              <a:gdLst/>
              <a:ahLst/>
              <a:cxnLst/>
              <a:rect l="l" t="t" r="r" b="b"/>
              <a:pathLst>
                <a:path w="614" h="1284" extrusionOk="0">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8" name="Google Shape;11988;p91"/>
          <p:cNvGrpSpPr/>
          <p:nvPr/>
        </p:nvGrpSpPr>
        <p:grpSpPr>
          <a:xfrm>
            <a:off x="4870788" y="1532801"/>
            <a:ext cx="342328" cy="339793"/>
            <a:chOff x="-13966675" y="1639700"/>
            <a:chExt cx="354450" cy="351825"/>
          </a:xfrm>
        </p:grpSpPr>
        <p:sp>
          <p:nvSpPr>
            <p:cNvPr id="11989" name="Google Shape;11989;p91"/>
            <p:cNvSpPr/>
            <p:nvPr/>
          </p:nvSpPr>
          <p:spPr>
            <a:xfrm>
              <a:off x="-13776875" y="1888525"/>
              <a:ext cx="104775" cy="37625"/>
            </a:xfrm>
            <a:custGeom>
              <a:avLst/>
              <a:gdLst/>
              <a:ahLst/>
              <a:cxnLst/>
              <a:rect l="l" t="t" r="r" b="b"/>
              <a:pathLst>
                <a:path w="4191" h="1505" extrusionOk="0">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91"/>
            <p:cNvSpPr/>
            <p:nvPr/>
          </p:nvSpPr>
          <p:spPr>
            <a:xfrm>
              <a:off x="-13966675" y="1639700"/>
              <a:ext cx="354450" cy="351825"/>
            </a:xfrm>
            <a:custGeom>
              <a:avLst/>
              <a:gdLst/>
              <a:ahLst/>
              <a:cxnLst/>
              <a:rect l="l" t="t" r="r" b="b"/>
              <a:pathLst>
                <a:path w="14178" h="14073" extrusionOk="0">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91"/>
            <p:cNvSpPr/>
            <p:nvPr/>
          </p:nvSpPr>
          <p:spPr>
            <a:xfrm>
              <a:off x="-13923375" y="1723125"/>
              <a:ext cx="64625" cy="40925"/>
            </a:xfrm>
            <a:custGeom>
              <a:avLst/>
              <a:gdLst/>
              <a:ahLst/>
              <a:cxnLst/>
              <a:rect l="l" t="t" r="r" b="b"/>
              <a:pathLst>
                <a:path w="2585" h="1637" extrusionOk="0">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91"/>
            <p:cNvSpPr/>
            <p:nvPr/>
          </p:nvSpPr>
          <p:spPr>
            <a:xfrm>
              <a:off x="-13798125" y="1805500"/>
              <a:ext cx="66175" cy="41575"/>
            </a:xfrm>
            <a:custGeom>
              <a:avLst/>
              <a:gdLst/>
              <a:ahLst/>
              <a:cxnLst/>
              <a:rect l="l" t="t" r="r" b="b"/>
              <a:pathLst>
                <a:path w="2647" h="1663" extrusionOk="0">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91"/>
            <p:cNvSpPr/>
            <p:nvPr/>
          </p:nvSpPr>
          <p:spPr>
            <a:xfrm>
              <a:off x="-13714650" y="1805825"/>
              <a:ext cx="63825" cy="41250"/>
            </a:xfrm>
            <a:custGeom>
              <a:avLst/>
              <a:gdLst/>
              <a:ahLst/>
              <a:cxnLst/>
              <a:rect l="l" t="t" r="r" b="b"/>
              <a:pathLst>
                <a:path w="2553" h="1650" extrusionOk="0">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94" name="Google Shape;11994;p91"/>
          <p:cNvSpPr/>
          <p:nvPr/>
        </p:nvSpPr>
        <p:spPr>
          <a:xfrm>
            <a:off x="4871549" y="1939732"/>
            <a:ext cx="340807" cy="341579"/>
          </a:xfrm>
          <a:custGeom>
            <a:avLst/>
            <a:gdLst/>
            <a:ahLst/>
            <a:cxnLst/>
            <a:rect l="l" t="t" r="r" b="b"/>
            <a:pathLst>
              <a:path w="14115" h="14147" extrusionOk="0">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91"/>
          <p:cNvSpPr/>
          <p:nvPr/>
        </p:nvSpPr>
        <p:spPr>
          <a:xfrm>
            <a:off x="4932020" y="2349459"/>
            <a:ext cx="219864" cy="339286"/>
          </a:xfrm>
          <a:custGeom>
            <a:avLst/>
            <a:gdLst/>
            <a:ahLst/>
            <a:cxnLst/>
            <a:rect l="l" t="t" r="r" b="b"/>
            <a:pathLst>
              <a:path w="9106" h="14052" extrusionOk="0">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96" name="Google Shape;11996;p91"/>
          <p:cNvGrpSpPr/>
          <p:nvPr/>
        </p:nvGrpSpPr>
        <p:grpSpPr>
          <a:xfrm>
            <a:off x="6667277" y="1532487"/>
            <a:ext cx="340034" cy="340420"/>
            <a:chOff x="-12199250" y="1662675"/>
            <a:chExt cx="352075" cy="352475"/>
          </a:xfrm>
        </p:grpSpPr>
        <p:sp>
          <p:nvSpPr>
            <p:cNvPr id="11997" name="Google Shape;11997;p91"/>
            <p:cNvSpPr/>
            <p:nvPr/>
          </p:nvSpPr>
          <p:spPr>
            <a:xfrm>
              <a:off x="-12004725" y="1710325"/>
              <a:ext cx="116600" cy="76425"/>
            </a:xfrm>
            <a:custGeom>
              <a:avLst/>
              <a:gdLst/>
              <a:ahLst/>
              <a:cxnLst/>
              <a:rect l="l" t="t" r="r" b="b"/>
              <a:pathLst>
                <a:path w="4664" h="3057" extrusionOk="0">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91"/>
            <p:cNvSpPr/>
            <p:nvPr/>
          </p:nvSpPr>
          <p:spPr>
            <a:xfrm>
              <a:off x="-12158300" y="1709525"/>
              <a:ext cx="116600" cy="77225"/>
            </a:xfrm>
            <a:custGeom>
              <a:avLst/>
              <a:gdLst/>
              <a:ahLst/>
              <a:cxnLst/>
              <a:rect l="l" t="t" r="r" b="b"/>
              <a:pathLst>
                <a:path w="4664" h="3089" extrusionOk="0">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91"/>
            <p:cNvSpPr/>
            <p:nvPr/>
          </p:nvSpPr>
          <p:spPr>
            <a:xfrm>
              <a:off x="-12199250" y="1662675"/>
              <a:ext cx="352075" cy="352475"/>
            </a:xfrm>
            <a:custGeom>
              <a:avLst/>
              <a:gdLst/>
              <a:ahLst/>
              <a:cxnLst/>
              <a:rect l="l" t="t" r="r" b="b"/>
              <a:pathLst>
                <a:path w="14083" h="14099" extrusionOk="0">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0" name="Google Shape;12000;p91"/>
          <p:cNvGrpSpPr/>
          <p:nvPr/>
        </p:nvGrpSpPr>
        <p:grpSpPr>
          <a:xfrm>
            <a:off x="6666130" y="1939354"/>
            <a:ext cx="342328" cy="342328"/>
            <a:chOff x="-12199250" y="2096250"/>
            <a:chExt cx="354450" cy="354450"/>
          </a:xfrm>
        </p:grpSpPr>
        <p:sp>
          <p:nvSpPr>
            <p:cNvPr id="12001" name="Google Shape;12001;p91"/>
            <p:cNvSpPr/>
            <p:nvPr/>
          </p:nvSpPr>
          <p:spPr>
            <a:xfrm>
              <a:off x="-12199250" y="2096250"/>
              <a:ext cx="354450" cy="354450"/>
            </a:xfrm>
            <a:custGeom>
              <a:avLst/>
              <a:gdLst/>
              <a:ahLst/>
              <a:cxnLst/>
              <a:rect l="l" t="t" r="r" b="b"/>
              <a:pathLst>
                <a:path w="14178" h="14178" extrusionOk="0">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91"/>
            <p:cNvSpPr/>
            <p:nvPr/>
          </p:nvSpPr>
          <p:spPr>
            <a:xfrm>
              <a:off x="-12096075" y="2200225"/>
              <a:ext cx="144950" cy="144950"/>
            </a:xfrm>
            <a:custGeom>
              <a:avLst/>
              <a:gdLst/>
              <a:ahLst/>
              <a:cxnLst/>
              <a:rect l="l" t="t" r="r" b="b"/>
              <a:pathLst>
                <a:path w="5798" h="5798" extrusionOk="0">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3" name="Google Shape;12003;p91"/>
          <p:cNvGrpSpPr/>
          <p:nvPr/>
        </p:nvGrpSpPr>
        <p:grpSpPr>
          <a:xfrm>
            <a:off x="6667277" y="2348308"/>
            <a:ext cx="340034" cy="341579"/>
            <a:chOff x="-12199250" y="2530225"/>
            <a:chExt cx="352075" cy="353675"/>
          </a:xfrm>
        </p:grpSpPr>
        <p:sp>
          <p:nvSpPr>
            <p:cNvPr id="12004" name="Google Shape;12004;p91"/>
            <p:cNvSpPr/>
            <p:nvPr/>
          </p:nvSpPr>
          <p:spPr>
            <a:xfrm>
              <a:off x="-12055900" y="2530225"/>
              <a:ext cx="63025" cy="62250"/>
            </a:xfrm>
            <a:custGeom>
              <a:avLst/>
              <a:gdLst/>
              <a:ahLst/>
              <a:cxnLst/>
              <a:rect l="l" t="t" r="r" b="b"/>
              <a:pathLst>
                <a:path w="2521" h="2490" extrusionOk="0">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91"/>
            <p:cNvSpPr/>
            <p:nvPr/>
          </p:nvSpPr>
          <p:spPr>
            <a:xfrm>
              <a:off x="-12116550" y="2592450"/>
              <a:ext cx="185900" cy="291450"/>
            </a:xfrm>
            <a:custGeom>
              <a:avLst/>
              <a:gdLst/>
              <a:ahLst/>
              <a:cxnLst/>
              <a:rect l="l" t="t" r="r" b="b"/>
              <a:pathLst>
                <a:path w="7436" h="11658" extrusionOk="0">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91"/>
            <p:cNvSpPr/>
            <p:nvPr/>
          </p:nvSpPr>
          <p:spPr>
            <a:xfrm>
              <a:off x="-11950375" y="2633400"/>
              <a:ext cx="103200" cy="102425"/>
            </a:xfrm>
            <a:custGeom>
              <a:avLst/>
              <a:gdLst/>
              <a:ahLst/>
              <a:cxnLst/>
              <a:rect l="l" t="t" r="r" b="b"/>
              <a:pathLst>
                <a:path w="4128" h="4097" extrusionOk="0">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91"/>
            <p:cNvSpPr/>
            <p:nvPr/>
          </p:nvSpPr>
          <p:spPr>
            <a:xfrm>
              <a:off x="-12199250" y="2633400"/>
              <a:ext cx="103200" cy="102425"/>
            </a:xfrm>
            <a:custGeom>
              <a:avLst/>
              <a:gdLst/>
              <a:ahLst/>
              <a:cxnLst/>
              <a:rect l="l" t="t" r="r" b="b"/>
              <a:pathLst>
                <a:path w="4128" h="4097" extrusionOk="0">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08" name="Google Shape;12008;p91"/>
          <p:cNvSpPr/>
          <p:nvPr/>
        </p:nvSpPr>
        <p:spPr>
          <a:xfrm>
            <a:off x="4871163" y="2779038"/>
            <a:ext cx="341579" cy="341772"/>
          </a:xfrm>
          <a:custGeom>
            <a:avLst/>
            <a:gdLst/>
            <a:ahLst/>
            <a:cxnLst/>
            <a:rect l="l" t="t" r="r" b="b"/>
            <a:pathLst>
              <a:path w="14147" h="14155" extrusionOk="0">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09" name="Google Shape;12009;p91"/>
          <p:cNvGrpSpPr/>
          <p:nvPr/>
        </p:nvGrpSpPr>
        <p:grpSpPr>
          <a:xfrm>
            <a:off x="4870788" y="3188088"/>
            <a:ext cx="342328" cy="339310"/>
            <a:chOff x="-10462550" y="2057650"/>
            <a:chExt cx="354450" cy="351325"/>
          </a:xfrm>
        </p:grpSpPr>
        <p:sp>
          <p:nvSpPr>
            <p:cNvPr id="12010" name="Google Shape;12010;p91"/>
            <p:cNvSpPr/>
            <p:nvPr/>
          </p:nvSpPr>
          <p:spPr>
            <a:xfrm>
              <a:off x="-10462550" y="2057650"/>
              <a:ext cx="354450" cy="351325"/>
            </a:xfrm>
            <a:custGeom>
              <a:avLst/>
              <a:gdLst/>
              <a:ahLst/>
              <a:cxnLst/>
              <a:rect l="l" t="t" r="r" b="b"/>
              <a:pathLst>
                <a:path w="14178" h="14053" extrusionOk="0">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91"/>
            <p:cNvSpPr/>
            <p:nvPr/>
          </p:nvSpPr>
          <p:spPr>
            <a:xfrm>
              <a:off x="-10397950" y="2201800"/>
              <a:ext cx="228425" cy="146525"/>
            </a:xfrm>
            <a:custGeom>
              <a:avLst/>
              <a:gdLst/>
              <a:ahLst/>
              <a:cxnLst/>
              <a:rect l="l" t="t" r="r" b="b"/>
              <a:pathLst>
                <a:path w="9137" h="5861" extrusionOk="0">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12" name="Google Shape;12012;p91"/>
          <p:cNvSpPr/>
          <p:nvPr/>
        </p:nvSpPr>
        <p:spPr>
          <a:xfrm>
            <a:off x="7591624" y="2805562"/>
            <a:ext cx="313426" cy="341579"/>
          </a:xfrm>
          <a:custGeom>
            <a:avLst/>
            <a:gdLst/>
            <a:ahLst/>
            <a:cxnLst/>
            <a:rect l="l" t="t" r="r" b="b"/>
            <a:pathLst>
              <a:path w="12981" h="14147" extrusionOk="0">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13" name="Google Shape;12013;p91"/>
          <p:cNvGrpSpPr/>
          <p:nvPr/>
        </p:nvGrpSpPr>
        <p:grpSpPr>
          <a:xfrm>
            <a:off x="6649772" y="2779651"/>
            <a:ext cx="375044" cy="340541"/>
            <a:chOff x="-8692750" y="1622100"/>
            <a:chExt cx="388325" cy="352600"/>
          </a:xfrm>
        </p:grpSpPr>
        <p:sp>
          <p:nvSpPr>
            <p:cNvPr id="12014" name="Google Shape;12014;p91"/>
            <p:cNvSpPr/>
            <p:nvPr/>
          </p:nvSpPr>
          <p:spPr>
            <a:xfrm>
              <a:off x="-8692750" y="1622100"/>
              <a:ext cx="388325" cy="352600"/>
            </a:xfrm>
            <a:custGeom>
              <a:avLst/>
              <a:gdLst/>
              <a:ahLst/>
              <a:cxnLst/>
              <a:rect l="l" t="t" r="r" b="b"/>
              <a:pathLst>
                <a:path w="15533" h="14104" extrusionOk="0">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91"/>
            <p:cNvSpPr/>
            <p:nvPr/>
          </p:nvSpPr>
          <p:spPr>
            <a:xfrm>
              <a:off x="-8532875" y="1767625"/>
              <a:ext cx="67775" cy="61850"/>
            </a:xfrm>
            <a:custGeom>
              <a:avLst/>
              <a:gdLst/>
              <a:ahLst/>
              <a:cxnLst/>
              <a:rect l="l" t="t" r="r" b="b"/>
              <a:pathLst>
                <a:path w="2711" h="2474" extrusionOk="0">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6" name="Google Shape;12016;p91"/>
          <p:cNvGrpSpPr/>
          <p:nvPr/>
        </p:nvGrpSpPr>
        <p:grpSpPr>
          <a:xfrm>
            <a:off x="5304253" y="1531907"/>
            <a:ext cx="341555" cy="341579"/>
            <a:chOff x="-13529550" y="1639425"/>
            <a:chExt cx="353650" cy="353675"/>
          </a:xfrm>
        </p:grpSpPr>
        <p:sp>
          <p:nvSpPr>
            <p:cNvPr id="12017" name="Google Shape;12017;p91"/>
            <p:cNvSpPr/>
            <p:nvPr/>
          </p:nvSpPr>
          <p:spPr>
            <a:xfrm>
              <a:off x="-13529550" y="1910125"/>
              <a:ext cx="353650" cy="82975"/>
            </a:xfrm>
            <a:custGeom>
              <a:avLst/>
              <a:gdLst/>
              <a:ahLst/>
              <a:cxnLst/>
              <a:rect l="l" t="t" r="r" b="b"/>
              <a:pathLst>
                <a:path w="14146" h="3319" extrusionOk="0">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91"/>
            <p:cNvSpPr/>
            <p:nvPr/>
          </p:nvSpPr>
          <p:spPr>
            <a:xfrm>
              <a:off x="-13383850" y="1681175"/>
              <a:ext cx="40975" cy="41775"/>
            </a:xfrm>
            <a:custGeom>
              <a:avLst/>
              <a:gdLst/>
              <a:ahLst/>
              <a:cxnLst/>
              <a:rect l="l" t="t" r="r" b="b"/>
              <a:pathLst>
                <a:path w="1639" h="1671" extrusionOk="0">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91"/>
            <p:cNvSpPr/>
            <p:nvPr/>
          </p:nvSpPr>
          <p:spPr>
            <a:xfrm>
              <a:off x="-13446075" y="1692200"/>
              <a:ext cx="41775" cy="41775"/>
            </a:xfrm>
            <a:custGeom>
              <a:avLst/>
              <a:gdLst/>
              <a:ahLst/>
              <a:cxnLst/>
              <a:rect l="l" t="t" r="r" b="b"/>
              <a:pathLst>
                <a:path w="1671" h="1671" extrusionOk="0">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91"/>
            <p:cNvSpPr/>
            <p:nvPr/>
          </p:nvSpPr>
          <p:spPr>
            <a:xfrm>
              <a:off x="-13446075" y="1796175"/>
              <a:ext cx="41775" cy="40975"/>
            </a:xfrm>
            <a:custGeom>
              <a:avLst/>
              <a:gdLst/>
              <a:ahLst/>
              <a:cxnLst/>
              <a:rect l="l" t="t" r="r" b="b"/>
              <a:pathLst>
                <a:path w="1671" h="1639" extrusionOk="0">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91"/>
            <p:cNvSpPr/>
            <p:nvPr/>
          </p:nvSpPr>
          <p:spPr>
            <a:xfrm>
              <a:off x="-13487025" y="1743400"/>
              <a:ext cx="40975" cy="41775"/>
            </a:xfrm>
            <a:custGeom>
              <a:avLst/>
              <a:gdLst/>
              <a:ahLst/>
              <a:cxnLst/>
              <a:rect l="l" t="t" r="r" b="b"/>
              <a:pathLst>
                <a:path w="1639" h="1671" extrusionOk="0">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91"/>
            <p:cNvSpPr/>
            <p:nvPr/>
          </p:nvSpPr>
          <p:spPr>
            <a:xfrm>
              <a:off x="-13383850" y="1805625"/>
              <a:ext cx="40975" cy="41775"/>
            </a:xfrm>
            <a:custGeom>
              <a:avLst/>
              <a:gdLst/>
              <a:ahLst/>
              <a:cxnLst/>
              <a:rect l="l" t="t" r="r" b="b"/>
              <a:pathLst>
                <a:path w="1639" h="1671" extrusionOk="0">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91"/>
            <p:cNvSpPr/>
            <p:nvPr/>
          </p:nvSpPr>
          <p:spPr>
            <a:xfrm>
              <a:off x="-13529550" y="1639425"/>
              <a:ext cx="352075" cy="248925"/>
            </a:xfrm>
            <a:custGeom>
              <a:avLst/>
              <a:gdLst/>
              <a:ahLst/>
              <a:cxnLst/>
              <a:rect l="l" t="t" r="r" b="b"/>
              <a:pathLst>
                <a:path w="14083" h="9957" extrusionOk="0">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91"/>
            <p:cNvSpPr/>
            <p:nvPr/>
          </p:nvSpPr>
          <p:spPr>
            <a:xfrm>
              <a:off x="-13323200" y="1722925"/>
              <a:ext cx="104775" cy="82725"/>
            </a:xfrm>
            <a:custGeom>
              <a:avLst/>
              <a:gdLst/>
              <a:ahLst/>
              <a:cxnLst/>
              <a:rect l="l" t="t" r="r" b="b"/>
              <a:pathLst>
                <a:path w="4191" h="3309" extrusionOk="0">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5" name="Google Shape;12025;p91"/>
          <p:cNvGrpSpPr/>
          <p:nvPr/>
        </p:nvGrpSpPr>
        <p:grpSpPr>
          <a:xfrm>
            <a:off x="5303106" y="1940489"/>
            <a:ext cx="343849" cy="340058"/>
            <a:chOff x="-13531925" y="2075775"/>
            <a:chExt cx="356025" cy="352100"/>
          </a:xfrm>
        </p:grpSpPr>
        <p:sp>
          <p:nvSpPr>
            <p:cNvPr id="12026" name="Google Shape;12026;p91"/>
            <p:cNvSpPr/>
            <p:nvPr/>
          </p:nvSpPr>
          <p:spPr>
            <a:xfrm>
              <a:off x="-13531925" y="2075775"/>
              <a:ext cx="356025" cy="352100"/>
            </a:xfrm>
            <a:custGeom>
              <a:avLst/>
              <a:gdLst/>
              <a:ahLst/>
              <a:cxnLst/>
              <a:rect l="l" t="t" r="r" b="b"/>
              <a:pathLst>
                <a:path w="14241" h="14084" extrusionOk="0">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91"/>
            <p:cNvSpPr/>
            <p:nvPr/>
          </p:nvSpPr>
          <p:spPr>
            <a:xfrm>
              <a:off x="-13384625" y="2282125"/>
              <a:ext cx="63025" cy="60675"/>
            </a:xfrm>
            <a:custGeom>
              <a:avLst/>
              <a:gdLst/>
              <a:ahLst/>
              <a:cxnLst/>
              <a:rect l="l" t="t" r="r" b="b"/>
              <a:pathLst>
                <a:path w="2521" h="2427" extrusionOk="0">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8" name="Google Shape;12028;p91"/>
          <p:cNvGrpSpPr/>
          <p:nvPr/>
        </p:nvGrpSpPr>
        <p:grpSpPr>
          <a:xfrm>
            <a:off x="5304627" y="2348694"/>
            <a:ext cx="340807" cy="340807"/>
            <a:chOff x="-13528775" y="2507400"/>
            <a:chExt cx="352875" cy="352875"/>
          </a:xfrm>
        </p:grpSpPr>
        <p:sp>
          <p:nvSpPr>
            <p:cNvPr id="12029" name="Google Shape;12029;p91"/>
            <p:cNvSpPr/>
            <p:nvPr/>
          </p:nvSpPr>
          <p:spPr>
            <a:xfrm>
              <a:off x="-13528775" y="2507400"/>
              <a:ext cx="352875" cy="352875"/>
            </a:xfrm>
            <a:custGeom>
              <a:avLst/>
              <a:gdLst/>
              <a:ahLst/>
              <a:cxnLst/>
              <a:rect l="l" t="t" r="r" b="b"/>
              <a:pathLst>
                <a:path w="14115" h="14115" extrusionOk="0">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91"/>
            <p:cNvSpPr/>
            <p:nvPr/>
          </p:nvSpPr>
          <p:spPr>
            <a:xfrm>
              <a:off x="-13403525" y="2673750"/>
              <a:ext cx="123675" cy="145750"/>
            </a:xfrm>
            <a:custGeom>
              <a:avLst/>
              <a:gdLst/>
              <a:ahLst/>
              <a:cxnLst/>
              <a:rect l="l" t="t" r="r" b="b"/>
              <a:pathLst>
                <a:path w="4947" h="5830" extrusionOk="0">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91"/>
            <p:cNvSpPr/>
            <p:nvPr/>
          </p:nvSpPr>
          <p:spPr>
            <a:xfrm>
              <a:off x="-13486225" y="2559375"/>
              <a:ext cx="40975" cy="41775"/>
            </a:xfrm>
            <a:custGeom>
              <a:avLst/>
              <a:gdLst/>
              <a:ahLst/>
              <a:cxnLst/>
              <a:rect l="l" t="t" r="r" b="b"/>
              <a:pathLst>
                <a:path w="1639" h="1671" extrusionOk="0">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32" name="Google Shape;12032;p91"/>
          <p:cNvSpPr/>
          <p:nvPr/>
        </p:nvSpPr>
        <p:spPr>
          <a:xfrm>
            <a:off x="7123388" y="1563105"/>
            <a:ext cx="341579" cy="279189"/>
          </a:xfrm>
          <a:custGeom>
            <a:avLst/>
            <a:gdLst/>
            <a:ahLst/>
            <a:cxnLst/>
            <a:rect l="l" t="t" r="r" b="b"/>
            <a:pathLst>
              <a:path w="14147" h="11563" extrusionOk="0">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91"/>
          <p:cNvSpPr/>
          <p:nvPr/>
        </p:nvSpPr>
        <p:spPr>
          <a:xfrm>
            <a:off x="7123014" y="1940202"/>
            <a:ext cx="342328" cy="340638"/>
          </a:xfrm>
          <a:custGeom>
            <a:avLst/>
            <a:gdLst/>
            <a:ahLst/>
            <a:cxnLst/>
            <a:rect l="l" t="t" r="r" b="b"/>
            <a:pathLst>
              <a:path w="14178" h="14108" extrusionOk="0">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34" name="Google Shape;12034;p91"/>
          <p:cNvGrpSpPr/>
          <p:nvPr/>
        </p:nvGrpSpPr>
        <p:grpSpPr>
          <a:xfrm>
            <a:off x="7140133" y="2348308"/>
            <a:ext cx="308090" cy="341579"/>
            <a:chOff x="-11747150" y="2530225"/>
            <a:chExt cx="319000" cy="353675"/>
          </a:xfrm>
        </p:grpSpPr>
        <p:sp>
          <p:nvSpPr>
            <p:cNvPr id="12035" name="Google Shape;12035;p91"/>
            <p:cNvSpPr/>
            <p:nvPr/>
          </p:nvSpPr>
          <p:spPr>
            <a:xfrm>
              <a:off x="-11747150" y="2530225"/>
              <a:ext cx="319000" cy="353675"/>
            </a:xfrm>
            <a:custGeom>
              <a:avLst/>
              <a:gdLst/>
              <a:ahLst/>
              <a:cxnLst/>
              <a:rect l="l" t="t" r="r" b="b"/>
              <a:pathLst>
                <a:path w="12760" h="14147" extrusionOk="0">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91"/>
            <p:cNvSpPr/>
            <p:nvPr/>
          </p:nvSpPr>
          <p:spPr>
            <a:xfrm>
              <a:off x="-11640825" y="2592450"/>
              <a:ext cx="104775" cy="42550"/>
            </a:xfrm>
            <a:custGeom>
              <a:avLst/>
              <a:gdLst/>
              <a:ahLst/>
              <a:cxnLst/>
              <a:rect l="l" t="t" r="r" b="b"/>
              <a:pathLst>
                <a:path w="4191" h="1702" extrusionOk="0">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7" name="Google Shape;12037;p91"/>
          <p:cNvGrpSpPr/>
          <p:nvPr/>
        </p:nvGrpSpPr>
        <p:grpSpPr>
          <a:xfrm>
            <a:off x="5304627" y="2779519"/>
            <a:ext cx="340807" cy="340807"/>
            <a:chOff x="-10027775" y="1622900"/>
            <a:chExt cx="352875" cy="352875"/>
          </a:xfrm>
        </p:grpSpPr>
        <p:sp>
          <p:nvSpPr>
            <p:cNvPr id="12038" name="Google Shape;12038;p91"/>
            <p:cNvSpPr/>
            <p:nvPr/>
          </p:nvSpPr>
          <p:spPr>
            <a:xfrm>
              <a:off x="-10027775" y="1622900"/>
              <a:ext cx="352875" cy="352875"/>
            </a:xfrm>
            <a:custGeom>
              <a:avLst/>
              <a:gdLst/>
              <a:ahLst/>
              <a:cxnLst/>
              <a:rect l="l" t="t" r="r" b="b"/>
              <a:pathLst>
                <a:path w="14115" h="14115" extrusionOk="0">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91"/>
            <p:cNvSpPr/>
            <p:nvPr/>
          </p:nvSpPr>
          <p:spPr>
            <a:xfrm>
              <a:off x="-9923800" y="1705600"/>
              <a:ext cx="145725" cy="20500"/>
            </a:xfrm>
            <a:custGeom>
              <a:avLst/>
              <a:gdLst/>
              <a:ahLst/>
              <a:cxnLst/>
              <a:rect l="l" t="t" r="r" b="b"/>
              <a:pathLst>
                <a:path w="5829" h="820" extrusionOk="0">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91"/>
            <p:cNvSpPr/>
            <p:nvPr/>
          </p:nvSpPr>
          <p:spPr>
            <a:xfrm>
              <a:off x="-9902550" y="1746550"/>
              <a:ext cx="83525" cy="20500"/>
            </a:xfrm>
            <a:custGeom>
              <a:avLst/>
              <a:gdLst/>
              <a:ahLst/>
              <a:cxnLst/>
              <a:rect l="l" t="t" r="r" b="b"/>
              <a:pathLst>
                <a:path w="3341" h="820" extrusionOk="0">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91"/>
            <p:cNvSpPr/>
            <p:nvPr/>
          </p:nvSpPr>
          <p:spPr>
            <a:xfrm>
              <a:off x="-9923800" y="1788300"/>
              <a:ext cx="145725" cy="20500"/>
            </a:xfrm>
            <a:custGeom>
              <a:avLst/>
              <a:gdLst/>
              <a:ahLst/>
              <a:cxnLst/>
              <a:rect l="l" t="t" r="r" b="b"/>
              <a:pathLst>
                <a:path w="5829" h="820" extrusionOk="0">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91"/>
            <p:cNvSpPr/>
            <p:nvPr/>
          </p:nvSpPr>
          <p:spPr>
            <a:xfrm>
              <a:off x="-9901750" y="1828450"/>
              <a:ext cx="83500" cy="21300"/>
            </a:xfrm>
            <a:custGeom>
              <a:avLst/>
              <a:gdLst/>
              <a:ahLst/>
              <a:cxnLst/>
              <a:rect l="l" t="t" r="r" b="b"/>
              <a:pathLst>
                <a:path w="3340" h="852" extrusionOk="0">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91"/>
            <p:cNvSpPr/>
            <p:nvPr/>
          </p:nvSpPr>
          <p:spPr>
            <a:xfrm>
              <a:off x="-9923025" y="1871000"/>
              <a:ext cx="145725" cy="20500"/>
            </a:xfrm>
            <a:custGeom>
              <a:avLst/>
              <a:gdLst/>
              <a:ahLst/>
              <a:cxnLst/>
              <a:rect l="l" t="t" r="r" b="b"/>
              <a:pathLst>
                <a:path w="5829" h="820" extrusionOk="0">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44" name="Google Shape;12044;p91"/>
          <p:cNvSpPr/>
          <p:nvPr/>
        </p:nvSpPr>
        <p:spPr>
          <a:xfrm>
            <a:off x="5311472" y="3186872"/>
            <a:ext cx="327116" cy="341748"/>
          </a:xfrm>
          <a:custGeom>
            <a:avLst/>
            <a:gdLst/>
            <a:ahLst/>
            <a:cxnLst/>
            <a:rect l="l" t="t" r="r" b="b"/>
            <a:pathLst>
              <a:path w="13548" h="14154" extrusionOk="0">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45" name="Google Shape;12045;p91"/>
          <p:cNvGrpSpPr/>
          <p:nvPr/>
        </p:nvGrpSpPr>
        <p:grpSpPr>
          <a:xfrm>
            <a:off x="8031595" y="2805183"/>
            <a:ext cx="322553" cy="342328"/>
            <a:chOff x="-10019125" y="2490075"/>
            <a:chExt cx="333975" cy="354450"/>
          </a:xfrm>
        </p:grpSpPr>
        <p:sp>
          <p:nvSpPr>
            <p:cNvPr id="12046" name="Google Shape;12046;p91"/>
            <p:cNvSpPr/>
            <p:nvPr/>
          </p:nvSpPr>
          <p:spPr>
            <a:xfrm>
              <a:off x="-10019125" y="2490850"/>
              <a:ext cx="333975" cy="353675"/>
            </a:xfrm>
            <a:custGeom>
              <a:avLst/>
              <a:gdLst/>
              <a:ahLst/>
              <a:cxnLst/>
              <a:rect l="l" t="t" r="r" b="b"/>
              <a:pathLst>
                <a:path w="13359" h="14147" extrusionOk="0">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91"/>
            <p:cNvSpPr/>
            <p:nvPr/>
          </p:nvSpPr>
          <p:spPr>
            <a:xfrm>
              <a:off x="-10016750" y="2491050"/>
              <a:ext cx="63825" cy="61850"/>
            </a:xfrm>
            <a:custGeom>
              <a:avLst/>
              <a:gdLst/>
              <a:ahLst/>
              <a:cxnLst/>
              <a:rect l="l" t="t" r="r" b="b"/>
              <a:pathLst>
                <a:path w="2553" h="2474" extrusionOk="0">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91"/>
            <p:cNvSpPr/>
            <p:nvPr/>
          </p:nvSpPr>
          <p:spPr>
            <a:xfrm>
              <a:off x="-9933275" y="2490075"/>
              <a:ext cx="20525" cy="63025"/>
            </a:xfrm>
            <a:custGeom>
              <a:avLst/>
              <a:gdLst/>
              <a:ahLst/>
              <a:cxnLst/>
              <a:rect l="l" t="t" r="r" b="b"/>
              <a:pathLst>
                <a:path w="821" h="2521" extrusionOk="0">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91"/>
            <p:cNvSpPr/>
            <p:nvPr/>
          </p:nvSpPr>
          <p:spPr>
            <a:xfrm>
              <a:off x="-10015975" y="2573550"/>
              <a:ext cx="63050" cy="20500"/>
            </a:xfrm>
            <a:custGeom>
              <a:avLst/>
              <a:gdLst/>
              <a:ahLst/>
              <a:cxnLst/>
              <a:rect l="l" t="t" r="r" b="b"/>
              <a:pathLst>
                <a:path w="2522" h="820" extrusionOk="0">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0" name="Google Shape;12050;p91"/>
          <p:cNvGrpSpPr/>
          <p:nvPr/>
        </p:nvGrpSpPr>
        <p:grpSpPr>
          <a:xfrm>
            <a:off x="6661180" y="3186193"/>
            <a:ext cx="352227" cy="343100"/>
            <a:chOff x="-8684100" y="2032450"/>
            <a:chExt cx="364700" cy="355250"/>
          </a:xfrm>
        </p:grpSpPr>
        <p:sp>
          <p:nvSpPr>
            <p:cNvPr id="12051" name="Google Shape;12051;p91"/>
            <p:cNvSpPr/>
            <p:nvPr/>
          </p:nvSpPr>
          <p:spPr>
            <a:xfrm>
              <a:off x="-8684100" y="2032450"/>
              <a:ext cx="364700" cy="355250"/>
            </a:xfrm>
            <a:custGeom>
              <a:avLst/>
              <a:gdLst/>
              <a:ahLst/>
              <a:cxnLst/>
              <a:rect l="l" t="t" r="r" b="b"/>
              <a:pathLst>
                <a:path w="14588" h="14210" extrusionOk="0">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91"/>
            <p:cNvSpPr/>
            <p:nvPr/>
          </p:nvSpPr>
          <p:spPr>
            <a:xfrm>
              <a:off x="-8637625" y="2231725"/>
              <a:ext cx="81950" cy="32525"/>
            </a:xfrm>
            <a:custGeom>
              <a:avLst/>
              <a:gdLst/>
              <a:ahLst/>
              <a:cxnLst/>
              <a:rect l="l" t="t" r="r" b="b"/>
              <a:pathLst>
                <a:path w="3278" h="1301" extrusionOk="0">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91"/>
            <p:cNvSpPr/>
            <p:nvPr/>
          </p:nvSpPr>
          <p:spPr>
            <a:xfrm>
              <a:off x="-8558075" y="2267375"/>
              <a:ext cx="38625" cy="79950"/>
            </a:xfrm>
            <a:custGeom>
              <a:avLst/>
              <a:gdLst/>
              <a:ahLst/>
              <a:cxnLst/>
              <a:rect l="l" t="t" r="r" b="b"/>
              <a:pathLst>
                <a:path w="1545" h="3198" extrusionOk="0">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54" name="Google Shape;12054;p91"/>
          <p:cNvSpPr/>
          <p:nvPr/>
        </p:nvSpPr>
        <p:spPr>
          <a:xfrm>
            <a:off x="5773709" y="1532296"/>
            <a:ext cx="300509" cy="340807"/>
          </a:xfrm>
          <a:custGeom>
            <a:avLst/>
            <a:gdLst/>
            <a:ahLst/>
            <a:cxnLst/>
            <a:rect l="l" t="t" r="r" b="b"/>
            <a:pathLst>
              <a:path w="12446" h="14115" extrusionOk="0">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55" name="Google Shape;12055;p91"/>
          <p:cNvGrpSpPr/>
          <p:nvPr/>
        </p:nvGrpSpPr>
        <p:grpSpPr>
          <a:xfrm>
            <a:off x="5752039" y="1939656"/>
            <a:ext cx="343849" cy="341724"/>
            <a:chOff x="-13095575" y="2073400"/>
            <a:chExt cx="356025" cy="353825"/>
          </a:xfrm>
        </p:grpSpPr>
        <p:sp>
          <p:nvSpPr>
            <p:cNvPr id="12056" name="Google Shape;12056;p91"/>
            <p:cNvSpPr/>
            <p:nvPr/>
          </p:nvSpPr>
          <p:spPr>
            <a:xfrm>
              <a:off x="-13095575" y="2073400"/>
              <a:ext cx="356025" cy="353825"/>
            </a:xfrm>
            <a:custGeom>
              <a:avLst/>
              <a:gdLst/>
              <a:ahLst/>
              <a:cxnLst/>
              <a:rect l="l" t="t" r="r" b="b"/>
              <a:pathLst>
                <a:path w="14241" h="14153" extrusionOk="0">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91"/>
            <p:cNvSpPr/>
            <p:nvPr/>
          </p:nvSpPr>
          <p:spPr>
            <a:xfrm>
              <a:off x="-13055400" y="2115150"/>
              <a:ext cx="271750" cy="187475"/>
            </a:xfrm>
            <a:custGeom>
              <a:avLst/>
              <a:gdLst/>
              <a:ahLst/>
              <a:cxnLst/>
              <a:rect l="l" t="t" r="r" b="b"/>
              <a:pathLst>
                <a:path w="10870" h="7499" extrusionOk="0">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91"/>
            <p:cNvSpPr/>
            <p:nvPr/>
          </p:nvSpPr>
          <p:spPr>
            <a:xfrm>
              <a:off x="-12887650" y="2156100"/>
              <a:ext cx="63050" cy="22100"/>
            </a:xfrm>
            <a:custGeom>
              <a:avLst/>
              <a:gdLst/>
              <a:ahLst/>
              <a:cxnLst/>
              <a:rect l="l" t="t" r="r" b="b"/>
              <a:pathLst>
                <a:path w="2522" h="884" extrusionOk="0">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91"/>
            <p:cNvSpPr/>
            <p:nvPr/>
          </p:nvSpPr>
          <p:spPr>
            <a:xfrm>
              <a:off x="-12888425" y="2198650"/>
              <a:ext cx="63025" cy="21275"/>
            </a:xfrm>
            <a:custGeom>
              <a:avLst/>
              <a:gdLst/>
              <a:ahLst/>
              <a:cxnLst/>
              <a:rect l="l" t="t" r="r" b="b"/>
              <a:pathLst>
                <a:path w="2521" h="851" extrusionOk="0">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91"/>
            <p:cNvSpPr/>
            <p:nvPr/>
          </p:nvSpPr>
          <p:spPr>
            <a:xfrm>
              <a:off x="-12888425" y="2239600"/>
              <a:ext cx="63025" cy="22075"/>
            </a:xfrm>
            <a:custGeom>
              <a:avLst/>
              <a:gdLst/>
              <a:ahLst/>
              <a:cxnLst/>
              <a:rect l="l" t="t" r="r" b="b"/>
              <a:pathLst>
                <a:path w="2521" h="883" extrusionOk="0">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91"/>
            <p:cNvSpPr/>
            <p:nvPr/>
          </p:nvSpPr>
          <p:spPr>
            <a:xfrm>
              <a:off x="-13012875" y="2156100"/>
              <a:ext cx="63025" cy="22100"/>
            </a:xfrm>
            <a:custGeom>
              <a:avLst/>
              <a:gdLst/>
              <a:ahLst/>
              <a:cxnLst/>
              <a:rect l="l" t="t" r="r" b="b"/>
              <a:pathLst>
                <a:path w="2521" h="884" extrusionOk="0">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91"/>
            <p:cNvSpPr/>
            <p:nvPr/>
          </p:nvSpPr>
          <p:spPr>
            <a:xfrm>
              <a:off x="-13012875" y="2198650"/>
              <a:ext cx="63025" cy="21275"/>
            </a:xfrm>
            <a:custGeom>
              <a:avLst/>
              <a:gdLst/>
              <a:ahLst/>
              <a:cxnLst/>
              <a:rect l="l" t="t" r="r" b="b"/>
              <a:pathLst>
                <a:path w="2521" h="851" extrusionOk="0">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91"/>
            <p:cNvSpPr/>
            <p:nvPr/>
          </p:nvSpPr>
          <p:spPr>
            <a:xfrm>
              <a:off x="-13012875" y="2239600"/>
              <a:ext cx="63025" cy="22075"/>
            </a:xfrm>
            <a:custGeom>
              <a:avLst/>
              <a:gdLst/>
              <a:ahLst/>
              <a:cxnLst/>
              <a:rect l="l" t="t" r="r" b="b"/>
              <a:pathLst>
                <a:path w="2521" h="883" extrusionOk="0">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64" name="Google Shape;12064;p91"/>
          <p:cNvSpPr/>
          <p:nvPr/>
        </p:nvSpPr>
        <p:spPr>
          <a:xfrm>
            <a:off x="5753174" y="2348698"/>
            <a:ext cx="341579" cy="340807"/>
          </a:xfrm>
          <a:custGeom>
            <a:avLst/>
            <a:gdLst/>
            <a:ahLst/>
            <a:cxnLst/>
            <a:rect l="l" t="t" r="r" b="b"/>
            <a:pathLst>
              <a:path w="14147" h="14115" extrusionOk="0">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65" name="Google Shape;12065;p91"/>
          <p:cNvGrpSpPr/>
          <p:nvPr/>
        </p:nvGrpSpPr>
        <p:grpSpPr>
          <a:xfrm>
            <a:off x="7576787" y="1531485"/>
            <a:ext cx="343100" cy="342424"/>
            <a:chOff x="-11332875" y="1660700"/>
            <a:chExt cx="355250" cy="354550"/>
          </a:xfrm>
        </p:grpSpPr>
        <p:sp>
          <p:nvSpPr>
            <p:cNvPr id="12066" name="Google Shape;12066;p91"/>
            <p:cNvSpPr/>
            <p:nvPr/>
          </p:nvSpPr>
          <p:spPr>
            <a:xfrm>
              <a:off x="-11332875" y="1660700"/>
              <a:ext cx="355250" cy="354550"/>
            </a:xfrm>
            <a:custGeom>
              <a:avLst/>
              <a:gdLst/>
              <a:ahLst/>
              <a:cxnLst/>
              <a:rect l="l" t="t" r="r" b="b"/>
              <a:pathLst>
                <a:path w="14210" h="14182" extrusionOk="0">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91"/>
            <p:cNvSpPr/>
            <p:nvPr/>
          </p:nvSpPr>
          <p:spPr>
            <a:xfrm>
              <a:off x="-11072175" y="1734725"/>
              <a:ext cx="41775" cy="41000"/>
            </a:xfrm>
            <a:custGeom>
              <a:avLst/>
              <a:gdLst/>
              <a:ahLst/>
              <a:cxnLst/>
              <a:rect l="l" t="t" r="r" b="b"/>
              <a:pathLst>
                <a:path w="1671" h="1640" extrusionOk="0">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91"/>
            <p:cNvSpPr/>
            <p:nvPr/>
          </p:nvSpPr>
          <p:spPr>
            <a:xfrm>
              <a:off x="-11278525" y="1734725"/>
              <a:ext cx="40975" cy="41000"/>
            </a:xfrm>
            <a:custGeom>
              <a:avLst/>
              <a:gdLst/>
              <a:ahLst/>
              <a:cxnLst/>
              <a:rect l="l" t="t" r="r" b="b"/>
              <a:pathLst>
                <a:path w="1639" h="1640" extrusionOk="0">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91"/>
            <p:cNvSpPr/>
            <p:nvPr/>
          </p:nvSpPr>
          <p:spPr>
            <a:xfrm>
              <a:off x="-11175350" y="1714250"/>
              <a:ext cx="40975" cy="41000"/>
            </a:xfrm>
            <a:custGeom>
              <a:avLst/>
              <a:gdLst/>
              <a:ahLst/>
              <a:cxnLst/>
              <a:rect l="l" t="t" r="r" b="b"/>
              <a:pathLst>
                <a:path w="1639" h="1640" extrusionOk="0">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70" name="Google Shape;12070;p91"/>
          <p:cNvSpPr/>
          <p:nvPr/>
        </p:nvSpPr>
        <p:spPr>
          <a:xfrm>
            <a:off x="7575652" y="1940879"/>
            <a:ext cx="345370" cy="339286"/>
          </a:xfrm>
          <a:custGeom>
            <a:avLst/>
            <a:gdLst/>
            <a:ahLst/>
            <a:cxnLst/>
            <a:rect l="l" t="t" r="r" b="b"/>
            <a:pathLst>
              <a:path w="14304" h="14052" extrusionOk="0">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91"/>
          <p:cNvSpPr/>
          <p:nvPr/>
        </p:nvSpPr>
        <p:spPr>
          <a:xfrm>
            <a:off x="7576413" y="2369608"/>
            <a:ext cx="343849" cy="298988"/>
          </a:xfrm>
          <a:custGeom>
            <a:avLst/>
            <a:gdLst/>
            <a:ahLst/>
            <a:cxnLst/>
            <a:rect l="l" t="t" r="r" b="b"/>
            <a:pathLst>
              <a:path w="14241" h="12383" extrusionOk="0">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72" name="Google Shape;12072;p91"/>
          <p:cNvGrpSpPr/>
          <p:nvPr/>
        </p:nvGrpSpPr>
        <p:grpSpPr>
          <a:xfrm>
            <a:off x="5774096" y="2777997"/>
            <a:ext cx="299736" cy="343849"/>
            <a:chOff x="-9570950" y="1622100"/>
            <a:chExt cx="310350" cy="356025"/>
          </a:xfrm>
        </p:grpSpPr>
        <p:sp>
          <p:nvSpPr>
            <p:cNvPr id="12073" name="Google Shape;12073;p91"/>
            <p:cNvSpPr/>
            <p:nvPr/>
          </p:nvSpPr>
          <p:spPr>
            <a:xfrm>
              <a:off x="-9570950" y="1622100"/>
              <a:ext cx="310350" cy="356025"/>
            </a:xfrm>
            <a:custGeom>
              <a:avLst/>
              <a:gdLst/>
              <a:ahLst/>
              <a:cxnLst/>
              <a:rect l="l" t="t" r="r" b="b"/>
              <a:pathLst>
                <a:path w="12414" h="14241" extrusionOk="0">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91"/>
            <p:cNvSpPr/>
            <p:nvPr/>
          </p:nvSpPr>
          <p:spPr>
            <a:xfrm>
              <a:off x="-9426025" y="1695350"/>
              <a:ext cx="63025" cy="62250"/>
            </a:xfrm>
            <a:custGeom>
              <a:avLst/>
              <a:gdLst/>
              <a:ahLst/>
              <a:cxnLst/>
              <a:rect l="l" t="t" r="r" b="b"/>
              <a:pathLst>
                <a:path w="2521" h="2490" extrusionOk="0">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5" name="Google Shape;12075;p91"/>
          <p:cNvGrpSpPr/>
          <p:nvPr/>
        </p:nvGrpSpPr>
        <p:grpSpPr>
          <a:xfrm>
            <a:off x="5752800" y="3186953"/>
            <a:ext cx="342328" cy="341579"/>
            <a:chOff x="-9594575" y="2056875"/>
            <a:chExt cx="354450" cy="353675"/>
          </a:xfrm>
        </p:grpSpPr>
        <p:sp>
          <p:nvSpPr>
            <p:cNvPr id="12076" name="Google Shape;12076;p91"/>
            <p:cNvSpPr/>
            <p:nvPr/>
          </p:nvSpPr>
          <p:spPr>
            <a:xfrm>
              <a:off x="-9594575" y="2056875"/>
              <a:ext cx="354450" cy="353675"/>
            </a:xfrm>
            <a:custGeom>
              <a:avLst/>
              <a:gdLst/>
              <a:ahLst/>
              <a:cxnLst/>
              <a:rect l="l" t="t" r="r" b="b"/>
              <a:pathLst>
                <a:path w="14178" h="14147" extrusionOk="0">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91"/>
            <p:cNvSpPr/>
            <p:nvPr/>
          </p:nvSpPr>
          <p:spPr>
            <a:xfrm>
              <a:off x="-9342550" y="2305750"/>
              <a:ext cx="62250" cy="62250"/>
            </a:xfrm>
            <a:custGeom>
              <a:avLst/>
              <a:gdLst/>
              <a:ahLst/>
              <a:cxnLst/>
              <a:rect l="l" t="t" r="r" b="b"/>
              <a:pathLst>
                <a:path w="2490" h="2490" extrusionOk="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91"/>
            <p:cNvSpPr/>
            <p:nvPr/>
          </p:nvSpPr>
          <p:spPr>
            <a:xfrm>
              <a:off x="-9552050" y="2305750"/>
              <a:ext cx="63025" cy="62250"/>
            </a:xfrm>
            <a:custGeom>
              <a:avLst/>
              <a:gdLst/>
              <a:ahLst/>
              <a:cxnLst/>
              <a:rect l="l" t="t" r="r" b="b"/>
              <a:pathLst>
                <a:path w="2521" h="2490" extrusionOk="0">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79" name="Google Shape;12079;p91"/>
          <p:cNvSpPr/>
          <p:nvPr/>
        </p:nvSpPr>
        <p:spPr>
          <a:xfrm>
            <a:off x="7123002" y="3217391"/>
            <a:ext cx="342352" cy="280710"/>
          </a:xfrm>
          <a:custGeom>
            <a:avLst/>
            <a:gdLst/>
            <a:ahLst/>
            <a:cxnLst/>
            <a:rect l="l" t="t" r="r" b="b"/>
            <a:pathLst>
              <a:path w="14179" h="11626" extrusionOk="0">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80" name="Google Shape;12080;p91"/>
          <p:cNvGrpSpPr/>
          <p:nvPr/>
        </p:nvGrpSpPr>
        <p:grpSpPr>
          <a:xfrm>
            <a:off x="6208482" y="1532293"/>
            <a:ext cx="342328" cy="340807"/>
            <a:chOff x="-12661600" y="1640225"/>
            <a:chExt cx="354450" cy="352875"/>
          </a:xfrm>
        </p:grpSpPr>
        <p:sp>
          <p:nvSpPr>
            <p:cNvPr id="12081" name="Google Shape;12081;p91"/>
            <p:cNvSpPr/>
            <p:nvPr/>
          </p:nvSpPr>
          <p:spPr>
            <a:xfrm>
              <a:off x="-12661600" y="1764675"/>
              <a:ext cx="188275" cy="228425"/>
            </a:xfrm>
            <a:custGeom>
              <a:avLst/>
              <a:gdLst/>
              <a:ahLst/>
              <a:cxnLst/>
              <a:rect l="l" t="t" r="r" b="b"/>
              <a:pathLst>
                <a:path w="7531" h="9137" extrusionOk="0">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91"/>
            <p:cNvSpPr/>
            <p:nvPr/>
          </p:nvSpPr>
          <p:spPr>
            <a:xfrm>
              <a:off x="-12451300" y="1640225"/>
              <a:ext cx="144150" cy="350500"/>
            </a:xfrm>
            <a:custGeom>
              <a:avLst/>
              <a:gdLst/>
              <a:ahLst/>
              <a:cxnLst/>
              <a:rect l="l" t="t" r="r" b="b"/>
              <a:pathLst>
                <a:path w="5766" h="14020" extrusionOk="0">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91"/>
            <p:cNvSpPr/>
            <p:nvPr/>
          </p:nvSpPr>
          <p:spPr>
            <a:xfrm>
              <a:off x="-12619850" y="1887525"/>
              <a:ext cx="104000" cy="63050"/>
            </a:xfrm>
            <a:custGeom>
              <a:avLst/>
              <a:gdLst/>
              <a:ahLst/>
              <a:cxnLst/>
              <a:rect l="l" t="t" r="r" b="b"/>
              <a:pathLst>
                <a:path w="4160" h="2522" extrusionOk="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4" name="Google Shape;12084;p91"/>
          <p:cNvGrpSpPr/>
          <p:nvPr/>
        </p:nvGrpSpPr>
        <p:grpSpPr>
          <a:xfrm>
            <a:off x="6208857" y="1960831"/>
            <a:ext cx="341579" cy="299374"/>
            <a:chOff x="-12660025" y="2096250"/>
            <a:chExt cx="353675" cy="309975"/>
          </a:xfrm>
        </p:grpSpPr>
        <p:sp>
          <p:nvSpPr>
            <p:cNvPr id="12085" name="Google Shape;12085;p91"/>
            <p:cNvSpPr/>
            <p:nvPr/>
          </p:nvSpPr>
          <p:spPr>
            <a:xfrm>
              <a:off x="-12619850" y="2136425"/>
              <a:ext cx="63025" cy="62250"/>
            </a:xfrm>
            <a:custGeom>
              <a:avLst/>
              <a:gdLst/>
              <a:ahLst/>
              <a:cxnLst/>
              <a:rect l="l" t="t" r="r" b="b"/>
              <a:pathLst>
                <a:path w="2521" h="2490" extrusionOk="0">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91"/>
            <p:cNvSpPr/>
            <p:nvPr/>
          </p:nvSpPr>
          <p:spPr>
            <a:xfrm>
              <a:off x="-12496200" y="2136425"/>
              <a:ext cx="63050" cy="62250"/>
            </a:xfrm>
            <a:custGeom>
              <a:avLst/>
              <a:gdLst/>
              <a:ahLst/>
              <a:cxnLst/>
              <a:rect l="l" t="t" r="r" b="b"/>
              <a:pathLst>
                <a:path w="2522" h="2490" extrusionOk="0">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91"/>
            <p:cNvSpPr/>
            <p:nvPr/>
          </p:nvSpPr>
          <p:spPr>
            <a:xfrm>
              <a:off x="-12453650" y="2261650"/>
              <a:ext cx="19700" cy="19725"/>
            </a:xfrm>
            <a:custGeom>
              <a:avLst/>
              <a:gdLst/>
              <a:ahLst/>
              <a:cxnLst/>
              <a:rect l="l" t="t" r="r" b="b"/>
              <a:pathLst>
                <a:path w="788" h="789" extrusionOk="0">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91"/>
            <p:cNvSpPr/>
            <p:nvPr/>
          </p:nvSpPr>
          <p:spPr>
            <a:xfrm>
              <a:off x="-12494625" y="2261650"/>
              <a:ext cx="19725" cy="19725"/>
            </a:xfrm>
            <a:custGeom>
              <a:avLst/>
              <a:gdLst/>
              <a:ahLst/>
              <a:cxnLst/>
              <a:rect l="l" t="t" r="r" b="b"/>
              <a:pathLst>
                <a:path w="789" h="789" extrusionOk="0">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91"/>
            <p:cNvSpPr/>
            <p:nvPr/>
          </p:nvSpPr>
          <p:spPr>
            <a:xfrm>
              <a:off x="-12619850" y="2301825"/>
              <a:ext cx="103200" cy="60675"/>
            </a:xfrm>
            <a:custGeom>
              <a:avLst/>
              <a:gdLst/>
              <a:ahLst/>
              <a:cxnLst/>
              <a:rect l="l" t="t" r="r" b="b"/>
              <a:pathLst>
                <a:path w="4128" h="2427" extrusionOk="0">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91"/>
            <p:cNvSpPr/>
            <p:nvPr/>
          </p:nvSpPr>
          <p:spPr>
            <a:xfrm>
              <a:off x="-12660025" y="2096250"/>
              <a:ext cx="353675" cy="309975"/>
            </a:xfrm>
            <a:custGeom>
              <a:avLst/>
              <a:gdLst/>
              <a:ahLst/>
              <a:cxnLst/>
              <a:rect l="l" t="t" r="r" b="b"/>
              <a:pathLst>
                <a:path w="14147" h="12399" extrusionOk="0">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1" name="Google Shape;12091;p91"/>
          <p:cNvGrpSpPr/>
          <p:nvPr/>
        </p:nvGrpSpPr>
        <p:grpSpPr>
          <a:xfrm>
            <a:off x="6207335" y="2348127"/>
            <a:ext cx="344622" cy="341941"/>
            <a:chOff x="-12663175" y="2506800"/>
            <a:chExt cx="356825" cy="354050"/>
          </a:xfrm>
        </p:grpSpPr>
        <p:sp>
          <p:nvSpPr>
            <p:cNvPr id="12092" name="Google Shape;12092;p91"/>
            <p:cNvSpPr/>
            <p:nvPr/>
          </p:nvSpPr>
          <p:spPr>
            <a:xfrm>
              <a:off x="-12663175" y="2506800"/>
              <a:ext cx="356825" cy="354050"/>
            </a:xfrm>
            <a:custGeom>
              <a:avLst/>
              <a:gdLst/>
              <a:ahLst/>
              <a:cxnLst/>
              <a:rect l="l" t="t" r="r" b="b"/>
              <a:pathLst>
                <a:path w="14273" h="14162" extrusionOk="0">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91"/>
            <p:cNvSpPr/>
            <p:nvPr/>
          </p:nvSpPr>
          <p:spPr>
            <a:xfrm>
              <a:off x="-12466275" y="2586350"/>
              <a:ext cx="37850" cy="35850"/>
            </a:xfrm>
            <a:custGeom>
              <a:avLst/>
              <a:gdLst/>
              <a:ahLst/>
              <a:cxnLst/>
              <a:rect l="l" t="t" r="r" b="b"/>
              <a:pathLst>
                <a:path w="1514" h="1434" extrusionOk="0">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91"/>
            <p:cNvSpPr/>
            <p:nvPr/>
          </p:nvSpPr>
          <p:spPr>
            <a:xfrm>
              <a:off x="-12422950" y="2630450"/>
              <a:ext cx="37825" cy="35875"/>
            </a:xfrm>
            <a:custGeom>
              <a:avLst/>
              <a:gdLst/>
              <a:ahLst/>
              <a:cxnLst/>
              <a:rect l="l" t="t" r="r" b="b"/>
              <a:pathLst>
                <a:path w="1513" h="1435" extrusionOk="0">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91"/>
            <p:cNvSpPr/>
            <p:nvPr/>
          </p:nvSpPr>
          <p:spPr>
            <a:xfrm>
              <a:off x="-12591500" y="2644250"/>
              <a:ext cx="192200" cy="142975"/>
            </a:xfrm>
            <a:custGeom>
              <a:avLst/>
              <a:gdLst/>
              <a:ahLst/>
              <a:cxnLst/>
              <a:rect l="l" t="t" r="r" b="b"/>
              <a:pathLst>
                <a:path w="7688" h="5719" extrusionOk="0">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6" name="Google Shape;12096;p91"/>
          <p:cNvGrpSpPr/>
          <p:nvPr/>
        </p:nvGrpSpPr>
        <p:grpSpPr>
          <a:xfrm>
            <a:off x="8022468" y="1531907"/>
            <a:ext cx="340807" cy="341579"/>
            <a:chOff x="-10896525" y="1663050"/>
            <a:chExt cx="352875" cy="353675"/>
          </a:xfrm>
        </p:grpSpPr>
        <p:sp>
          <p:nvSpPr>
            <p:cNvPr id="12097" name="Google Shape;12097;p91"/>
            <p:cNvSpPr/>
            <p:nvPr/>
          </p:nvSpPr>
          <p:spPr>
            <a:xfrm>
              <a:off x="-10896525" y="1663050"/>
              <a:ext cx="166200" cy="311925"/>
            </a:xfrm>
            <a:custGeom>
              <a:avLst/>
              <a:gdLst/>
              <a:ahLst/>
              <a:cxnLst/>
              <a:rect l="l" t="t" r="r" b="b"/>
              <a:pathLst>
                <a:path w="6648" h="12477" extrusionOk="0">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91"/>
            <p:cNvSpPr/>
            <p:nvPr/>
          </p:nvSpPr>
          <p:spPr>
            <a:xfrm>
              <a:off x="-10709850" y="1704025"/>
              <a:ext cx="166200" cy="312700"/>
            </a:xfrm>
            <a:custGeom>
              <a:avLst/>
              <a:gdLst/>
              <a:ahLst/>
              <a:cxnLst/>
              <a:rect l="l" t="t" r="r" b="b"/>
              <a:pathLst>
                <a:path w="6648" h="12508" extrusionOk="0">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99" name="Google Shape;12099;p91"/>
          <p:cNvSpPr/>
          <p:nvPr/>
        </p:nvSpPr>
        <p:spPr>
          <a:xfrm>
            <a:off x="8061643" y="1939659"/>
            <a:ext cx="262456" cy="341724"/>
          </a:xfrm>
          <a:custGeom>
            <a:avLst/>
            <a:gdLst/>
            <a:ahLst/>
            <a:cxnLst/>
            <a:rect l="l" t="t" r="r" b="b"/>
            <a:pathLst>
              <a:path w="10870" h="14153" extrusionOk="0">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00" name="Google Shape;12100;p91"/>
          <p:cNvGrpSpPr/>
          <p:nvPr/>
        </p:nvGrpSpPr>
        <p:grpSpPr>
          <a:xfrm>
            <a:off x="8022082" y="2359342"/>
            <a:ext cx="341579" cy="319511"/>
            <a:chOff x="-10898100" y="2542050"/>
            <a:chExt cx="353675" cy="330825"/>
          </a:xfrm>
        </p:grpSpPr>
        <p:sp>
          <p:nvSpPr>
            <p:cNvPr id="12101" name="Google Shape;12101;p91"/>
            <p:cNvSpPr/>
            <p:nvPr/>
          </p:nvSpPr>
          <p:spPr>
            <a:xfrm>
              <a:off x="-10772875" y="2583800"/>
              <a:ext cx="82725" cy="82725"/>
            </a:xfrm>
            <a:custGeom>
              <a:avLst/>
              <a:gdLst/>
              <a:ahLst/>
              <a:cxnLst/>
              <a:rect l="l" t="t" r="r" b="b"/>
              <a:pathLst>
                <a:path w="3309" h="3309" extrusionOk="0">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91"/>
            <p:cNvSpPr/>
            <p:nvPr/>
          </p:nvSpPr>
          <p:spPr>
            <a:xfrm>
              <a:off x="-10772875" y="2749200"/>
              <a:ext cx="82725" cy="81950"/>
            </a:xfrm>
            <a:custGeom>
              <a:avLst/>
              <a:gdLst/>
              <a:ahLst/>
              <a:cxnLst/>
              <a:rect l="l" t="t" r="r" b="b"/>
              <a:pathLst>
                <a:path w="3309" h="3278" extrusionOk="0">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91"/>
            <p:cNvSpPr/>
            <p:nvPr/>
          </p:nvSpPr>
          <p:spPr>
            <a:xfrm>
              <a:off x="-10855575" y="2666500"/>
              <a:ext cx="82725" cy="81925"/>
            </a:xfrm>
            <a:custGeom>
              <a:avLst/>
              <a:gdLst/>
              <a:ahLst/>
              <a:cxnLst/>
              <a:rect l="l" t="t" r="r" b="b"/>
              <a:pathLst>
                <a:path w="3309" h="3277" extrusionOk="0">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91"/>
            <p:cNvSpPr/>
            <p:nvPr/>
          </p:nvSpPr>
          <p:spPr>
            <a:xfrm>
              <a:off x="-10690175" y="2666500"/>
              <a:ext cx="82725" cy="82725"/>
            </a:xfrm>
            <a:custGeom>
              <a:avLst/>
              <a:gdLst/>
              <a:ahLst/>
              <a:cxnLst/>
              <a:rect l="l" t="t" r="r" b="b"/>
              <a:pathLst>
                <a:path w="3309" h="3309" extrusionOk="0">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91"/>
            <p:cNvSpPr/>
            <p:nvPr/>
          </p:nvSpPr>
          <p:spPr>
            <a:xfrm>
              <a:off x="-10752400" y="2686975"/>
              <a:ext cx="41775" cy="40975"/>
            </a:xfrm>
            <a:custGeom>
              <a:avLst/>
              <a:gdLst/>
              <a:ahLst/>
              <a:cxnLst/>
              <a:rect l="l" t="t" r="r" b="b"/>
              <a:pathLst>
                <a:path w="1671" h="1639" extrusionOk="0">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91"/>
            <p:cNvSpPr/>
            <p:nvPr/>
          </p:nvSpPr>
          <p:spPr>
            <a:xfrm>
              <a:off x="-10898100" y="2542050"/>
              <a:ext cx="353675" cy="330825"/>
            </a:xfrm>
            <a:custGeom>
              <a:avLst/>
              <a:gdLst/>
              <a:ahLst/>
              <a:cxnLst/>
              <a:rect l="l" t="t" r="r" b="b"/>
              <a:pathLst>
                <a:path w="14147" h="13233" extrusionOk="0">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7" name="Google Shape;12107;p91"/>
          <p:cNvGrpSpPr/>
          <p:nvPr/>
        </p:nvGrpSpPr>
        <p:grpSpPr>
          <a:xfrm>
            <a:off x="6209617" y="2780207"/>
            <a:ext cx="340058" cy="339430"/>
            <a:chOff x="-9157450" y="1622750"/>
            <a:chExt cx="352100" cy="351450"/>
          </a:xfrm>
        </p:grpSpPr>
        <p:sp>
          <p:nvSpPr>
            <p:cNvPr id="12108" name="Google Shape;12108;p91"/>
            <p:cNvSpPr/>
            <p:nvPr/>
          </p:nvSpPr>
          <p:spPr>
            <a:xfrm>
              <a:off x="-9034575" y="1706075"/>
              <a:ext cx="229225" cy="268125"/>
            </a:xfrm>
            <a:custGeom>
              <a:avLst/>
              <a:gdLst/>
              <a:ahLst/>
              <a:cxnLst/>
              <a:rect l="l" t="t" r="r" b="b"/>
              <a:pathLst>
                <a:path w="9169" h="10725" extrusionOk="0">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91"/>
            <p:cNvSpPr/>
            <p:nvPr/>
          </p:nvSpPr>
          <p:spPr>
            <a:xfrm>
              <a:off x="-9157450" y="1622750"/>
              <a:ext cx="164625" cy="249850"/>
            </a:xfrm>
            <a:custGeom>
              <a:avLst/>
              <a:gdLst/>
              <a:ahLst/>
              <a:cxnLst/>
              <a:rect l="l" t="t" r="r" b="b"/>
              <a:pathLst>
                <a:path w="6585" h="9994" extrusionOk="0">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0" name="Google Shape;12110;p91"/>
          <p:cNvGrpSpPr/>
          <p:nvPr/>
        </p:nvGrpSpPr>
        <p:grpSpPr>
          <a:xfrm>
            <a:off x="6247658" y="3188474"/>
            <a:ext cx="263977" cy="338537"/>
            <a:chOff x="-9119650" y="2056875"/>
            <a:chExt cx="273325" cy="350525"/>
          </a:xfrm>
        </p:grpSpPr>
        <p:sp>
          <p:nvSpPr>
            <p:cNvPr id="12111" name="Google Shape;12111;p91"/>
            <p:cNvSpPr/>
            <p:nvPr/>
          </p:nvSpPr>
          <p:spPr>
            <a:xfrm>
              <a:off x="-9023550" y="2056875"/>
              <a:ext cx="82725" cy="82725"/>
            </a:xfrm>
            <a:custGeom>
              <a:avLst/>
              <a:gdLst/>
              <a:ahLst/>
              <a:cxnLst/>
              <a:rect l="l" t="t" r="r" b="b"/>
              <a:pathLst>
                <a:path w="3309" h="3309" extrusionOk="0">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91"/>
            <p:cNvSpPr/>
            <p:nvPr/>
          </p:nvSpPr>
          <p:spPr>
            <a:xfrm>
              <a:off x="-9119650" y="2137200"/>
              <a:ext cx="273325" cy="270200"/>
            </a:xfrm>
            <a:custGeom>
              <a:avLst/>
              <a:gdLst/>
              <a:ahLst/>
              <a:cxnLst/>
              <a:rect l="l" t="t" r="r" b="b"/>
              <a:pathLst>
                <a:path w="10933" h="10808" extrusionOk="0">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13" name="Google Shape;12113;p91"/>
          <p:cNvSpPr/>
          <p:nvPr/>
        </p:nvSpPr>
        <p:spPr>
          <a:xfrm>
            <a:off x="8022842" y="3217399"/>
            <a:ext cx="340058" cy="341555"/>
          </a:xfrm>
          <a:custGeom>
            <a:avLst/>
            <a:gdLst/>
            <a:ahLst/>
            <a:cxnLst/>
            <a:rect l="l" t="t" r="r" b="b"/>
            <a:pathLst>
              <a:path w="14084" h="14146" extrusionOk="0">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91"/>
          <p:cNvSpPr/>
          <p:nvPr/>
        </p:nvSpPr>
        <p:spPr>
          <a:xfrm>
            <a:off x="7143562" y="2779147"/>
            <a:ext cx="301233" cy="341555"/>
          </a:xfrm>
          <a:custGeom>
            <a:avLst/>
            <a:gdLst/>
            <a:ahLst/>
            <a:cxnLst/>
            <a:rect l="l" t="t" r="r" b="b"/>
            <a:pathLst>
              <a:path w="12476" h="14146" extrusionOk="0">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15" name="Google Shape;12115;p91"/>
          <p:cNvGrpSpPr/>
          <p:nvPr/>
        </p:nvGrpSpPr>
        <p:grpSpPr>
          <a:xfrm>
            <a:off x="7576790" y="3217879"/>
            <a:ext cx="343094" cy="341569"/>
            <a:chOff x="6001575" y="3119050"/>
            <a:chExt cx="315025" cy="313625"/>
          </a:xfrm>
        </p:grpSpPr>
        <p:sp>
          <p:nvSpPr>
            <p:cNvPr id="12116" name="Google Shape;12116;p91"/>
            <p:cNvSpPr/>
            <p:nvPr/>
          </p:nvSpPr>
          <p:spPr>
            <a:xfrm>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91"/>
            <p:cNvSpPr/>
            <p:nvPr/>
          </p:nvSpPr>
          <p:spPr>
            <a:xfrm flipH="1">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121"/>
        <p:cNvGrpSpPr/>
        <p:nvPr/>
      </p:nvGrpSpPr>
      <p:grpSpPr>
        <a:xfrm>
          <a:off x="0" y="0"/>
          <a:ext cx="0" cy="0"/>
          <a:chOff x="0" y="0"/>
          <a:chExt cx="0" cy="0"/>
        </a:xfrm>
      </p:grpSpPr>
      <p:sp>
        <p:nvSpPr>
          <p:cNvPr id="12122" name="Google Shape;12122;p92"/>
          <p:cNvSpPr/>
          <p:nvPr/>
        </p:nvSpPr>
        <p:spPr>
          <a:xfrm>
            <a:off x="901486" y="1688459"/>
            <a:ext cx="361250" cy="473920"/>
          </a:xfrm>
          <a:custGeom>
            <a:avLst/>
            <a:gdLst/>
            <a:ahLst/>
            <a:cxnLst/>
            <a:rect l="l" t="t" r="r" b="b"/>
            <a:pathLst>
              <a:path w="9295" h="12194" extrusionOk="0">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23" name="Google Shape;12123;p92"/>
          <p:cNvGrpSpPr/>
          <p:nvPr/>
        </p:nvGrpSpPr>
        <p:grpSpPr>
          <a:xfrm>
            <a:off x="845233" y="2273195"/>
            <a:ext cx="476329" cy="476213"/>
            <a:chOff x="-21298675" y="2414425"/>
            <a:chExt cx="306400" cy="306325"/>
          </a:xfrm>
        </p:grpSpPr>
        <p:sp>
          <p:nvSpPr>
            <p:cNvPr id="12124" name="Google Shape;12124;p92"/>
            <p:cNvSpPr/>
            <p:nvPr/>
          </p:nvSpPr>
          <p:spPr>
            <a:xfrm>
              <a:off x="-21083650" y="2444575"/>
              <a:ext cx="20500" cy="18525"/>
            </a:xfrm>
            <a:custGeom>
              <a:avLst/>
              <a:gdLst/>
              <a:ahLst/>
              <a:cxnLst/>
              <a:rect l="l" t="t" r="r" b="b"/>
              <a:pathLst>
                <a:path w="820" h="741" extrusionOk="0">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92"/>
            <p:cNvSpPr/>
            <p:nvPr/>
          </p:nvSpPr>
          <p:spPr>
            <a:xfrm>
              <a:off x="-21298675" y="2414425"/>
              <a:ext cx="306400" cy="306325"/>
            </a:xfrm>
            <a:custGeom>
              <a:avLst/>
              <a:gdLst/>
              <a:ahLst/>
              <a:cxnLst/>
              <a:rect l="l" t="t" r="r" b="b"/>
              <a:pathLst>
                <a:path w="12256" h="12253" extrusionOk="0">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92"/>
            <p:cNvSpPr/>
            <p:nvPr/>
          </p:nvSpPr>
          <p:spPr>
            <a:xfrm>
              <a:off x="-21171875" y="2521375"/>
              <a:ext cx="73275" cy="66100"/>
            </a:xfrm>
            <a:custGeom>
              <a:avLst/>
              <a:gdLst/>
              <a:ahLst/>
              <a:cxnLst/>
              <a:rect l="l" t="t" r="r" b="b"/>
              <a:pathLst>
                <a:path w="2931" h="2644" extrusionOk="0">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7" name="Google Shape;12127;p92"/>
          <p:cNvGrpSpPr/>
          <p:nvPr/>
        </p:nvGrpSpPr>
        <p:grpSpPr>
          <a:xfrm>
            <a:off x="844611" y="2865128"/>
            <a:ext cx="477573" cy="445432"/>
            <a:chOff x="-21299475" y="2798025"/>
            <a:chExt cx="307200" cy="286525"/>
          </a:xfrm>
        </p:grpSpPr>
        <p:sp>
          <p:nvSpPr>
            <p:cNvPr id="12128" name="Google Shape;12128;p92"/>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92"/>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92"/>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92"/>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92"/>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92"/>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92"/>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92"/>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92"/>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92"/>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92"/>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92"/>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40" name="Google Shape;12140;p92"/>
          <p:cNvSpPr/>
          <p:nvPr/>
        </p:nvSpPr>
        <p:spPr>
          <a:xfrm>
            <a:off x="3766168" y="1689838"/>
            <a:ext cx="472676" cy="471160"/>
          </a:xfrm>
          <a:custGeom>
            <a:avLst/>
            <a:gdLst/>
            <a:ahLst/>
            <a:cxnLst/>
            <a:rect l="l" t="t" r="r" b="b"/>
            <a:pathLst>
              <a:path w="12162" h="12123" extrusionOk="0">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92"/>
          <p:cNvSpPr/>
          <p:nvPr/>
        </p:nvSpPr>
        <p:spPr>
          <a:xfrm>
            <a:off x="3765566" y="2273932"/>
            <a:ext cx="473881" cy="475125"/>
          </a:xfrm>
          <a:custGeom>
            <a:avLst/>
            <a:gdLst/>
            <a:ahLst/>
            <a:cxnLst/>
            <a:rect l="l" t="t" r="r" b="b"/>
            <a:pathLst>
              <a:path w="12193" h="12225" extrusionOk="0">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92"/>
          <p:cNvSpPr/>
          <p:nvPr/>
        </p:nvSpPr>
        <p:spPr>
          <a:xfrm>
            <a:off x="3757598" y="2851126"/>
            <a:ext cx="489816" cy="473881"/>
          </a:xfrm>
          <a:custGeom>
            <a:avLst/>
            <a:gdLst/>
            <a:ahLst/>
            <a:cxnLst/>
            <a:rect l="l" t="t" r="r" b="b"/>
            <a:pathLst>
              <a:path w="12603" h="12193" extrusionOk="0">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43" name="Google Shape;12143;p92"/>
          <p:cNvGrpSpPr/>
          <p:nvPr/>
        </p:nvGrpSpPr>
        <p:grpSpPr>
          <a:xfrm>
            <a:off x="6713966" y="1688917"/>
            <a:ext cx="413912" cy="472676"/>
            <a:chOff x="-17545650" y="2051350"/>
            <a:chExt cx="266250" cy="304050"/>
          </a:xfrm>
        </p:grpSpPr>
        <p:sp>
          <p:nvSpPr>
            <p:cNvPr id="12144" name="Google Shape;12144;p92"/>
            <p:cNvSpPr/>
            <p:nvPr/>
          </p:nvSpPr>
          <p:spPr>
            <a:xfrm>
              <a:off x="-17475550" y="22301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92"/>
            <p:cNvSpPr/>
            <p:nvPr/>
          </p:nvSpPr>
          <p:spPr>
            <a:xfrm>
              <a:off x="-1745822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92"/>
            <p:cNvSpPr/>
            <p:nvPr/>
          </p:nvSpPr>
          <p:spPr>
            <a:xfrm>
              <a:off x="-1749367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92"/>
            <p:cNvSpPr/>
            <p:nvPr/>
          </p:nvSpPr>
          <p:spPr>
            <a:xfrm>
              <a:off x="-17545650" y="2051350"/>
              <a:ext cx="266250" cy="304050"/>
            </a:xfrm>
            <a:custGeom>
              <a:avLst/>
              <a:gdLst/>
              <a:ahLst/>
              <a:cxnLst/>
              <a:rect l="l" t="t" r="r" b="b"/>
              <a:pathLst>
                <a:path w="10650" h="12162" extrusionOk="0">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48" name="Google Shape;12148;p92"/>
          <p:cNvSpPr/>
          <p:nvPr/>
        </p:nvSpPr>
        <p:spPr>
          <a:xfrm>
            <a:off x="6682919" y="2273951"/>
            <a:ext cx="473881" cy="475086"/>
          </a:xfrm>
          <a:custGeom>
            <a:avLst/>
            <a:gdLst/>
            <a:ahLst/>
            <a:cxnLst/>
            <a:rect l="l" t="t" r="r" b="b"/>
            <a:pathLst>
              <a:path w="12193" h="12224" extrusionOk="0">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49" name="Google Shape;12149;p92"/>
          <p:cNvGrpSpPr/>
          <p:nvPr/>
        </p:nvGrpSpPr>
        <p:grpSpPr>
          <a:xfrm>
            <a:off x="6684584" y="2865574"/>
            <a:ext cx="472676" cy="444538"/>
            <a:chOff x="-17565350" y="2809825"/>
            <a:chExt cx="304050" cy="285950"/>
          </a:xfrm>
        </p:grpSpPr>
        <p:sp>
          <p:nvSpPr>
            <p:cNvPr id="12150" name="Google Shape;12150;p92"/>
            <p:cNvSpPr/>
            <p:nvPr/>
          </p:nvSpPr>
          <p:spPr>
            <a:xfrm>
              <a:off x="-17458225" y="2970500"/>
              <a:ext cx="18150" cy="17375"/>
            </a:xfrm>
            <a:custGeom>
              <a:avLst/>
              <a:gdLst/>
              <a:ahLst/>
              <a:cxnLst/>
              <a:rect l="l" t="t" r="r" b="b"/>
              <a:pathLst>
                <a:path w="726" h="695" extrusionOk="0">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92"/>
            <p:cNvSpPr/>
            <p:nvPr/>
          </p:nvSpPr>
          <p:spPr>
            <a:xfrm>
              <a:off x="-17385750" y="297050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92"/>
            <p:cNvSpPr/>
            <p:nvPr/>
          </p:nvSpPr>
          <p:spPr>
            <a:xfrm>
              <a:off x="-17565350" y="2809825"/>
              <a:ext cx="304050" cy="285950"/>
            </a:xfrm>
            <a:custGeom>
              <a:avLst/>
              <a:gdLst/>
              <a:ahLst/>
              <a:cxnLst/>
              <a:rect l="l" t="t" r="r" b="b"/>
              <a:pathLst>
                <a:path w="12162" h="11438" extrusionOk="0">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92"/>
            <p:cNvSpPr/>
            <p:nvPr/>
          </p:nvSpPr>
          <p:spPr>
            <a:xfrm>
              <a:off x="-17368425" y="2846075"/>
              <a:ext cx="54350" cy="53575"/>
            </a:xfrm>
            <a:custGeom>
              <a:avLst/>
              <a:gdLst/>
              <a:ahLst/>
              <a:cxnLst/>
              <a:rect l="l" t="t" r="r" b="b"/>
              <a:pathLst>
                <a:path w="2174" h="2143" extrusionOk="0">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92"/>
            <p:cNvSpPr/>
            <p:nvPr/>
          </p:nvSpPr>
          <p:spPr>
            <a:xfrm>
              <a:off x="-17511775" y="2846075"/>
              <a:ext cx="52775" cy="53575"/>
            </a:xfrm>
            <a:custGeom>
              <a:avLst/>
              <a:gdLst/>
              <a:ahLst/>
              <a:cxnLst/>
              <a:rect l="l" t="t" r="r" b="b"/>
              <a:pathLst>
                <a:path w="2111" h="2143" extrusionOk="0">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55" name="Google Shape;12155;p92"/>
          <p:cNvSpPr/>
          <p:nvPr/>
        </p:nvSpPr>
        <p:spPr>
          <a:xfrm>
            <a:off x="2680515" y="3446569"/>
            <a:ext cx="360006" cy="471471"/>
          </a:xfrm>
          <a:custGeom>
            <a:avLst/>
            <a:gdLst/>
            <a:ahLst/>
            <a:cxnLst/>
            <a:rect l="l" t="t" r="r" b="b"/>
            <a:pathLst>
              <a:path w="9263" h="12131" extrusionOk="0">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92"/>
          <p:cNvSpPr/>
          <p:nvPr/>
        </p:nvSpPr>
        <p:spPr>
          <a:xfrm>
            <a:off x="1428633" y="1688459"/>
            <a:ext cx="471471" cy="473920"/>
          </a:xfrm>
          <a:custGeom>
            <a:avLst/>
            <a:gdLst/>
            <a:ahLst/>
            <a:cxnLst/>
            <a:rect l="l" t="t" r="r" b="b"/>
            <a:pathLst>
              <a:path w="12131" h="12194" extrusionOk="0">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92"/>
          <p:cNvSpPr/>
          <p:nvPr/>
        </p:nvSpPr>
        <p:spPr>
          <a:xfrm>
            <a:off x="1428633" y="2274689"/>
            <a:ext cx="471471" cy="473609"/>
          </a:xfrm>
          <a:custGeom>
            <a:avLst/>
            <a:gdLst/>
            <a:ahLst/>
            <a:cxnLst/>
            <a:rect l="l" t="t" r="r" b="b"/>
            <a:pathLst>
              <a:path w="12131" h="12186" extrusionOk="0">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58" name="Google Shape;12158;p92"/>
          <p:cNvGrpSpPr/>
          <p:nvPr/>
        </p:nvGrpSpPr>
        <p:grpSpPr>
          <a:xfrm>
            <a:off x="1457493" y="2850904"/>
            <a:ext cx="416283" cy="473881"/>
            <a:chOff x="-20904875" y="2788575"/>
            <a:chExt cx="267775" cy="304825"/>
          </a:xfrm>
        </p:grpSpPr>
        <p:sp>
          <p:nvSpPr>
            <p:cNvPr id="12159" name="Google Shape;12159;p92"/>
            <p:cNvSpPr/>
            <p:nvPr/>
          </p:nvSpPr>
          <p:spPr>
            <a:xfrm>
              <a:off x="-20904875" y="2788575"/>
              <a:ext cx="267775" cy="304825"/>
            </a:xfrm>
            <a:custGeom>
              <a:avLst/>
              <a:gdLst/>
              <a:ahLst/>
              <a:cxnLst/>
              <a:rect l="l" t="t" r="r" b="b"/>
              <a:pathLst>
                <a:path w="10711" h="12193" extrusionOk="0">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92"/>
            <p:cNvSpPr/>
            <p:nvPr/>
          </p:nvSpPr>
          <p:spPr>
            <a:xfrm>
              <a:off x="-20788300" y="2842125"/>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1" name="Google Shape;12161;p92"/>
          <p:cNvGrpSpPr/>
          <p:nvPr/>
        </p:nvGrpSpPr>
        <p:grpSpPr>
          <a:xfrm>
            <a:off x="4397908" y="2275564"/>
            <a:ext cx="360045" cy="471471"/>
            <a:chOff x="-19006700" y="2434925"/>
            <a:chExt cx="231600" cy="303275"/>
          </a:xfrm>
        </p:grpSpPr>
        <p:sp>
          <p:nvSpPr>
            <p:cNvPr id="12162" name="Google Shape;12162;p92"/>
            <p:cNvSpPr/>
            <p:nvPr/>
          </p:nvSpPr>
          <p:spPr>
            <a:xfrm>
              <a:off x="-18906675" y="2552275"/>
              <a:ext cx="36275" cy="44150"/>
            </a:xfrm>
            <a:custGeom>
              <a:avLst/>
              <a:gdLst/>
              <a:ahLst/>
              <a:cxnLst/>
              <a:rect l="l" t="t" r="r" b="b"/>
              <a:pathLst>
                <a:path w="1451" h="1766" extrusionOk="0">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92"/>
            <p:cNvSpPr/>
            <p:nvPr/>
          </p:nvSpPr>
          <p:spPr>
            <a:xfrm>
              <a:off x="-18935800" y="25255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92"/>
            <p:cNvSpPr/>
            <p:nvPr/>
          </p:nvSpPr>
          <p:spPr>
            <a:xfrm>
              <a:off x="-18864125" y="252550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92"/>
            <p:cNvSpPr/>
            <p:nvPr/>
          </p:nvSpPr>
          <p:spPr>
            <a:xfrm>
              <a:off x="-19006700" y="2434925"/>
              <a:ext cx="231600" cy="303275"/>
            </a:xfrm>
            <a:custGeom>
              <a:avLst/>
              <a:gdLst/>
              <a:ahLst/>
              <a:cxnLst/>
              <a:rect l="l" t="t" r="r" b="b"/>
              <a:pathLst>
                <a:path w="9264" h="12131" extrusionOk="0">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66" name="Google Shape;12166;p92"/>
          <p:cNvSpPr/>
          <p:nvPr/>
        </p:nvSpPr>
        <p:spPr>
          <a:xfrm>
            <a:off x="4340441" y="2851728"/>
            <a:ext cx="472676" cy="472676"/>
          </a:xfrm>
          <a:custGeom>
            <a:avLst/>
            <a:gdLst/>
            <a:ahLst/>
            <a:cxnLst/>
            <a:rect l="l" t="t" r="r" b="b"/>
            <a:pathLst>
              <a:path w="12162" h="12162" extrusionOk="0">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92"/>
          <p:cNvSpPr/>
          <p:nvPr/>
        </p:nvSpPr>
        <p:spPr>
          <a:xfrm>
            <a:off x="7304850" y="1688478"/>
            <a:ext cx="415117" cy="473881"/>
          </a:xfrm>
          <a:custGeom>
            <a:avLst/>
            <a:gdLst/>
            <a:ahLst/>
            <a:cxnLst/>
            <a:rect l="l" t="t" r="r" b="b"/>
            <a:pathLst>
              <a:path w="10681" h="12193" extrusionOk="0">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68" name="Google Shape;12168;p92"/>
          <p:cNvGrpSpPr/>
          <p:nvPr/>
        </p:nvGrpSpPr>
        <p:grpSpPr>
          <a:xfrm>
            <a:off x="7276507" y="2289051"/>
            <a:ext cx="473881" cy="444499"/>
            <a:chOff x="-17190425" y="2435725"/>
            <a:chExt cx="304825" cy="285925"/>
          </a:xfrm>
        </p:grpSpPr>
        <p:sp>
          <p:nvSpPr>
            <p:cNvPr id="12169" name="Google Shape;12169;p92"/>
            <p:cNvSpPr/>
            <p:nvPr/>
          </p:nvSpPr>
          <p:spPr>
            <a:xfrm>
              <a:off x="-16994325" y="2596400"/>
              <a:ext cx="18150" cy="17350"/>
            </a:xfrm>
            <a:custGeom>
              <a:avLst/>
              <a:gdLst/>
              <a:ahLst/>
              <a:cxnLst/>
              <a:rect l="l" t="t" r="r" b="b"/>
              <a:pathLst>
                <a:path w="726" h="694" extrusionOk="0">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92"/>
            <p:cNvSpPr/>
            <p:nvPr/>
          </p:nvSpPr>
          <p:spPr>
            <a:xfrm>
              <a:off x="-17100650" y="25964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92"/>
            <p:cNvSpPr/>
            <p:nvPr/>
          </p:nvSpPr>
          <p:spPr>
            <a:xfrm>
              <a:off x="-17190425" y="2435725"/>
              <a:ext cx="304825" cy="285925"/>
            </a:xfrm>
            <a:custGeom>
              <a:avLst/>
              <a:gdLst/>
              <a:ahLst/>
              <a:cxnLst/>
              <a:rect l="l" t="t" r="r" b="b"/>
              <a:pathLst>
                <a:path w="12193" h="11437" extrusionOk="0">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72" name="Google Shape;12172;p92"/>
          <p:cNvSpPr/>
          <p:nvPr/>
        </p:nvSpPr>
        <p:spPr>
          <a:xfrm>
            <a:off x="7277916" y="2853555"/>
            <a:ext cx="468984" cy="469023"/>
          </a:xfrm>
          <a:custGeom>
            <a:avLst/>
            <a:gdLst/>
            <a:ahLst/>
            <a:cxnLst/>
            <a:rect l="l" t="t" r="r" b="b"/>
            <a:pathLst>
              <a:path w="12067" h="12068" extrusionOk="0">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73" name="Google Shape;12173;p92"/>
          <p:cNvGrpSpPr/>
          <p:nvPr/>
        </p:nvGrpSpPr>
        <p:grpSpPr>
          <a:xfrm>
            <a:off x="4931233" y="3444650"/>
            <a:ext cx="476329" cy="475086"/>
            <a:chOff x="-15719925" y="2416825"/>
            <a:chExt cx="306400" cy="305600"/>
          </a:xfrm>
        </p:grpSpPr>
        <p:sp>
          <p:nvSpPr>
            <p:cNvPr id="12174" name="Google Shape;12174;p92"/>
            <p:cNvSpPr/>
            <p:nvPr/>
          </p:nvSpPr>
          <p:spPr>
            <a:xfrm>
              <a:off x="-15719925" y="2416825"/>
              <a:ext cx="306400" cy="305600"/>
            </a:xfrm>
            <a:custGeom>
              <a:avLst/>
              <a:gdLst/>
              <a:ahLst/>
              <a:cxnLst/>
              <a:rect l="l" t="t" r="r" b="b"/>
              <a:pathLst>
                <a:path w="12256" h="12224" extrusionOk="0">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92"/>
            <p:cNvSpPr/>
            <p:nvPr/>
          </p:nvSpPr>
          <p:spPr>
            <a:xfrm>
              <a:off x="-15467900" y="2686175"/>
              <a:ext cx="53575" cy="17350"/>
            </a:xfrm>
            <a:custGeom>
              <a:avLst/>
              <a:gdLst/>
              <a:ahLst/>
              <a:cxnLst/>
              <a:rect l="l" t="t" r="r" b="b"/>
              <a:pathLst>
                <a:path w="2143" h="694" extrusionOk="0">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92"/>
            <p:cNvSpPr/>
            <p:nvPr/>
          </p:nvSpPr>
          <p:spPr>
            <a:xfrm>
              <a:off x="-15718350" y="2703500"/>
              <a:ext cx="54350" cy="18150"/>
            </a:xfrm>
            <a:custGeom>
              <a:avLst/>
              <a:gdLst/>
              <a:ahLst/>
              <a:cxnLst/>
              <a:rect l="l" t="t" r="r" b="b"/>
              <a:pathLst>
                <a:path w="2174" h="726" extrusionOk="0">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77" name="Google Shape;12177;p92"/>
          <p:cNvSpPr/>
          <p:nvPr/>
        </p:nvSpPr>
        <p:spPr>
          <a:xfrm>
            <a:off x="2017508" y="1687545"/>
            <a:ext cx="477534" cy="475746"/>
          </a:xfrm>
          <a:custGeom>
            <a:avLst/>
            <a:gdLst/>
            <a:ahLst/>
            <a:cxnLst/>
            <a:rect l="l" t="t" r="r" b="b"/>
            <a:pathLst>
              <a:path w="12287" h="12241" extrusionOk="0">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92"/>
          <p:cNvSpPr/>
          <p:nvPr/>
        </p:nvSpPr>
        <p:spPr>
          <a:xfrm>
            <a:off x="2019335" y="2331824"/>
            <a:ext cx="473881" cy="359346"/>
          </a:xfrm>
          <a:custGeom>
            <a:avLst/>
            <a:gdLst/>
            <a:ahLst/>
            <a:cxnLst/>
            <a:rect l="l" t="t" r="r" b="b"/>
            <a:pathLst>
              <a:path w="12193" h="9246" extrusionOk="0">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79" name="Google Shape;12179;p92"/>
          <p:cNvGrpSpPr/>
          <p:nvPr/>
        </p:nvGrpSpPr>
        <p:grpSpPr>
          <a:xfrm>
            <a:off x="2017527" y="2851506"/>
            <a:ext cx="479983" cy="472676"/>
            <a:chOff x="-20550425" y="2789350"/>
            <a:chExt cx="308750" cy="304050"/>
          </a:xfrm>
        </p:grpSpPr>
        <p:sp>
          <p:nvSpPr>
            <p:cNvPr id="12180" name="Google Shape;12180;p92"/>
            <p:cNvSpPr/>
            <p:nvPr/>
          </p:nvSpPr>
          <p:spPr>
            <a:xfrm>
              <a:off x="-20550425" y="2824800"/>
              <a:ext cx="308750" cy="268600"/>
            </a:xfrm>
            <a:custGeom>
              <a:avLst/>
              <a:gdLst/>
              <a:ahLst/>
              <a:cxnLst/>
              <a:rect l="l" t="t" r="r" b="b"/>
              <a:pathLst>
                <a:path w="12350" h="10744" extrusionOk="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92"/>
            <p:cNvSpPr/>
            <p:nvPr/>
          </p:nvSpPr>
          <p:spPr>
            <a:xfrm>
              <a:off x="-20388175" y="2789350"/>
              <a:ext cx="144150" cy="106350"/>
            </a:xfrm>
            <a:custGeom>
              <a:avLst/>
              <a:gdLst/>
              <a:ahLst/>
              <a:cxnLst/>
              <a:rect l="l" t="t" r="r" b="b"/>
              <a:pathLst>
                <a:path w="5766" h="4254" extrusionOk="0">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2" name="Google Shape;12182;p92"/>
          <p:cNvGrpSpPr/>
          <p:nvPr/>
        </p:nvGrpSpPr>
        <p:grpSpPr>
          <a:xfrm>
            <a:off x="4932894" y="1688158"/>
            <a:ext cx="473920" cy="474192"/>
            <a:chOff x="-18666450" y="2059825"/>
            <a:chExt cx="304850" cy="305025"/>
          </a:xfrm>
        </p:grpSpPr>
        <p:sp>
          <p:nvSpPr>
            <p:cNvPr id="12183" name="Google Shape;12183;p92"/>
            <p:cNvSpPr/>
            <p:nvPr/>
          </p:nvSpPr>
          <p:spPr>
            <a:xfrm>
              <a:off x="-18471100" y="2202575"/>
              <a:ext cx="18125" cy="70925"/>
            </a:xfrm>
            <a:custGeom>
              <a:avLst/>
              <a:gdLst/>
              <a:ahLst/>
              <a:cxnLst/>
              <a:rect l="l" t="t" r="r" b="b"/>
              <a:pathLst>
                <a:path w="725" h="2837" extrusionOk="0">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92"/>
            <p:cNvSpPr/>
            <p:nvPr/>
          </p:nvSpPr>
          <p:spPr>
            <a:xfrm>
              <a:off x="-18666450" y="2059825"/>
              <a:ext cx="304850" cy="305025"/>
            </a:xfrm>
            <a:custGeom>
              <a:avLst/>
              <a:gdLst/>
              <a:ahLst/>
              <a:cxnLst/>
              <a:rect l="l" t="t" r="r" b="b"/>
              <a:pathLst>
                <a:path w="12194" h="12201" extrusionOk="0">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5" name="Google Shape;12185;p92"/>
          <p:cNvGrpSpPr/>
          <p:nvPr/>
        </p:nvGrpSpPr>
        <p:grpSpPr>
          <a:xfrm>
            <a:off x="4932292" y="2275584"/>
            <a:ext cx="475125" cy="471432"/>
            <a:chOff x="-18668025" y="2435725"/>
            <a:chExt cx="305625" cy="303250"/>
          </a:xfrm>
        </p:grpSpPr>
        <p:sp>
          <p:nvSpPr>
            <p:cNvPr id="12186" name="Google Shape;12186;p92"/>
            <p:cNvSpPr/>
            <p:nvPr/>
          </p:nvSpPr>
          <p:spPr>
            <a:xfrm>
              <a:off x="-18668025" y="2435725"/>
              <a:ext cx="305625" cy="303250"/>
            </a:xfrm>
            <a:custGeom>
              <a:avLst/>
              <a:gdLst/>
              <a:ahLst/>
              <a:cxnLst/>
              <a:rect l="l" t="t" r="r" b="b"/>
              <a:pathLst>
                <a:path w="12225" h="12130" extrusionOk="0">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92"/>
            <p:cNvSpPr/>
            <p:nvPr/>
          </p:nvSpPr>
          <p:spPr>
            <a:xfrm>
              <a:off x="-18596350" y="2524725"/>
              <a:ext cx="160700" cy="178800"/>
            </a:xfrm>
            <a:custGeom>
              <a:avLst/>
              <a:gdLst/>
              <a:ahLst/>
              <a:cxnLst/>
              <a:rect l="l" t="t" r="r" b="b"/>
              <a:pathLst>
                <a:path w="6428" h="7152" extrusionOk="0">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8" name="Google Shape;12188;p92"/>
          <p:cNvGrpSpPr/>
          <p:nvPr/>
        </p:nvGrpSpPr>
        <p:grpSpPr>
          <a:xfrm>
            <a:off x="4931689" y="2850902"/>
            <a:ext cx="476329" cy="473881"/>
            <a:chOff x="-18668800" y="2807475"/>
            <a:chExt cx="306400" cy="304825"/>
          </a:xfrm>
        </p:grpSpPr>
        <p:sp>
          <p:nvSpPr>
            <p:cNvPr id="12189" name="Google Shape;12189;p92"/>
            <p:cNvSpPr/>
            <p:nvPr/>
          </p:nvSpPr>
          <p:spPr>
            <a:xfrm>
              <a:off x="-18632575" y="2951600"/>
              <a:ext cx="18150" cy="35475"/>
            </a:xfrm>
            <a:custGeom>
              <a:avLst/>
              <a:gdLst/>
              <a:ahLst/>
              <a:cxnLst/>
              <a:rect l="l" t="t" r="r" b="b"/>
              <a:pathLst>
                <a:path w="726" h="1419" extrusionOk="0">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92"/>
            <p:cNvSpPr/>
            <p:nvPr/>
          </p:nvSpPr>
          <p:spPr>
            <a:xfrm>
              <a:off x="-18597125" y="2916175"/>
              <a:ext cx="18125" cy="35450"/>
            </a:xfrm>
            <a:custGeom>
              <a:avLst/>
              <a:gdLst/>
              <a:ahLst/>
              <a:cxnLst/>
              <a:rect l="l" t="t" r="r" b="b"/>
              <a:pathLst>
                <a:path w="725" h="1418" extrusionOk="0">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92"/>
            <p:cNvSpPr/>
            <p:nvPr/>
          </p:nvSpPr>
          <p:spPr>
            <a:xfrm>
              <a:off x="-18668800" y="2807475"/>
              <a:ext cx="306400" cy="304825"/>
            </a:xfrm>
            <a:custGeom>
              <a:avLst/>
              <a:gdLst/>
              <a:ahLst/>
              <a:cxnLst/>
              <a:rect l="l" t="t" r="r" b="b"/>
              <a:pathLst>
                <a:path w="12256" h="12193" extrusionOk="0">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92"/>
            <p:cNvSpPr/>
            <p:nvPr/>
          </p:nvSpPr>
          <p:spPr>
            <a:xfrm>
              <a:off x="-18496300" y="2977800"/>
              <a:ext cx="33100" cy="31925"/>
            </a:xfrm>
            <a:custGeom>
              <a:avLst/>
              <a:gdLst/>
              <a:ahLst/>
              <a:cxnLst/>
              <a:rect l="l" t="t" r="r" b="b"/>
              <a:pathLst>
                <a:path w="1324" h="1277" extrusionOk="0">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92"/>
            <p:cNvSpPr/>
            <p:nvPr/>
          </p:nvSpPr>
          <p:spPr>
            <a:xfrm>
              <a:off x="-18559325" y="3042375"/>
              <a:ext cx="33100" cy="31150"/>
            </a:xfrm>
            <a:custGeom>
              <a:avLst/>
              <a:gdLst/>
              <a:ahLst/>
              <a:cxnLst/>
              <a:rect l="l" t="t" r="r" b="b"/>
              <a:pathLst>
                <a:path w="1324" h="1246" extrusionOk="0">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92"/>
            <p:cNvSpPr/>
            <p:nvPr/>
          </p:nvSpPr>
          <p:spPr>
            <a:xfrm>
              <a:off x="-18559325" y="2991175"/>
              <a:ext cx="33100" cy="31150"/>
            </a:xfrm>
            <a:custGeom>
              <a:avLst/>
              <a:gdLst/>
              <a:ahLst/>
              <a:cxnLst/>
              <a:rect l="l" t="t" r="r" b="b"/>
              <a:pathLst>
                <a:path w="1324" h="1246" extrusionOk="0">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92"/>
            <p:cNvSpPr/>
            <p:nvPr/>
          </p:nvSpPr>
          <p:spPr>
            <a:xfrm>
              <a:off x="-18491575" y="3024275"/>
              <a:ext cx="33100" cy="31925"/>
            </a:xfrm>
            <a:custGeom>
              <a:avLst/>
              <a:gdLst/>
              <a:ahLst/>
              <a:cxnLst/>
              <a:rect l="l" t="t" r="r" b="b"/>
              <a:pathLst>
                <a:path w="1324" h="1277" extrusionOk="0">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92"/>
            <p:cNvSpPr/>
            <p:nvPr/>
          </p:nvSpPr>
          <p:spPr>
            <a:xfrm>
              <a:off x="-18522300" y="2928175"/>
              <a:ext cx="32300" cy="31125"/>
            </a:xfrm>
            <a:custGeom>
              <a:avLst/>
              <a:gdLst/>
              <a:ahLst/>
              <a:cxnLst/>
              <a:rect l="l" t="t" r="r" b="b"/>
              <a:pathLst>
                <a:path w="1292" h="1245" extrusionOk="0">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92"/>
            <p:cNvSpPr/>
            <p:nvPr/>
          </p:nvSpPr>
          <p:spPr>
            <a:xfrm>
              <a:off x="-18446700" y="3004375"/>
              <a:ext cx="33900" cy="31325"/>
            </a:xfrm>
            <a:custGeom>
              <a:avLst/>
              <a:gdLst/>
              <a:ahLst/>
              <a:cxnLst/>
              <a:rect l="l" t="t" r="r" b="b"/>
              <a:pathLst>
                <a:path w="1356" h="1253" extrusionOk="0">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8" name="Google Shape;12198;p92"/>
          <p:cNvGrpSpPr/>
          <p:nvPr/>
        </p:nvGrpSpPr>
        <p:grpSpPr>
          <a:xfrm>
            <a:off x="7885658" y="1687693"/>
            <a:ext cx="416361" cy="475125"/>
            <a:chOff x="-16798200" y="2050575"/>
            <a:chExt cx="267825" cy="305625"/>
          </a:xfrm>
        </p:grpSpPr>
        <p:sp>
          <p:nvSpPr>
            <p:cNvPr id="12199" name="Google Shape;12199;p92"/>
            <p:cNvSpPr/>
            <p:nvPr/>
          </p:nvSpPr>
          <p:spPr>
            <a:xfrm>
              <a:off x="-16798200" y="2050575"/>
              <a:ext cx="267825" cy="305625"/>
            </a:xfrm>
            <a:custGeom>
              <a:avLst/>
              <a:gdLst/>
              <a:ahLst/>
              <a:cxnLst/>
              <a:rect l="l" t="t" r="r" b="b"/>
              <a:pathLst>
                <a:path w="10713" h="12225" extrusionOk="0">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92"/>
            <p:cNvSpPr/>
            <p:nvPr/>
          </p:nvSpPr>
          <p:spPr>
            <a:xfrm>
              <a:off x="-16743850" y="2123025"/>
              <a:ext cx="52800" cy="52800"/>
            </a:xfrm>
            <a:custGeom>
              <a:avLst/>
              <a:gdLst/>
              <a:ahLst/>
              <a:cxnLst/>
              <a:rect l="l" t="t" r="r" b="b"/>
              <a:pathLst>
                <a:path w="2112" h="2112" extrusionOk="0">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92"/>
            <p:cNvSpPr/>
            <p:nvPr/>
          </p:nvSpPr>
          <p:spPr>
            <a:xfrm>
              <a:off x="-16691075" y="2087600"/>
              <a:ext cx="35475" cy="35450"/>
            </a:xfrm>
            <a:custGeom>
              <a:avLst/>
              <a:gdLst/>
              <a:ahLst/>
              <a:cxnLst/>
              <a:rect l="l" t="t" r="r" b="b"/>
              <a:pathLst>
                <a:path w="1419" h="1418" extrusionOk="0">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2" name="Google Shape;12202;p92"/>
          <p:cNvGrpSpPr/>
          <p:nvPr/>
        </p:nvGrpSpPr>
        <p:grpSpPr>
          <a:xfrm>
            <a:off x="7856276" y="2852127"/>
            <a:ext cx="475125" cy="471432"/>
            <a:chOff x="-16817100" y="2801175"/>
            <a:chExt cx="305625" cy="303250"/>
          </a:xfrm>
        </p:grpSpPr>
        <p:sp>
          <p:nvSpPr>
            <p:cNvPr id="12203" name="Google Shape;12203;p92"/>
            <p:cNvSpPr/>
            <p:nvPr/>
          </p:nvSpPr>
          <p:spPr>
            <a:xfrm>
              <a:off x="-16817100" y="2801175"/>
              <a:ext cx="305625" cy="232375"/>
            </a:xfrm>
            <a:custGeom>
              <a:avLst/>
              <a:gdLst/>
              <a:ahLst/>
              <a:cxnLst/>
              <a:rect l="l" t="t" r="r" b="b"/>
              <a:pathLst>
                <a:path w="12225" h="9295" extrusionOk="0">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92"/>
            <p:cNvSpPr/>
            <p:nvPr/>
          </p:nvSpPr>
          <p:spPr>
            <a:xfrm>
              <a:off x="-16636725" y="2889375"/>
              <a:ext cx="18125" cy="72500"/>
            </a:xfrm>
            <a:custGeom>
              <a:avLst/>
              <a:gdLst/>
              <a:ahLst/>
              <a:cxnLst/>
              <a:rect l="l" t="t" r="r" b="b"/>
              <a:pathLst>
                <a:path w="725" h="2900" extrusionOk="0">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92"/>
            <p:cNvSpPr/>
            <p:nvPr/>
          </p:nvSpPr>
          <p:spPr>
            <a:xfrm>
              <a:off x="-16708400" y="2889375"/>
              <a:ext cx="17350" cy="72500"/>
            </a:xfrm>
            <a:custGeom>
              <a:avLst/>
              <a:gdLst/>
              <a:ahLst/>
              <a:cxnLst/>
              <a:rect l="l" t="t" r="r" b="b"/>
              <a:pathLst>
                <a:path w="694" h="2900" extrusionOk="0">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92"/>
            <p:cNvSpPr/>
            <p:nvPr/>
          </p:nvSpPr>
          <p:spPr>
            <a:xfrm>
              <a:off x="-1681630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92"/>
            <p:cNvSpPr/>
            <p:nvPr/>
          </p:nvSpPr>
          <p:spPr>
            <a:xfrm>
              <a:off x="-16779300" y="3086300"/>
              <a:ext cx="88250" cy="18125"/>
            </a:xfrm>
            <a:custGeom>
              <a:avLst/>
              <a:gdLst/>
              <a:ahLst/>
              <a:cxnLst/>
              <a:rect l="l" t="t" r="r" b="b"/>
              <a:pathLst>
                <a:path w="3530" h="725" extrusionOk="0">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92"/>
            <p:cNvSpPr/>
            <p:nvPr/>
          </p:nvSpPr>
          <p:spPr>
            <a:xfrm>
              <a:off x="-16636725" y="3086300"/>
              <a:ext cx="88225" cy="18125"/>
            </a:xfrm>
            <a:custGeom>
              <a:avLst/>
              <a:gdLst/>
              <a:ahLst/>
              <a:cxnLst/>
              <a:rect l="l" t="t" r="r" b="b"/>
              <a:pathLst>
                <a:path w="3529" h="725" extrusionOk="0">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92"/>
            <p:cNvSpPr/>
            <p:nvPr/>
          </p:nvSpPr>
          <p:spPr>
            <a:xfrm>
              <a:off x="-1658395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92"/>
            <p:cNvSpPr/>
            <p:nvPr/>
          </p:nvSpPr>
          <p:spPr>
            <a:xfrm>
              <a:off x="-16726525" y="3050850"/>
              <a:ext cx="125250" cy="18150"/>
            </a:xfrm>
            <a:custGeom>
              <a:avLst/>
              <a:gdLst/>
              <a:ahLst/>
              <a:cxnLst/>
              <a:rect l="l" t="t" r="r" b="b"/>
              <a:pathLst>
                <a:path w="5010" h="726" extrusionOk="0">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1" name="Google Shape;12211;p92"/>
          <p:cNvGrpSpPr/>
          <p:nvPr/>
        </p:nvGrpSpPr>
        <p:grpSpPr>
          <a:xfrm>
            <a:off x="7263396" y="3444614"/>
            <a:ext cx="476329" cy="475125"/>
            <a:chOff x="-15717575" y="2786200"/>
            <a:chExt cx="306400" cy="305625"/>
          </a:xfrm>
        </p:grpSpPr>
        <p:sp>
          <p:nvSpPr>
            <p:cNvPr id="12212" name="Google Shape;12212;p92"/>
            <p:cNvSpPr/>
            <p:nvPr/>
          </p:nvSpPr>
          <p:spPr>
            <a:xfrm>
              <a:off x="-15717575" y="2786200"/>
              <a:ext cx="306400" cy="305625"/>
            </a:xfrm>
            <a:custGeom>
              <a:avLst/>
              <a:gdLst/>
              <a:ahLst/>
              <a:cxnLst/>
              <a:rect l="l" t="t" r="r" b="b"/>
              <a:pathLst>
                <a:path w="12256" h="12225" extrusionOk="0">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92"/>
            <p:cNvSpPr/>
            <p:nvPr/>
          </p:nvSpPr>
          <p:spPr>
            <a:xfrm>
              <a:off x="-15593125" y="2859450"/>
              <a:ext cx="18125" cy="35475"/>
            </a:xfrm>
            <a:custGeom>
              <a:avLst/>
              <a:gdLst/>
              <a:ahLst/>
              <a:cxnLst/>
              <a:rect l="l" t="t" r="r" b="b"/>
              <a:pathLst>
                <a:path w="725" h="1419" extrusionOk="0">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92"/>
            <p:cNvSpPr/>
            <p:nvPr/>
          </p:nvSpPr>
          <p:spPr>
            <a:xfrm>
              <a:off x="-1559312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92"/>
            <p:cNvSpPr/>
            <p:nvPr/>
          </p:nvSpPr>
          <p:spPr>
            <a:xfrm>
              <a:off x="-15557675" y="2859450"/>
              <a:ext cx="17350" cy="35475"/>
            </a:xfrm>
            <a:custGeom>
              <a:avLst/>
              <a:gdLst/>
              <a:ahLst/>
              <a:cxnLst/>
              <a:rect l="l" t="t" r="r" b="b"/>
              <a:pathLst>
                <a:path w="694" h="1419" extrusionOk="0">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92"/>
            <p:cNvSpPr/>
            <p:nvPr/>
          </p:nvSpPr>
          <p:spPr>
            <a:xfrm>
              <a:off x="-1555767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92"/>
            <p:cNvSpPr/>
            <p:nvPr/>
          </p:nvSpPr>
          <p:spPr>
            <a:xfrm>
              <a:off x="-15575800" y="2913025"/>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92"/>
            <p:cNvSpPr/>
            <p:nvPr/>
          </p:nvSpPr>
          <p:spPr>
            <a:xfrm>
              <a:off x="-15575800" y="3019350"/>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9" name="Google Shape;12219;p92"/>
          <p:cNvGrpSpPr/>
          <p:nvPr/>
        </p:nvGrpSpPr>
        <p:grpSpPr>
          <a:xfrm>
            <a:off x="2600969" y="1688296"/>
            <a:ext cx="475125" cy="473920"/>
            <a:chOff x="-20173175" y="2038750"/>
            <a:chExt cx="305625" cy="304850"/>
          </a:xfrm>
        </p:grpSpPr>
        <p:sp>
          <p:nvSpPr>
            <p:cNvPr id="12220" name="Google Shape;12220;p92"/>
            <p:cNvSpPr/>
            <p:nvPr/>
          </p:nvSpPr>
          <p:spPr>
            <a:xfrm>
              <a:off x="-20173175" y="2038750"/>
              <a:ext cx="197725" cy="303275"/>
            </a:xfrm>
            <a:custGeom>
              <a:avLst/>
              <a:gdLst/>
              <a:ahLst/>
              <a:cxnLst/>
              <a:rect l="l" t="t" r="r" b="b"/>
              <a:pathLst>
                <a:path w="7909" h="12131" extrusionOk="0">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92"/>
            <p:cNvSpPr/>
            <p:nvPr/>
          </p:nvSpPr>
          <p:spPr>
            <a:xfrm>
              <a:off x="-19962875" y="2110425"/>
              <a:ext cx="95325" cy="233175"/>
            </a:xfrm>
            <a:custGeom>
              <a:avLst/>
              <a:gdLst/>
              <a:ahLst/>
              <a:cxnLst/>
              <a:rect l="l" t="t" r="r" b="b"/>
              <a:pathLst>
                <a:path w="3813" h="9327" extrusionOk="0">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22" name="Google Shape;12222;p92"/>
          <p:cNvSpPr/>
          <p:nvPr/>
        </p:nvSpPr>
        <p:spPr>
          <a:xfrm>
            <a:off x="2600972" y="2275467"/>
            <a:ext cx="472676" cy="472054"/>
          </a:xfrm>
          <a:custGeom>
            <a:avLst/>
            <a:gdLst/>
            <a:ahLst/>
            <a:cxnLst/>
            <a:rect l="l" t="t" r="r" b="b"/>
            <a:pathLst>
              <a:path w="12162" h="12146" extrusionOk="0">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23" name="Google Shape;12223;p92"/>
          <p:cNvGrpSpPr/>
          <p:nvPr/>
        </p:nvGrpSpPr>
        <p:grpSpPr>
          <a:xfrm>
            <a:off x="2602193" y="2850282"/>
            <a:ext cx="472676" cy="475125"/>
            <a:chOff x="-20173175" y="2787775"/>
            <a:chExt cx="304050" cy="305625"/>
          </a:xfrm>
        </p:grpSpPr>
        <p:sp>
          <p:nvSpPr>
            <p:cNvPr id="12224" name="Google Shape;12224;p92"/>
            <p:cNvSpPr/>
            <p:nvPr/>
          </p:nvSpPr>
          <p:spPr>
            <a:xfrm>
              <a:off x="-19959725" y="2896475"/>
              <a:ext cx="18150" cy="18150"/>
            </a:xfrm>
            <a:custGeom>
              <a:avLst/>
              <a:gdLst/>
              <a:ahLst/>
              <a:cxnLst/>
              <a:rect l="l" t="t" r="r" b="b"/>
              <a:pathLst>
                <a:path w="726" h="726" extrusionOk="0">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92"/>
            <p:cNvSpPr/>
            <p:nvPr/>
          </p:nvSpPr>
          <p:spPr>
            <a:xfrm>
              <a:off x="-19941600" y="28602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92"/>
            <p:cNvSpPr/>
            <p:nvPr/>
          </p:nvSpPr>
          <p:spPr>
            <a:xfrm>
              <a:off x="-20102275" y="2895675"/>
              <a:ext cx="18125" cy="17375"/>
            </a:xfrm>
            <a:custGeom>
              <a:avLst/>
              <a:gdLst/>
              <a:ahLst/>
              <a:cxnLst/>
              <a:rect l="l" t="t" r="r" b="b"/>
              <a:pathLst>
                <a:path w="725" h="695" extrusionOk="0">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92"/>
            <p:cNvSpPr/>
            <p:nvPr/>
          </p:nvSpPr>
          <p:spPr>
            <a:xfrm>
              <a:off x="-20120400" y="286025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92"/>
            <p:cNvSpPr/>
            <p:nvPr/>
          </p:nvSpPr>
          <p:spPr>
            <a:xfrm>
              <a:off x="-20173175" y="2787775"/>
              <a:ext cx="304050" cy="305625"/>
            </a:xfrm>
            <a:custGeom>
              <a:avLst/>
              <a:gdLst/>
              <a:ahLst/>
              <a:cxnLst/>
              <a:rect l="l" t="t" r="r" b="b"/>
              <a:pathLst>
                <a:path w="12162" h="12225" extrusionOk="0">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92"/>
            <p:cNvSpPr/>
            <p:nvPr/>
          </p:nvSpPr>
          <p:spPr>
            <a:xfrm>
              <a:off x="-19977050" y="2967350"/>
              <a:ext cx="52800" cy="53600"/>
            </a:xfrm>
            <a:custGeom>
              <a:avLst/>
              <a:gdLst/>
              <a:ahLst/>
              <a:cxnLst/>
              <a:rect l="l" t="t" r="r" b="b"/>
              <a:pathLst>
                <a:path w="2112" h="2144" extrusionOk="0">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92"/>
            <p:cNvSpPr/>
            <p:nvPr/>
          </p:nvSpPr>
          <p:spPr>
            <a:xfrm>
              <a:off x="-20119600" y="2967350"/>
              <a:ext cx="52800" cy="52800"/>
            </a:xfrm>
            <a:custGeom>
              <a:avLst/>
              <a:gdLst/>
              <a:ahLst/>
              <a:cxnLst/>
              <a:rect l="l" t="t" r="r" b="b"/>
              <a:pathLst>
                <a:path w="2112" h="2112" extrusionOk="0">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1" name="Google Shape;12231;p92"/>
          <p:cNvGrpSpPr/>
          <p:nvPr/>
        </p:nvGrpSpPr>
        <p:grpSpPr>
          <a:xfrm>
            <a:off x="5527177" y="2275564"/>
            <a:ext cx="473881" cy="471471"/>
            <a:chOff x="-18294675" y="2434925"/>
            <a:chExt cx="304825" cy="303275"/>
          </a:xfrm>
        </p:grpSpPr>
        <p:sp>
          <p:nvSpPr>
            <p:cNvPr id="12232" name="Google Shape;12232;p92"/>
            <p:cNvSpPr/>
            <p:nvPr/>
          </p:nvSpPr>
          <p:spPr>
            <a:xfrm>
              <a:off x="-18294675" y="2434925"/>
              <a:ext cx="304825" cy="303275"/>
            </a:xfrm>
            <a:custGeom>
              <a:avLst/>
              <a:gdLst/>
              <a:ahLst/>
              <a:cxnLst/>
              <a:rect l="l" t="t" r="r" b="b"/>
              <a:pathLst>
                <a:path w="12193" h="12131" extrusionOk="0">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92"/>
            <p:cNvSpPr/>
            <p:nvPr/>
          </p:nvSpPr>
          <p:spPr>
            <a:xfrm>
              <a:off x="-18223800" y="2559575"/>
              <a:ext cx="37050" cy="36850"/>
            </a:xfrm>
            <a:custGeom>
              <a:avLst/>
              <a:gdLst/>
              <a:ahLst/>
              <a:cxnLst/>
              <a:rect l="l" t="t" r="r" b="b"/>
              <a:pathLst>
                <a:path w="1482" h="1474" extrusionOk="0">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92"/>
            <p:cNvSpPr/>
            <p:nvPr/>
          </p:nvSpPr>
          <p:spPr>
            <a:xfrm>
              <a:off x="-18098550" y="2559575"/>
              <a:ext cx="37825" cy="36850"/>
            </a:xfrm>
            <a:custGeom>
              <a:avLst/>
              <a:gdLst/>
              <a:ahLst/>
              <a:cxnLst/>
              <a:rect l="l" t="t" r="r" b="b"/>
              <a:pathLst>
                <a:path w="1513" h="1474" extrusionOk="0">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5" name="Google Shape;12235;p92"/>
          <p:cNvGrpSpPr/>
          <p:nvPr/>
        </p:nvGrpSpPr>
        <p:grpSpPr>
          <a:xfrm>
            <a:off x="5583492" y="2852107"/>
            <a:ext cx="361250" cy="471471"/>
            <a:chOff x="-18258450" y="2809825"/>
            <a:chExt cx="232375" cy="303275"/>
          </a:xfrm>
        </p:grpSpPr>
        <p:sp>
          <p:nvSpPr>
            <p:cNvPr id="12236" name="Google Shape;12236;p92"/>
            <p:cNvSpPr/>
            <p:nvPr/>
          </p:nvSpPr>
          <p:spPr>
            <a:xfrm>
              <a:off x="-18177325" y="29083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92"/>
            <p:cNvSpPr/>
            <p:nvPr/>
          </p:nvSpPr>
          <p:spPr>
            <a:xfrm>
              <a:off x="-18123775" y="290830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92"/>
            <p:cNvSpPr/>
            <p:nvPr/>
          </p:nvSpPr>
          <p:spPr>
            <a:xfrm>
              <a:off x="-18258450" y="2809825"/>
              <a:ext cx="232375" cy="303275"/>
            </a:xfrm>
            <a:custGeom>
              <a:avLst/>
              <a:gdLst/>
              <a:ahLst/>
              <a:cxnLst/>
              <a:rect l="l" t="t" r="r" b="b"/>
              <a:pathLst>
                <a:path w="9295" h="12131" extrusionOk="0">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9" name="Google Shape;12239;p92"/>
          <p:cNvSpPr/>
          <p:nvPr/>
        </p:nvSpPr>
        <p:spPr>
          <a:xfrm>
            <a:off x="1456589" y="3444743"/>
            <a:ext cx="471471" cy="475125"/>
          </a:xfrm>
          <a:custGeom>
            <a:avLst/>
            <a:gdLst/>
            <a:ahLst/>
            <a:cxnLst/>
            <a:rect l="l" t="t" r="r" b="b"/>
            <a:pathLst>
              <a:path w="12131" h="12225" extrusionOk="0">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40" name="Google Shape;12240;p92"/>
          <p:cNvGrpSpPr/>
          <p:nvPr/>
        </p:nvGrpSpPr>
        <p:grpSpPr>
          <a:xfrm>
            <a:off x="3793692" y="3445233"/>
            <a:ext cx="415117" cy="473920"/>
            <a:chOff x="-16422500" y="2425450"/>
            <a:chExt cx="267025" cy="304850"/>
          </a:xfrm>
        </p:grpSpPr>
        <p:sp>
          <p:nvSpPr>
            <p:cNvPr id="12241" name="Google Shape;12241;p92"/>
            <p:cNvSpPr/>
            <p:nvPr/>
          </p:nvSpPr>
          <p:spPr>
            <a:xfrm>
              <a:off x="-16350825" y="25152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92"/>
            <p:cNvSpPr/>
            <p:nvPr/>
          </p:nvSpPr>
          <p:spPr>
            <a:xfrm>
              <a:off x="-16245275" y="2515275"/>
              <a:ext cx="18125" cy="18125"/>
            </a:xfrm>
            <a:custGeom>
              <a:avLst/>
              <a:gdLst/>
              <a:ahLst/>
              <a:cxnLst/>
              <a:rect l="l" t="t" r="r" b="b"/>
              <a:pathLst>
                <a:path w="725" h="725" extrusionOk="0">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92"/>
            <p:cNvSpPr/>
            <p:nvPr/>
          </p:nvSpPr>
          <p:spPr>
            <a:xfrm>
              <a:off x="-16422500" y="2425450"/>
              <a:ext cx="267025" cy="304850"/>
            </a:xfrm>
            <a:custGeom>
              <a:avLst/>
              <a:gdLst/>
              <a:ahLst/>
              <a:cxnLst/>
              <a:rect l="l" t="t" r="r" b="b"/>
              <a:pathLst>
                <a:path w="10681" h="12194" extrusionOk="0">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4" name="Google Shape;12244;p92"/>
          <p:cNvGrpSpPr/>
          <p:nvPr/>
        </p:nvGrpSpPr>
        <p:grpSpPr>
          <a:xfrm>
            <a:off x="6096453" y="3445838"/>
            <a:ext cx="473920" cy="472676"/>
            <a:chOff x="-16442200" y="2801175"/>
            <a:chExt cx="304850" cy="304050"/>
          </a:xfrm>
        </p:grpSpPr>
        <p:sp>
          <p:nvSpPr>
            <p:cNvPr id="12245" name="Google Shape;12245;p92"/>
            <p:cNvSpPr/>
            <p:nvPr/>
          </p:nvSpPr>
          <p:spPr>
            <a:xfrm>
              <a:off x="-16369725" y="29429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92"/>
            <p:cNvSpPr/>
            <p:nvPr/>
          </p:nvSpPr>
          <p:spPr>
            <a:xfrm>
              <a:off x="-16442200" y="2801175"/>
              <a:ext cx="304850" cy="304050"/>
            </a:xfrm>
            <a:custGeom>
              <a:avLst/>
              <a:gdLst/>
              <a:ahLst/>
              <a:cxnLst/>
              <a:rect l="l" t="t" r="r" b="b"/>
              <a:pathLst>
                <a:path w="12194" h="12162" extrusionOk="0">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92"/>
            <p:cNvSpPr/>
            <p:nvPr/>
          </p:nvSpPr>
          <p:spPr>
            <a:xfrm>
              <a:off x="-16423275" y="2907500"/>
              <a:ext cx="35450" cy="35475"/>
            </a:xfrm>
            <a:custGeom>
              <a:avLst/>
              <a:gdLst/>
              <a:ahLst/>
              <a:cxnLst/>
              <a:rect l="l" t="t" r="r" b="b"/>
              <a:pathLst>
                <a:path w="1418" h="1419" extrusionOk="0">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48" name="Google Shape;12248;p92"/>
          <p:cNvSpPr/>
          <p:nvPr/>
        </p:nvSpPr>
        <p:spPr>
          <a:xfrm>
            <a:off x="3207661" y="3447191"/>
            <a:ext cx="471432" cy="470228"/>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92"/>
          <p:cNvSpPr/>
          <p:nvPr/>
        </p:nvSpPr>
        <p:spPr>
          <a:xfrm>
            <a:off x="3174039" y="1706376"/>
            <a:ext cx="475125" cy="438086"/>
          </a:xfrm>
          <a:custGeom>
            <a:avLst/>
            <a:gdLst/>
            <a:ahLst/>
            <a:cxnLst/>
            <a:rect l="l" t="t" r="r" b="b"/>
            <a:pathLst>
              <a:path w="12225" h="11272" extrusionOk="0">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50" name="Google Shape;12250;p92"/>
          <p:cNvGrpSpPr/>
          <p:nvPr/>
        </p:nvGrpSpPr>
        <p:grpSpPr>
          <a:xfrm>
            <a:off x="3172167" y="2276343"/>
            <a:ext cx="481265" cy="469917"/>
            <a:chOff x="-19802200" y="2416025"/>
            <a:chExt cx="309575" cy="302275"/>
          </a:xfrm>
        </p:grpSpPr>
        <p:sp>
          <p:nvSpPr>
            <p:cNvPr id="12251" name="Google Shape;12251;p92"/>
            <p:cNvSpPr/>
            <p:nvPr/>
          </p:nvSpPr>
          <p:spPr>
            <a:xfrm>
              <a:off x="-19602925" y="25751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92"/>
            <p:cNvSpPr/>
            <p:nvPr/>
          </p:nvSpPr>
          <p:spPr>
            <a:xfrm>
              <a:off x="-19710825" y="2575925"/>
              <a:ext cx="18925" cy="17350"/>
            </a:xfrm>
            <a:custGeom>
              <a:avLst/>
              <a:gdLst/>
              <a:ahLst/>
              <a:cxnLst/>
              <a:rect l="l" t="t" r="r" b="b"/>
              <a:pathLst>
                <a:path w="757" h="694" extrusionOk="0">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92"/>
            <p:cNvSpPr/>
            <p:nvPr/>
          </p:nvSpPr>
          <p:spPr>
            <a:xfrm>
              <a:off x="-19602925" y="261135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92"/>
            <p:cNvSpPr/>
            <p:nvPr/>
          </p:nvSpPr>
          <p:spPr>
            <a:xfrm>
              <a:off x="-19728150" y="2611350"/>
              <a:ext cx="35450" cy="35475"/>
            </a:xfrm>
            <a:custGeom>
              <a:avLst/>
              <a:gdLst/>
              <a:ahLst/>
              <a:cxnLst/>
              <a:rect l="l" t="t" r="r" b="b"/>
              <a:pathLst>
                <a:path w="1418" h="1419" extrusionOk="0">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92"/>
            <p:cNvSpPr/>
            <p:nvPr/>
          </p:nvSpPr>
          <p:spPr>
            <a:xfrm>
              <a:off x="-19802200" y="2416025"/>
              <a:ext cx="309575" cy="302275"/>
            </a:xfrm>
            <a:custGeom>
              <a:avLst/>
              <a:gdLst/>
              <a:ahLst/>
              <a:cxnLst/>
              <a:rect l="l" t="t" r="r" b="b"/>
              <a:pathLst>
                <a:path w="12383" h="12091" extrusionOk="0">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6" name="Google Shape;12256;p92"/>
          <p:cNvGrpSpPr/>
          <p:nvPr/>
        </p:nvGrpSpPr>
        <p:grpSpPr>
          <a:xfrm>
            <a:off x="3175238" y="2851506"/>
            <a:ext cx="475125" cy="472676"/>
            <a:chOff x="-19801400" y="2788575"/>
            <a:chExt cx="305625" cy="304050"/>
          </a:xfrm>
        </p:grpSpPr>
        <p:sp>
          <p:nvSpPr>
            <p:cNvPr id="12257" name="Google Shape;12257;p92"/>
            <p:cNvSpPr/>
            <p:nvPr/>
          </p:nvSpPr>
          <p:spPr>
            <a:xfrm>
              <a:off x="-19744700"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92"/>
            <p:cNvSpPr/>
            <p:nvPr/>
          </p:nvSpPr>
          <p:spPr>
            <a:xfrm>
              <a:off x="-19709250" y="2967350"/>
              <a:ext cx="52800" cy="18150"/>
            </a:xfrm>
            <a:custGeom>
              <a:avLst/>
              <a:gdLst/>
              <a:ahLst/>
              <a:cxnLst/>
              <a:rect l="l" t="t" r="r" b="b"/>
              <a:pathLst>
                <a:path w="2112" h="726" extrusionOk="0">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92"/>
            <p:cNvSpPr/>
            <p:nvPr/>
          </p:nvSpPr>
          <p:spPr>
            <a:xfrm>
              <a:off x="-19638375" y="2968150"/>
              <a:ext cx="52800" cy="18150"/>
            </a:xfrm>
            <a:custGeom>
              <a:avLst/>
              <a:gdLst/>
              <a:ahLst/>
              <a:cxnLst/>
              <a:rect l="l" t="t" r="r" b="b"/>
              <a:pathLst>
                <a:path w="2112" h="726" extrusionOk="0">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92"/>
            <p:cNvSpPr/>
            <p:nvPr/>
          </p:nvSpPr>
          <p:spPr>
            <a:xfrm>
              <a:off x="-19673800" y="2931925"/>
              <a:ext cx="52775" cy="18125"/>
            </a:xfrm>
            <a:custGeom>
              <a:avLst/>
              <a:gdLst/>
              <a:ahLst/>
              <a:cxnLst/>
              <a:rect l="l" t="t" r="r" b="b"/>
              <a:pathLst>
                <a:path w="2111" h="725" extrusionOk="0">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92"/>
            <p:cNvSpPr/>
            <p:nvPr/>
          </p:nvSpPr>
          <p:spPr>
            <a:xfrm>
              <a:off x="-19602925"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92"/>
            <p:cNvSpPr/>
            <p:nvPr/>
          </p:nvSpPr>
          <p:spPr>
            <a:xfrm>
              <a:off x="-19801400" y="2788575"/>
              <a:ext cx="305625" cy="304050"/>
            </a:xfrm>
            <a:custGeom>
              <a:avLst/>
              <a:gdLst/>
              <a:ahLst/>
              <a:cxnLst/>
              <a:rect l="l" t="t" r="r" b="b"/>
              <a:pathLst>
                <a:path w="12225" h="12162" extrusionOk="0">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3" name="Google Shape;12263;p92"/>
          <p:cNvGrpSpPr/>
          <p:nvPr/>
        </p:nvGrpSpPr>
        <p:grpSpPr>
          <a:xfrm>
            <a:off x="6130314" y="1688916"/>
            <a:ext cx="422463" cy="472676"/>
            <a:chOff x="-17903225" y="2060800"/>
            <a:chExt cx="271750" cy="304050"/>
          </a:xfrm>
        </p:grpSpPr>
        <p:sp>
          <p:nvSpPr>
            <p:cNvPr id="12264" name="Google Shape;12264;p92"/>
            <p:cNvSpPr/>
            <p:nvPr/>
          </p:nvSpPr>
          <p:spPr>
            <a:xfrm>
              <a:off x="-17722875"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92"/>
            <p:cNvSpPr/>
            <p:nvPr/>
          </p:nvSpPr>
          <p:spPr>
            <a:xfrm>
              <a:off x="-17829200"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92"/>
            <p:cNvSpPr/>
            <p:nvPr/>
          </p:nvSpPr>
          <p:spPr>
            <a:xfrm>
              <a:off x="-17903225" y="2060800"/>
              <a:ext cx="271750" cy="304050"/>
            </a:xfrm>
            <a:custGeom>
              <a:avLst/>
              <a:gdLst/>
              <a:ahLst/>
              <a:cxnLst/>
              <a:rect l="l" t="t" r="r" b="b"/>
              <a:pathLst>
                <a:path w="10870" h="12162" extrusionOk="0">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7" name="Google Shape;12267;p92"/>
          <p:cNvGrpSpPr/>
          <p:nvPr/>
        </p:nvGrpSpPr>
        <p:grpSpPr>
          <a:xfrm>
            <a:off x="6104605" y="2274962"/>
            <a:ext cx="473881" cy="472676"/>
            <a:chOff x="-17918975" y="2435725"/>
            <a:chExt cx="304825" cy="304050"/>
          </a:xfrm>
        </p:grpSpPr>
        <p:sp>
          <p:nvSpPr>
            <p:cNvPr id="12268" name="Google Shape;12268;p92"/>
            <p:cNvSpPr/>
            <p:nvPr/>
          </p:nvSpPr>
          <p:spPr>
            <a:xfrm>
              <a:off x="-17918975" y="2435725"/>
              <a:ext cx="304825" cy="304050"/>
            </a:xfrm>
            <a:custGeom>
              <a:avLst/>
              <a:gdLst/>
              <a:ahLst/>
              <a:cxnLst/>
              <a:rect l="l" t="t" r="r" b="b"/>
              <a:pathLst>
                <a:path w="12193" h="12162" extrusionOk="0">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92"/>
            <p:cNvSpPr/>
            <p:nvPr/>
          </p:nvSpPr>
          <p:spPr>
            <a:xfrm>
              <a:off x="-17865425" y="256015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0" name="Google Shape;12270;p92"/>
          <p:cNvGrpSpPr/>
          <p:nvPr/>
        </p:nvGrpSpPr>
        <p:grpSpPr>
          <a:xfrm>
            <a:off x="6133365" y="2852729"/>
            <a:ext cx="416361" cy="470228"/>
            <a:chOff x="-17899300" y="2810625"/>
            <a:chExt cx="267825" cy="302475"/>
          </a:xfrm>
        </p:grpSpPr>
        <p:sp>
          <p:nvSpPr>
            <p:cNvPr id="12271" name="Google Shape;12271;p92"/>
            <p:cNvSpPr/>
            <p:nvPr/>
          </p:nvSpPr>
          <p:spPr>
            <a:xfrm>
              <a:off x="-17899300" y="2810625"/>
              <a:ext cx="267825" cy="302475"/>
            </a:xfrm>
            <a:custGeom>
              <a:avLst/>
              <a:gdLst/>
              <a:ahLst/>
              <a:cxnLst/>
              <a:rect l="l" t="t" r="r" b="b"/>
              <a:pathLst>
                <a:path w="10713" h="12099" extrusionOk="0">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92"/>
            <p:cNvSpPr/>
            <p:nvPr/>
          </p:nvSpPr>
          <p:spPr>
            <a:xfrm>
              <a:off x="-17740200" y="2952400"/>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92"/>
            <p:cNvSpPr/>
            <p:nvPr/>
          </p:nvSpPr>
          <p:spPr>
            <a:xfrm>
              <a:off x="-17811075" y="295240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4" name="Google Shape;12274;p92"/>
          <p:cNvGrpSpPr/>
          <p:nvPr/>
        </p:nvGrpSpPr>
        <p:grpSpPr>
          <a:xfrm>
            <a:off x="2039218" y="3461166"/>
            <a:ext cx="472676" cy="442089"/>
            <a:chOff x="-16066500" y="2060800"/>
            <a:chExt cx="304050" cy="284375"/>
          </a:xfrm>
        </p:grpSpPr>
        <p:sp>
          <p:nvSpPr>
            <p:cNvPr id="12275" name="Google Shape;12275;p92"/>
            <p:cNvSpPr/>
            <p:nvPr/>
          </p:nvSpPr>
          <p:spPr>
            <a:xfrm>
              <a:off x="-15978275" y="2203375"/>
              <a:ext cx="18125" cy="18125"/>
            </a:xfrm>
            <a:custGeom>
              <a:avLst/>
              <a:gdLst/>
              <a:ahLst/>
              <a:cxnLst/>
              <a:rect l="l" t="t" r="r" b="b"/>
              <a:pathLst>
                <a:path w="725" h="725" extrusionOk="0">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92"/>
            <p:cNvSpPr/>
            <p:nvPr/>
          </p:nvSpPr>
          <p:spPr>
            <a:xfrm>
              <a:off x="-15869575" y="220337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92"/>
            <p:cNvSpPr/>
            <p:nvPr/>
          </p:nvSpPr>
          <p:spPr>
            <a:xfrm>
              <a:off x="-15954650" y="2186825"/>
              <a:ext cx="78775" cy="88250"/>
            </a:xfrm>
            <a:custGeom>
              <a:avLst/>
              <a:gdLst/>
              <a:ahLst/>
              <a:cxnLst/>
              <a:rect l="l" t="t" r="r" b="b"/>
              <a:pathLst>
                <a:path w="3151" h="3530" extrusionOk="0">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92"/>
            <p:cNvSpPr/>
            <p:nvPr/>
          </p:nvSpPr>
          <p:spPr>
            <a:xfrm>
              <a:off x="-16066500" y="2060800"/>
              <a:ext cx="304050" cy="284375"/>
            </a:xfrm>
            <a:custGeom>
              <a:avLst/>
              <a:gdLst/>
              <a:ahLst/>
              <a:cxnLst/>
              <a:rect l="l" t="t" r="r" b="b"/>
              <a:pathLst>
                <a:path w="12162" h="11375" extrusionOk="0">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92"/>
            <p:cNvSpPr/>
            <p:nvPr/>
          </p:nvSpPr>
          <p:spPr>
            <a:xfrm>
              <a:off x="-15960175" y="2287225"/>
              <a:ext cx="91400" cy="24075"/>
            </a:xfrm>
            <a:custGeom>
              <a:avLst/>
              <a:gdLst/>
              <a:ahLst/>
              <a:cxnLst/>
              <a:rect l="l" t="t" r="r" b="b"/>
              <a:pathLst>
                <a:path w="3656" h="963" extrusionOk="0">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80" name="Google Shape;12280;p92"/>
          <p:cNvSpPr/>
          <p:nvPr/>
        </p:nvSpPr>
        <p:spPr>
          <a:xfrm>
            <a:off x="4344952" y="3444762"/>
            <a:ext cx="475125" cy="475086"/>
          </a:xfrm>
          <a:custGeom>
            <a:avLst/>
            <a:gdLst/>
            <a:ahLst/>
            <a:cxnLst/>
            <a:rect l="l" t="t" r="r" b="b"/>
            <a:pathLst>
              <a:path w="12225" h="12224" extrusionOk="0">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92"/>
          <p:cNvSpPr/>
          <p:nvPr/>
        </p:nvSpPr>
        <p:spPr>
          <a:xfrm>
            <a:off x="6718741" y="3444898"/>
            <a:ext cx="391876" cy="474814"/>
          </a:xfrm>
          <a:custGeom>
            <a:avLst/>
            <a:gdLst/>
            <a:ahLst/>
            <a:cxnLst/>
            <a:rect l="l" t="t" r="r" b="b"/>
            <a:pathLst>
              <a:path w="10083" h="12217" extrusionOk="0">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92"/>
          <p:cNvSpPr/>
          <p:nvPr/>
        </p:nvSpPr>
        <p:spPr>
          <a:xfrm>
            <a:off x="5513765" y="3446880"/>
            <a:ext cx="475086" cy="470849"/>
          </a:xfrm>
          <a:custGeom>
            <a:avLst/>
            <a:gdLst/>
            <a:ahLst/>
            <a:cxnLst/>
            <a:rect l="l" t="t" r="r" b="b"/>
            <a:pathLst>
              <a:path w="12224" h="12115" extrusionOk="0">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83" name="Google Shape;12283;p92"/>
          <p:cNvGrpSpPr/>
          <p:nvPr/>
        </p:nvGrpSpPr>
        <p:grpSpPr>
          <a:xfrm>
            <a:off x="7923925" y="2297751"/>
            <a:ext cx="368362" cy="419314"/>
            <a:chOff x="4995050" y="3245650"/>
            <a:chExt cx="236950" cy="269725"/>
          </a:xfrm>
        </p:grpSpPr>
        <p:sp>
          <p:nvSpPr>
            <p:cNvPr id="12284" name="Google Shape;12284;p92"/>
            <p:cNvSpPr/>
            <p:nvPr/>
          </p:nvSpPr>
          <p:spPr>
            <a:xfrm>
              <a:off x="5074475"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92"/>
            <p:cNvSpPr/>
            <p:nvPr/>
          </p:nvSpPr>
          <p:spPr>
            <a:xfrm>
              <a:off x="5137200"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92"/>
            <p:cNvSpPr/>
            <p:nvPr/>
          </p:nvSpPr>
          <p:spPr>
            <a:xfrm>
              <a:off x="5089125" y="3371950"/>
              <a:ext cx="48100" cy="63100"/>
            </a:xfrm>
            <a:custGeom>
              <a:avLst/>
              <a:gdLst/>
              <a:ahLst/>
              <a:cxnLst/>
              <a:rect l="l" t="t" r="r" b="b"/>
              <a:pathLst>
                <a:path w="1924" h="2524" extrusionOk="0">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87" name="Google Shape;12287;p92"/>
            <p:cNvGrpSpPr/>
            <p:nvPr/>
          </p:nvGrpSpPr>
          <p:grpSpPr>
            <a:xfrm>
              <a:off x="4995050" y="3245650"/>
              <a:ext cx="236950" cy="269725"/>
              <a:chOff x="4995050" y="3245650"/>
              <a:chExt cx="236950" cy="269725"/>
            </a:xfrm>
          </p:grpSpPr>
          <p:sp>
            <p:nvSpPr>
              <p:cNvPr id="12288" name="Google Shape;12288;p92"/>
              <p:cNvSpPr/>
              <p:nvPr/>
            </p:nvSpPr>
            <p:spPr>
              <a:xfrm>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92"/>
              <p:cNvSpPr/>
              <p:nvPr/>
            </p:nvSpPr>
            <p:spPr>
              <a:xfrm flipH="1">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290" name="Google Shape;12290;p92"/>
          <p:cNvGrpSpPr/>
          <p:nvPr/>
        </p:nvGrpSpPr>
        <p:grpSpPr>
          <a:xfrm>
            <a:off x="5523718" y="1689744"/>
            <a:ext cx="483749" cy="481292"/>
            <a:chOff x="4724650" y="2885700"/>
            <a:chExt cx="270750" cy="269375"/>
          </a:xfrm>
        </p:grpSpPr>
        <p:sp>
          <p:nvSpPr>
            <p:cNvPr id="12291" name="Google Shape;12291;p92"/>
            <p:cNvSpPr/>
            <p:nvPr/>
          </p:nvSpPr>
          <p:spPr>
            <a:xfrm flipH="1">
              <a:off x="472500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92"/>
            <p:cNvSpPr/>
            <p:nvPr/>
          </p:nvSpPr>
          <p:spPr>
            <a:xfrm>
              <a:off x="472465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92"/>
            <p:cNvSpPr/>
            <p:nvPr/>
          </p:nvSpPr>
          <p:spPr>
            <a:xfrm>
              <a:off x="4900250" y="3027525"/>
              <a:ext cx="16075" cy="15350"/>
            </a:xfrm>
            <a:custGeom>
              <a:avLst/>
              <a:gdLst/>
              <a:ahLst/>
              <a:cxnLst/>
              <a:rect l="l" t="t" r="r" b="b"/>
              <a:pathLst>
                <a:path w="643" h="614" extrusionOk="0">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92"/>
            <p:cNvSpPr/>
            <p:nvPr/>
          </p:nvSpPr>
          <p:spPr>
            <a:xfrm>
              <a:off x="4805475" y="3027525"/>
              <a:ext cx="15375" cy="15350"/>
            </a:xfrm>
            <a:custGeom>
              <a:avLst/>
              <a:gdLst/>
              <a:ahLst/>
              <a:cxnLst/>
              <a:rect l="l" t="t" r="r" b="b"/>
              <a:pathLst>
                <a:path w="615" h="614" extrusionOk="0">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92"/>
            <p:cNvSpPr/>
            <p:nvPr/>
          </p:nvSpPr>
          <p:spPr>
            <a:xfrm>
              <a:off x="4820825" y="2932750"/>
              <a:ext cx="16050" cy="32075"/>
            </a:xfrm>
            <a:custGeom>
              <a:avLst/>
              <a:gdLst/>
              <a:ahLst/>
              <a:cxnLst/>
              <a:rect l="l" t="t" r="r" b="b"/>
              <a:pathLst>
                <a:path w="642" h="1283" extrusionOk="0">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92"/>
            <p:cNvSpPr/>
            <p:nvPr/>
          </p:nvSpPr>
          <p:spPr>
            <a:xfrm>
              <a:off x="4884925" y="2932750"/>
              <a:ext cx="15350" cy="32075"/>
            </a:xfrm>
            <a:custGeom>
              <a:avLst/>
              <a:gdLst/>
              <a:ahLst/>
              <a:cxnLst/>
              <a:rect l="l" t="t" r="r" b="b"/>
              <a:pathLst>
                <a:path w="614" h="1283" extrusionOk="0">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92"/>
            <p:cNvSpPr/>
            <p:nvPr/>
          </p:nvSpPr>
          <p:spPr>
            <a:xfrm>
              <a:off x="4852175" y="2948775"/>
              <a:ext cx="16050" cy="31400"/>
            </a:xfrm>
            <a:custGeom>
              <a:avLst/>
              <a:gdLst/>
              <a:ahLst/>
              <a:cxnLst/>
              <a:rect l="l" t="t" r="r" b="b"/>
              <a:pathLst>
                <a:path w="642" h="1256" extrusionOk="0">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8" name="Google Shape;12298;p92"/>
          <p:cNvGrpSpPr/>
          <p:nvPr/>
        </p:nvGrpSpPr>
        <p:grpSpPr>
          <a:xfrm>
            <a:off x="4390823" y="1683870"/>
            <a:ext cx="389425" cy="467822"/>
            <a:chOff x="4459350" y="2882125"/>
            <a:chExt cx="228375" cy="274350"/>
          </a:xfrm>
        </p:grpSpPr>
        <p:sp>
          <p:nvSpPr>
            <p:cNvPr id="12299" name="Google Shape;12299;p92"/>
            <p:cNvSpPr/>
            <p:nvPr/>
          </p:nvSpPr>
          <p:spPr>
            <a:xfrm>
              <a:off x="4537175" y="3045650"/>
              <a:ext cx="15375" cy="15350"/>
            </a:xfrm>
            <a:custGeom>
              <a:avLst/>
              <a:gdLst/>
              <a:ahLst/>
              <a:cxnLst/>
              <a:rect l="l" t="t" r="r" b="b"/>
              <a:pathLst>
                <a:path w="615" h="614" extrusionOk="0">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92"/>
            <p:cNvSpPr/>
            <p:nvPr/>
          </p:nvSpPr>
          <p:spPr>
            <a:xfrm>
              <a:off x="4599900" y="3045650"/>
              <a:ext cx="15350" cy="15350"/>
            </a:xfrm>
            <a:custGeom>
              <a:avLst/>
              <a:gdLst/>
              <a:ahLst/>
              <a:cxnLst/>
              <a:rect l="l" t="t" r="r" b="b"/>
              <a:pathLst>
                <a:path w="614" h="614" extrusionOk="0">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92"/>
            <p:cNvSpPr/>
            <p:nvPr/>
          </p:nvSpPr>
          <p:spPr>
            <a:xfrm>
              <a:off x="446470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92"/>
            <p:cNvSpPr/>
            <p:nvPr/>
          </p:nvSpPr>
          <p:spPr>
            <a:xfrm flipH="1">
              <a:off x="445935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92"/>
            <p:cNvSpPr/>
            <p:nvPr/>
          </p:nvSpPr>
          <p:spPr>
            <a:xfrm rot="-537108">
              <a:off x="4468759"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sp>
          <p:nvSpPr>
            <p:cNvPr id="12304" name="Google Shape;12304;p92"/>
            <p:cNvSpPr/>
            <p:nvPr/>
          </p:nvSpPr>
          <p:spPr>
            <a:xfrm rot="537108" flipH="1">
              <a:off x="4653897"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grpSp>
      <p:sp>
        <p:nvSpPr>
          <p:cNvPr id="12305" name="Google Shape;12305;p92"/>
          <p:cNvSpPr txBox="1"/>
          <p:nvPr/>
        </p:nvSpPr>
        <p:spPr>
          <a:xfrm>
            <a:off x="1220500" y="934046"/>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309"/>
        <p:cNvGrpSpPr/>
        <p:nvPr/>
      </p:nvGrpSpPr>
      <p:grpSpPr>
        <a:xfrm>
          <a:off x="0" y="0"/>
          <a:ext cx="0" cy="0"/>
          <a:chOff x="0" y="0"/>
          <a:chExt cx="0" cy="0"/>
        </a:xfrm>
      </p:grpSpPr>
      <p:sp>
        <p:nvSpPr>
          <p:cNvPr id="12310" name="Google Shape;12310;p93"/>
          <p:cNvSpPr txBox="1">
            <a:spLocks noGrp="1"/>
          </p:cNvSpPr>
          <p:nvPr>
            <p:ph type="title" idx="4294967295"/>
          </p:nvPr>
        </p:nvSpPr>
        <p:spPr>
          <a:xfrm>
            <a:off x="1068100" y="934046"/>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2311" name="Google Shape;12311;p93"/>
          <p:cNvSpPr/>
          <p:nvPr/>
        </p:nvSpPr>
        <p:spPr>
          <a:xfrm>
            <a:off x="844100" y="1630139"/>
            <a:ext cx="433284" cy="422781"/>
          </a:xfrm>
          <a:custGeom>
            <a:avLst/>
            <a:gdLst/>
            <a:ahLst/>
            <a:cxnLst/>
            <a:rect l="l" t="t" r="r" b="b"/>
            <a:pathLst>
              <a:path w="12004" h="11713" extrusionOk="0">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12" name="Google Shape;12312;p93"/>
          <p:cNvGrpSpPr/>
          <p:nvPr/>
        </p:nvGrpSpPr>
        <p:grpSpPr>
          <a:xfrm>
            <a:off x="847082" y="2140412"/>
            <a:ext cx="426462" cy="420796"/>
            <a:chOff x="-6713450" y="2397900"/>
            <a:chExt cx="295375" cy="291450"/>
          </a:xfrm>
        </p:grpSpPr>
        <p:sp>
          <p:nvSpPr>
            <p:cNvPr id="12313" name="Google Shape;12313;p93"/>
            <p:cNvSpPr/>
            <p:nvPr/>
          </p:nvSpPr>
          <p:spPr>
            <a:xfrm>
              <a:off x="-6628400" y="2465650"/>
              <a:ext cx="69350" cy="17350"/>
            </a:xfrm>
            <a:custGeom>
              <a:avLst/>
              <a:gdLst/>
              <a:ahLst/>
              <a:cxnLst/>
              <a:rect l="l" t="t" r="r" b="b"/>
              <a:pathLst>
                <a:path w="2774" h="694" extrusionOk="0">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93"/>
            <p:cNvSpPr/>
            <p:nvPr/>
          </p:nvSpPr>
          <p:spPr>
            <a:xfrm>
              <a:off x="-6713450" y="2397900"/>
              <a:ext cx="295375" cy="291450"/>
            </a:xfrm>
            <a:custGeom>
              <a:avLst/>
              <a:gdLst/>
              <a:ahLst/>
              <a:cxnLst/>
              <a:rect l="l" t="t" r="r" b="b"/>
              <a:pathLst>
                <a:path w="11815" h="11658" extrusionOk="0">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15" name="Google Shape;12315;p93"/>
          <p:cNvSpPr/>
          <p:nvPr/>
        </p:nvSpPr>
        <p:spPr>
          <a:xfrm>
            <a:off x="859424" y="2660229"/>
            <a:ext cx="426499" cy="421914"/>
          </a:xfrm>
          <a:custGeom>
            <a:avLst/>
            <a:gdLst/>
            <a:ahLst/>
            <a:cxnLst/>
            <a:rect l="l" t="t" r="r" b="b"/>
            <a:pathLst>
              <a:path w="11816" h="11689" extrusionOk="0">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16" name="Google Shape;12316;p93"/>
          <p:cNvGrpSpPr/>
          <p:nvPr/>
        </p:nvGrpSpPr>
        <p:grpSpPr>
          <a:xfrm>
            <a:off x="3551844" y="1631401"/>
            <a:ext cx="423069" cy="420507"/>
            <a:chOff x="-4932650" y="2046625"/>
            <a:chExt cx="293025" cy="291250"/>
          </a:xfrm>
        </p:grpSpPr>
        <p:sp>
          <p:nvSpPr>
            <p:cNvPr id="12317" name="Google Shape;12317;p93"/>
            <p:cNvSpPr/>
            <p:nvPr/>
          </p:nvSpPr>
          <p:spPr>
            <a:xfrm>
              <a:off x="-4932650" y="2046625"/>
              <a:ext cx="293025" cy="291250"/>
            </a:xfrm>
            <a:custGeom>
              <a:avLst/>
              <a:gdLst/>
              <a:ahLst/>
              <a:cxnLst/>
              <a:rect l="l" t="t" r="r" b="b"/>
              <a:pathLst>
                <a:path w="11721" h="11650" extrusionOk="0">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93"/>
            <p:cNvSpPr/>
            <p:nvPr/>
          </p:nvSpPr>
          <p:spPr>
            <a:xfrm>
              <a:off x="-4802675" y="2115050"/>
              <a:ext cx="122100" cy="86075"/>
            </a:xfrm>
            <a:custGeom>
              <a:avLst/>
              <a:gdLst/>
              <a:ahLst/>
              <a:cxnLst/>
              <a:rect l="l" t="t" r="r" b="b"/>
              <a:pathLst>
                <a:path w="4884" h="3443" extrusionOk="0">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19" name="Google Shape;12319;p93"/>
          <p:cNvSpPr/>
          <p:nvPr/>
        </p:nvSpPr>
        <p:spPr>
          <a:xfrm>
            <a:off x="3553296" y="2140826"/>
            <a:ext cx="420796" cy="419677"/>
          </a:xfrm>
          <a:custGeom>
            <a:avLst/>
            <a:gdLst/>
            <a:ahLst/>
            <a:cxnLst/>
            <a:rect l="l" t="t" r="r" b="b"/>
            <a:pathLst>
              <a:path w="11658" h="11627" extrusionOk="0">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20" name="Google Shape;12320;p93"/>
          <p:cNvGrpSpPr/>
          <p:nvPr/>
        </p:nvGrpSpPr>
        <p:grpSpPr>
          <a:xfrm>
            <a:off x="3563775" y="2660957"/>
            <a:ext cx="423069" cy="420796"/>
            <a:chOff x="-4931075" y="2765725"/>
            <a:chExt cx="293025" cy="291450"/>
          </a:xfrm>
        </p:grpSpPr>
        <p:sp>
          <p:nvSpPr>
            <p:cNvPr id="12321" name="Google Shape;12321;p93"/>
            <p:cNvSpPr/>
            <p:nvPr/>
          </p:nvSpPr>
          <p:spPr>
            <a:xfrm>
              <a:off x="-4810550" y="2884650"/>
              <a:ext cx="51225" cy="51225"/>
            </a:xfrm>
            <a:custGeom>
              <a:avLst/>
              <a:gdLst/>
              <a:ahLst/>
              <a:cxnLst/>
              <a:rect l="l" t="t" r="r" b="b"/>
              <a:pathLst>
                <a:path w="2049" h="2049" extrusionOk="0">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93"/>
            <p:cNvSpPr/>
            <p:nvPr/>
          </p:nvSpPr>
          <p:spPr>
            <a:xfrm>
              <a:off x="-4931075" y="2765725"/>
              <a:ext cx="293025" cy="291450"/>
            </a:xfrm>
            <a:custGeom>
              <a:avLst/>
              <a:gdLst/>
              <a:ahLst/>
              <a:cxnLst/>
              <a:rect l="l" t="t" r="r" b="b"/>
              <a:pathLst>
                <a:path w="11721" h="11658" extrusionOk="0">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3" name="Google Shape;12323;p93"/>
          <p:cNvGrpSpPr/>
          <p:nvPr/>
        </p:nvGrpSpPr>
        <p:grpSpPr>
          <a:xfrm>
            <a:off x="6269343" y="1656289"/>
            <a:ext cx="420796" cy="370732"/>
            <a:chOff x="-3137650" y="2067900"/>
            <a:chExt cx="291450" cy="256775"/>
          </a:xfrm>
        </p:grpSpPr>
        <p:sp>
          <p:nvSpPr>
            <p:cNvPr id="12324" name="Google Shape;12324;p93"/>
            <p:cNvSpPr/>
            <p:nvPr/>
          </p:nvSpPr>
          <p:spPr>
            <a:xfrm>
              <a:off x="-3137650" y="2067900"/>
              <a:ext cx="291450" cy="187475"/>
            </a:xfrm>
            <a:custGeom>
              <a:avLst/>
              <a:gdLst/>
              <a:ahLst/>
              <a:cxnLst/>
              <a:rect l="l" t="t" r="r" b="b"/>
              <a:pathLst>
                <a:path w="11658" h="7499" extrusionOk="0">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93"/>
            <p:cNvSpPr/>
            <p:nvPr/>
          </p:nvSpPr>
          <p:spPr>
            <a:xfrm>
              <a:off x="-3137650" y="2273475"/>
              <a:ext cx="291450" cy="51200"/>
            </a:xfrm>
            <a:custGeom>
              <a:avLst/>
              <a:gdLst/>
              <a:ahLst/>
              <a:cxnLst/>
              <a:rect l="l" t="t" r="r" b="b"/>
              <a:pathLst>
                <a:path w="11658" h="2048" extrusionOk="0">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93"/>
            <p:cNvSpPr/>
            <p:nvPr/>
          </p:nvSpPr>
          <p:spPr>
            <a:xfrm>
              <a:off x="-3035250" y="2103000"/>
              <a:ext cx="104000" cy="118500"/>
            </a:xfrm>
            <a:custGeom>
              <a:avLst/>
              <a:gdLst/>
              <a:ahLst/>
              <a:cxnLst/>
              <a:rect l="l" t="t" r="r" b="b"/>
              <a:pathLst>
                <a:path w="4160" h="4740" extrusionOk="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7" name="Google Shape;12327;p93"/>
          <p:cNvGrpSpPr/>
          <p:nvPr/>
        </p:nvGrpSpPr>
        <p:grpSpPr>
          <a:xfrm>
            <a:off x="6269343" y="2139926"/>
            <a:ext cx="420796" cy="421770"/>
            <a:chOff x="-3137650" y="2408950"/>
            <a:chExt cx="291450" cy="292125"/>
          </a:xfrm>
        </p:grpSpPr>
        <p:sp>
          <p:nvSpPr>
            <p:cNvPr id="12328" name="Google Shape;12328;p93"/>
            <p:cNvSpPr/>
            <p:nvPr/>
          </p:nvSpPr>
          <p:spPr>
            <a:xfrm>
              <a:off x="-3137650" y="2408950"/>
              <a:ext cx="291450" cy="292125"/>
            </a:xfrm>
            <a:custGeom>
              <a:avLst/>
              <a:gdLst/>
              <a:ahLst/>
              <a:cxnLst/>
              <a:rect l="l" t="t" r="r" b="b"/>
              <a:pathLst>
                <a:path w="11658" h="11685" extrusionOk="0">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93"/>
            <p:cNvSpPr/>
            <p:nvPr/>
          </p:nvSpPr>
          <p:spPr>
            <a:xfrm>
              <a:off x="-3104575" y="24428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93"/>
            <p:cNvSpPr/>
            <p:nvPr/>
          </p:nvSpPr>
          <p:spPr>
            <a:xfrm>
              <a:off x="-306990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93"/>
            <p:cNvSpPr/>
            <p:nvPr/>
          </p:nvSpPr>
          <p:spPr>
            <a:xfrm>
              <a:off x="-303525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93"/>
            <p:cNvSpPr/>
            <p:nvPr/>
          </p:nvSpPr>
          <p:spPr>
            <a:xfrm>
              <a:off x="-3002175" y="2442800"/>
              <a:ext cx="120525" cy="17350"/>
            </a:xfrm>
            <a:custGeom>
              <a:avLst/>
              <a:gdLst/>
              <a:ahLst/>
              <a:cxnLst/>
              <a:rect l="l" t="t" r="r" b="b"/>
              <a:pathLst>
                <a:path w="4821" h="694" extrusionOk="0">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3" name="Google Shape;12333;p93"/>
          <p:cNvGrpSpPr/>
          <p:nvPr/>
        </p:nvGrpSpPr>
        <p:grpSpPr>
          <a:xfrm>
            <a:off x="6281274" y="2685412"/>
            <a:ext cx="420796" cy="371887"/>
            <a:chOff x="-3137650" y="2787000"/>
            <a:chExt cx="291450" cy="257575"/>
          </a:xfrm>
        </p:grpSpPr>
        <p:sp>
          <p:nvSpPr>
            <p:cNvPr id="12334" name="Google Shape;12334;p93"/>
            <p:cNvSpPr/>
            <p:nvPr/>
          </p:nvSpPr>
          <p:spPr>
            <a:xfrm>
              <a:off x="-3137650" y="2787000"/>
              <a:ext cx="291450" cy="257575"/>
            </a:xfrm>
            <a:custGeom>
              <a:avLst/>
              <a:gdLst/>
              <a:ahLst/>
              <a:cxnLst/>
              <a:rect l="l" t="t" r="r" b="b"/>
              <a:pathLst>
                <a:path w="11658" h="10303" extrusionOk="0">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93"/>
            <p:cNvSpPr/>
            <p:nvPr/>
          </p:nvSpPr>
          <p:spPr>
            <a:xfrm>
              <a:off x="-3104575" y="2820875"/>
              <a:ext cx="18150" cy="17350"/>
            </a:xfrm>
            <a:custGeom>
              <a:avLst/>
              <a:gdLst/>
              <a:ahLst/>
              <a:cxnLst/>
              <a:rect l="l" t="t" r="r" b="b"/>
              <a:pathLst>
                <a:path w="726" h="694" extrusionOk="0">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93"/>
            <p:cNvSpPr/>
            <p:nvPr/>
          </p:nvSpPr>
          <p:spPr>
            <a:xfrm>
              <a:off x="-306990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93"/>
            <p:cNvSpPr/>
            <p:nvPr/>
          </p:nvSpPr>
          <p:spPr>
            <a:xfrm>
              <a:off x="-303525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93"/>
            <p:cNvSpPr/>
            <p:nvPr/>
          </p:nvSpPr>
          <p:spPr>
            <a:xfrm>
              <a:off x="-3002175" y="2820875"/>
              <a:ext cx="121325" cy="17350"/>
            </a:xfrm>
            <a:custGeom>
              <a:avLst/>
              <a:gdLst/>
              <a:ahLst/>
              <a:cxnLst/>
              <a:rect l="l" t="t" r="r" b="b"/>
              <a:pathLst>
                <a:path w="4853" h="694" extrusionOk="0">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93"/>
            <p:cNvSpPr/>
            <p:nvPr/>
          </p:nvSpPr>
          <p:spPr>
            <a:xfrm>
              <a:off x="-2948625" y="2907300"/>
              <a:ext cx="52025" cy="85300"/>
            </a:xfrm>
            <a:custGeom>
              <a:avLst/>
              <a:gdLst/>
              <a:ahLst/>
              <a:cxnLst/>
              <a:rect l="l" t="t" r="r" b="b"/>
              <a:pathLst>
                <a:path w="2081" h="3412" extrusionOk="0">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93"/>
            <p:cNvSpPr/>
            <p:nvPr/>
          </p:nvSpPr>
          <p:spPr>
            <a:xfrm>
              <a:off x="-3088025" y="2907300"/>
              <a:ext cx="53575" cy="85300"/>
            </a:xfrm>
            <a:custGeom>
              <a:avLst/>
              <a:gdLst/>
              <a:ahLst/>
              <a:cxnLst/>
              <a:rect l="l" t="t" r="r" b="b"/>
              <a:pathLst>
                <a:path w="2143" h="3412" extrusionOk="0">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93"/>
            <p:cNvSpPr/>
            <p:nvPr/>
          </p:nvSpPr>
          <p:spPr>
            <a:xfrm>
              <a:off x="-3019500" y="2888975"/>
              <a:ext cx="54375" cy="119400"/>
            </a:xfrm>
            <a:custGeom>
              <a:avLst/>
              <a:gdLst/>
              <a:ahLst/>
              <a:cxnLst/>
              <a:rect l="l" t="t" r="r" b="b"/>
              <a:pathLst>
                <a:path w="2175" h="4776" extrusionOk="0">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42" name="Google Shape;12342;p93"/>
          <p:cNvSpPr/>
          <p:nvPr/>
        </p:nvSpPr>
        <p:spPr>
          <a:xfrm>
            <a:off x="1359134" y="3294616"/>
            <a:ext cx="420796" cy="295690"/>
          </a:xfrm>
          <a:custGeom>
            <a:avLst/>
            <a:gdLst/>
            <a:ahLst/>
            <a:cxnLst/>
            <a:rect l="l" t="t" r="r" b="b"/>
            <a:pathLst>
              <a:path w="11658" h="8192" extrusionOk="0">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93"/>
          <p:cNvSpPr/>
          <p:nvPr/>
        </p:nvSpPr>
        <p:spPr>
          <a:xfrm>
            <a:off x="1387926" y="1630482"/>
            <a:ext cx="421914" cy="422095"/>
          </a:xfrm>
          <a:custGeom>
            <a:avLst/>
            <a:gdLst/>
            <a:ahLst/>
            <a:cxnLst/>
            <a:rect l="l" t="t" r="r" b="b"/>
            <a:pathLst>
              <a:path w="11689" h="11694" extrusionOk="0">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93"/>
          <p:cNvSpPr/>
          <p:nvPr/>
        </p:nvSpPr>
        <p:spPr>
          <a:xfrm>
            <a:off x="1386211" y="2139274"/>
            <a:ext cx="425343" cy="422781"/>
          </a:xfrm>
          <a:custGeom>
            <a:avLst/>
            <a:gdLst/>
            <a:ahLst/>
            <a:cxnLst/>
            <a:rect l="l" t="t" r="r" b="b"/>
            <a:pathLst>
              <a:path w="11784" h="11713" extrusionOk="0">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45" name="Google Shape;12345;p93"/>
          <p:cNvGrpSpPr/>
          <p:nvPr/>
        </p:nvGrpSpPr>
        <p:grpSpPr>
          <a:xfrm>
            <a:off x="1399451" y="2660397"/>
            <a:ext cx="421914" cy="421914"/>
            <a:chOff x="-6354300" y="2757075"/>
            <a:chExt cx="292225" cy="292225"/>
          </a:xfrm>
        </p:grpSpPr>
        <p:sp>
          <p:nvSpPr>
            <p:cNvPr id="12346" name="Google Shape;12346;p93"/>
            <p:cNvSpPr/>
            <p:nvPr/>
          </p:nvSpPr>
          <p:spPr>
            <a:xfrm>
              <a:off x="-6354300" y="2757075"/>
              <a:ext cx="292225" cy="292225"/>
            </a:xfrm>
            <a:custGeom>
              <a:avLst/>
              <a:gdLst/>
              <a:ahLst/>
              <a:cxnLst/>
              <a:rect l="l" t="t" r="r" b="b"/>
              <a:pathLst>
                <a:path w="11689" h="11689" extrusionOk="0">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93"/>
            <p:cNvSpPr/>
            <p:nvPr/>
          </p:nvSpPr>
          <p:spPr>
            <a:xfrm>
              <a:off x="-6268450" y="279015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93"/>
            <p:cNvSpPr/>
            <p:nvPr/>
          </p:nvSpPr>
          <p:spPr>
            <a:xfrm>
              <a:off x="-6268450" y="282560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93"/>
            <p:cNvSpPr/>
            <p:nvPr/>
          </p:nvSpPr>
          <p:spPr>
            <a:xfrm>
              <a:off x="-6268450" y="2860250"/>
              <a:ext cx="119750" cy="17350"/>
            </a:xfrm>
            <a:custGeom>
              <a:avLst/>
              <a:gdLst/>
              <a:ahLst/>
              <a:cxnLst/>
              <a:rect l="l" t="t" r="r" b="b"/>
              <a:pathLst>
                <a:path w="4790" h="694" extrusionOk="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0" name="Google Shape;12350;p93"/>
          <p:cNvGrpSpPr/>
          <p:nvPr/>
        </p:nvGrpSpPr>
        <p:grpSpPr>
          <a:xfrm>
            <a:off x="4093454" y="1629560"/>
            <a:ext cx="424188" cy="424188"/>
            <a:chOff x="-4573475" y="2045850"/>
            <a:chExt cx="293800" cy="293800"/>
          </a:xfrm>
        </p:grpSpPr>
        <p:sp>
          <p:nvSpPr>
            <p:cNvPr id="12351" name="Google Shape;12351;p93"/>
            <p:cNvSpPr/>
            <p:nvPr/>
          </p:nvSpPr>
          <p:spPr>
            <a:xfrm>
              <a:off x="-4573475" y="2045850"/>
              <a:ext cx="293800" cy="293800"/>
            </a:xfrm>
            <a:custGeom>
              <a:avLst/>
              <a:gdLst/>
              <a:ahLst/>
              <a:cxnLst/>
              <a:rect l="l" t="t" r="r" b="b"/>
              <a:pathLst>
                <a:path w="11752" h="11752" extrusionOk="0">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93"/>
            <p:cNvSpPr/>
            <p:nvPr/>
          </p:nvSpPr>
          <p:spPr>
            <a:xfrm>
              <a:off x="-4521500" y="2099400"/>
              <a:ext cx="189050" cy="188275"/>
            </a:xfrm>
            <a:custGeom>
              <a:avLst/>
              <a:gdLst/>
              <a:ahLst/>
              <a:cxnLst/>
              <a:rect l="l" t="t" r="r" b="b"/>
              <a:pathLst>
                <a:path w="7562" h="7531" extrusionOk="0">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3" name="Google Shape;12353;p93"/>
          <p:cNvGrpSpPr/>
          <p:nvPr/>
        </p:nvGrpSpPr>
        <p:grpSpPr>
          <a:xfrm>
            <a:off x="4092877" y="2138699"/>
            <a:ext cx="425343" cy="424225"/>
            <a:chOff x="-4570325" y="2405775"/>
            <a:chExt cx="294600" cy="293825"/>
          </a:xfrm>
        </p:grpSpPr>
        <p:sp>
          <p:nvSpPr>
            <p:cNvPr id="12354" name="Google Shape;12354;p93"/>
            <p:cNvSpPr/>
            <p:nvPr/>
          </p:nvSpPr>
          <p:spPr>
            <a:xfrm>
              <a:off x="-4570325" y="2405775"/>
              <a:ext cx="294600" cy="293825"/>
            </a:xfrm>
            <a:custGeom>
              <a:avLst/>
              <a:gdLst/>
              <a:ahLst/>
              <a:cxnLst/>
              <a:rect l="l" t="t" r="r" b="b"/>
              <a:pathLst>
                <a:path w="11784" h="11753" extrusionOk="0">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93"/>
            <p:cNvSpPr/>
            <p:nvPr/>
          </p:nvSpPr>
          <p:spPr>
            <a:xfrm>
              <a:off x="-4478175" y="2439650"/>
              <a:ext cx="103975" cy="120525"/>
            </a:xfrm>
            <a:custGeom>
              <a:avLst/>
              <a:gdLst/>
              <a:ahLst/>
              <a:cxnLst/>
              <a:rect l="l" t="t" r="r" b="b"/>
              <a:pathLst>
                <a:path w="4159" h="4821" extrusionOk="0">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6" name="Google Shape;12356;p93"/>
          <p:cNvGrpSpPr/>
          <p:nvPr/>
        </p:nvGrpSpPr>
        <p:grpSpPr>
          <a:xfrm>
            <a:off x="4105945" y="2659838"/>
            <a:ext cx="423069" cy="423033"/>
            <a:chOff x="-4572700" y="2764950"/>
            <a:chExt cx="293025" cy="293000"/>
          </a:xfrm>
        </p:grpSpPr>
        <p:sp>
          <p:nvSpPr>
            <p:cNvPr id="12357" name="Google Shape;12357;p93"/>
            <p:cNvSpPr/>
            <p:nvPr/>
          </p:nvSpPr>
          <p:spPr>
            <a:xfrm>
              <a:off x="-4572700" y="2764950"/>
              <a:ext cx="293025" cy="293000"/>
            </a:xfrm>
            <a:custGeom>
              <a:avLst/>
              <a:gdLst/>
              <a:ahLst/>
              <a:cxnLst/>
              <a:rect l="l" t="t" r="r" b="b"/>
              <a:pathLst>
                <a:path w="11721" h="11720" extrusionOk="0">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93"/>
            <p:cNvSpPr/>
            <p:nvPr/>
          </p:nvSpPr>
          <p:spPr>
            <a:xfrm>
              <a:off x="-4538825" y="2833475"/>
              <a:ext cx="86650" cy="104775"/>
            </a:xfrm>
            <a:custGeom>
              <a:avLst/>
              <a:gdLst/>
              <a:ahLst/>
              <a:cxnLst/>
              <a:rect l="l" t="t" r="r" b="b"/>
              <a:pathLst>
                <a:path w="3466" h="4191" extrusionOk="0">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93"/>
            <p:cNvSpPr/>
            <p:nvPr/>
          </p:nvSpPr>
          <p:spPr>
            <a:xfrm>
              <a:off x="-4435650" y="2902775"/>
              <a:ext cx="121325" cy="17350"/>
            </a:xfrm>
            <a:custGeom>
              <a:avLst/>
              <a:gdLst/>
              <a:ahLst/>
              <a:cxnLst/>
              <a:rect l="l" t="t" r="r" b="b"/>
              <a:pathLst>
                <a:path w="4853" h="694" extrusionOk="0">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93"/>
            <p:cNvSpPr/>
            <p:nvPr/>
          </p:nvSpPr>
          <p:spPr>
            <a:xfrm>
              <a:off x="-4435650" y="2867325"/>
              <a:ext cx="121325" cy="17350"/>
            </a:xfrm>
            <a:custGeom>
              <a:avLst/>
              <a:gdLst/>
              <a:ahLst/>
              <a:cxnLst/>
              <a:rect l="l" t="t" r="r" b="b"/>
              <a:pathLst>
                <a:path w="4853" h="694" extrusionOk="0">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93"/>
            <p:cNvSpPr/>
            <p:nvPr/>
          </p:nvSpPr>
          <p:spPr>
            <a:xfrm>
              <a:off x="-4435650" y="2833475"/>
              <a:ext cx="121325" cy="18125"/>
            </a:xfrm>
            <a:custGeom>
              <a:avLst/>
              <a:gdLst/>
              <a:ahLst/>
              <a:cxnLst/>
              <a:rect l="l" t="t" r="r" b="b"/>
              <a:pathLst>
                <a:path w="4853" h="725" extrusionOk="0">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2" name="Google Shape;12362;p93"/>
          <p:cNvGrpSpPr/>
          <p:nvPr/>
        </p:nvGrpSpPr>
        <p:grpSpPr>
          <a:xfrm>
            <a:off x="6824707" y="1631239"/>
            <a:ext cx="414840" cy="420832"/>
            <a:chOff x="-2777700" y="2049775"/>
            <a:chExt cx="287325" cy="291475"/>
          </a:xfrm>
        </p:grpSpPr>
        <p:sp>
          <p:nvSpPr>
            <p:cNvPr id="12363" name="Google Shape;12363;p93"/>
            <p:cNvSpPr/>
            <p:nvPr/>
          </p:nvSpPr>
          <p:spPr>
            <a:xfrm>
              <a:off x="-2777700" y="2049775"/>
              <a:ext cx="287325" cy="291475"/>
            </a:xfrm>
            <a:custGeom>
              <a:avLst/>
              <a:gdLst/>
              <a:ahLst/>
              <a:cxnLst/>
              <a:rect l="l" t="t" r="r" b="b"/>
              <a:pathLst>
                <a:path w="11493" h="11659" extrusionOk="0">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93"/>
            <p:cNvSpPr/>
            <p:nvPr/>
          </p:nvSpPr>
          <p:spPr>
            <a:xfrm>
              <a:off x="-2694200" y="2221475"/>
              <a:ext cx="69325" cy="68550"/>
            </a:xfrm>
            <a:custGeom>
              <a:avLst/>
              <a:gdLst/>
              <a:ahLst/>
              <a:cxnLst/>
              <a:rect l="l" t="t" r="r" b="b"/>
              <a:pathLst>
                <a:path w="2773" h="2742" extrusionOk="0">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93"/>
            <p:cNvSpPr/>
            <p:nvPr/>
          </p:nvSpPr>
          <p:spPr>
            <a:xfrm>
              <a:off x="-2608350" y="2255350"/>
              <a:ext cx="51200" cy="51225"/>
            </a:xfrm>
            <a:custGeom>
              <a:avLst/>
              <a:gdLst/>
              <a:ahLst/>
              <a:cxnLst/>
              <a:rect l="l" t="t" r="r" b="b"/>
              <a:pathLst>
                <a:path w="2048" h="2049" extrusionOk="0">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6" name="Google Shape;12366;p93"/>
          <p:cNvGrpSpPr/>
          <p:nvPr/>
        </p:nvGrpSpPr>
        <p:grpSpPr>
          <a:xfrm>
            <a:off x="6821170" y="2140431"/>
            <a:ext cx="421914" cy="420759"/>
            <a:chOff x="-2571737" y="2403625"/>
            <a:chExt cx="292225" cy="291425"/>
          </a:xfrm>
        </p:grpSpPr>
        <p:sp>
          <p:nvSpPr>
            <p:cNvPr id="12367" name="Google Shape;12367;p93"/>
            <p:cNvSpPr/>
            <p:nvPr/>
          </p:nvSpPr>
          <p:spPr>
            <a:xfrm>
              <a:off x="-2571737" y="2403625"/>
              <a:ext cx="292225" cy="291425"/>
            </a:xfrm>
            <a:custGeom>
              <a:avLst/>
              <a:gdLst/>
              <a:ahLst/>
              <a:cxnLst/>
              <a:rect l="l" t="t" r="r" b="b"/>
              <a:pathLst>
                <a:path w="11689" h="11657" extrusionOk="0">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93"/>
            <p:cNvSpPr/>
            <p:nvPr/>
          </p:nvSpPr>
          <p:spPr>
            <a:xfrm>
              <a:off x="-2485967" y="2649150"/>
              <a:ext cx="173300" cy="18150"/>
            </a:xfrm>
            <a:custGeom>
              <a:avLst/>
              <a:gdLst/>
              <a:ahLst/>
              <a:cxnLst/>
              <a:rect l="l" t="t" r="r" b="b"/>
              <a:pathLst>
                <a:path w="6932" h="726" extrusionOk="0">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93"/>
            <p:cNvSpPr/>
            <p:nvPr/>
          </p:nvSpPr>
          <p:spPr>
            <a:xfrm>
              <a:off x="-2485967" y="2511325"/>
              <a:ext cx="173300" cy="18150"/>
            </a:xfrm>
            <a:custGeom>
              <a:avLst/>
              <a:gdLst/>
              <a:ahLst/>
              <a:cxnLst/>
              <a:rect l="l" t="t" r="r" b="b"/>
              <a:pathLst>
                <a:path w="6932" h="726" extrusionOk="0">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93"/>
            <p:cNvSpPr/>
            <p:nvPr/>
          </p:nvSpPr>
          <p:spPr>
            <a:xfrm>
              <a:off x="-2540185" y="2511325"/>
              <a:ext cx="18125" cy="18925"/>
            </a:xfrm>
            <a:custGeom>
              <a:avLst/>
              <a:gdLst/>
              <a:ahLst/>
              <a:cxnLst/>
              <a:rect l="l" t="t" r="r" b="b"/>
              <a:pathLst>
                <a:path w="725" h="757" extrusionOk="0">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93"/>
            <p:cNvSpPr/>
            <p:nvPr/>
          </p:nvSpPr>
          <p:spPr>
            <a:xfrm>
              <a:off x="-2485579" y="2580625"/>
              <a:ext cx="172525" cy="17350"/>
            </a:xfrm>
            <a:custGeom>
              <a:avLst/>
              <a:gdLst/>
              <a:ahLst/>
              <a:cxnLst/>
              <a:rect l="l" t="t" r="r" b="b"/>
              <a:pathLst>
                <a:path w="6901" h="694" extrusionOk="0">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93"/>
            <p:cNvSpPr/>
            <p:nvPr/>
          </p:nvSpPr>
          <p:spPr>
            <a:xfrm>
              <a:off x="-2540185" y="25806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93"/>
            <p:cNvSpPr/>
            <p:nvPr/>
          </p:nvSpPr>
          <p:spPr>
            <a:xfrm>
              <a:off x="-2540185" y="2649150"/>
              <a:ext cx="18125" cy="18150"/>
            </a:xfrm>
            <a:custGeom>
              <a:avLst/>
              <a:gdLst/>
              <a:ahLst/>
              <a:cxnLst/>
              <a:rect l="l" t="t" r="r" b="b"/>
              <a:pathLst>
                <a:path w="725" h="726" extrusionOk="0">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4" name="Google Shape;12374;p93"/>
          <p:cNvGrpSpPr/>
          <p:nvPr/>
        </p:nvGrpSpPr>
        <p:grpSpPr>
          <a:xfrm>
            <a:off x="6821170" y="2661534"/>
            <a:ext cx="421914" cy="419640"/>
            <a:chOff x="-2571737" y="2764550"/>
            <a:chExt cx="292225" cy="290650"/>
          </a:xfrm>
        </p:grpSpPr>
        <p:sp>
          <p:nvSpPr>
            <p:cNvPr id="12375" name="Google Shape;12375;p93"/>
            <p:cNvSpPr/>
            <p:nvPr/>
          </p:nvSpPr>
          <p:spPr>
            <a:xfrm>
              <a:off x="-2496085" y="3009100"/>
              <a:ext cx="17350" cy="17350"/>
            </a:xfrm>
            <a:custGeom>
              <a:avLst/>
              <a:gdLst/>
              <a:ahLst/>
              <a:cxnLst/>
              <a:rect l="l" t="t" r="r" b="b"/>
              <a:pathLst>
                <a:path w="694" h="694" extrusionOk="0">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93"/>
            <p:cNvSpPr/>
            <p:nvPr/>
          </p:nvSpPr>
          <p:spPr>
            <a:xfrm>
              <a:off x="-2398548" y="2800375"/>
              <a:ext cx="52000" cy="120525"/>
            </a:xfrm>
            <a:custGeom>
              <a:avLst/>
              <a:gdLst/>
              <a:ahLst/>
              <a:cxnLst/>
              <a:rect l="l" t="t" r="r" b="b"/>
              <a:pathLst>
                <a:path w="2080" h="4821" extrusionOk="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93"/>
            <p:cNvSpPr/>
            <p:nvPr/>
          </p:nvSpPr>
          <p:spPr>
            <a:xfrm>
              <a:off x="-2571737" y="2764550"/>
              <a:ext cx="292225" cy="290650"/>
            </a:xfrm>
            <a:custGeom>
              <a:avLst/>
              <a:gdLst/>
              <a:ahLst/>
              <a:cxnLst/>
              <a:rect l="l" t="t" r="r" b="b"/>
              <a:pathLst>
                <a:path w="11689" h="11626" extrusionOk="0">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8" name="Google Shape;12378;p93"/>
          <p:cNvGrpSpPr/>
          <p:nvPr/>
        </p:nvGrpSpPr>
        <p:grpSpPr>
          <a:xfrm>
            <a:off x="3020671" y="3230538"/>
            <a:ext cx="421914" cy="423864"/>
            <a:chOff x="-1333975" y="2365850"/>
            <a:chExt cx="292225" cy="293575"/>
          </a:xfrm>
        </p:grpSpPr>
        <p:sp>
          <p:nvSpPr>
            <p:cNvPr id="12379" name="Google Shape;12379;p93"/>
            <p:cNvSpPr/>
            <p:nvPr/>
          </p:nvSpPr>
          <p:spPr>
            <a:xfrm>
              <a:off x="-1285150" y="2365850"/>
              <a:ext cx="191225" cy="293575"/>
            </a:xfrm>
            <a:custGeom>
              <a:avLst/>
              <a:gdLst/>
              <a:ahLst/>
              <a:cxnLst/>
              <a:rect l="l" t="t" r="r" b="b"/>
              <a:pathLst>
                <a:path w="7649" h="11743" extrusionOk="0">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93"/>
            <p:cNvSpPr/>
            <p:nvPr/>
          </p:nvSpPr>
          <p:spPr>
            <a:xfrm>
              <a:off x="-107642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93"/>
            <p:cNvSpPr/>
            <p:nvPr/>
          </p:nvSpPr>
          <p:spPr>
            <a:xfrm>
              <a:off x="-133397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93"/>
            <p:cNvSpPr/>
            <p:nvPr/>
          </p:nvSpPr>
          <p:spPr>
            <a:xfrm>
              <a:off x="-1093750" y="2383050"/>
              <a:ext cx="35450" cy="26575"/>
            </a:xfrm>
            <a:custGeom>
              <a:avLst/>
              <a:gdLst/>
              <a:ahLst/>
              <a:cxnLst/>
              <a:rect l="l" t="t" r="r" b="b"/>
              <a:pathLst>
                <a:path w="1418" h="1063" extrusionOk="0">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93"/>
            <p:cNvSpPr/>
            <p:nvPr/>
          </p:nvSpPr>
          <p:spPr>
            <a:xfrm>
              <a:off x="-1317450" y="2512575"/>
              <a:ext cx="35475" cy="26225"/>
            </a:xfrm>
            <a:custGeom>
              <a:avLst/>
              <a:gdLst/>
              <a:ahLst/>
              <a:cxnLst/>
              <a:rect l="l" t="t" r="r" b="b"/>
              <a:pathLst>
                <a:path w="1419" h="1049" extrusionOk="0">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93"/>
            <p:cNvSpPr/>
            <p:nvPr/>
          </p:nvSpPr>
          <p:spPr>
            <a:xfrm>
              <a:off x="-1092975" y="2512575"/>
              <a:ext cx="34675" cy="25525"/>
            </a:xfrm>
            <a:custGeom>
              <a:avLst/>
              <a:gdLst/>
              <a:ahLst/>
              <a:cxnLst/>
              <a:rect l="l" t="t" r="r" b="b"/>
              <a:pathLst>
                <a:path w="1387" h="1021" extrusionOk="0">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93"/>
            <p:cNvSpPr/>
            <p:nvPr/>
          </p:nvSpPr>
          <p:spPr>
            <a:xfrm>
              <a:off x="-1316650" y="2383750"/>
              <a:ext cx="34675" cy="25525"/>
            </a:xfrm>
            <a:custGeom>
              <a:avLst/>
              <a:gdLst/>
              <a:ahLst/>
              <a:cxnLst/>
              <a:rect l="l" t="t" r="r" b="b"/>
              <a:pathLst>
                <a:path w="1387" h="1021" extrusionOk="0">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93"/>
            <p:cNvSpPr/>
            <p:nvPr/>
          </p:nvSpPr>
          <p:spPr>
            <a:xfrm>
              <a:off x="-1239475" y="2401575"/>
              <a:ext cx="102425" cy="153100"/>
            </a:xfrm>
            <a:custGeom>
              <a:avLst/>
              <a:gdLst/>
              <a:ahLst/>
              <a:cxnLst/>
              <a:rect l="l" t="t" r="r" b="b"/>
              <a:pathLst>
                <a:path w="4097" h="6124" extrusionOk="0">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7" name="Google Shape;12387;p93"/>
          <p:cNvGrpSpPr/>
          <p:nvPr/>
        </p:nvGrpSpPr>
        <p:grpSpPr>
          <a:xfrm>
            <a:off x="1954146" y="2660397"/>
            <a:ext cx="398020" cy="421914"/>
            <a:chOff x="-5995925" y="2757850"/>
            <a:chExt cx="275675" cy="292225"/>
          </a:xfrm>
        </p:grpSpPr>
        <p:sp>
          <p:nvSpPr>
            <p:cNvPr id="12388" name="Google Shape;12388;p93"/>
            <p:cNvSpPr/>
            <p:nvPr/>
          </p:nvSpPr>
          <p:spPr>
            <a:xfrm>
              <a:off x="-5995925" y="2757850"/>
              <a:ext cx="275675" cy="292225"/>
            </a:xfrm>
            <a:custGeom>
              <a:avLst/>
              <a:gdLst/>
              <a:ahLst/>
              <a:cxnLst/>
              <a:rect l="l" t="t" r="r" b="b"/>
              <a:pathLst>
                <a:path w="11027" h="11689" extrusionOk="0">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93"/>
            <p:cNvSpPr/>
            <p:nvPr/>
          </p:nvSpPr>
          <p:spPr>
            <a:xfrm>
              <a:off x="-5892750" y="2808250"/>
              <a:ext cx="137850" cy="69350"/>
            </a:xfrm>
            <a:custGeom>
              <a:avLst/>
              <a:gdLst/>
              <a:ahLst/>
              <a:cxnLst/>
              <a:rect l="l" t="t" r="r" b="b"/>
              <a:pathLst>
                <a:path w="5514" h="2774" extrusionOk="0">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93"/>
            <p:cNvSpPr/>
            <p:nvPr/>
          </p:nvSpPr>
          <p:spPr>
            <a:xfrm>
              <a:off x="-5891975" y="2895675"/>
              <a:ext cx="34700" cy="17375"/>
            </a:xfrm>
            <a:custGeom>
              <a:avLst/>
              <a:gdLst/>
              <a:ahLst/>
              <a:cxnLst/>
              <a:rect l="l" t="t" r="r" b="b"/>
              <a:pathLst>
                <a:path w="1388" h="695" extrusionOk="0">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93"/>
            <p:cNvSpPr/>
            <p:nvPr/>
          </p:nvSpPr>
          <p:spPr>
            <a:xfrm>
              <a:off x="-5891975" y="2928775"/>
              <a:ext cx="34700" cy="18125"/>
            </a:xfrm>
            <a:custGeom>
              <a:avLst/>
              <a:gdLst/>
              <a:ahLst/>
              <a:cxnLst/>
              <a:rect l="l" t="t" r="r" b="b"/>
              <a:pathLst>
                <a:path w="1388" h="725" extrusionOk="0">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93"/>
            <p:cNvSpPr/>
            <p:nvPr/>
          </p:nvSpPr>
          <p:spPr>
            <a:xfrm>
              <a:off x="-58407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93"/>
            <p:cNvSpPr/>
            <p:nvPr/>
          </p:nvSpPr>
          <p:spPr>
            <a:xfrm>
              <a:off x="-58407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93"/>
            <p:cNvSpPr/>
            <p:nvPr/>
          </p:nvSpPr>
          <p:spPr>
            <a:xfrm>
              <a:off x="-57895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93"/>
            <p:cNvSpPr/>
            <p:nvPr/>
          </p:nvSpPr>
          <p:spPr>
            <a:xfrm>
              <a:off x="-57895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93"/>
            <p:cNvSpPr/>
            <p:nvPr/>
          </p:nvSpPr>
          <p:spPr>
            <a:xfrm>
              <a:off x="-5858100" y="2998075"/>
              <a:ext cx="68550" cy="17350"/>
            </a:xfrm>
            <a:custGeom>
              <a:avLst/>
              <a:gdLst/>
              <a:ahLst/>
              <a:cxnLst/>
              <a:rect l="l" t="t" r="r" b="b"/>
              <a:pathLst>
                <a:path w="2742" h="694" extrusionOk="0">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7" name="Google Shape;12397;p93"/>
          <p:cNvGrpSpPr/>
          <p:nvPr/>
        </p:nvGrpSpPr>
        <p:grpSpPr>
          <a:xfrm>
            <a:off x="4634433" y="1631816"/>
            <a:ext cx="421951" cy="419677"/>
            <a:chOff x="-4211975" y="2046625"/>
            <a:chExt cx="292250" cy="290675"/>
          </a:xfrm>
        </p:grpSpPr>
        <p:sp>
          <p:nvSpPr>
            <p:cNvPr id="12398" name="Google Shape;12398;p93"/>
            <p:cNvSpPr/>
            <p:nvPr/>
          </p:nvSpPr>
          <p:spPr>
            <a:xfrm>
              <a:off x="-4211975" y="2081300"/>
              <a:ext cx="256025" cy="256000"/>
            </a:xfrm>
            <a:custGeom>
              <a:avLst/>
              <a:gdLst/>
              <a:ahLst/>
              <a:cxnLst/>
              <a:rect l="l" t="t" r="r" b="b"/>
              <a:pathLst>
                <a:path w="10241" h="10240" extrusionOk="0">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93"/>
            <p:cNvSpPr/>
            <p:nvPr/>
          </p:nvSpPr>
          <p:spPr>
            <a:xfrm>
              <a:off x="-4057600" y="2046625"/>
              <a:ext cx="137875" cy="137875"/>
            </a:xfrm>
            <a:custGeom>
              <a:avLst/>
              <a:gdLst/>
              <a:ahLst/>
              <a:cxnLst/>
              <a:rect l="l" t="t" r="r" b="b"/>
              <a:pathLst>
                <a:path w="5515" h="5515" extrusionOk="0">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0" name="Google Shape;12400;p93"/>
          <p:cNvGrpSpPr/>
          <p:nvPr/>
        </p:nvGrpSpPr>
        <p:grpSpPr>
          <a:xfrm>
            <a:off x="4684479" y="2138699"/>
            <a:ext cx="321859" cy="424225"/>
            <a:chOff x="-4178875" y="2405775"/>
            <a:chExt cx="222925" cy="293825"/>
          </a:xfrm>
        </p:grpSpPr>
        <p:sp>
          <p:nvSpPr>
            <p:cNvPr id="12401" name="Google Shape;12401;p93"/>
            <p:cNvSpPr/>
            <p:nvPr/>
          </p:nvSpPr>
          <p:spPr>
            <a:xfrm>
              <a:off x="-4178875" y="2405775"/>
              <a:ext cx="222925" cy="293825"/>
            </a:xfrm>
            <a:custGeom>
              <a:avLst/>
              <a:gdLst/>
              <a:ahLst/>
              <a:cxnLst/>
              <a:rect l="l" t="t" r="r" b="b"/>
              <a:pathLst>
                <a:path w="8917" h="11753" extrusionOk="0">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93"/>
            <p:cNvSpPr/>
            <p:nvPr/>
          </p:nvSpPr>
          <p:spPr>
            <a:xfrm>
              <a:off x="-4093025" y="2491650"/>
              <a:ext cx="51225" cy="51200"/>
            </a:xfrm>
            <a:custGeom>
              <a:avLst/>
              <a:gdLst/>
              <a:ahLst/>
              <a:cxnLst/>
              <a:rect l="l" t="t" r="r" b="b"/>
              <a:pathLst>
                <a:path w="2049" h="2048" extrusionOk="0">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93"/>
            <p:cNvSpPr/>
            <p:nvPr/>
          </p:nvSpPr>
          <p:spPr>
            <a:xfrm>
              <a:off x="-4145800" y="2439650"/>
              <a:ext cx="155975" cy="155200"/>
            </a:xfrm>
            <a:custGeom>
              <a:avLst/>
              <a:gdLst/>
              <a:ahLst/>
              <a:cxnLst/>
              <a:rect l="l" t="t" r="r" b="b"/>
              <a:pathLst>
                <a:path w="6239" h="6208" extrusionOk="0">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4" name="Google Shape;12404;p93"/>
          <p:cNvGrpSpPr/>
          <p:nvPr/>
        </p:nvGrpSpPr>
        <p:grpSpPr>
          <a:xfrm>
            <a:off x="4646942" y="2673483"/>
            <a:ext cx="420796" cy="395746"/>
            <a:chOff x="-4211975" y="2783850"/>
            <a:chExt cx="291450" cy="274100"/>
          </a:xfrm>
        </p:grpSpPr>
        <p:sp>
          <p:nvSpPr>
            <p:cNvPr id="12405" name="Google Shape;12405;p93"/>
            <p:cNvSpPr/>
            <p:nvPr/>
          </p:nvSpPr>
          <p:spPr>
            <a:xfrm>
              <a:off x="-4211975" y="2937125"/>
              <a:ext cx="291450" cy="120825"/>
            </a:xfrm>
            <a:custGeom>
              <a:avLst/>
              <a:gdLst/>
              <a:ahLst/>
              <a:cxnLst/>
              <a:rect l="l" t="t" r="r" b="b"/>
              <a:pathLst>
                <a:path w="11658" h="4833" extrusionOk="0">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93"/>
            <p:cNvSpPr/>
            <p:nvPr/>
          </p:nvSpPr>
          <p:spPr>
            <a:xfrm>
              <a:off x="-4109575" y="2783850"/>
              <a:ext cx="153625" cy="154400"/>
            </a:xfrm>
            <a:custGeom>
              <a:avLst/>
              <a:gdLst/>
              <a:ahLst/>
              <a:cxnLst/>
              <a:rect l="l" t="t" r="r" b="b"/>
              <a:pathLst>
                <a:path w="6145" h="6176" extrusionOk="0">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93"/>
            <p:cNvSpPr/>
            <p:nvPr/>
          </p:nvSpPr>
          <p:spPr>
            <a:xfrm>
              <a:off x="-4074925" y="2818500"/>
              <a:ext cx="84300" cy="85100"/>
            </a:xfrm>
            <a:custGeom>
              <a:avLst/>
              <a:gdLst/>
              <a:ahLst/>
              <a:cxnLst/>
              <a:rect l="l" t="t" r="r" b="b"/>
              <a:pathLst>
                <a:path w="3372" h="3404" extrusionOk="0">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08" name="Google Shape;12408;p93"/>
          <p:cNvSpPr/>
          <p:nvPr/>
        </p:nvSpPr>
        <p:spPr>
          <a:xfrm>
            <a:off x="7362836" y="1629995"/>
            <a:ext cx="399175" cy="423069"/>
          </a:xfrm>
          <a:custGeom>
            <a:avLst/>
            <a:gdLst/>
            <a:ahLst/>
            <a:cxnLst/>
            <a:rect l="l" t="t" r="r" b="b"/>
            <a:pathLst>
              <a:path w="11059" h="11721" extrusionOk="0">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09" name="Google Shape;12409;p93"/>
          <p:cNvGrpSpPr/>
          <p:nvPr/>
        </p:nvGrpSpPr>
        <p:grpSpPr>
          <a:xfrm>
            <a:off x="7351871" y="2140413"/>
            <a:ext cx="420796" cy="420796"/>
            <a:chOff x="-2419325" y="2408150"/>
            <a:chExt cx="291450" cy="291450"/>
          </a:xfrm>
        </p:grpSpPr>
        <p:sp>
          <p:nvSpPr>
            <p:cNvPr id="12410" name="Google Shape;12410;p93"/>
            <p:cNvSpPr/>
            <p:nvPr/>
          </p:nvSpPr>
          <p:spPr>
            <a:xfrm>
              <a:off x="-2419325" y="2408150"/>
              <a:ext cx="291450" cy="291450"/>
            </a:xfrm>
            <a:custGeom>
              <a:avLst/>
              <a:gdLst/>
              <a:ahLst/>
              <a:cxnLst/>
              <a:rect l="l" t="t" r="r" b="b"/>
              <a:pathLst>
                <a:path w="11658" h="11658" extrusionOk="0">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93"/>
            <p:cNvSpPr/>
            <p:nvPr/>
          </p:nvSpPr>
          <p:spPr>
            <a:xfrm>
              <a:off x="-2385475" y="2444375"/>
              <a:ext cx="173325" cy="86675"/>
            </a:xfrm>
            <a:custGeom>
              <a:avLst/>
              <a:gdLst/>
              <a:ahLst/>
              <a:cxnLst/>
              <a:rect l="l" t="t" r="r" b="b"/>
              <a:pathLst>
                <a:path w="6933" h="3467" extrusionOk="0">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93"/>
            <p:cNvSpPr/>
            <p:nvPr/>
          </p:nvSpPr>
          <p:spPr>
            <a:xfrm>
              <a:off x="-2385475" y="2545975"/>
              <a:ext cx="86675" cy="86675"/>
            </a:xfrm>
            <a:custGeom>
              <a:avLst/>
              <a:gdLst/>
              <a:ahLst/>
              <a:cxnLst/>
              <a:rect l="l" t="t" r="r" b="b"/>
              <a:pathLst>
                <a:path w="3467" h="3467" extrusionOk="0">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93"/>
            <p:cNvSpPr/>
            <p:nvPr/>
          </p:nvSpPr>
          <p:spPr>
            <a:xfrm>
              <a:off x="-2281500" y="25467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93"/>
            <p:cNvSpPr/>
            <p:nvPr/>
          </p:nvSpPr>
          <p:spPr>
            <a:xfrm>
              <a:off x="-2281500" y="2581425"/>
              <a:ext cx="69350" cy="18150"/>
            </a:xfrm>
            <a:custGeom>
              <a:avLst/>
              <a:gdLst/>
              <a:ahLst/>
              <a:cxnLst/>
              <a:rect l="l" t="t" r="r" b="b"/>
              <a:pathLst>
                <a:path w="2774" h="726" extrusionOk="0">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93"/>
            <p:cNvSpPr/>
            <p:nvPr/>
          </p:nvSpPr>
          <p:spPr>
            <a:xfrm>
              <a:off x="-2281500" y="2616075"/>
              <a:ext cx="69350" cy="17350"/>
            </a:xfrm>
            <a:custGeom>
              <a:avLst/>
              <a:gdLst/>
              <a:ahLst/>
              <a:cxnLst/>
              <a:rect l="l" t="t" r="r" b="b"/>
              <a:pathLst>
                <a:path w="2774" h="694" extrusionOk="0">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93"/>
            <p:cNvSpPr/>
            <p:nvPr/>
          </p:nvSpPr>
          <p:spPr>
            <a:xfrm>
              <a:off x="-2385475" y="2649150"/>
              <a:ext cx="173325" cy="18150"/>
            </a:xfrm>
            <a:custGeom>
              <a:avLst/>
              <a:gdLst/>
              <a:ahLst/>
              <a:cxnLst/>
              <a:rect l="l" t="t" r="r" b="b"/>
              <a:pathLst>
                <a:path w="6933" h="726" extrusionOk="0">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17" name="Google Shape;12417;p93"/>
          <p:cNvSpPr/>
          <p:nvPr/>
        </p:nvSpPr>
        <p:spPr>
          <a:xfrm>
            <a:off x="7362260" y="2659651"/>
            <a:ext cx="424188" cy="423069"/>
          </a:xfrm>
          <a:custGeom>
            <a:avLst/>
            <a:gdLst/>
            <a:ahLst/>
            <a:cxnLst/>
            <a:rect l="l" t="t" r="r" b="b"/>
            <a:pathLst>
              <a:path w="11752" h="11721" extrusionOk="0">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18" name="Google Shape;12418;p93"/>
          <p:cNvGrpSpPr/>
          <p:nvPr/>
        </p:nvGrpSpPr>
        <p:grpSpPr>
          <a:xfrm>
            <a:off x="4673396" y="3231514"/>
            <a:ext cx="420796" cy="421914"/>
            <a:chOff x="-1333200" y="2770450"/>
            <a:chExt cx="291450" cy="292225"/>
          </a:xfrm>
        </p:grpSpPr>
        <p:sp>
          <p:nvSpPr>
            <p:cNvPr id="12419" name="Google Shape;12419;p93"/>
            <p:cNvSpPr/>
            <p:nvPr/>
          </p:nvSpPr>
          <p:spPr>
            <a:xfrm>
              <a:off x="-1299325" y="2808250"/>
              <a:ext cx="222925" cy="134725"/>
            </a:xfrm>
            <a:custGeom>
              <a:avLst/>
              <a:gdLst/>
              <a:ahLst/>
              <a:cxnLst/>
              <a:rect l="l" t="t" r="r" b="b"/>
              <a:pathLst>
                <a:path w="8917" h="5389" extrusionOk="0">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93"/>
            <p:cNvSpPr/>
            <p:nvPr/>
          </p:nvSpPr>
          <p:spPr>
            <a:xfrm>
              <a:off x="-1333200" y="2770450"/>
              <a:ext cx="291450" cy="292225"/>
            </a:xfrm>
            <a:custGeom>
              <a:avLst/>
              <a:gdLst/>
              <a:ahLst/>
              <a:cxnLst/>
              <a:rect l="l" t="t" r="r" b="b"/>
              <a:pathLst>
                <a:path w="11658" h="11689" extrusionOk="0">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1" name="Google Shape;12421;p93"/>
          <p:cNvGrpSpPr/>
          <p:nvPr/>
        </p:nvGrpSpPr>
        <p:grpSpPr>
          <a:xfrm>
            <a:off x="2470009" y="1631256"/>
            <a:ext cx="423069" cy="420796"/>
            <a:chOff x="-5635200" y="2037975"/>
            <a:chExt cx="293025" cy="291450"/>
          </a:xfrm>
        </p:grpSpPr>
        <p:sp>
          <p:nvSpPr>
            <p:cNvPr id="12422" name="Google Shape;12422;p93"/>
            <p:cNvSpPr/>
            <p:nvPr/>
          </p:nvSpPr>
          <p:spPr>
            <a:xfrm>
              <a:off x="-5635200" y="2037975"/>
              <a:ext cx="293025" cy="291450"/>
            </a:xfrm>
            <a:custGeom>
              <a:avLst/>
              <a:gdLst/>
              <a:ahLst/>
              <a:cxnLst/>
              <a:rect l="l" t="t" r="r" b="b"/>
              <a:pathLst>
                <a:path w="11721" h="11658" extrusionOk="0">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93"/>
            <p:cNvSpPr/>
            <p:nvPr/>
          </p:nvSpPr>
          <p:spPr>
            <a:xfrm>
              <a:off x="-5496575" y="2072625"/>
              <a:ext cx="102425" cy="102425"/>
            </a:xfrm>
            <a:custGeom>
              <a:avLst/>
              <a:gdLst/>
              <a:ahLst/>
              <a:cxnLst/>
              <a:rect l="l" t="t" r="r" b="b"/>
              <a:pathLst>
                <a:path w="4097" h="4097" extrusionOk="0">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4" name="Google Shape;12424;p93"/>
          <p:cNvGrpSpPr/>
          <p:nvPr/>
        </p:nvGrpSpPr>
        <p:grpSpPr>
          <a:xfrm>
            <a:off x="2468295" y="2140412"/>
            <a:ext cx="426499" cy="420796"/>
            <a:chOff x="-5637575" y="2397900"/>
            <a:chExt cx="295400" cy="291450"/>
          </a:xfrm>
        </p:grpSpPr>
        <p:sp>
          <p:nvSpPr>
            <p:cNvPr id="12425" name="Google Shape;12425;p93"/>
            <p:cNvSpPr/>
            <p:nvPr/>
          </p:nvSpPr>
          <p:spPr>
            <a:xfrm>
              <a:off x="-5575350" y="2547550"/>
              <a:ext cx="79575" cy="88250"/>
            </a:xfrm>
            <a:custGeom>
              <a:avLst/>
              <a:gdLst/>
              <a:ahLst/>
              <a:cxnLst/>
              <a:rect l="l" t="t" r="r" b="b"/>
              <a:pathLst>
                <a:path w="3183" h="3530" extrusionOk="0">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93"/>
            <p:cNvSpPr/>
            <p:nvPr/>
          </p:nvSpPr>
          <p:spPr>
            <a:xfrm>
              <a:off x="-5526500" y="2499525"/>
              <a:ext cx="85075" cy="81725"/>
            </a:xfrm>
            <a:custGeom>
              <a:avLst/>
              <a:gdLst/>
              <a:ahLst/>
              <a:cxnLst/>
              <a:rect l="l" t="t" r="r" b="b"/>
              <a:pathLst>
                <a:path w="3403" h="3269" extrusionOk="0">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93"/>
            <p:cNvSpPr/>
            <p:nvPr/>
          </p:nvSpPr>
          <p:spPr>
            <a:xfrm>
              <a:off x="-5480050" y="2456975"/>
              <a:ext cx="80375" cy="75650"/>
            </a:xfrm>
            <a:custGeom>
              <a:avLst/>
              <a:gdLst/>
              <a:ahLst/>
              <a:cxnLst/>
              <a:rect l="l" t="t" r="r" b="b"/>
              <a:pathLst>
                <a:path w="3215" h="3026" extrusionOk="0">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93"/>
            <p:cNvSpPr/>
            <p:nvPr/>
          </p:nvSpPr>
          <p:spPr>
            <a:xfrm>
              <a:off x="-5637575" y="2397900"/>
              <a:ext cx="295400" cy="291450"/>
            </a:xfrm>
            <a:custGeom>
              <a:avLst/>
              <a:gdLst/>
              <a:ahLst/>
              <a:cxnLst/>
              <a:rect l="l" t="t" r="r" b="b"/>
              <a:pathLst>
                <a:path w="11816" h="11658" extrusionOk="0">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9" name="Google Shape;12429;p93"/>
          <p:cNvGrpSpPr/>
          <p:nvPr/>
        </p:nvGrpSpPr>
        <p:grpSpPr>
          <a:xfrm>
            <a:off x="2481958" y="2660397"/>
            <a:ext cx="423033" cy="421914"/>
            <a:chOff x="-5635975" y="2757075"/>
            <a:chExt cx="293000" cy="292225"/>
          </a:xfrm>
        </p:grpSpPr>
        <p:sp>
          <p:nvSpPr>
            <p:cNvPr id="12430" name="Google Shape;12430;p93"/>
            <p:cNvSpPr/>
            <p:nvPr/>
          </p:nvSpPr>
          <p:spPr>
            <a:xfrm>
              <a:off x="-5635975" y="2757075"/>
              <a:ext cx="293000" cy="292225"/>
            </a:xfrm>
            <a:custGeom>
              <a:avLst/>
              <a:gdLst/>
              <a:ahLst/>
              <a:cxnLst/>
              <a:rect l="l" t="t" r="r" b="b"/>
              <a:pathLst>
                <a:path w="11720" h="11689" extrusionOk="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93"/>
            <p:cNvSpPr/>
            <p:nvPr/>
          </p:nvSpPr>
          <p:spPr>
            <a:xfrm>
              <a:off x="-5584800" y="2790150"/>
              <a:ext cx="189850" cy="138050"/>
            </a:xfrm>
            <a:custGeom>
              <a:avLst/>
              <a:gdLst/>
              <a:ahLst/>
              <a:cxnLst/>
              <a:rect l="l" t="t" r="r" b="b"/>
              <a:pathLst>
                <a:path w="7594" h="5522" extrusionOk="0">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2" name="Google Shape;12432;p93"/>
          <p:cNvGrpSpPr/>
          <p:nvPr/>
        </p:nvGrpSpPr>
        <p:grpSpPr>
          <a:xfrm>
            <a:off x="5165893" y="1631256"/>
            <a:ext cx="423069" cy="420796"/>
            <a:chOff x="-3854375" y="2046625"/>
            <a:chExt cx="293025" cy="291450"/>
          </a:xfrm>
        </p:grpSpPr>
        <p:sp>
          <p:nvSpPr>
            <p:cNvPr id="12433" name="Google Shape;12433;p93"/>
            <p:cNvSpPr/>
            <p:nvPr/>
          </p:nvSpPr>
          <p:spPr>
            <a:xfrm>
              <a:off x="-3854375" y="2046625"/>
              <a:ext cx="293025" cy="291450"/>
            </a:xfrm>
            <a:custGeom>
              <a:avLst/>
              <a:gdLst/>
              <a:ahLst/>
              <a:cxnLst/>
              <a:rect l="l" t="t" r="r" b="b"/>
              <a:pathLst>
                <a:path w="11721" h="11658" extrusionOk="0">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93"/>
            <p:cNvSpPr/>
            <p:nvPr/>
          </p:nvSpPr>
          <p:spPr>
            <a:xfrm>
              <a:off x="-3714975" y="2080500"/>
              <a:ext cx="103200" cy="119750"/>
            </a:xfrm>
            <a:custGeom>
              <a:avLst/>
              <a:gdLst/>
              <a:ahLst/>
              <a:cxnLst/>
              <a:rect l="l" t="t" r="r" b="b"/>
              <a:pathLst>
                <a:path w="4128" h="4790" extrusionOk="0">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5" name="Google Shape;12435;p93"/>
          <p:cNvGrpSpPr/>
          <p:nvPr/>
        </p:nvGrpSpPr>
        <p:grpSpPr>
          <a:xfrm>
            <a:off x="5164756" y="2138717"/>
            <a:ext cx="425343" cy="424188"/>
            <a:chOff x="-3854375" y="2405000"/>
            <a:chExt cx="294600" cy="293800"/>
          </a:xfrm>
        </p:grpSpPr>
        <p:sp>
          <p:nvSpPr>
            <p:cNvPr id="12436" name="Google Shape;12436;p93"/>
            <p:cNvSpPr/>
            <p:nvPr/>
          </p:nvSpPr>
          <p:spPr>
            <a:xfrm>
              <a:off x="-3854375" y="2405000"/>
              <a:ext cx="294600" cy="293800"/>
            </a:xfrm>
            <a:custGeom>
              <a:avLst/>
              <a:gdLst/>
              <a:ahLst/>
              <a:cxnLst/>
              <a:rect l="l" t="t" r="r" b="b"/>
              <a:pathLst>
                <a:path w="11784" h="11752" extrusionOk="0">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93"/>
            <p:cNvSpPr/>
            <p:nvPr/>
          </p:nvSpPr>
          <p:spPr>
            <a:xfrm>
              <a:off x="-3731500" y="2458550"/>
              <a:ext cx="84300" cy="84300"/>
            </a:xfrm>
            <a:custGeom>
              <a:avLst/>
              <a:gdLst/>
              <a:ahLst/>
              <a:cxnLst/>
              <a:rect l="l" t="t" r="r" b="b"/>
              <a:pathLst>
                <a:path w="3372" h="3372" extrusionOk="0">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8" name="Google Shape;12438;p93"/>
          <p:cNvGrpSpPr/>
          <p:nvPr/>
        </p:nvGrpSpPr>
        <p:grpSpPr>
          <a:xfrm>
            <a:off x="5178961" y="2659838"/>
            <a:ext cx="420796" cy="423033"/>
            <a:chOff x="-3852025" y="2764950"/>
            <a:chExt cx="291450" cy="293000"/>
          </a:xfrm>
        </p:grpSpPr>
        <p:sp>
          <p:nvSpPr>
            <p:cNvPr id="12439" name="Google Shape;12439;p93"/>
            <p:cNvSpPr/>
            <p:nvPr/>
          </p:nvSpPr>
          <p:spPr>
            <a:xfrm>
              <a:off x="-3852025" y="2764950"/>
              <a:ext cx="291450" cy="293000"/>
            </a:xfrm>
            <a:custGeom>
              <a:avLst/>
              <a:gdLst/>
              <a:ahLst/>
              <a:cxnLst/>
              <a:rect l="l" t="t" r="r" b="b"/>
              <a:pathLst>
                <a:path w="11658" h="11720" extrusionOk="0">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93"/>
            <p:cNvSpPr/>
            <p:nvPr/>
          </p:nvSpPr>
          <p:spPr>
            <a:xfrm>
              <a:off x="-3707100" y="2937425"/>
              <a:ext cx="103200" cy="67775"/>
            </a:xfrm>
            <a:custGeom>
              <a:avLst/>
              <a:gdLst/>
              <a:ahLst/>
              <a:cxnLst/>
              <a:rect l="l" t="t" r="r" b="b"/>
              <a:pathLst>
                <a:path w="4128" h="2711" extrusionOk="0">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41" name="Google Shape;12441;p93"/>
          <p:cNvSpPr/>
          <p:nvPr/>
        </p:nvSpPr>
        <p:spPr>
          <a:xfrm>
            <a:off x="7900991" y="1681753"/>
            <a:ext cx="421914" cy="319549"/>
          </a:xfrm>
          <a:custGeom>
            <a:avLst/>
            <a:gdLst/>
            <a:ahLst/>
            <a:cxnLst/>
            <a:rect l="l" t="t" r="r" b="b"/>
            <a:pathLst>
              <a:path w="11689" h="8853" extrusionOk="0">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93"/>
          <p:cNvSpPr/>
          <p:nvPr/>
        </p:nvSpPr>
        <p:spPr>
          <a:xfrm>
            <a:off x="7900991" y="2140284"/>
            <a:ext cx="421914" cy="420759"/>
          </a:xfrm>
          <a:custGeom>
            <a:avLst/>
            <a:gdLst/>
            <a:ahLst/>
            <a:cxnLst/>
            <a:rect l="l" t="t" r="r" b="b"/>
            <a:pathLst>
              <a:path w="11689" h="11657" extrusionOk="0">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43" name="Google Shape;12443;p93"/>
          <p:cNvGrpSpPr/>
          <p:nvPr/>
        </p:nvGrpSpPr>
        <p:grpSpPr>
          <a:xfrm>
            <a:off x="7901550" y="2660398"/>
            <a:ext cx="420796" cy="421914"/>
            <a:chOff x="-2060175" y="2768875"/>
            <a:chExt cx="291450" cy="292225"/>
          </a:xfrm>
        </p:grpSpPr>
        <p:sp>
          <p:nvSpPr>
            <p:cNvPr id="12444" name="Google Shape;12444;p93"/>
            <p:cNvSpPr/>
            <p:nvPr/>
          </p:nvSpPr>
          <p:spPr>
            <a:xfrm>
              <a:off x="-2060175" y="2768875"/>
              <a:ext cx="291450" cy="292225"/>
            </a:xfrm>
            <a:custGeom>
              <a:avLst/>
              <a:gdLst/>
              <a:ahLst/>
              <a:cxnLst/>
              <a:rect l="l" t="t" r="r" b="b"/>
              <a:pathLst>
                <a:path w="11658" h="11689" extrusionOk="0">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93"/>
            <p:cNvSpPr/>
            <p:nvPr/>
          </p:nvSpPr>
          <p:spPr>
            <a:xfrm>
              <a:off x="-2008975" y="2855525"/>
              <a:ext cx="189050" cy="84500"/>
            </a:xfrm>
            <a:custGeom>
              <a:avLst/>
              <a:gdLst/>
              <a:ahLst/>
              <a:cxnLst/>
              <a:rect l="l" t="t" r="r" b="b"/>
              <a:pathLst>
                <a:path w="7562" h="3380" extrusionOk="0">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6" name="Google Shape;12446;p93"/>
          <p:cNvGrpSpPr/>
          <p:nvPr/>
        </p:nvGrpSpPr>
        <p:grpSpPr>
          <a:xfrm>
            <a:off x="1915160" y="3232071"/>
            <a:ext cx="421914" cy="420796"/>
            <a:chOff x="-937025" y="2064750"/>
            <a:chExt cx="292225" cy="291450"/>
          </a:xfrm>
        </p:grpSpPr>
        <p:sp>
          <p:nvSpPr>
            <p:cNvPr id="12447" name="Google Shape;12447;p93"/>
            <p:cNvSpPr/>
            <p:nvPr/>
          </p:nvSpPr>
          <p:spPr>
            <a:xfrm>
              <a:off x="-834625" y="2134850"/>
              <a:ext cx="86650" cy="85075"/>
            </a:xfrm>
            <a:custGeom>
              <a:avLst/>
              <a:gdLst/>
              <a:ahLst/>
              <a:cxnLst/>
              <a:rect l="l" t="t" r="r" b="b"/>
              <a:pathLst>
                <a:path w="3466" h="3403" extrusionOk="0">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93"/>
            <p:cNvSpPr/>
            <p:nvPr/>
          </p:nvSpPr>
          <p:spPr>
            <a:xfrm>
              <a:off x="-936225" y="2304975"/>
              <a:ext cx="289850" cy="51225"/>
            </a:xfrm>
            <a:custGeom>
              <a:avLst/>
              <a:gdLst/>
              <a:ahLst/>
              <a:cxnLst/>
              <a:rect l="l" t="t" r="r" b="b"/>
              <a:pathLst>
                <a:path w="11594" h="2049" extrusionOk="0">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93"/>
            <p:cNvSpPr/>
            <p:nvPr/>
          </p:nvSpPr>
          <p:spPr>
            <a:xfrm>
              <a:off x="-937025" y="2064750"/>
              <a:ext cx="292225" cy="223125"/>
            </a:xfrm>
            <a:custGeom>
              <a:avLst/>
              <a:gdLst/>
              <a:ahLst/>
              <a:cxnLst/>
              <a:rect l="l" t="t" r="r" b="b"/>
              <a:pathLst>
                <a:path w="11689" h="8925" extrusionOk="0">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0" name="Google Shape;12450;p93"/>
          <p:cNvGrpSpPr/>
          <p:nvPr/>
        </p:nvGrpSpPr>
        <p:grpSpPr>
          <a:xfrm>
            <a:off x="3018323" y="1630697"/>
            <a:ext cx="421951" cy="421914"/>
            <a:chOff x="-5276050" y="2037975"/>
            <a:chExt cx="292250" cy="292225"/>
          </a:xfrm>
        </p:grpSpPr>
        <p:sp>
          <p:nvSpPr>
            <p:cNvPr id="12451" name="Google Shape;12451;p93"/>
            <p:cNvSpPr/>
            <p:nvPr/>
          </p:nvSpPr>
          <p:spPr>
            <a:xfrm>
              <a:off x="-5102775" y="2211250"/>
              <a:ext cx="51225" cy="49650"/>
            </a:xfrm>
            <a:custGeom>
              <a:avLst/>
              <a:gdLst/>
              <a:ahLst/>
              <a:cxnLst/>
              <a:rect l="l" t="t" r="r" b="b"/>
              <a:pathLst>
                <a:path w="2049" h="1986" extrusionOk="0">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93"/>
            <p:cNvSpPr/>
            <p:nvPr/>
          </p:nvSpPr>
          <p:spPr>
            <a:xfrm>
              <a:off x="-5224050" y="2107875"/>
              <a:ext cx="51200" cy="49825"/>
            </a:xfrm>
            <a:custGeom>
              <a:avLst/>
              <a:gdLst/>
              <a:ahLst/>
              <a:cxnLst/>
              <a:rect l="l" t="t" r="r" b="b"/>
              <a:pathLst>
                <a:path w="2048" h="1993" extrusionOk="0">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93"/>
            <p:cNvSpPr/>
            <p:nvPr/>
          </p:nvSpPr>
          <p:spPr>
            <a:xfrm>
              <a:off x="-5276050" y="2037975"/>
              <a:ext cx="292250" cy="292225"/>
            </a:xfrm>
            <a:custGeom>
              <a:avLst/>
              <a:gdLst/>
              <a:ahLst/>
              <a:cxnLst/>
              <a:rect l="l" t="t" r="r" b="b"/>
              <a:pathLst>
                <a:path w="11690" h="11689" extrusionOk="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54" name="Google Shape;12454;p93"/>
          <p:cNvSpPr/>
          <p:nvPr/>
        </p:nvSpPr>
        <p:spPr>
          <a:xfrm>
            <a:off x="3014690" y="2152917"/>
            <a:ext cx="429891" cy="395493"/>
          </a:xfrm>
          <a:custGeom>
            <a:avLst/>
            <a:gdLst/>
            <a:ahLst/>
            <a:cxnLst/>
            <a:rect l="l" t="t" r="r" b="b"/>
            <a:pathLst>
              <a:path w="11910" h="10957" extrusionOk="0">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93"/>
          <p:cNvSpPr/>
          <p:nvPr/>
        </p:nvSpPr>
        <p:spPr>
          <a:xfrm>
            <a:off x="3030609" y="2660806"/>
            <a:ext cx="421914" cy="420759"/>
          </a:xfrm>
          <a:custGeom>
            <a:avLst/>
            <a:gdLst/>
            <a:ahLst/>
            <a:cxnLst/>
            <a:rect l="l" t="t" r="r" b="b"/>
            <a:pathLst>
              <a:path w="11689" h="11657" extrusionOk="0">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56" name="Google Shape;12456;p93"/>
          <p:cNvGrpSpPr/>
          <p:nvPr/>
        </p:nvGrpSpPr>
        <p:grpSpPr>
          <a:xfrm>
            <a:off x="5777136" y="1631256"/>
            <a:ext cx="324133" cy="420796"/>
            <a:chOff x="-3462150" y="2046625"/>
            <a:chExt cx="224500" cy="291450"/>
          </a:xfrm>
        </p:grpSpPr>
        <p:sp>
          <p:nvSpPr>
            <p:cNvPr id="12457" name="Google Shape;12457;p93"/>
            <p:cNvSpPr/>
            <p:nvPr/>
          </p:nvSpPr>
          <p:spPr>
            <a:xfrm>
              <a:off x="-3425125" y="2253000"/>
              <a:ext cx="51225" cy="50425"/>
            </a:xfrm>
            <a:custGeom>
              <a:avLst/>
              <a:gdLst/>
              <a:ahLst/>
              <a:cxnLst/>
              <a:rect l="l" t="t" r="r" b="b"/>
              <a:pathLst>
                <a:path w="2049" h="2017" extrusionOk="0">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93"/>
            <p:cNvSpPr/>
            <p:nvPr/>
          </p:nvSpPr>
          <p:spPr>
            <a:xfrm>
              <a:off x="-3425125" y="2116725"/>
              <a:ext cx="51225" cy="49650"/>
            </a:xfrm>
            <a:custGeom>
              <a:avLst/>
              <a:gdLst/>
              <a:ahLst/>
              <a:cxnLst/>
              <a:rect l="l" t="t" r="r" b="b"/>
              <a:pathLst>
                <a:path w="2049" h="1986" extrusionOk="0">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93"/>
            <p:cNvSpPr/>
            <p:nvPr/>
          </p:nvSpPr>
          <p:spPr>
            <a:xfrm>
              <a:off x="-3425125" y="2185250"/>
              <a:ext cx="51225" cy="49650"/>
            </a:xfrm>
            <a:custGeom>
              <a:avLst/>
              <a:gdLst/>
              <a:ahLst/>
              <a:cxnLst/>
              <a:rect l="l" t="t" r="r" b="b"/>
              <a:pathLst>
                <a:path w="2049" h="1986" extrusionOk="0">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93"/>
            <p:cNvSpPr/>
            <p:nvPr/>
          </p:nvSpPr>
          <p:spPr>
            <a:xfrm>
              <a:off x="-3462150" y="2046625"/>
              <a:ext cx="224500" cy="291450"/>
            </a:xfrm>
            <a:custGeom>
              <a:avLst/>
              <a:gdLst/>
              <a:ahLst/>
              <a:cxnLst/>
              <a:rect l="l" t="t" r="r" b="b"/>
              <a:pathLst>
                <a:path w="8980" h="11658" extrusionOk="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93"/>
            <p:cNvSpPr/>
            <p:nvPr/>
          </p:nvSpPr>
          <p:spPr>
            <a:xfrm>
              <a:off x="-3358175" y="2133275"/>
              <a:ext cx="86650" cy="18125"/>
            </a:xfrm>
            <a:custGeom>
              <a:avLst/>
              <a:gdLst/>
              <a:ahLst/>
              <a:cxnLst/>
              <a:rect l="l" t="t" r="r" b="b"/>
              <a:pathLst>
                <a:path w="3466" h="725" extrusionOk="0">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93"/>
            <p:cNvSpPr/>
            <p:nvPr/>
          </p:nvSpPr>
          <p:spPr>
            <a:xfrm>
              <a:off x="-3358175" y="2201800"/>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93"/>
            <p:cNvSpPr/>
            <p:nvPr/>
          </p:nvSpPr>
          <p:spPr>
            <a:xfrm>
              <a:off x="-3358175" y="2270325"/>
              <a:ext cx="86650" cy="18125"/>
            </a:xfrm>
            <a:custGeom>
              <a:avLst/>
              <a:gdLst/>
              <a:ahLst/>
              <a:cxnLst/>
              <a:rect l="l" t="t" r="r" b="b"/>
              <a:pathLst>
                <a:path w="3466" h="725" extrusionOk="0">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4" name="Google Shape;12464;p93"/>
          <p:cNvGrpSpPr/>
          <p:nvPr/>
        </p:nvGrpSpPr>
        <p:grpSpPr>
          <a:xfrm>
            <a:off x="5752700" y="2139276"/>
            <a:ext cx="373006" cy="423069"/>
            <a:chOff x="-3478675" y="2405775"/>
            <a:chExt cx="258350" cy="293025"/>
          </a:xfrm>
        </p:grpSpPr>
        <p:sp>
          <p:nvSpPr>
            <p:cNvPr id="12465" name="Google Shape;12465;p93"/>
            <p:cNvSpPr/>
            <p:nvPr/>
          </p:nvSpPr>
          <p:spPr>
            <a:xfrm>
              <a:off x="-3478675" y="2405775"/>
              <a:ext cx="258350" cy="293025"/>
            </a:xfrm>
            <a:custGeom>
              <a:avLst/>
              <a:gdLst/>
              <a:ahLst/>
              <a:cxnLst/>
              <a:rect l="l" t="t" r="r" b="b"/>
              <a:pathLst>
                <a:path w="10334" h="11721" extrusionOk="0">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93"/>
            <p:cNvSpPr/>
            <p:nvPr/>
          </p:nvSpPr>
          <p:spPr>
            <a:xfrm>
              <a:off x="-3408575" y="2509750"/>
              <a:ext cx="17350" cy="154400"/>
            </a:xfrm>
            <a:custGeom>
              <a:avLst/>
              <a:gdLst/>
              <a:ahLst/>
              <a:cxnLst/>
              <a:rect l="l" t="t" r="r" b="b"/>
              <a:pathLst>
                <a:path w="694" h="6176" extrusionOk="0">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93"/>
            <p:cNvSpPr/>
            <p:nvPr/>
          </p:nvSpPr>
          <p:spPr>
            <a:xfrm>
              <a:off x="-33574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93"/>
            <p:cNvSpPr/>
            <p:nvPr/>
          </p:nvSpPr>
          <p:spPr>
            <a:xfrm>
              <a:off x="-33062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9" name="Google Shape;12469;p93"/>
          <p:cNvGrpSpPr/>
          <p:nvPr/>
        </p:nvGrpSpPr>
        <p:grpSpPr>
          <a:xfrm>
            <a:off x="5815218" y="2660398"/>
            <a:ext cx="271831" cy="421914"/>
            <a:chOff x="-3443250" y="2765725"/>
            <a:chExt cx="188275" cy="292225"/>
          </a:xfrm>
        </p:grpSpPr>
        <p:sp>
          <p:nvSpPr>
            <p:cNvPr id="12470" name="Google Shape;12470;p93"/>
            <p:cNvSpPr/>
            <p:nvPr/>
          </p:nvSpPr>
          <p:spPr>
            <a:xfrm>
              <a:off x="-3443250" y="2765725"/>
              <a:ext cx="188275" cy="292225"/>
            </a:xfrm>
            <a:custGeom>
              <a:avLst/>
              <a:gdLst/>
              <a:ahLst/>
              <a:cxnLst/>
              <a:rect l="l" t="t" r="r" b="b"/>
              <a:pathLst>
                <a:path w="7531" h="11689" extrusionOk="0">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93"/>
            <p:cNvSpPr/>
            <p:nvPr/>
          </p:nvSpPr>
          <p:spPr>
            <a:xfrm>
              <a:off x="-3411725" y="2799375"/>
              <a:ext cx="124450" cy="86100"/>
            </a:xfrm>
            <a:custGeom>
              <a:avLst/>
              <a:gdLst/>
              <a:ahLst/>
              <a:cxnLst/>
              <a:rect l="l" t="t" r="r" b="b"/>
              <a:pathLst>
                <a:path w="4978" h="3444" extrusionOk="0">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93"/>
            <p:cNvSpPr/>
            <p:nvPr/>
          </p:nvSpPr>
          <p:spPr>
            <a:xfrm>
              <a:off x="-3392825" y="290357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93"/>
            <p:cNvSpPr/>
            <p:nvPr/>
          </p:nvSpPr>
          <p:spPr>
            <a:xfrm>
              <a:off x="-3392825" y="293822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4" name="Google Shape;12474;p93"/>
          <p:cNvGrpSpPr/>
          <p:nvPr/>
        </p:nvGrpSpPr>
        <p:grpSpPr>
          <a:xfrm>
            <a:off x="844114" y="3230934"/>
            <a:ext cx="371887" cy="423069"/>
            <a:chOff x="-1684475" y="2049000"/>
            <a:chExt cx="257575" cy="293025"/>
          </a:xfrm>
        </p:grpSpPr>
        <p:sp>
          <p:nvSpPr>
            <p:cNvPr id="12475" name="Google Shape;12475;p93"/>
            <p:cNvSpPr/>
            <p:nvPr/>
          </p:nvSpPr>
          <p:spPr>
            <a:xfrm>
              <a:off x="-1684475" y="2049000"/>
              <a:ext cx="257575" cy="293025"/>
            </a:xfrm>
            <a:custGeom>
              <a:avLst/>
              <a:gdLst/>
              <a:ahLst/>
              <a:cxnLst/>
              <a:rect l="l" t="t" r="r" b="b"/>
              <a:pathLst>
                <a:path w="10303" h="11721" extrusionOk="0">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93"/>
            <p:cNvSpPr/>
            <p:nvPr/>
          </p:nvSpPr>
          <p:spPr>
            <a:xfrm>
              <a:off x="-1615950" y="2238800"/>
              <a:ext cx="120525" cy="18150"/>
            </a:xfrm>
            <a:custGeom>
              <a:avLst/>
              <a:gdLst/>
              <a:ahLst/>
              <a:cxnLst/>
              <a:rect l="l" t="t" r="r" b="b"/>
              <a:pathLst>
                <a:path w="4821" h="726" extrusionOk="0">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93"/>
            <p:cNvSpPr/>
            <p:nvPr/>
          </p:nvSpPr>
          <p:spPr>
            <a:xfrm>
              <a:off x="-1615950" y="2273475"/>
              <a:ext cx="120525" cy="17350"/>
            </a:xfrm>
            <a:custGeom>
              <a:avLst/>
              <a:gdLst/>
              <a:ahLst/>
              <a:cxnLst/>
              <a:rect l="l" t="t" r="r" b="b"/>
              <a:pathLst>
                <a:path w="4821" h="694" extrusionOk="0">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93"/>
            <p:cNvSpPr/>
            <p:nvPr/>
          </p:nvSpPr>
          <p:spPr>
            <a:xfrm>
              <a:off x="-1630925" y="2100975"/>
              <a:ext cx="153625" cy="116600"/>
            </a:xfrm>
            <a:custGeom>
              <a:avLst/>
              <a:gdLst/>
              <a:ahLst/>
              <a:cxnLst/>
              <a:rect l="l" t="t" r="r" b="b"/>
              <a:pathLst>
                <a:path w="6145" h="4664" extrusionOk="0">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79" name="Google Shape;12479;p93"/>
          <p:cNvSpPr/>
          <p:nvPr/>
        </p:nvSpPr>
        <p:spPr>
          <a:xfrm>
            <a:off x="2472295" y="3231775"/>
            <a:ext cx="440106" cy="421373"/>
          </a:xfrm>
          <a:custGeom>
            <a:avLst/>
            <a:gdLst/>
            <a:ahLst/>
            <a:cxnLst/>
            <a:rect l="l" t="t" r="r" b="b"/>
            <a:pathLst>
              <a:path w="12193" h="11674" extrusionOk="0">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80" name="Google Shape;12480;p93"/>
          <p:cNvGrpSpPr/>
          <p:nvPr/>
        </p:nvGrpSpPr>
        <p:grpSpPr>
          <a:xfrm>
            <a:off x="4134007" y="3231514"/>
            <a:ext cx="420796" cy="421914"/>
            <a:chOff x="-1700225" y="2768875"/>
            <a:chExt cx="291450" cy="292225"/>
          </a:xfrm>
        </p:grpSpPr>
        <p:sp>
          <p:nvSpPr>
            <p:cNvPr id="12481" name="Google Shape;12481;p93"/>
            <p:cNvSpPr/>
            <p:nvPr/>
          </p:nvSpPr>
          <p:spPr>
            <a:xfrm>
              <a:off x="-1700225" y="2768875"/>
              <a:ext cx="291450" cy="292225"/>
            </a:xfrm>
            <a:custGeom>
              <a:avLst/>
              <a:gdLst/>
              <a:ahLst/>
              <a:cxnLst/>
              <a:rect l="l" t="t" r="r" b="b"/>
              <a:pathLst>
                <a:path w="11658" h="11689" extrusionOk="0">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93"/>
            <p:cNvSpPr/>
            <p:nvPr/>
          </p:nvSpPr>
          <p:spPr>
            <a:xfrm>
              <a:off x="-1667150" y="2801950"/>
              <a:ext cx="18150" cy="18150"/>
            </a:xfrm>
            <a:custGeom>
              <a:avLst/>
              <a:gdLst/>
              <a:ahLst/>
              <a:cxnLst/>
              <a:rect l="l" t="t" r="r" b="b"/>
              <a:pathLst>
                <a:path w="726" h="726" extrusionOk="0">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93"/>
            <p:cNvSpPr/>
            <p:nvPr/>
          </p:nvSpPr>
          <p:spPr>
            <a:xfrm>
              <a:off x="-1632500" y="2801950"/>
              <a:ext cx="17350" cy="18150"/>
            </a:xfrm>
            <a:custGeom>
              <a:avLst/>
              <a:gdLst/>
              <a:ahLst/>
              <a:cxnLst/>
              <a:rect l="l" t="t" r="r" b="b"/>
              <a:pathLst>
                <a:path w="694" h="726" extrusionOk="0">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93"/>
            <p:cNvSpPr/>
            <p:nvPr/>
          </p:nvSpPr>
          <p:spPr>
            <a:xfrm>
              <a:off x="-1597850" y="2801950"/>
              <a:ext cx="17375" cy="18150"/>
            </a:xfrm>
            <a:custGeom>
              <a:avLst/>
              <a:gdLst/>
              <a:ahLst/>
              <a:cxnLst/>
              <a:rect l="l" t="t" r="r" b="b"/>
              <a:pathLst>
                <a:path w="695" h="726" extrusionOk="0">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93"/>
            <p:cNvSpPr/>
            <p:nvPr/>
          </p:nvSpPr>
          <p:spPr>
            <a:xfrm>
              <a:off x="-1564750" y="2801950"/>
              <a:ext cx="120525" cy="18150"/>
            </a:xfrm>
            <a:custGeom>
              <a:avLst/>
              <a:gdLst/>
              <a:ahLst/>
              <a:cxnLst/>
              <a:rect l="l" t="t" r="r" b="b"/>
              <a:pathLst>
                <a:path w="4821" h="726" extrusionOk="0">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93"/>
            <p:cNvSpPr/>
            <p:nvPr/>
          </p:nvSpPr>
          <p:spPr>
            <a:xfrm>
              <a:off x="-1597850" y="2924050"/>
              <a:ext cx="85100" cy="85075"/>
            </a:xfrm>
            <a:custGeom>
              <a:avLst/>
              <a:gdLst/>
              <a:ahLst/>
              <a:cxnLst/>
              <a:rect l="l" t="t" r="r" b="b"/>
              <a:pathLst>
                <a:path w="3404" h="3403" extrusionOk="0">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7" name="Google Shape;12487;p93"/>
          <p:cNvGrpSpPr/>
          <p:nvPr/>
        </p:nvGrpSpPr>
        <p:grpSpPr>
          <a:xfrm>
            <a:off x="3602355" y="3230935"/>
            <a:ext cx="371887" cy="423069"/>
            <a:chOff x="-919700" y="2420750"/>
            <a:chExt cx="257575" cy="293025"/>
          </a:xfrm>
        </p:grpSpPr>
        <p:sp>
          <p:nvSpPr>
            <p:cNvPr id="12488" name="Google Shape;12488;p93"/>
            <p:cNvSpPr/>
            <p:nvPr/>
          </p:nvSpPr>
          <p:spPr>
            <a:xfrm>
              <a:off x="-884250" y="2490850"/>
              <a:ext cx="84300" cy="51225"/>
            </a:xfrm>
            <a:custGeom>
              <a:avLst/>
              <a:gdLst/>
              <a:ahLst/>
              <a:cxnLst/>
              <a:rect l="l" t="t" r="r" b="b"/>
              <a:pathLst>
                <a:path w="3372" h="2049" extrusionOk="0">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93"/>
            <p:cNvSpPr/>
            <p:nvPr/>
          </p:nvSpPr>
          <p:spPr>
            <a:xfrm>
              <a:off x="-919700" y="2420750"/>
              <a:ext cx="257575" cy="293025"/>
            </a:xfrm>
            <a:custGeom>
              <a:avLst/>
              <a:gdLst/>
              <a:ahLst/>
              <a:cxnLst/>
              <a:rect l="l" t="t" r="r" b="b"/>
              <a:pathLst>
                <a:path w="10303" h="11721" extrusionOk="0">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93"/>
            <p:cNvSpPr/>
            <p:nvPr/>
          </p:nvSpPr>
          <p:spPr>
            <a:xfrm>
              <a:off x="-766100" y="2660975"/>
              <a:ext cx="18125" cy="18150"/>
            </a:xfrm>
            <a:custGeom>
              <a:avLst/>
              <a:gdLst/>
              <a:ahLst/>
              <a:cxnLst/>
              <a:rect l="l" t="t" r="r" b="b"/>
              <a:pathLst>
                <a:path w="725" h="726" extrusionOk="0">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1" name="Google Shape;12491;p93"/>
          <p:cNvGrpSpPr/>
          <p:nvPr/>
        </p:nvGrpSpPr>
        <p:grpSpPr>
          <a:xfrm>
            <a:off x="1937547" y="1645950"/>
            <a:ext cx="409531" cy="410617"/>
            <a:chOff x="6679825" y="2693700"/>
            <a:chExt cx="257875" cy="258575"/>
          </a:xfrm>
        </p:grpSpPr>
        <p:sp>
          <p:nvSpPr>
            <p:cNvPr id="12492" name="Google Shape;12492;p93"/>
            <p:cNvSpPr/>
            <p:nvPr/>
          </p:nvSpPr>
          <p:spPr>
            <a:xfrm>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93"/>
            <p:cNvSpPr/>
            <p:nvPr/>
          </p:nvSpPr>
          <p:spPr>
            <a:xfrm flipH="1">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4" name="Google Shape;12494;p93"/>
          <p:cNvGrpSpPr/>
          <p:nvPr/>
        </p:nvGrpSpPr>
        <p:grpSpPr>
          <a:xfrm>
            <a:off x="1927121" y="2142110"/>
            <a:ext cx="420531" cy="417262"/>
            <a:chOff x="6790450" y="3119050"/>
            <a:chExt cx="262750" cy="260675"/>
          </a:xfrm>
        </p:grpSpPr>
        <p:sp>
          <p:nvSpPr>
            <p:cNvPr id="12495" name="Google Shape;12495;p93"/>
            <p:cNvSpPr/>
            <p:nvPr/>
          </p:nvSpPr>
          <p:spPr>
            <a:xfrm>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93"/>
            <p:cNvSpPr/>
            <p:nvPr/>
          </p:nvSpPr>
          <p:spPr>
            <a:xfrm flipH="1">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7" name="Google Shape;12497;p93"/>
          <p:cNvGrpSpPr/>
          <p:nvPr/>
        </p:nvGrpSpPr>
        <p:grpSpPr>
          <a:xfrm>
            <a:off x="6853082" y="3755436"/>
            <a:ext cx="358093" cy="407391"/>
            <a:chOff x="7660859" y="2571753"/>
            <a:chExt cx="366561" cy="417024"/>
          </a:xfrm>
        </p:grpSpPr>
        <p:sp>
          <p:nvSpPr>
            <p:cNvPr id="12498" name="Google Shape;12498;p93"/>
            <p:cNvSpPr/>
            <p:nvPr/>
          </p:nvSpPr>
          <p:spPr>
            <a:xfrm>
              <a:off x="7770506" y="2633631"/>
              <a:ext cx="147259" cy="146633"/>
            </a:xfrm>
            <a:custGeom>
              <a:avLst/>
              <a:gdLst/>
              <a:ahLst/>
              <a:cxnLst/>
              <a:rect l="l" t="t" r="r" b="b"/>
              <a:pathLst>
                <a:path w="7056" h="7026" extrusionOk="0">
                  <a:moveTo>
                    <a:pt x="4114" y="2928"/>
                  </a:moveTo>
                  <a:lnTo>
                    <a:pt x="4114" y="4099"/>
                  </a:lnTo>
                  <a:lnTo>
                    <a:pt x="2943" y="4099"/>
                  </a:lnTo>
                  <a:lnTo>
                    <a:pt x="2943" y="2928"/>
                  </a:lnTo>
                  <a:close/>
                  <a:moveTo>
                    <a:pt x="2354" y="1"/>
                  </a:moveTo>
                  <a:cubicBezTo>
                    <a:pt x="2032" y="1"/>
                    <a:pt x="1771" y="263"/>
                    <a:pt x="1771" y="586"/>
                  </a:cubicBezTo>
                  <a:lnTo>
                    <a:pt x="1771" y="1757"/>
                  </a:lnTo>
                  <a:lnTo>
                    <a:pt x="618" y="1757"/>
                  </a:lnTo>
                  <a:cubicBezTo>
                    <a:pt x="301" y="1757"/>
                    <a:pt x="31" y="1999"/>
                    <a:pt x="17" y="2314"/>
                  </a:cubicBezTo>
                  <a:cubicBezTo>
                    <a:pt x="1" y="2650"/>
                    <a:pt x="268" y="2928"/>
                    <a:pt x="600" y="2928"/>
                  </a:cubicBezTo>
                  <a:lnTo>
                    <a:pt x="1771" y="2928"/>
                  </a:lnTo>
                  <a:lnTo>
                    <a:pt x="1771" y="4099"/>
                  </a:lnTo>
                  <a:lnTo>
                    <a:pt x="618" y="4099"/>
                  </a:lnTo>
                  <a:cubicBezTo>
                    <a:pt x="301" y="4099"/>
                    <a:pt x="31" y="4341"/>
                    <a:pt x="17" y="4656"/>
                  </a:cubicBezTo>
                  <a:cubicBezTo>
                    <a:pt x="1" y="4992"/>
                    <a:pt x="268" y="5270"/>
                    <a:pt x="600" y="5270"/>
                  </a:cubicBezTo>
                  <a:lnTo>
                    <a:pt x="1771" y="5270"/>
                  </a:lnTo>
                  <a:lnTo>
                    <a:pt x="1771" y="6423"/>
                  </a:lnTo>
                  <a:cubicBezTo>
                    <a:pt x="1771" y="6738"/>
                    <a:pt x="2014" y="7011"/>
                    <a:pt x="2329" y="7025"/>
                  </a:cubicBezTo>
                  <a:cubicBezTo>
                    <a:pt x="2338" y="7025"/>
                    <a:pt x="2348" y="7025"/>
                    <a:pt x="2357" y="7025"/>
                  </a:cubicBezTo>
                  <a:cubicBezTo>
                    <a:pt x="2680" y="7025"/>
                    <a:pt x="2943" y="6764"/>
                    <a:pt x="2943" y="6441"/>
                  </a:cubicBezTo>
                  <a:lnTo>
                    <a:pt x="2943" y="5270"/>
                  </a:lnTo>
                  <a:lnTo>
                    <a:pt x="4114" y="5270"/>
                  </a:lnTo>
                  <a:lnTo>
                    <a:pt x="4114" y="6423"/>
                  </a:lnTo>
                  <a:cubicBezTo>
                    <a:pt x="4114" y="6738"/>
                    <a:pt x="4356" y="7011"/>
                    <a:pt x="4671" y="7025"/>
                  </a:cubicBezTo>
                  <a:cubicBezTo>
                    <a:pt x="4680" y="7025"/>
                    <a:pt x="4690" y="7025"/>
                    <a:pt x="4699" y="7025"/>
                  </a:cubicBezTo>
                  <a:cubicBezTo>
                    <a:pt x="5023" y="7025"/>
                    <a:pt x="5285" y="6764"/>
                    <a:pt x="5285" y="6441"/>
                  </a:cubicBezTo>
                  <a:lnTo>
                    <a:pt x="5285" y="5270"/>
                  </a:lnTo>
                  <a:lnTo>
                    <a:pt x="6456" y="5270"/>
                  </a:lnTo>
                  <a:cubicBezTo>
                    <a:pt x="6788" y="5270"/>
                    <a:pt x="7056" y="4992"/>
                    <a:pt x="7040" y="4656"/>
                  </a:cubicBezTo>
                  <a:cubicBezTo>
                    <a:pt x="7025" y="4341"/>
                    <a:pt x="6753" y="4099"/>
                    <a:pt x="6438" y="4099"/>
                  </a:cubicBezTo>
                  <a:lnTo>
                    <a:pt x="5285" y="4099"/>
                  </a:lnTo>
                  <a:lnTo>
                    <a:pt x="5285" y="2928"/>
                  </a:lnTo>
                  <a:lnTo>
                    <a:pt x="6438" y="2928"/>
                  </a:lnTo>
                  <a:cubicBezTo>
                    <a:pt x="6753" y="2928"/>
                    <a:pt x="7025" y="2685"/>
                    <a:pt x="7040" y="2370"/>
                  </a:cubicBezTo>
                  <a:cubicBezTo>
                    <a:pt x="7056" y="2034"/>
                    <a:pt x="6788" y="1757"/>
                    <a:pt x="6456" y="1757"/>
                  </a:cubicBezTo>
                  <a:lnTo>
                    <a:pt x="5285" y="1757"/>
                  </a:lnTo>
                  <a:lnTo>
                    <a:pt x="5285" y="603"/>
                  </a:lnTo>
                  <a:cubicBezTo>
                    <a:pt x="5285" y="287"/>
                    <a:pt x="5042" y="16"/>
                    <a:pt x="4727" y="2"/>
                  </a:cubicBezTo>
                  <a:cubicBezTo>
                    <a:pt x="4717" y="1"/>
                    <a:pt x="4707" y="1"/>
                    <a:pt x="4696" y="1"/>
                  </a:cubicBezTo>
                  <a:cubicBezTo>
                    <a:pt x="4374" y="1"/>
                    <a:pt x="4114" y="263"/>
                    <a:pt x="4114" y="586"/>
                  </a:cubicBezTo>
                  <a:lnTo>
                    <a:pt x="4114" y="1757"/>
                  </a:lnTo>
                  <a:lnTo>
                    <a:pt x="2943" y="1757"/>
                  </a:lnTo>
                  <a:lnTo>
                    <a:pt x="2943" y="603"/>
                  </a:lnTo>
                  <a:cubicBezTo>
                    <a:pt x="2943" y="287"/>
                    <a:pt x="2700" y="16"/>
                    <a:pt x="2385" y="2"/>
                  </a:cubicBezTo>
                  <a:cubicBezTo>
                    <a:pt x="2375" y="1"/>
                    <a:pt x="2364" y="1"/>
                    <a:pt x="23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93"/>
            <p:cNvSpPr/>
            <p:nvPr/>
          </p:nvSpPr>
          <p:spPr>
            <a:xfrm>
              <a:off x="7730834" y="2792447"/>
              <a:ext cx="226648" cy="76781"/>
            </a:xfrm>
            <a:custGeom>
              <a:avLst/>
              <a:gdLst/>
              <a:ahLst/>
              <a:cxnLst/>
              <a:rect l="l" t="t" r="r" b="b"/>
              <a:pathLst>
                <a:path w="10860" h="3679" extrusionOk="0">
                  <a:moveTo>
                    <a:pt x="747" y="0"/>
                  </a:moveTo>
                  <a:cubicBezTo>
                    <a:pt x="280" y="0"/>
                    <a:pt x="0" y="520"/>
                    <a:pt x="258" y="910"/>
                  </a:cubicBezTo>
                  <a:cubicBezTo>
                    <a:pt x="1470" y="2730"/>
                    <a:pt x="3430" y="3678"/>
                    <a:pt x="5429" y="3678"/>
                  </a:cubicBezTo>
                  <a:cubicBezTo>
                    <a:pt x="7423" y="3678"/>
                    <a:pt x="9385" y="2733"/>
                    <a:pt x="10600" y="911"/>
                  </a:cubicBezTo>
                  <a:cubicBezTo>
                    <a:pt x="10860" y="523"/>
                    <a:pt x="10578" y="2"/>
                    <a:pt x="10116" y="2"/>
                  </a:cubicBezTo>
                  <a:cubicBezTo>
                    <a:pt x="10115" y="2"/>
                    <a:pt x="10114" y="2"/>
                    <a:pt x="10113" y="2"/>
                  </a:cubicBezTo>
                  <a:cubicBezTo>
                    <a:pt x="9924" y="2"/>
                    <a:pt x="9738" y="92"/>
                    <a:pt x="9625" y="262"/>
                  </a:cubicBezTo>
                  <a:cubicBezTo>
                    <a:pt x="8688" y="1668"/>
                    <a:pt x="7119" y="2507"/>
                    <a:pt x="5429" y="2507"/>
                  </a:cubicBezTo>
                  <a:cubicBezTo>
                    <a:pt x="3740" y="2507"/>
                    <a:pt x="2172" y="1668"/>
                    <a:pt x="1235" y="264"/>
                  </a:cubicBezTo>
                  <a:cubicBezTo>
                    <a:pt x="1125" y="101"/>
                    <a:pt x="943" y="0"/>
                    <a:pt x="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93"/>
            <p:cNvSpPr/>
            <p:nvPr/>
          </p:nvSpPr>
          <p:spPr>
            <a:xfrm>
              <a:off x="7660859" y="2571753"/>
              <a:ext cx="366561" cy="417024"/>
            </a:xfrm>
            <a:custGeom>
              <a:avLst/>
              <a:gdLst/>
              <a:ahLst/>
              <a:cxnLst/>
              <a:rect l="l" t="t" r="r" b="b"/>
              <a:pathLst>
                <a:path w="17564" h="19982" extrusionOk="0">
                  <a:moveTo>
                    <a:pt x="14636" y="1169"/>
                  </a:moveTo>
                  <a:cubicBezTo>
                    <a:pt x="15587" y="1169"/>
                    <a:pt x="16392" y="1992"/>
                    <a:pt x="16392" y="2965"/>
                  </a:cubicBezTo>
                  <a:lnTo>
                    <a:pt x="16392" y="14674"/>
                  </a:lnTo>
                  <a:cubicBezTo>
                    <a:pt x="16392" y="15643"/>
                    <a:pt x="15607" y="16431"/>
                    <a:pt x="14636" y="16431"/>
                  </a:cubicBezTo>
                  <a:lnTo>
                    <a:pt x="11124" y="16431"/>
                  </a:lnTo>
                  <a:cubicBezTo>
                    <a:pt x="10967" y="16431"/>
                    <a:pt x="10816" y="16493"/>
                    <a:pt x="10707" y="16604"/>
                  </a:cubicBezTo>
                  <a:lnTo>
                    <a:pt x="8782" y="18561"/>
                  </a:lnTo>
                  <a:lnTo>
                    <a:pt x="6857" y="16604"/>
                  </a:lnTo>
                  <a:cubicBezTo>
                    <a:pt x="6748" y="16493"/>
                    <a:pt x="6597" y="16431"/>
                    <a:pt x="6440" y="16431"/>
                  </a:cubicBezTo>
                  <a:lnTo>
                    <a:pt x="2928" y="16431"/>
                  </a:lnTo>
                  <a:cubicBezTo>
                    <a:pt x="1959" y="16431"/>
                    <a:pt x="1172" y="15643"/>
                    <a:pt x="1172" y="14674"/>
                  </a:cubicBezTo>
                  <a:lnTo>
                    <a:pt x="1172" y="2965"/>
                  </a:lnTo>
                  <a:cubicBezTo>
                    <a:pt x="1172" y="1992"/>
                    <a:pt x="1977" y="1169"/>
                    <a:pt x="2928" y="1169"/>
                  </a:cubicBezTo>
                  <a:close/>
                  <a:moveTo>
                    <a:pt x="2928" y="0"/>
                  </a:moveTo>
                  <a:cubicBezTo>
                    <a:pt x="1310" y="0"/>
                    <a:pt x="1" y="1346"/>
                    <a:pt x="1" y="2965"/>
                  </a:cubicBezTo>
                  <a:lnTo>
                    <a:pt x="1" y="14674"/>
                  </a:lnTo>
                  <a:cubicBezTo>
                    <a:pt x="1" y="16291"/>
                    <a:pt x="1312" y="17600"/>
                    <a:pt x="2928" y="17600"/>
                  </a:cubicBezTo>
                  <a:lnTo>
                    <a:pt x="6196" y="17600"/>
                  </a:lnTo>
                  <a:lnTo>
                    <a:pt x="8365" y="19806"/>
                  </a:lnTo>
                  <a:cubicBezTo>
                    <a:pt x="8474" y="19919"/>
                    <a:pt x="8625" y="19981"/>
                    <a:pt x="8782" y="19981"/>
                  </a:cubicBezTo>
                  <a:cubicBezTo>
                    <a:pt x="8940" y="19981"/>
                    <a:pt x="9090" y="19919"/>
                    <a:pt x="9200" y="19806"/>
                  </a:cubicBezTo>
                  <a:lnTo>
                    <a:pt x="11370" y="17600"/>
                  </a:lnTo>
                  <a:lnTo>
                    <a:pt x="14636" y="17600"/>
                  </a:lnTo>
                  <a:cubicBezTo>
                    <a:pt x="16251" y="17600"/>
                    <a:pt x="17563" y="16287"/>
                    <a:pt x="17563" y="14674"/>
                  </a:cubicBezTo>
                  <a:lnTo>
                    <a:pt x="17563" y="2965"/>
                  </a:lnTo>
                  <a:cubicBezTo>
                    <a:pt x="17563" y="1348"/>
                    <a:pt x="16254" y="0"/>
                    <a:pt x="14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1" name="Google Shape;12501;p93"/>
          <p:cNvGrpSpPr/>
          <p:nvPr/>
        </p:nvGrpSpPr>
        <p:grpSpPr>
          <a:xfrm>
            <a:off x="4387763" y="3755436"/>
            <a:ext cx="407391" cy="407391"/>
            <a:chOff x="5566722" y="2571753"/>
            <a:chExt cx="417024" cy="417024"/>
          </a:xfrm>
        </p:grpSpPr>
        <p:sp>
          <p:nvSpPr>
            <p:cNvPr id="12502" name="Google Shape;12502;p93"/>
            <p:cNvSpPr/>
            <p:nvPr/>
          </p:nvSpPr>
          <p:spPr>
            <a:xfrm>
              <a:off x="5566722" y="2571753"/>
              <a:ext cx="417024" cy="417024"/>
            </a:xfrm>
            <a:custGeom>
              <a:avLst/>
              <a:gdLst/>
              <a:ahLst/>
              <a:cxnLst/>
              <a:rect l="l" t="t" r="r" b="b"/>
              <a:pathLst>
                <a:path w="19982" h="19982" extrusionOk="0">
                  <a:moveTo>
                    <a:pt x="9990" y="1171"/>
                  </a:moveTo>
                  <a:cubicBezTo>
                    <a:pt x="14855" y="1171"/>
                    <a:pt x="18810" y="5127"/>
                    <a:pt x="18810" y="9991"/>
                  </a:cubicBezTo>
                  <a:cubicBezTo>
                    <a:pt x="18810" y="14854"/>
                    <a:pt x="14855" y="18810"/>
                    <a:pt x="9990" y="18810"/>
                  </a:cubicBezTo>
                  <a:cubicBezTo>
                    <a:pt x="5127" y="18810"/>
                    <a:pt x="1170" y="14854"/>
                    <a:pt x="1170" y="9991"/>
                  </a:cubicBezTo>
                  <a:cubicBezTo>
                    <a:pt x="1170" y="5127"/>
                    <a:pt x="5127" y="1171"/>
                    <a:pt x="9990" y="1171"/>
                  </a:cubicBezTo>
                  <a:close/>
                  <a:moveTo>
                    <a:pt x="9990" y="0"/>
                  </a:moveTo>
                  <a:cubicBezTo>
                    <a:pt x="4488" y="0"/>
                    <a:pt x="0" y="4490"/>
                    <a:pt x="0" y="9990"/>
                  </a:cubicBezTo>
                  <a:cubicBezTo>
                    <a:pt x="0" y="15493"/>
                    <a:pt x="4490" y="19981"/>
                    <a:pt x="9990" y="19981"/>
                  </a:cubicBezTo>
                  <a:cubicBezTo>
                    <a:pt x="15492" y="19981"/>
                    <a:pt x="19981" y="15491"/>
                    <a:pt x="19981" y="9990"/>
                  </a:cubicBezTo>
                  <a:cubicBezTo>
                    <a:pt x="19981" y="4488"/>
                    <a:pt x="15492" y="0"/>
                    <a:pt x="99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93"/>
            <p:cNvSpPr/>
            <p:nvPr/>
          </p:nvSpPr>
          <p:spPr>
            <a:xfrm>
              <a:off x="5653037" y="2658069"/>
              <a:ext cx="207719" cy="243052"/>
            </a:xfrm>
            <a:custGeom>
              <a:avLst/>
              <a:gdLst/>
              <a:ahLst/>
              <a:cxnLst/>
              <a:rect l="l" t="t" r="r" b="b"/>
              <a:pathLst>
                <a:path w="9953" h="11646" extrusionOk="0">
                  <a:moveTo>
                    <a:pt x="8782" y="1300"/>
                  </a:moveTo>
                  <a:lnTo>
                    <a:pt x="8782" y="2448"/>
                  </a:lnTo>
                  <a:lnTo>
                    <a:pt x="4099" y="3384"/>
                  </a:lnTo>
                  <a:lnTo>
                    <a:pt x="4099" y="2236"/>
                  </a:lnTo>
                  <a:lnTo>
                    <a:pt x="8782" y="1300"/>
                  </a:lnTo>
                  <a:close/>
                  <a:moveTo>
                    <a:pt x="8782" y="7304"/>
                  </a:moveTo>
                  <a:lnTo>
                    <a:pt x="8782" y="8447"/>
                  </a:lnTo>
                  <a:cubicBezTo>
                    <a:pt x="8782" y="8766"/>
                    <a:pt x="8591" y="9047"/>
                    <a:pt x="8295" y="9165"/>
                  </a:cubicBezTo>
                  <a:cubicBezTo>
                    <a:pt x="8163" y="9218"/>
                    <a:pt x="7987" y="9306"/>
                    <a:pt x="7782" y="9306"/>
                  </a:cubicBezTo>
                  <a:cubicBezTo>
                    <a:pt x="7653" y="9306"/>
                    <a:pt x="7513" y="9271"/>
                    <a:pt x="7365" y="9171"/>
                  </a:cubicBezTo>
                  <a:cubicBezTo>
                    <a:pt x="6850" y="8824"/>
                    <a:pt x="6937" y="8042"/>
                    <a:pt x="7512" y="7812"/>
                  </a:cubicBezTo>
                  <a:lnTo>
                    <a:pt x="8782" y="7304"/>
                  </a:lnTo>
                  <a:close/>
                  <a:moveTo>
                    <a:pt x="2928" y="8475"/>
                  </a:moveTo>
                  <a:lnTo>
                    <a:pt x="2928" y="9618"/>
                  </a:lnTo>
                  <a:cubicBezTo>
                    <a:pt x="2928" y="9937"/>
                    <a:pt x="2737" y="10218"/>
                    <a:pt x="2442" y="10336"/>
                  </a:cubicBezTo>
                  <a:cubicBezTo>
                    <a:pt x="2308" y="10389"/>
                    <a:pt x="2132" y="10476"/>
                    <a:pt x="1928" y="10476"/>
                  </a:cubicBezTo>
                  <a:cubicBezTo>
                    <a:pt x="1799" y="10476"/>
                    <a:pt x="1659" y="10442"/>
                    <a:pt x="1511" y="10342"/>
                  </a:cubicBezTo>
                  <a:cubicBezTo>
                    <a:pt x="996" y="9993"/>
                    <a:pt x="1083" y="9213"/>
                    <a:pt x="1658" y="8983"/>
                  </a:cubicBezTo>
                  <a:lnTo>
                    <a:pt x="2928" y="8475"/>
                  </a:lnTo>
                  <a:close/>
                  <a:moveTo>
                    <a:pt x="9369" y="1"/>
                  </a:moveTo>
                  <a:cubicBezTo>
                    <a:pt x="9330" y="1"/>
                    <a:pt x="9291" y="4"/>
                    <a:pt x="9252" y="12"/>
                  </a:cubicBezTo>
                  <a:lnTo>
                    <a:pt x="3399" y="1182"/>
                  </a:lnTo>
                  <a:cubicBezTo>
                    <a:pt x="3124" y="1237"/>
                    <a:pt x="2928" y="1477"/>
                    <a:pt x="2928" y="1757"/>
                  </a:cubicBezTo>
                  <a:lnTo>
                    <a:pt x="2928" y="7214"/>
                  </a:lnTo>
                  <a:lnTo>
                    <a:pt x="1223" y="7897"/>
                  </a:lnTo>
                  <a:cubicBezTo>
                    <a:pt x="480" y="8192"/>
                    <a:pt x="0" y="8902"/>
                    <a:pt x="0" y="9701"/>
                  </a:cubicBezTo>
                  <a:cubicBezTo>
                    <a:pt x="0" y="10782"/>
                    <a:pt x="880" y="11645"/>
                    <a:pt x="1944" y="11645"/>
                  </a:cubicBezTo>
                  <a:cubicBezTo>
                    <a:pt x="2362" y="11645"/>
                    <a:pt x="2624" y="11523"/>
                    <a:pt x="2877" y="11423"/>
                  </a:cubicBezTo>
                  <a:cubicBezTo>
                    <a:pt x="3618" y="11125"/>
                    <a:pt x="4099" y="10418"/>
                    <a:pt x="4099" y="9618"/>
                  </a:cubicBezTo>
                  <a:lnTo>
                    <a:pt x="4099" y="4578"/>
                  </a:lnTo>
                  <a:lnTo>
                    <a:pt x="8782" y="3641"/>
                  </a:lnTo>
                  <a:lnTo>
                    <a:pt x="8782" y="6043"/>
                  </a:lnTo>
                  <a:lnTo>
                    <a:pt x="7076" y="6726"/>
                  </a:lnTo>
                  <a:cubicBezTo>
                    <a:pt x="6335" y="7023"/>
                    <a:pt x="5854" y="7731"/>
                    <a:pt x="5854" y="8530"/>
                  </a:cubicBezTo>
                  <a:cubicBezTo>
                    <a:pt x="5854" y="9611"/>
                    <a:pt x="6733" y="10476"/>
                    <a:pt x="7798" y="10476"/>
                  </a:cubicBezTo>
                  <a:cubicBezTo>
                    <a:pt x="8216" y="10476"/>
                    <a:pt x="8477" y="10354"/>
                    <a:pt x="8730" y="10251"/>
                  </a:cubicBezTo>
                  <a:cubicBezTo>
                    <a:pt x="9473" y="9956"/>
                    <a:pt x="9953" y="9247"/>
                    <a:pt x="9953" y="8447"/>
                  </a:cubicBezTo>
                  <a:lnTo>
                    <a:pt x="9953" y="586"/>
                  </a:lnTo>
                  <a:cubicBezTo>
                    <a:pt x="9953" y="410"/>
                    <a:pt x="9873" y="244"/>
                    <a:pt x="9739" y="133"/>
                  </a:cubicBezTo>
                  <a:cubicBezTo>
                    <a:pt x="9633" y="47"/>
                    <a:pt x="9503" y="1"/>
                    <a:pt x="93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4" name="Google Shape;12504;p93"/>
          <p:cNvGrpSpPr/>
          <p:nvPr/>
        </p:nvGrpSpPr>
        <p:grpSpPr>
          <a:xfrm>
            <a:off x="5004096" y="3857692"/>
            <a:ext cx="407381" cy="202880"/>
            <a:chOff x="6090251" y="2676413"/>
            <a:chExt cx="417014" cy="207677"/>
          </a:xfrm>
        </p:grpSpPr>
        <p:sp>
          <p:nvSpPr>
            <p:cNvPr id="12505" name="Google Shape;12505;p93"/>
            <p:cNvSpPr/>
            <p:nvPr/>
          </p:nvSpPr>
          <p:spPr>
            <a:xfrm>
              <a:off x="6237672" y="2725248"/>
              <a:ext cx="61086" cy="158842"/>
            </a:xfrm>
            <a:custGeom>
              <a:avLst/>
              <a:gdLst/>
              <a:ahLst/>
              <a:cxnLst/>
              <a:rect l="l" t="t" r="r" b="b"/>
              <a:pathLst>
                <a:path w="2927" h="7611" extrusionOk="0">
                  <a:moveTo>
                    <a:pt x="1463" y="1172"/>
                  </a:moveTo>
                  <a:cubicBezTo>
                    <a:pt x="1624" y="1172"/>
                    <a:pt x="1757" y="1303"/>
                    <a:pt x="1757" y="1465"/>
                  </a:cubicBezTo>
                  <a:lnTo>
                    <a:pt x="1757" y="6148"/>
                  </a:lnTo>
                  <a:cubicBezTo>
                    <a:pt x="1757" y="6309"/>
                    <a:pt x="1624" y="6440"/>
                    <a:pt x="1463" y="6440"/>
                  </a:cubicBezTo>
                  <a:cubicBezTo>
                    <a:pt x="1302" y="6440"/>
                    <a:pt x="1171" y="6309"/>
                    <a:pt x="1171" y="6148"/>
                  </a:cubicBezTo>
                  <a:lnTo>
                    <a:pt x="1171" y="1465"/>
                  </a:lnTo>
                  <a:cubicBezTo>
                    <a:pt x="1171" y="1303"/>
                    <a:pt x="1302" y="1172"/>
                    <a:pt x="1463" y="1172"/>
                  </a:cubicBezTo>
                  <a:close/>
                  <a:moveTo>
                    <a:pt x="1463" y="1"/>
                  </a:moveTo>
                  <a:cubicBezTo>
                    <a:pt x="657" y="1"/>
                    <a:pt x="0" y="657"/>
                    <a:pt x="0" y="1465"/>
                  </a:cubicBezTo>
                  <a:lnTo>
                    <a:pt x="0" y="6148"/>
                  </a:lnTo>
                  <a:cubicBezTo>
                    <a:pt x="0" y="6955"/>
                    <a:pt x="657" y="7611"/>
                    <a:pt x="1463" y="7611"/>
                  </a:cubicBezTo>
                  <a:cubicBezTo>
                    <a:pt x="2270" y="7611"/>
                    <a:pt x="2926" y="6955"/>
                    <a:pt x="2926" y="6148"/>
                  </a:cubicBezTo>
                  <a:lnTo>
                    <a:pt x="2926" y="1465"/>
                  </a:lnTo>
                  <a:cubicBezTo>
                    <a:pt x="2926" y="657"/>
                    <a:pt x="2270" y="1"/>
                    <a:pt x="14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93"/>
            <p:cNvSpPr/>
            <p:nvPr/>
          </p:nvSpPr>
          <p:spPr>
            <a:xfrm>
              <a:off x="6446178" y="2761915"/>
              <a:ext cx="61086" cy="61086"/>
            </a:xfrm>
            <a:custGeom>
              <a:avLst/>
              <a:gdLst/>
              <a:ahLst/>
              <a:cxnLst/>
              <a:rect l="l" t="t" r="r" b="b"/>
              <a:pathLst>
                <a:path w="2927" h="2927" extrusionOk="0">
                  <a:moveTo>
                    <a:pt x="1464" y="1171"/>
                  </a:moveTo>
                  <a:cubicBezTo>
                    <a:pt x="1625" y="1171"/>
                    <a:pt x="1756" y="1302"/>
                    <a:pt x="1756" y="1463"/>
                  </a:cubicBezTo>
                  <a:cubicBezTo>
                    <a:pt x="1756" y="1626"/>
                    <a:pt x="1625" y="1757"/>
                    <a:pt x="1464" y="1757"/>
                  </a:cubicBezTo>
                  <a:cubicBezTo>
                    <a:pt x="1303" y="1757"/>
                    <a:pt x="1170" y="1626"/>
                    <a:pt x="1170" y="1463"/>
                  </a:cubicBezTo>
                  <a:cubicBezTo>
                    <a:pt x="1170" y="1302"/>
                    <a:pt x="1303" y="1171"/>
                    <a:pt x="1464" y="1171"/>
                  </a:cubicBezTo>
                  <a:close/>
                  <a:moveTo>
                    <a:pt x="1464" y="0"/>
                  </a:moveTo>
                  <a:cubicBezTo>
                    <a:pt x="657" y="0"/>
                    <a:pt x="1" y="657"/>
                    <a:pt x="1" y="1463"/>
                  </a:cubicBezTo>
                  <a:cubicBezTo>
                    <a:pt x="1" y="2270"/>
                    <a:pt x="657" y="2926"/>
                    <a:pt x="1464" y="2926"/>
                  </a:cubicBezTo>
                  <a:cubicBezTo>
                    <a:pt x="2270" y="2926"/>
                    <a:pt x="2927" y="2270"/>
                    <a:pt x="2927" y="1463"/>
                  </a:cubicBezTo>
                  <a:cubicBezTo>
                    <a:pt x="2927" y="657"/>
                    <a:pt x="2270" y="0"/>
                    <a:pt x="14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93"/>
            <p:cNvSpPr/>
            <p:nvPr/>
          </p:nvSpPr>
          <p:spPr>
            <a:xfrm>
              <a:off x="6311758" y="2676413"/>
              <a:ext cx="135446" cy="207677"/>
            </a:xfrm>
            <a:custGeom>
              <a:avLst/>
              <a:gdLst/>
              <a:ahLst/>
              <a:cxnLst/>
              <a:rect l="l" t="t" r="r" b="b"/>
              <a:pathLst>
                <a:path w="6490" h="9951" extrusionOk="0">
                  <a:moveTo>
                    <a:pt x="1466" y="1171"/>
                  </a:moveTo>
                  <a:cubicBezTo>
                    <a:pt x="1627" y="1171"/>
                    <a:pt x="1757" y="1302"/>
                    <a:pt x="1757" y="1463"/>
                  </a:cubicBezTo>
                  <a:lnTo>
                    <a:pt x="1757" y="6026"/>
                  </a:lnTo>
                  <a:lnTo>
                    <a:pt x="4186" y="3598"/>
                  </a:lnTo>
                  <a:cubicBezTo>
                    <a:pt x="4243" y="3541"/>
                    <a:pt x="4318" y="3512"/>
                    <a:pt x="4392" y="3512"/>
                  </a:cubicBezTo>
                  <a:cubicBezTo>
                    <a:pt x="4467" y="3512"/>
                    <a:pt x="4542" y="3541"/>
                    <a:pt x="4598" y="3598"/>
                  </a:cubicBezTo>
                  <a:cubicBezTo>
                    <a:pt x="4713" y="3712"/>
                    <a:pt x="4713" y="3897"/>
                    <a:pt x="4598" y="4012"/>
                  </a:cubicBezTo>
                  <a:lnTo>
                    <a:pt x="3247" y="5364"/>
                  </a:lnTo>
                  <a:lnTo>
                    <a:pt x="5221" y="8325"/>
                  </a:lnTo>
                  <a:cubicBezTo>
                    <a:pt x="5280" y="8414"/>
                    <a:pt x="5274" y="8500"/>
                    <a:pt x="5265" y="8546"/>
                  </a:cubicBezTo>
                  <a:cubicBezTo>
                    <a:pt x="5257" y="8591"/>
                    <a:pt x="5228" y="8674"/>
                    <a:pt x="5140" y="8732"/>
                  </a:cubicBezTo>
                  <a:cubicBezTo>
                    <a:pt x="5090" y="8764"/>
                    <a:pt x="5037" y="8780"/>
                    <a:pt x="4979" y="8780"/>
                  </a:cubicBezTo>
                  <a:cubicBezTo>
                    <a:pt x="4880" y="8780"/>
                    <a:pt x="4788" y="8732"/>
                    <a:pt x="4735" y="8651"/>
                  </a:cubicBezTo>
                  <a:lnTo>
                    <a:pt x="2824" y="5787"/>
                  </a:lnTo>
                  <a:lnTo>
                    <a:pt x="1757" y="6853"/>
                  </a:lnTo>
                  <a:lnTo>
                    <a:pt x="1757" y="8488"/>
                  </a:lnTo>
                  <a:cubicBezTo>
                    <a:pt x="1757" y="8649"/>
                    <a:pt x="1627" y="8782"/>
                    <a:pt x="1466" y="8782"/>
                  </a:cubicBezTo>
                  <a:cubicBezTo>
                    <a:pt x="1305" y="8782"/>
                    <a:pt x="1172" y="8649"/>
                    <a:pt x="1172" y="8488"/>
                  </a:cubicBezTo>
                  <a:lnTo>
                    <a:pt x="1172" y="1463"/>
                  </a:lnTo>
                  <a:cubicBezTo>
                    <a:pt x="1172" y="1302"/>
                    <a:pt x="1305" y="1171"/>
                    <a:pt x="1466" y="1171"/>
                  </a:cubicBezTo>
                  <a:close/>
                  <a:moveTo>
                    <a:pt x="1466" y="0"/>
                  </a:moveTo>
                  <a:cubicBezTo>
                    <a:pt x="659" y="0"/>
                    <a:pt x="1" y="657"/>
                    <a:pt x="1" y="1463"/>
                  </a:cubicBezTo>
                  <a:lnTo>
                    <a:pt x="1" y="8488"/>
                  </a:lnTo>
                  <a:cubicBezTo>
                    <a:pt x="1" y="9295"/>
                    <a:pt x="659" y="9951"/>
                    <a:pt x="1466" y="9951"/>
                  </a:cubicBezTo>
                  <a:cubicBezTo>
                    <a:pt x="2272" y="9951"/>
                    <a:pt x="2929" y="9295"/>
                    <a:pt x="2929" y="8488"/>
                  </a:cubicBezTo>
                  <a:lnTo>
                    <a:pt x="2929" y="8053"/>
                  </a:lnTo>
                  <a:lnTo>
                    <a:pt x="3760" y="9300"/>
                  </a:lnTo>
                  <a:cubicBezTo>
                    <a:pt x="4032" y="9709"/>
                    <a:pt x="4487" y="9951"/>
                    <a:pt x="4979" y="9951"/>
                  </a:cubicBezTo>
                  <a:cubicBezTo>
                    <a:pt x="5269" y="9951"/>
                    <a:pt x="5548" y="9866"/>
                    <a:pt x="5789" y="9705"/>
                  </a:cubicBezTo>
                  <a:cubicBezTo>
                    <a:pt x="6114" y="9489"/>
                    <a:pt x="6336" y="9158"/>
                    <a:pt x="6413" y="8775"/>
                  </a:cubicBezTo>
                  <a:cubicBezTo>
                    <a:pt x="6490" y="8391"/>
                    <a:pt x="6412" y="8001"/>
                    <a:pt x="6196" y="7676"/>
                  </a:cubicBezTo>
                  <a:lnTo>
                    <a:pt x="4754" y="5512"/>
                  </a:lnTo>
                  <a:lnTo>
                    <a:pt x="5426" y="4840"/>
                  </a:lnTo>
                  <a:cubicBezTo>
                    <a:pt x="5998" y="4269"/>
                    <a:pt x="5998" y="3340"/>
                    <a:pt x="5426" y="2771"/>
                  </a:cubicBezTo>
                  <a:cubicBezTo>
                    <a:pt x="5142" y="2485"/>
                    <a:pt x="4767" y="2342"/>
                    <a:pt x="4392" y="2342"/>
                  </a:cubicBezTo>
                  <a:cubicBezTo>
                    <a:pt x="4017" y="2342"/>
                    <a:pt x="3642" y="2485"/>
                    <a:pt x="3357" y="2771"/>
                  </a:cubicBezTo>
                  <a:lnTo>
                    <a:pt x="2929" y="3199"/>
                  </a:lnTo>
                  <a:lnTo>
                    <a:pt x="2929" y="1463"/>
                  </a:lnTo>
                  <a:cubicBezTo>
                    <a:pt x="2929" y="657"/>
                    <a:pt x="2272" y="0"/>
                    <a:pt x="1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93"/>
            <p:cNvSpPr/>
            <p:nvPr/>
          </p:nvSpPr>
          <p:spPr>
            <a:xfrm>
              <a:off x="6090251" y="2676413"/>
              <a:ext cx="135405" cy="207677"/>
            </a:xfrm>
            <a:custGeom>
              <a:avLst/>
              <a:gdLst/>
              <a:ahLst/>
              <a:cxnLst/>
              <a:rect l="l" t="t" r="r" b="b"/>
              <a:pathLst>
                <a:path w="6488" h="9951" extrusionOk="0">
                  <a:moveTo>
                    <a:pt x="1464" y="1171"/>
                  </a:moveTo>
                  <a:cubicBezTo>
                    <a:pt x="1625" y="1171"/>
                    <a:pt x="1757" y="1302"/>
                    <a:pt x="1757" y="1463"/>
                  </a:cubicBezTo>
                  <a:lnTo>
                    <a:pt x="1757" y="6026"/>
                  </a:lnTo>
                  <a:lnTo>
                    <a:pt x="4184" y="3598"/>
                  </a:lnTo>
                  <a:cubicBezTo>
                    <a:pt x="4241" y="3541"/>
                    <a:pt x="4316" y="3512"/>
                    <a:pt x="4391" y="3512"/>
                  </a:cubicBezTo>
                  <a:cubicBezTo>
                    <a:pt x="4466" y="3512"/>
                    <a:pt x="4541" y="3541"/>
                    <a:pt x="4598" y="3598"/>
                  </a:cubicBezTo>
                  <a:cubicBezTo>
                    <a:pt x="4712" y="3712"/>
                    <a:pt x="4712" y="3897"/>
                    <a:pt x="4598" y="4012"/>
                  </a:cubicBezTo>
                  <a:lnTo>
                    <a:pt x="3245" y="5364"/>
                  </a:lnTo>
                  <a:lnTo>
                    <a:pt x="5219" y="8325"/>
                  </a:lnTo>
                  <a:cubicBezTo>
                    <a:pt x="5278" y="8414"/>
                    <a:pt x="5272" y="8500"/>
                    <a:pt x="5264" y="8546"/>
                  </a:cubicBezTo>
                  <a:cubicBezTo>
                    <a:pt x="5255" y="8591"/>
                    <a:pt x="5226" y="8674"/>
                    <a:pt x="5138" y="8732"/>
                  </a:cubicBezTo>
                  <a:cubicBezTo>
                    <a:pt x="5090" y="8764"/>
                    <a:pt x="5035" y="8780"/>
                    <a:pt x="4977" y="8780"/>
                  </a:cubicBezTo>
                  <a:cubicBezTo>
                    <a:pt x="4878" y="8780"/>
                    <a:pt x="4788" y="8732"/>
                    <a:pt x="4733" y="8651"/>
                  </a:cubicBezTo>
                  <a:lnTo>
                    <a:pt x="2824" y="5787"/>
                  </a:lnTo>
                  <a:lnTo>
                    <a:pt x="1757" y="6853"/>
                  </a:lnTo>
                  <a:lnTo>
                    <a:pt x="1757" y="8488"/>
                  </a:lnTo>
                  <a:cubicBezTo>
                    <a:pt x="1757" y="8649"/>
                    <a:pt x="1625" y="8782"/>
                    <a:pt x="1464" y="8782"/>
                  </a:cubicBezTo>
                  <a:cubicBezTo>
                    <a:pt x="1303" y="8782"/>
                    <a:pt x="1172" y="8649"/>
                    <a:pt x="1172" y="8488"/>
                  </a:cubicBezTo>
                  <a:lnTo>
                    <a:pt x="1172" y="1463"/>
                  </a:lnTo>
                  <a:cubicBezTo>
                    <a:pt x="1172" y="1302"/>
                    <a:pt x="1303" y="1171"/>
                    <a:pt x="1464" y="1171"/>
                  </a:cubicBezTo>
                  <a:close/>
                  <a:moveTo>
                    <a:pt x="1464" y="0"/>
                  </a:moveTo>
                  <a:cubicBezTo>
                    <a:pt x="657" y="0"/>
                    <a:pt x="1" y="657"/>
                    <a:pt x="1" y="1463"/>
                  </a:cubicBezTo>
                  <a:lnTo>
                    <a:pt x="1" y="8488"/>
                  </a:lnTo>
                  <a:cubicBezTo>
                    <a:pt x="1" y="9295"/>
                    <a:pt x="657" y="9951"/>
                    <a:pt x="1464" y="9951"/>
                  </a:cubicBezTo>
                  <a:cubicBezTo>
                    <a:pt x="2270" y="9951"/>
                    <a:pt x="2927" y="9295"/>
                    <a:pt x="2927" y="8488"/>
                  </a:cubicBezTo>
                  <a:lnTo>
                    <a:pt x="2927" y="8053"/>
                  </a:lnTo>
                  <a:lnTo>
                    <a:pt x="3758" y="9300"/>
                  </a:lnTo>
                  <a:cubicBezTo>
                    <a:pt x="4031" y="9709"/>
                    <a:pt x="4485" y="9951"/>
                    <a:pt x="4977" y="9951"/>
                  </a:cubicBezTo>
                  <a:cubicBezTo>
                    <a:pt x="5267" y="9951"/>
                    <a:pt x="5548" y="9866"/>
                    <a:pt x="5787" y="9705"/>
                  </a:cubicBezTo>
                  <a:cubicBezTo>
                    <a:pt x="6113" y="9489"/>
                    <a:pt x="6336" y="9158"/>
                    <a:pt x="6412" y="8775"/>
                  </a:cubicBezTo>
                  <a:cubicBezTo>
                    <a:pt x="6488" y="8391"/>
                    <a:pt x="6410" y="8001"/>
                    <a:pt x="6194" y="7676"/>
                  </a:cubicBezTo>
                  <a:lnTo>
                    <a:pt x="4752" y="5512"/>
                  </a:lnTo>
                  <a:lnTo>
                    <a:pt x="5426" y="4840"/>
                  </a:lnTo>
                  <a:cubicBezTo>
                    <a:pt x="5996" y="4269"/>
                    <a:pt x="5996" y="3340"/>
                    <a:pt x="5426" y="2771"/>
                  </a:cubicBezTo>
                  <a:cubicBezTo>
                    <a:pt x="5141" y="2485"/>
                    <a:pt x="4766" y="2342"/>
                    <a:pt x="4391" y="2342"/>
                  </a:cubicBezTo>
                  <a:cubicBezTo>
                    <a:pt x="4016" y="2342"/>
                    <a:pt x="3641" y="2485"/>
                    <a:pt x="3357" y="2771"/>
                  </a:cubicBezTo>
                  <a:lnTo>
                    <a:pt x="2927" y="3199"/>
                  </a:lnTo>
                  <a:lnTo>
                    <a:pt x="2927" y="1463"/>
                  </a:lnTo>
                  <a:cubicBezTo>
                    <a:pt x="2927" y="657"/>
                    <a:pt x="2270" y="0"/>
                    <a:pt x="14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9" name="Google Shape;12509;p93"/>
          <p:cNvGrpSpPr/>
          <p:nvPr/>
        </p:nvGrpSpPr>
        <p:grpSpPr>
          <a:xfrm>
            <a:off x="6236750" y="3755436"/>
            <a:ext cx="407391" cy="407391"/>
            <a:chOff x="7137330" y="2571753"/>
            <a:chExt cx="417024" cy="417024"/>
          </a:xfrm>
        </p:grpSpPr>
        <p:sp>
          <p:nvSpPr>
            <p:cNvPr id="12510" name="Google Shape;12510;p93"/>
            <p:cNvSpPr/>
            <p:nvPr/>
          </p:nvSpPr>
          <p:spPr>
            <a:xfrm>
              <a:off x="7235854" y="2645840"/>
              <a:ext cx="219949" cy="268826"/>
            </a:xfrm>
            <a:custGeom>
              <a:avLst/>
              <a:gdLst/>
              <a:ahLst/>
              <a:cxnLst/>
              <a:rect l="l" t="t" r="r" b="b"/>
              <a:pathLst>
                <a:path w="10539" h="12881" extrusionOk="0">
                  <a:moveTo>
                    <a:pt x="5271" y="1172"/>
                  </a:moveTo>
                  <a:cubicBezTo>
                    <a:pt x="7530" y="1172"/>
                    <a:pt x="9368" y="3010"/>
                    <a:pt x="9368" y="5270"/>
                  </a:cubicBezTo>
                  <a:cubicBezTo>
                    <a:pt x="9368" y="6273"/>
                    <a:pt x="8717" y="7797"/>
                    <a:pt x="7624" y="9343"/>
                  </a:cubicBezTo>
                  <a:cubicBezTo>
                    <a:pt x="6513" y="10917"/>
                    <a:pt x="5536" y="11665"/>
                    <a:pt x="5271" y="11708"/>
                  </a:cubicBezTo>
                  <a:cubicBezTo>
                    <a:pt x="5004" y="11665"/>
                    <a:pt x="4029" y="10917"/>
                    <a:pt x="2916" y="9343"/>
                  </a:cubicBezTo>
                  <a:cubicBezTo>
                    <a:pt x="1825" y="7797"/>
                    <a:pt x="1172" y="6273"/>
                    <a:pt x="1172" y="5270"/>
                  </a:cubicBezTo>
                  <a:cubicBezTo>
                    <a:pt x="1172" y="3010"/>
                    <a:pt x="3010" y="1172"/>
                    <a:pt x="5271" y="1172"/>
                  </a:cubicBezTo>
                  <a:close/>
                  <a:moveTo>
                    <a:pt x="5271" y="1"/>
                  </a:moveTo>
                  <a:cubicBezTo>
                    <a:pt x="2366" y="1"/>
                    <a:pt x="1" y="2364"/>
                    <a:pt x="1" y="5270"/>
                  </a:cubicBezTo>
                  <a:cubicBezTo>
                    <a:pt x="1" y="7084"/>
                    <a:pt x="1409" y="9247"/>
                    <a:pt x="2014" y="10093"/>
                  </a:cubicBezTo>
                  <a:cubicBezTo>
                    <a:pt x="2481" y="10747"/>
                    <a:pt x="4098" y="12881"/>
                    <a:pt x="5271" y="12881"/>
                  </a:cubicBezTo>
                  <a:cubicBezTo>
                    <a:pt x="6444" y="12881"/>
                    <a:pt x="8059" y="10747"/>
                    <a:pt x="8528" y="10093"/>
                  </a:cubicBezTo>
                  <a:cubicBezTo>
                    <a:pt x="9133" y="9247"/>
                    <a:pt x="10539" y="7084"/>
                    <a:pt x="10539" y="5270"/>
                  </a:cubicBezTo>
                  <a:cubicBezTo>
                    <a:pt x="10539" y="2364"/>
                    <a:pt x="8175" y="1"/>
                    <a:pt x="5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93"/>
            <p:cNvSpPr/>
            <p:nvPr/>
          </p:nvSpPr>
          <p:spPr>
            <a:xfrm>
              <a:off x="7137330" y="2571753"/>
              <a:ext cx="417024" cy="417024"/>
            </a:xfrm>
            <a:custGeom>
              <a:avLst/>
              <a:gdLst/>
              <a:ahLst/>
              <a:cxnLst/>
              <a:rect l="l" t="t" r="r" b="b"/>
              <a:pathLst>
                <a:path w="19982" h="19982" extrusionOk="0">
                  <a:moveTo>
                    <a:pt x="9992" y="1171"/>
                  </a:moveTo>
                  <a:cubicBezTo>
                    <a:pt x="14855" y="1171"/>
                    <a:pt x="18812" y="5127"/>
                    <a:pt x="18812" y="9991"/>
                  </a:cubicBezTo>
                  <a:cubicBezTo>
                    <a:pt x="18812" y="14854"/>
                    <a:pt x="14855" y="18810"/>
                    <a:pt x="9992" y="18810"/>
                  </a:cubicBezTo>
                  <a:cubicBezTo>
                    <a:pt x="5127" y="18810"/>
                    <a:pt x="1171" y="14854"/>
                    <a:pt x="1171" y="9991"/>
                  </a:cubicBezTo>
                  <a:cubicBezTo>
                    <a:pt x="1171" y="5127"/>
                    <a:pt x="5127" y="1171"/>
                    <a:pt x="9992" y="1171"/>
                  </a:cubicBezTo>
                  <a:close/>
                  <a:moveTo>
                    <a:pt x="9992" y="0"/>
                  </a:moveTo>
                  <a:cubicBezTo>
                    <a:pt x="4490" y="0"/>
                    <a:pt x="0" y="4490"/>
                    <a:pt x="0" y="9990"/>
                  </a:cubicBezTo>
                  <a:cubicBezTo>
                    <a:pt x="0" y="15491"/>
                    <a:pt x="4490" y="19981"/>
                    <a:pt x="9992" y="19981"/>
                  </a:cubicBezTo>
                  <a:cubicBezTo>
                    <a:pt x="15493" y="19981"/>
                    <a:pt x="19981" y="15491"/>
                    <a:pt x="19981" y="9990"/>
                  </a:cubicBezTo>
                  <a:cubicBezTo>
                    <a:pt x="19981" y="4488"/>
                    <a:pt x="15492" y="0"/>
                    <a:pt x="9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93"/>
            <p:cNvSpPr/>
            <p:nvPr/>
          </p:nvSpPr>
          <p:spPr>
            <a:xfrm>
              <a:off x="7284751" y="2694716"/>
              <a:ext cx="122173" cy="122194"/>
            </a:xfrm>
            <a:custGeom>
              <a:avLst/>
              <a:gdLst/>
              <a:ahLst/>
              <a:cxnLst/>
              <a:rect l="l" t="t" r="r" b="b"/>
              <a:pathLst>
                <a:path w="5854" h="5855" extrusionOk="0">
                  <a:moveTo>
                    <a:pt x="2928" y="1172"/>
                  </a:moveTo>
                  <a:cubicBezTo>
                    <a:pt x="3895" y="1172"/>
                    <a:pt x="4684" y="1959"/>
                    <a:pt x="4684" y="2928"/>
                  </a:cubicBezTo>
                  <a:cubicBezTo>
                    <a:pt x="4684" y="3896"/>
                    <a:pt x="3895" y="4683"/>
                    <a:pt x="2928" y="4683"/>
                  </a:cubicBezTo>
                  <a:cubicBezTo>
                    <a:pt x="1958" y="4683"/>
                    <a:pt x="1171" y="3896"/>
                    <a:pt x="1171" y="2928"/>
                  </a:cubicBezTo>
                  <a:cubicBezTo>
                    <a:pt x="2139" y="2928"/>
                    <a:pt x="2928" y="2139"/>
                    <a:pt x="2928" y="1172"/>
                  </a:cubicBezTo>
                  <a:close/>
                  <a:moveTo>
                    <a:pt x="2928" y="1"/>
                  </a:moveTo>
                  <a:cubicBezTo>
                    <a:pt x="2655" y="1"/>
                    <a:pt x="2374" y="47"/>
                    <a:pt x="2066" y="142"/>
                  </a:cubicBezTo>
                  <a:cubicBezTo>
                    <a:pt x="1732" y="245"/>
                    <a:pt x="1562" y="616"/>
                    <a:pt x="1704" y="936"/>
                  </a:cubicBezTo>
                  <a:cubicBezTo>
                    <a:pt x="1885" y="1345"/>
                    <a:pt x="1569" y="1756"/>
                    <a:pt x="1177" y="1756"/>
                  </a:cubicBezTo>
                  <a:cubicBezTo>
                    <a:pt x="1099" y="1756"/>
                    <a:pt x="1018" y="1740"/>
                    <a:pt x="938" y="1704"/>
                  </a:cubicBezTo>
                  <a:cubicBezTo>
                    <a:pt x="860" y="1670"/>
                    <a:pt x="780" y="1654"/>
                    <a:pt x="701" y="1654"/>
                  </a:cubicBezTo>
                  <a:cubicBezTo>
                    <a:pt x="453" y="1654"/>
                    <a:pt x="219" y="1813"/>
                    <a:pt x="142" y="2067"/>
                  </a:cubicBezTo>
                  <a:cubicBezTo>
                    <a:pt x="46" y="2373"/>
                    <a:pt x="0" y="2656"/>
                    <a:pt x="0" y="2928"/>
                  </a:cubicBezTo>
                  <a:cubicBezTo>
                    <a:pt x="0" y="4542"/>
                    <a:pt x="1313" y="5854"/>
                    <a:pt x="2928" y="5854"/>
                  </a:cubicBezTo>
                  <a:cubicBezTo>
                    <a:pt x="4541" y="5854"/>
                    <a:pt x="5854" y="4542"/>
                    <a:pt x="5854" y="2928"/>
                  </a:cubicBezTo>
                  <a:cubicBezTo>
                    <a:pt x="5854" y="1313"/>
                    <a:pt x="4541" y="1"/>
                    <a:pt x="29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3" name="Google Shape;12513;p93"/>
          <p:cNvGrpSpPr/>
          <p:nvPr/>
        </p:nvGrpSpPr>
        <p:grpSpPr>
          <a:xfrm>
            <a:off x="5620418" y="3755436"/>
            <a:ext cx="407391" cy="407391"/>
            <a:chOff x="6613801" y="2571753"/>
            <a:chExt cx="417024" cy="417024"/>
          </a:xfrm>
        </p:grpSpPr>
        <p:sp>
          <p:nvSpPr>
            <p:cNvPr id="12514" name="Google Shape;12514;p93"/>
            <p:cNvSpPr/>
            <p:nvPr/>
          </p:nvSpPr>
          <p:spPr>
            <a:xfrm>
              <a:off x="6613801" y="2571753"/>
              <a:ext cx="417024" cy="417024"/>
            </a:xfrm>
            <a:custGeom>
              <a:avLst/>
              <a:gdLst/>
              <a:ahLst/>
              <a:cxnLst/>
              <a:rect l="l" t="t" r="r" b="b"/>
              <a:pathLst>
                <a:path w="19982" h="19982" extrusionOk="0">
                  <a:moveTo>
                    <a:pt x="9991" y="1171"/>
                  </a:moveTo>
                  <a:cubicBezTo>
                    <a:pt x="14854" y="1171"/>
                    <a:pt x="18812" y="5127"/>
                    <a:pt x="18812" y="9991"/>
                  </a:cubicBezTo>
                  <a:cubicBezTo>
                    <a:pt x="18812" y="14854"/>
                    <a:pt x="14854" y="18810"/>
                    <a:pt x="9991" y="18810"/>
                  </a:cubicBezTo>
                  <a:cubicBezTo>
                    <a:pt x="5127" y="18810"/>
                    <a:pt x="1171" y="14854"/>
                    <a:pt x="1171" y="9991"/>
                  </a:cubicBezTo>
                  <a:cubicBezTo>
                    <a:pt x="1171" y="5127"/>
                    <a:pt x="5127" y="1171"/>
                    <a:pt x="9991" y="1171"/>
                  </a:cubicBezTo>
                  <a:close/>
                  <a:moveTo>
                    <a:pt x="9991" y="0"/>
                  </a:moveTo>
                  <a:cubicBezTo>
                    <a:pt x="4490" y="0"/>
                    <a:pt x="0" y="4490"/>
                    <a:pt x="0" y="9990"/>
                  </a:cubicBezTo>
                  <a:cubicBezTo>
                    <a:pt x="0" y="15493"/>
                    <a:pt x="4490" y="19981"/>
                    <a:pt x="9991" y="19981"/>
                  </a:cubicBezTo>
                  <a:cubicBezTo>
                    <a:pt x="15493" y="19981"/>
                    <a:pt x="19981" y="15491"/>
                    <a:pt x="19981" y="9990"/>
                  </a:cubicBezTo>
                  <a:cubicBezTo>
                    <a:pt x="19981" y="4488"/>
                    <a:pt x="15491" y="0"/>
                    <a:pt x="99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93"/>
            <p:cNvSpPr/>
            <p:nvPr/>
          </p:nvSpPr>
          <p:spPr>
            <a:xfrm>
              <a:off x="6663449" y="2645840"/>
              <a:ext cx="317704" cy="268826"/>
            </a:xfrm>
            <a:custGeom>
              <a:avLst/>
              <a:gdLst/>
              <a:ahLst/>
              <a:cxnLst/>
              <a:rect l="l" t="t" r="r" b="b"/>
              <a:pathLst>
                <a:path w="15223" h="12881" extrusionOk="0">
                  <a:moveTo>
                    <a:pt x="12295" y="1172"/>
                  </a:moveTo>
                  <a:cubicBezTo>
                    <a:pt x="12619" y="1172"/>
                    <a:pt x="12881" y="1435"/>
                    <a:pt x="12881" y="1757"/>
                  </a:cubicBezTo>
                  <a:cubicBezTo>
                    <a:pt x="12881" y="2079"/>
                    <a:pt x="12617" y="2343"/>
                    <a:pt x="12295" y="2343"/>
                  </a:cubicBezTo>
                  <a:cubicBezTo>
                    <a:pt x="11973" y="2343"/>
                    <a:pt x="11709" y="2079"/>
                    <a:pt x="11709" y="1757"/>
                  </a:cubicBezTo>
                  <a:cubicBezTo>
                    <a:pt x="11709" y="1435"/>
                    <a:pt x="11973" y="1172"/>
                    <a:pt x="12295" y="1172"/>
                  </a:cubicBezTo>
                  <a:close/>
                  <a:moveTo>
                    <a:pt x="2343" y="4685"/>
                  </a:moveTo>
                  <a:cubicBezTo>
                    <a:pt x="2592" y="4685"/>
                    <a:pt x="2827" y="4763"/>
                    <a:pt x="3022" y="4902"/>
                  </a:cubicBezTo>
                  <a:cubicBezTo>
                    <a:pt x="2330" y="5410"/>
                    <a:pt x="1821" y="6015"/>
                    <a:pt x="1513" y="6677"/>
                  </a:cubicBezTo>
                  <a:cubicBezTo>
                    <a:pt x="1301" y="6461"/>
                    <a:pt x="1173" y="6167"/>
                    <a:pt x="1173" y="5856"/>
                  </a:cubicBezTo>
                  <a:cubicBezTo>
                    <a:pt x="1173" y="5210"/>
                    <a:pt x="1697" y="4685"/>
                    <a:pt x="2343" y="4685"/>
                  </a:cubicBezTo>
                  <a:close/>
                  <a:moveTo>
                    <a:pt x="12881" y="4685"/>
                  </a:moveTo>
                  <a:cubicBezTo>
                    <a:pt x="13526" y="4685"/>
                    <a:pt x="14052" y="5208"/>
                    <a:pt x="14052" y="5854"/>
                  </a:cubicBezTo>
                  <a:cubicBezTo>
                    <a:pt x="14052" y="6167"/>
                    <a:pt x="13923" y="6461"/>
                    <a:pt x="13712" y="6677"/>
                  </a:cubicBezTo>
                  <a:cubicBezTo>
                    <a:pt x="13404" y="6015"/>
                    <a:pt x="12893" y="5410"/>
                    <a:pt x="12201" y="4902"/>
                  </a:cubicBezTo>
                  <a:cubicBezTo>
                    <a:pt x="12396" y="4763"/>
                    <a:pt x="12633" y="4685"/>
                    <a:pt x="12881" y="4685"/>
                  </a:cubicBezTo>
                  <a:close/>
                  <a:moveTo>
                    <a:pt x="7616" y="4685"/>
                  </a:moveTo>
                  <a:cubicBezTo>
                    <a:pt x="9058" y="4685"/>
                    <a:pt x="10407" y="5074"/>
                    <a:pt x="11416" y="5778"/>
                  </a:cubicBezTo>
                  <a:cubicBezTo>
                    <a:pt x="12360" y="6440"/>
                    <a:pt x="12881" y="7299"/>
                    <a:pt x="12881" y="8196"/>
                  </a:cubicBezTo>
                  <a:cubicBezTo>
                    <a:pt x="12881" y="9095"/>
                    <a:pt x="12360" y="9953"/>
                    <a:pt x="11416" y="10615"/>
                  </a:cubicBezTo>
                  <a:cubicBezTo>
                    <a:pt x="10407" y="11320"/>
                    <a:pt x="9056" y="11710"/>
                    <a:pt x="7612" y="11710"/>
                  </a:cubicBezTo>
                  <a:cubicBezTo>
                    <a:pt x="6167" y="11710"/>
                    <a:pt x="4816" y="11320"/>
                    <a:pt x="3807" y="10615"/>
                  </a:cubicBezTo>
                  <a:cubicBezTo>
                    <a:pt x="2863" y="9953"/>
                    <a:pt x="2343" y="9095"/>
                    <a:pt x="2343" y="8196"/>
                  </a:cubicBezTo>
                  <a:cubicBezTo>
                    <a:pt x="2343" y="7299"/>
                    <a:pt x="2863" y="6440"/>
                    <a:pt x="3807" y="5778"/>
                  </a:cubicBezTo>
                  <a:cubicBezTo>
                    <a:pt x="4816" y="5074"/>
                    <a:pt x="6165" y="4685"/>
                    <a:pt x="7609" y="4685"/>
                  </a:cubicBezTo>
                  <a:close/>
                  <a:moveTo>
                    <a:pt x="8782" y="0"/>
                  </a:moveTo>
                  <a:cubicBezTo>
                    <a:pt x="8538" y="0"/>
                    <a:pt x="8309" y="156"/>
                    <a:pt x="8228" y="402"/>
                  </a:cubicBezTo>
                  <a:lnTo>
                    <a:pt x="7186" y="3524"/>
                  </a:lnTo>
                  <a:cubicBezTo>
                    <a:pt x="6065" y="3576"/>
                    <a:pt x="4998" y="3836"/>
                    <a:pt x="4073" y="4276"/>
                  </a:cubicBezTo>
                  <a:cubicBezTo>
                    <a:pt x="3634" y="3797"/>
                    <a:pt x="3011" y="3514"/>
                    <a:pt x="2343" y="3514"/>
                  </a:cubicBezTo>
                  <a:cubicBezTo>
                    <a:pt x="1051" y="3514"/>
                    <a:pt x="0" y="4565"/>
                    <a:pt x="0" y="5856"/>
                  </a:cubicBezTo>
                  <a:cubicBezTo>
                    <a:pt x="0" y="6702"/>
                    <a:pt x="469" y="7478"/>
                    <a:pt x="1186" y="7889"/>
                  </a:cubicBezTo>
                  <a:cubicBezTo>
                    <a:pt x="1177" y="7991"/>
                    <a:pt x="1171" y="8094"/>
                    <a:pt x="1171" y="8196"/>
                  </a:cubicBezTo>
                  <a:cubicBezTo>
                    <a:pt x="1171" y="9488"/>
                    <a:pt x="1870" y="10687"/>
                    <a:pt x="3137" y="11573"/>
                  </a:cubicBezTo>
                  <a:cubicBezTo>
                    <a:pt x="4340" y="12415"/>
                    <a:pt x="5928" y="12881"/>
                    <a:pt x="7611" y="12881"/>
                  </a:cubicBezTo>
                  <a:cubicBezTo>
                    <a:pt x="9293" y="12881"/>
                    <a:pt x="10883" y="12415"/>
                    <a:pt x="12086" y="11573"/>
                  </a:cubicBezTo>
                  <a:cubicBezTo>
                    <a:pt x="13353" y="10687"/>
                    <a:pt x="14050" y="9488"/>
                    <a:pt x="14050" y="8196"/>
                  </a:cubicBezTo>
                  <a:cubicBezTo>
                    <a:pt x="14050" y="8094"/>
                    <a:pt x="14046" y="7991"/>
                    <a:pt x="14037" y="7889"/>
                  </a:cubicBezTo>
                  <a:cubicBezTo>
                    <a:pt x="14754" y="7478"/>
                    <a:pt x="15223" y="6702"/>
                    <a:pt x="15223" y="5856"/>
                  </a:cubicBezTo>
                  <a:cubicBezTo>
                    <a:pt x="15223" y="4565"/>
                    <a:pt x="14172" y="3514"/>
                    <a:pt x="12881" y="3514"/>
                  </a:cubicBezTo>
                  <a:cubicBezTo>
                    <a:pt x="12212" y="3514"/>
                    <a:pt x="11589" y="3797"/>
                    <a:pt x="11152" y="4276"/>
                  </a:cubicBezTo>
                  <a:cubicBezTo>
                    <a:pt x="10330" y="3885"/>
                    <a:pt x="9396" y="3636"/>
                    <a:pt x="8412" y="3549"/>
                  </a:cubicBezTo>
                  <a:lnTo>
                    <a:pt x="9153" y="1327"/>
                  </a:lnTo>
                  <a:lnTo>
                    <a:pt x="10540" y="1789"/>
                  </a:lnTo>
                  <a:cubicBezTo>
                    <a:pt x="10556" y="2742"/>
                    <a:pt x="11338" y="3514"/>
                    <a:pt x="12295" y="3514"/>
                  </a:cubicBezTo>
                  <a:cubicBezTo>
                    <a:pt x="13263" y="3514"/>
                    <a:pt x="14052" y="2725"/>
                    <a:pt x="14052" y="1757"/>
                  </a:cubicBezTo>
                  <a:cubicBezTo>
                    <a:pt x="14052" y="790"/>
                    <a:pt x="13263" y="1"/>
                    <a:pt x="12295" y="1"/>
                  </a:cubicBezTo>
                  <a:cubicBezTo>
                    <a:pt x="11732" y="1"/>
                    <a:pt x="11232" y="268"/>
                    <a:pt x="10910" y="678"/>
                  </a:cubicBezTo>
                  <a:lnTo>
                    <a:pt x="8968" y="31"/>
                  </a:lnTo>
                  <a:cubicBezTo>
                    <a:pt x="8906" y="10"/>
                    <a:pt x="8844" y="0"/>
                    <a:pt x="87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93"/>
            <p:cNvSpPr/>
            <p:nvPr/>
          </p:nvSpPr>
          <p:spPr>
            <a:xfrm>
              <a:off x="6748992" y="2768030"/>
              <a:ext cx="48898" cy="48878"/>
            </a:xfrm>
            <a:custGeom>
              <a:avLst/>
              <a:gdLst/>
              <a:ahLst/>
              <a:cxnLst/>
              <a:rect l="l" t="t" r="r" b="b"/>
              <a:pathLst>
                <a:path w="2343" h="2342" extrusionOk="0">
                  <a:moveTo>
                    <a:pt x="1171" y="1"/>
                  </a:moveTo>
                  <a:cubicBezTo>
                    <a:pt x="526" y="1"/>
                    <a:pt x="0" y="525"/>
                    <a:pt x="0" y="1170"/>
                  </a:cubicBezTo>
                  <a:cubicBezTo>
                    <a:pt x="0" y="1816"/>
                    <a:pt x="526" y="2341"/>
                    <a:pt x="1171" y="2341"/>
                  </a:cubicBezTo>
                  <a:cubicBezTo>
                    <a:pt x="1817" y="2341"/>
                    <a:pt x="2342" y="1816"/>
                    <a:pt x="2342" y="1170"/>
                  </a:cubicBezTo>
                  <a:cubicBezTo>
                    <a:pt x="2342" y="525"/>
                    <a:pt x="1817" y="1"/>
                    <a:pt x="11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93"/>
            <p:cNvSpPr/>
            <p:nvPr/>
          </p:nvSpPr>
          <p:spPr>
            <a:xfrm>
              <a:off x="6846703" y="2768030"/>
              <a:ext cx="48898" cy="48878"/>
            </a:xfrm>
            <a:custGeom>
              <a:avLst/>
              <a:gdLst/>
              <a:ahLst/>
              <a:cxnLst/>
              <a:rect l="l" t="t" r="r" b="b"/>
              <a:pathLst>
                <a:path w="2343" h="2342" extrusionOk="0">
                  <a:moveTo>
                    <a:pt x="1172" y="1"/>
                  </a:moveTo>
                  <a:cubicBezTo>
                    <a:pt x="526" y="1"/>
                    <a:pt x="1" y="525"/>
                    <a:pt x="1" y="1170"/>
                  </a:cubicBezTo>
                  <a:cubicBezTo>
                    <a:pt x="1" y="1816"/>
                    <a:pt x="526" y="2341"/>
                    <a:pt x="1172" y="2341"/>
                  </a:cubicBezTo>
                  <a:cubicBezTo>
                    <a:pt x="1818" y="2341"/>
                    <a:pt x="2343" y="1816"/>
                    <a:pt x="2343" y="1170"/>
                  </a:cubicBezTo>
                  <a:cubicBezTo>
                    <a:pt x="2343" y="525"/>
                    <a:pt x="1818" y="1"/>
                    <a:pt x="11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93"/>
            <p:cNvSpPr/>
            <p:nvPr/>
          </p:nvSpPr>
          <p:spPr>
            <a:xfrm>
              <a:off x="6759469" y="2841323"/>
              <a:ext cx="125658" cy="35938"/>
            </a:xfrm>
            <a:custGeom>
              <a:avLst/>
              <a:gdLst/>
              <a:ahLst/>
              <a:cxnLst/>
              <a:rect l="l" t="t" r="r" b="b"/>
              <a:pathLst>
                <a:path w="6021" h="1722" extrusionOk="0">
                  <a:moveTo>
                    <a:pt x="670" y="0"/>
                  </a:moveTo>
                  <a:cubicBezTo>
                    <a:pt x="455" y="0"/>
                    <a:pt x="249" y="119"/>
                    <a:pt x="146" y="324"/>
                  </a:cubicBezTo>
                  <a:cubicBezTo>
                    <a:pt x="1" y="614"/>
                    <a:pt x="117" y="965"/>
                    <a:pt x="407" y="1110"/>
                  </a:cubicBezTo>
                  <a:cubicBezTo>
                    <a:pt x="1223" y="1516"/>
                    <a:pt x="2116" y="1722"/>
                    <a:pt x="3011" y="1722"/>
                  </a:cubicBezTo>
                  <a:cubicBezTo>
                    <a:pt x="3905" y="1722"/>
                    <a:pt x="4800" y="1518"/>
                    <a:pt x="5614" y="1110"/>
                  </a:cubicBezTo>
                  <a:cubicBezTo>
                    <a:pt x="5904" y="965"/>
                    <a:pt x="6021" y="614"/>
                    <a:pt x="5875" y="324"/>
                  </a:cubicBezTo>
                  <a:cubicBezTo>
                    <a:pt x="5774" y="119"/>
                    <a:pt x="5567" y="0"/>
                    <a:pt x="5352" y="0"/>
                  </a:cubicBezTo>
                  <a:cubicBezTo>
                    <a:pt x="5264" y="0"/>
                    <a:pt x="5174" y="20"/>
                    <a:pt x="5090" y="62"/>
                  </a:cubicBezTo>
                  <a:cubicBezTo>
                    <a:pt x="4439" y="388"/>
                    <a:pt x="3725" y="551"/>
                    <a:pt x="3011" y="551"/>
                  </a:cubicBezTo>
                  <a:cubicBezTo>
                    <a:pt x="2296" y="551"/>
                    <a:pt x="1582" y="388"/>
                    <a:pt x="931" y="62"/>
                  </a:cubicBezTo>
                  <a:cubicBezTo>
                    <a:pt x="847" y="20"/>
                    <a:pt x="758" y="0"/>
                    <a:pt x="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9" name="Google Shape;12519;p93"/>
          <p:cNvGrpSpPr/>
          <p:nvPr/>
        </p:nvGrpSpPr>
        <p:grpSpPr>
          <a:xfrm>
            <a:off x="7908242" y="3238780"/>
            <a:ext cx="407411" cy="407411"/>
            <a:chOff x="2964567" y="2571753"/>
            <a:chExt cx="417045" cy="417045"/>
          </a:xfrm>
        </p:grpSpPr>
        <p:sp>
          <p:nvSpPr>
            <p:cNvPr id="12520" name="Google Shape;12520;p93"/>
            <p:cNvSpPr/>
            <p:nvPr/>
          </p:nvSpPr>
          <p:spPr>
            <a:xfrm>
              <a:off x="2964567" y="2571753"/>
              <a:ext cx="417045" cy="417045"/>
            </a:xfrm>
            <a:custGeom>
              <a:avLst/>
              <a:gdLst/>
              <a:ahLst/>
              <a:cxnLst/>
              <a:rect l="l" t="t" r="r" b="b"/>
              <a:pathLst>
                <a:path w="19983" h="19983" extrusionOk="0">
                  <a:moveTo>
                    <a:pt x="9992" y="1170"/>
                  </a:moveTo>
                  <a:cubicBezTo>
                    <a:pt x="14855" y="1170"/>
                    <a:pt x="18812" y="4866"/>
                    <a:pt x="18812" y="9405"/>
                  </a:cubicBezTo>
                  <a:cubicBezTo>
                    <a:pt x="18812" y="13925"/>
                    <a:pt x="14855" y="17601"/>
                    <a:pt x="9992" y="17601"/>
                  </a:cubicBezTo>
                  <a:cubicBezTo>
                    <a:pt x="9111" y="17601"/>
                    <a:pt x="8240" y="17481"/>
                    <a:pt x="7407" y="17242"/>
                  </a:cubicBezTo>
                  <a:cubicBezTo>
                    <a:pt x="7354" y="17226"/>
                    <a:pt x="7299" y="17218"/>
                    <a:pt x="7245" y="17218"/>
                  </a:cubicBezTo>
                  <a:cubicBezTo>
                    <a:pt x="7153" y="17218"/>
                    <a:pt x="7062" y="17240"/>
                    <a:pt x="6979" y="17282"/>
                  </a:cubicBezTo>
                  <a:lnTo>
                    <a:pt x="4723" y="18439"/>
                  </a:lnTo>
                  <a:lnTo>
                    <a:pt x="4723" y="16262"/>
                  </a:lnTo>
                  <a:cubicBezTo>
                    <a:pt x="4723" y="16078"/>
                    <a:pt x="4637" y="15904"/>
                    <a:pt x="4490" y="15793"/>
                  </a:cubicBezTo>
                  <a:cubicBezTo>
                    <a:pt x="2381" y="14208"/>
                    <a:pt x="1171" y="11880"/>
                    <a:pt x="1171" y="9405"/>
                  </a:cubicBezTo>
                  <a:cubicBezTo>
                    <a:pt x="1171" y="4866"/>
                    <a:pt x="5129" y="1170"/>
                    <a:pt x="9992" y="1170"/>
                  </a:cubicBezTo>
                  <a:close/>
                  <a:moveTo>
                    <a:pt x="9992" y="1"/>
                  </a:moveTo>
                  <a:cubicBezTo>
                    <a:pt x="4575" y="1"/>
                    <a:pt x="0" y="4153"/>
                    <a:pt x="0" y="9407"/>
                  </a:cubicBezTo>
                  <a:cubicBezTo>
                    <a:pt x="0" y="12221"/>
                    <a:pt x="1359" y="14795"/>
                    <a:pt x="3552" y="16548"/>
                  </a:cubicBezTo>
                  <a:lnTo>
                    <a:pt x="3552" y="19396"/>
                  </a:lnTo>
                  <a:cubicBezTo>
                    <a:pt x="3552" y="19602"/>
                    <a:pt x="3659" y="19791"/>
                    <a:pt x="3832" y="19897"/>
                  </a:cubicBezTo>
                  <a:cubicBezTo>
                    <a:pt x="3925" y="19953"/>
                    <a:pt x="4031" y="19982"/>
                    <a:pt x="4138" y="19982"/>
                  </a:cubicBezTo>
                  <a:cubicBezTo>
                    <a:pt x="4229" y="19982"/>
                    <a:pt x="4320" y="19961"/>
                    <a:pt x="4405" y="19918"/>
                  </a:cubicBezTo>
                  <a:lnTo>
                    <a:pt x="7310" y="18429"/>
                  </a:lnTo>
                  <a:cubicBezTo>
                    <a:pt x="8180" y="18657"/>
                    <a:pt x="9081" y="18772"/>
                    <a:pt x="9992" y="18772"/>
                  </a:cubicBezTo>
                  <a:cubicBezTo>
                    <a:pt x="15500" y="18772"/>
                    <a:pt x="19983" y="14570"/>
                    <a:pt x="19983" y="9407"/>
                  </a:cubicBezTo>
                  <a:cubicBezTo>
                    <a:pt x="19983" y="4151"/>
                    <a:pt x="15405" y="1"/>
                    <a:pt x="9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93"/>
            <p:cNvSpPr/>
            <p:nvPr/>
          </p:nvSpPr>
          <p:spPr>
            <a:xfrm>
              <a:off x="3037777" y="2694715"/>
              <a:ext cx="270642" cy="146633"/>
            </a:xfrm>
            <a:custGeom>
              <a:avLst/>
              <a:gdLst/>
              <a:ahLst/>
              <a:cxnLst/>
              <a:rect l="l" t="t" r="r" b="b"/>
              <a:pathLst>
                <a:path w="12968" h="7026" extrusionOk="0">
                  <a:moveTo>
                    <a:pt x="5362" y="1463"/>
                  </a:moveTo>
                  <a:lnTo>
                    <a:pt x="7241" y="3341"/>
                  </a:lnTo>
                  <a:cubicBezTo>
                    <a:pt x="7353" y="3454"/>
                    <a:pt x="7503" y="3513"/>
                    <a:pt x="7655" y="3513"/>
                  </a:cubicBezTo>
                  <a:cubicBezTo>
                    <a:pt x="7744" y="3513"/>
                    <a:pt x="7833" y="3493"/>
                    <a:pt x="7917" y="3451"/>
                  </a:cubicBezTo>
                  <a:lnTo>
                    <a:pt x="10216" y="2303"/>
                  </a:lnTo>
                  <a:lnTo>
                    <a:pt x="7605" y="5565"/>
                  </a:lnTo>
                  <a:lnTo>
                    <a:pt x="5726" y="3685"/>
                  </a:lnTo>
                  <a:cubicBezTo>
                    <a:pt x="5614" y="3573"/>
                    <a:pt x="5463" y="3514"/>
                    <a:pt x="5311" y="3514"/>
                  </a:cubicBezTo>
                  <a:cubicBezTo>
                    <a:pt x="5223" y="3514"/>
                    <a:pt x="5133" y="3534"/>
                    <a:pt x="5051" y="3575"/>
                  </a:cubicBezTo>
                  <a:lnTo>
                    <a:pt x="2751" y="4725"/>
                  </a:lnTo>
                  <a:lnTo>
                    <a:pt x="2751" y="4725"/>
                  </a:lnTo>
                  <a:lnTo>
                    <a:pt x="5362" y="1463"/>
                  </a:lnTo>
                  <a:close/>
                  <a:moveTo>
                    <a:pt x="5312" y="1"/>
                  </a:moveTo>
                  <a:cubicBezTo>
                    <a:pt x="5302" y="1"/>
                    <a:pt x="5291" y="1"/>
                    <a:pt x="5281" y="2"/>
                  </a:cubicBezTo>
                  <a:cubicBezTo>
                    <a:pt x="5114" y="12"/>
                    <a:pt x="4959" y="92"/>
                    <a:pt x="4856" y="221"/>
                  </a:cubicBezTo>
                  <a:lnTo>
                    <a:pt x="172" y="6075"/>
                  </a:lnTo>
                  <a:cubicBezTo>
                    <a:pt x="0" y="6290"/>
                    <a:pt x="2" y="6595"/>
                    <a:pt x="174" y="6809"/>
                  </a:cubicBezTo>
                  <a:cubicBezTo>
                    <a:pt x="288" y="6950"/>
                    <a:pt x="457" y="7026"/>
                    <a:pt x="630" y="7026"/>
                  </a:cubicBezTo>
                  <a:cubicBezTo>
                    <a:pt x="719" y="7026"/>
                    <a:pt x="808" y="7006"/>
                    <a:pt x="892" y="6964"/>
                  </a:cubicBezTo>
                  <a:lnTo>
                    <a:pt x="5198" y="4811"/>
                  </a:lnTo>
                  <a:lnTo>
                    <a:pt x="7241" y="6855"/>
                  </a:lnTo>
                  <a:cubicBezTo>
                    <a:pt x="7349" y="6964"/>
                    <a:pt x="7496" y="7026"/>
                    <a:pt x="7650" y="7026"/>
                  </a:cubicBezTo>
                  <a:cubicBezTo>
                    <a:pt x="7662" y="7026"/>
                    <a:pt x="7674" y="7025"/>
                    <a:pt x="7687" y="7024"/>
                  </a:cubicBezTo>
                  <a:cubicBezTo>
                    <a:pt x="7853" y="7016"/>
                    <a:pt x="8007" y="6936"/>
                    <a:pt x="8111" y="6807"/>
                  </a:cubicBezTo>
                  <a:lnTo>
                    <a:pt x="12795" y="951"/>
                  </a:lnTo>
                  <a:cubicBezTo>
                    <a:pt x="12967" y="737"/>
                    <a:pt x="12965" y="431"/>
                    <a:pt x="12792" y="219"/>
                  </a:cubicBezTo>
                  <a:cubicBezTo>
                    <a:pt x="12679" y="78"/>
                    <a:pt x="12510" y="1"/>
                    <a:pt x="12337" y="1"/>
                  </a:cubicBezTo>
                  <a:cubicBezTo>
                    <a:pt x="12249" y="1"/>
                    <a:pt x="12159" y="21"/>
                    <a:pt x="12075" y="63"/>
                  </a:cubicBezTo>
                  <a:lnTo>
                    <a:pt x="7770" y="2216"/>
                  </a:lnTo>
                  <a:lnTo>
                    <a:pt x="5726" y="173"/>
                  </a:lnTo>
                  <a:cubicBezTo>
                    <a:pt x="5617" y="62"/>
                    <a:pt x="5467" y="1"/>
                    <a:pt x="53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2" name="Google Shape;12522;p93"/>
          <p:cNvGrpSpPr/>
          <p:nvPr/>
        </p:nvGrpSpPr>
        <p:grpSpPr>
          <a:xfrm>
            <a:off x="1922414" y="3815897"/>
            <a:ext cx="407391" cy="286470"/>
            <a:chOff x="3476576" y="2633631"/>
            <a:chExt cx="417024" cy="293244"/>
          </a:xfrm>
        </p:grpSpPr>
        <p:sp>
          <p:nvSpPr>
            <p:cNvPr id="12523" name="Google Shape;12523;p93"/>
            <p:cNvSpPr/>
            <p:nvPr/>
          </p:nvSpPr>
          <p:spPr>
            <a:xfrm>
              <a:off x="3476576" y="2633631"/>
              <a:ext cx="417024" cy="293244"/>
            </a:xfrm>
            <a:custGeom>
              <a:avLst/>
              <a:gdLst/>
              <a:ahLst/>
              <a:cxnLst/>
              <a:rect l="l" t="t" r="r" b="b"/>
              <a:pathLst>
                <a:path w="19982" h="14051" extrusionOk="0">
                  <a:moveTo>
                    <a:pt x="17056" y="1172"/>
                  </a:moveTo>
                  <a:cubicBezTo>
                    <a:pt x="18023" y="1172"/>
                    <a:pt x="18811" y="1961"/>
                    <a:pt x="18811" y="2929"/>
                  </a:cubicBezTo>
                  <a:lnTo>
                    <a:pt x="18811" y="11124"/>
                  </a:lnTo>
                  <a:cubicBezTo>
                    <a:pt x="18811" y="12092"/>
                    <a:pt x="18023" y="12881"/>
                    <a:pt x="17056" y="12881"/>
                  </a:cubicBezTo>
                  <a:lnTo>
                    <a:pt x="2927" y="12881"/>
                  </a:lnTo>
                  <a:cubicBezTo>
                    <a:pt x="1959" y="12881"/>
                    <a:pt x="1172" y="12092"/>
                    <a:pt x="1172" y="11124"/>
                  </a:cubicBezTo>
                  <a:lnTo>
                    <a:pt x="1172" y="2929"/>
                  </a:lnTo>
                  <a:cubicBezTo>
                    <a:pt x="1172" y="1961"/>
                    <a:pt x="1959" y="1172"/>
                    <a:pt x="2927" y="1172"/>
                  </a:cubicBezTo>
                  <a:close/>
                  <a:moveTo>
                    <a:pt x="2927" y="1"/>
                  </a:moveTo>
                  <a:cubicBezTo>
                    <a:pt x="1313" y="1"/>
                    <a:pt x="1" y="1315"/>
                    <a:pt x="1" y="2929"/>
                  </a:cubicBezTo>
                  <a:lnTo>
                    <a:pt x="1" y="11124"/>
                  </a:lnTo>
                  <a:cubicBezTo>
                    <a:pt x="1" y="12738"/>
                    <a:pt x="1313" y="14050"/>
                    <a:pt x="2927" y="14050"/>
                  </a:cubicBezTo>
                  <a:lnTo>
                    <a:pt x="17056" y="14050"/>
                  </a:lnTo>
                  <a:cubicBezTo>
                    <a:pt x="18669" y="14050"/>
                    <a:pt x="19982" y="12738"/>
                    <a:pt x="19982" y="11124"/>
                  </a:cubicBezTo>
                  <a:lnTo>
                    <a:pt x="19982" y="2929"/>
                  </a:lnTo>
                  <a:cubicBezTo>
                    <a:pt x="19982" y="1315"/>
                    <a:pt x="18669" y="1"/>
                    <a:pt x="17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93"/>
            <p:cNvSpPr/>
            <p:nvPr/>
          </p:nvSpPr>
          <p:spPr>
            <a:xfrm>
              <a:off x="3636206" y="2706945"/>
              <a:ext cx="122194" cy="146633"/>
            </a:xfrm>
            <a:custGeom>
              <a:avLst/>
              <a:gdLst/>
              <a:ahLst/>
              <a:cxnLst/>
              <a:rect l="l" t="t" r="r" b="b"/>
              <a:pathLst>
                <a:path w="5855" h="7026" extrusionOk="0">
                  <a:moveTo>
                    <a:pt x="1172" y="1643"/>
                  </a:moveTo>
                  <a:lnTo>
                    <a:pt x="4165" y="3514"/>
                  </a:lnTo>
                  <a:lnTo>
                    <a:pt x="1172" y="5384"/>
                  </a:lnTo>
                  <a:lnTo>
                    <a:pt x="1172" y="1643"/>
                  </a:lnTo>
                  <a:close/>
                  <a:moveTo>
                    <a:pt x="586" y="0"/>
                  </a:moveTo>
                  <a:cubicBezTo>
                    <a:pt x="489" y="0"/>
                    <a:pt x="391" y="25"/>
                    <a:pt x="302" y="74"/>
                  </a:cubicBezTo>
                  <a:cubicBezTo>
                    <a:pt x="116" y="178"/>
                    <a:pt x="1" y="373"/>
                    <a:pt x="1" y="587"/>
                  </a:cubicBezTo>
                  <a:lnTo>
                    <a:pt x="1" y="6440"/>
                  </a:lnTo>
                  <a:cubicBezTo>
                    <a:pt x="1" y="6653"/>
                    <a:pt x="116" y="6849"/>
                    <a:pt x="302" y="6953"/>
                  </a:cubicBezTo>
                  <a:cubicBezTo>
                    <a:pt x="389" y="7001"/>
                    <a:pt x="487" y="7026"/>
                    <a:pt x="585" y="7026"/>
                  </a:cubicBezTo>
                  <a:cubicBezTo>
                    <a:pt x="693" y="7026"/>
                    <a:pt x="801" y="6997"/>
                    <a:pt x="896" y="6937"/>
                  </a:cubicBezTo>
                  <a:lnTo>
                    <a:pt x="5580" y="4010"/>
                  </a:lnTo>
                  <a:cubicBezTo>
                    <a:pt x="5750" y="3903"/>
                    <a:pt x="5854" y="3714"/>
                    <a:pt x="5854" y="3513"/>
                  </a:cubicBezTo>
                  <a:cubicBezTo>
                    <a:pt x="5854" y="3311"/>
                    <a:pt x="5750" y="3123"/>
                    <a:pt x="5580" y="3017"/>
                  </a:cubicBezTo>
                  <a:lnTo>
                    <a:pt x="896" y="90"/>
                  </a:lnTo>
                  <a:cubicBezTo>
                    <a:pt x="801" y="30"/>
                    <a:pt x="694" y="0"/>
                    <a:pt x="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5" name="Google Shape;12525;p93"/>
          <p:cNvGrpSpPr/>
          <p:nvPr/>
        </p:nvGrpSpPr>
        <p:grpSpPr>
          <a:xfrm>
            <a:off x="2538746" y="3755508"/>
            <a:ext cx="407411" cy="407248"/>
            <a:chOff x="3988564" y="2571836"/>
            <a:chExt cx="417045" cy="416878"/>
          </a:xfrm>
        </p:grpSpPr>
        <p:sp>
          <p:nvSpPr>
            <p:cNvPr id="12526" name="Google Shape;12526;p93"/>
            <p:cNvSpPr/>
            <p:nvPr/>
          </p:nvSpPr>
          <p:spPr>
            <a:xfrm>
              <a:off x="4090678" y="2650431"/>
              <a:ext cx="213124" cy="259268"/>
            </a:xfrm>
            <a:custGeom>
              <a:avLst/>
              <a:gdLst/>
              <a:ahLst/>
              <a:cxnLst/>
              <a:rect l="l" t="t" r="r" b="b"/>
              <a:pathLst>
                <a:path w="10212" h="12423" extrusionOk="0">
                  <a:moveTo>
                    <a:pt x="4938" y="1172"/>
                  </a:moveTo>
                  <a:cubicBezTo>
                    <a:pt x="7267" y="1172"/>
                    <a:pt x="8610" y="2621"/>
                    <a:pt x="8610" y="3081"/>
                  </a:cubicBezTo>
                  <a:cubicBezTo>
                    <a:pt x="8610" y="3348"/>
                    <a:pt x="8308" y="3471"/>
                    <a:pt x="8102" y="3471"/>
                  </a:cubicBezTo>
                  <a:cubicBezTo>
                    <a:pt x="7867" y="3471"/>
                    <a:pt x="7733" y="3357"/>
                    <a:pt x="7407" y="3026"/>
                  </a:cubicBezTo>
                  <a:cubicBezTo>
                    <a:pt x="6933" y="2541"/>
                    <a:pt x="6282" y="1879"/>
                    <a:pt x="4821" y="1879"/>
                  </a:cubicBezTo>
                  <a:cubicBezTo>
                    <a:pt x="4177" y="1879"/>
                    <a:pt x="3602" y="2046"/>
                    <a:pt x="3162" y="2362"/>
                  </a:cubicBezTo>
                  <a:cubicBezTo>
                    <a:pt x="2687" y="2700"/>
                    <a:pt x="2417" y="3188"/>
                    <a:pt x="2417" y="3701"/>
                  </a:cubicBezTo>
                  <a:cubicBezTo>
                    <a:pt x="2417" y="4145"/>
                    <a:pt x="2603" y="4758"/>
                    <a:pt x="3491" y="5152"/>
                  </a:cubicBezTo>
                  <a:cubicBezTo>
                    <a:pt x="3997" y="5378"/>
                    <a:pt x="4646" y="5506"/>
                    <a:pt x="5334" y="5642"/>
                  </a:cubicBezTo>
                  <a:cubicBezTo>
                    <a:pt x="7566" y="6081"/>
                    <a:pt x="9029" y="6514"/>
                    <a:pt x="9029" y="8449"/>
                  </a:cubicBezTo>
                  <a:cubicBezTo>
                    <a:pt x="9029" y="8455"/>
                    <a:pt x="9029" y="8464"/>
                    <a:pt x="9029" y="8478"/>
                  </a:cubicBezTo>
                  <a:cubicBezTo>
                    <a:pt x="9035" y="8646"/>
                    <a:pt x="9028" y="9518"/>
                    <a:pt x="8347" y="10222"/>
                  </a:cubicBezTo>
                  <a:cubicBezTo>
                    <a:pt x="7688" y="10903"/>
                    <a:pt x="6597" y="11248"/>
                    <a:pt x="5102" y="11252"/>
                  </a:cubicBezTo>
                  <a:cubicBezTo>
                    <a:pt x="2240" y="11250"/>
                    <a:pt x="1171" y="9891"/>
                    <a:pt x="1171" y="9033"/>
                  </a:cubicBezTo>
                  <a:cubicBezTo>
                    <a:pt x="1171" y="8780"/>
                    <a:pt x="1518" y="8672"/>
                    <a:pt x="1656" y="8672"/>
                  </a:cubicBezTo>
                  <a:cubicBezTo>
                    <a:pt x="1844" y="8672"/>
                    <a:pt x="2005" y="8837"/>
                    <a:pt x="2327" y="9212"/>
                  </a:cubicBezTo>
                  <a:cubicBezTo>
                    <a:pt x="2843" y="9813"/>
                    <a:pt x="3551" y="10636"/>
                    <a:pt x="5095" y="10636"/>
                  </a:cubicBezTo>
                  <a:cubicBezTo>
                    <a:pt x="6363" y="10636"/>
                    <a:pt x="7727" y="9881"/>
                    <a:pt x="7727" y="8612"/>
                  </a:cubicBezTo>
                  <a:cubicBezTo>
                    <a:pt x="7727" y="7951"/>
                    <a:pt x="7363" y="7445"/>
                    <a:pt x="6647" y="7109"/>
                  </a:cubicBezTo>
                  <a:cubicBezTo>
                    <a:pt x="6130" y="6866"/>
                    <a:pt x="5472" y="6726"/>
                    <a:pt x="4773" y="6578"/>
                  </a:cubicBezTo>
                  <a:cubicBezTo>
                    <a:pt x="2620" y="6120"/>
                    <a:pt x="1209" y="5683"/>
                    <a:pt x="1209" y="3859"/>
                  </a:cubicBezTo>
                  <a:cubicBezTo>
                    <a:pt x="1209" y="2893"/>
                    <a:pt x="1667" y="2191"/>
                    <a:pt x="2606" y="1711"/>
                  </a:cubicBezTo>
                  <a:cubicBezTo>
                    <a:pt x="3388" y="1313"/>
                    <a:pt x="4350" y="1172"/>
                    <a:pt x="4938" y="1172"/>
                  </a:cubicBezTo>
                  <a:close/>
                  <a:moveTo>
                    <a:pt x="4938" y="1"/>
                  </a:moveTo>
                  <a:cubicBezTo>
                    <a:pt x="2944" y="1"/>
                    <a:pt x="39" y="991"/>
                    <a:pt x="39" y="3861"/>
                  </a:cubicBezTo>
                  <a:cubicBezTo>
                    <a:pt x="39" y="5149"/>
                    <a:pt x="579" y="6129"/>
                    <a:pt x="1644" y="6772"/>
                  </a:cubicBezTo>
                  <a:cubicBezTo>
                    <a:pt x="2505" y="7293"/>
                    <a:pt x="3581" y="7523"/>
                    <a:pt x="4529" y="7724"/>
                  </a:cubicBezTo>
                  <a:cubicBezTo>
                    <a:pt x="5159" y="7857"/>
                    <a:pt x="5755" y="7984"/>
                    <a:pt x="6149" y="8170"/>
                  </a:cubicBezTo>
                  <a:cubicBezTo>
                    <a:pt x="6556" y="8359"/>
                    <a:pt x="6556" y="8518"/>
                    <a:pt x="6556" y="8612"/>
                  </a:cubicBezTo>
                  <a:cubicBezTo>
                    <a:pt x="6556" y="9100"/>
                    <a:pt x="5785" y="9465"/>
                    <a:pt x="5095" y="9465"/>
                  </a:cubicBezTo>
                  <a:cubicBezTo>
                    <a:pt x="4089" y="9465"/>
                    <a:pt x="3664" y="8971"/>
                    <a:pt x="3215" y="8449"/>
                  </a:cubicBezTo>
                  <a:cubicBezTo>
                    <a:pt x="2833" y="8005"/>
                    <a:pt x="2401" y="7501"/>
                    <a:pt x="1656" y="7501"/>
                  </a:cubicBezTo>
                  <a:cubicBezTo>
                    <a:pt x="860" y="7501"/>
                    <a:pt x="0" y="8087"/>
                    <a:pt x="0" y="9035"/>
                  </a:cubicBezTo>
                  <a:cubicBezTo>
                    <a:pt x="0" y="10459"/>
                    <a:pt x="1462" y="12423"/>
                    <a:pt x="5104" y="12423"/>
                  </a:cubicBezTo>
                  <a:cubicBezTo>
                    <a:pt x="6926" y="12419"/>
                    <a:pt x="8301" y="11954"/>
                    <a:pt x="9187" y="11036"/>
                  </a:cubicBezTo>
                  <a:cubicBezTo>
                    <a:pt x="10167" y="10024"/>
                    <a:pt x="10211" y="8803"/>
                    <a:pt x="10200" y="8442"/>
                  </a:cubicBezTo>
                  <a:cubicBezTo>
                    <a:pt x="10199" y="7101"/>
                    <a:pt x="9638" y="6090"/>
                    <a:pt x="8536" y="5435"/>
                  </a:cubicBezTo>
                  <a:cubicBezTo>
                    <a:pt x="7642" y="4904"/>
                    <a:pt x="6537" y="4685"/>
                    <a:pt x="5560" y="4492"/>
                  </a:cubicBezTo>
                  <a:cubicBezTo>
                    <a:pt x="4939" y="4370"/>
                    <a:pt x="4354" y="4255"/>
                    <a:pt x="3966" y="4084"/>
                  </a:cubicBezTo>
                  <a:cubicBezTo>
                    <a:pt x="3588" y="3916"/>
                    <a:pt x="3588" y="3781"/>
                    <a:pt x="3588" y="3703"/>
                  </a:cubicBezTo>
                  <a:cubicBezTo>
                    <a:pt x="3588" y="3429"/>
                    <a:pt x="4016" y="3050"/>
                    <a:pt x="4821" y="3050"/>
                  </a:cubicBezTo>
                  <a:cubicBezTo>
                    <a:pt x="5790" y="3050"/>
                    <a:pt x="6153" y="3418"/>
                    <a:pt x="6570" y="3847"/>
                  </a:cubicBezTo>
                  <a:cubicBezTo>
                    <a:pt x="6921" y="4202"/>
                    <a:pt x="7354" y="4644"/>
                    <a:pt x="8102" y="4644"/>
                  </a:cubicBezTo>
                  <a:cubicBezTo>
                    <a:pt x="8966" y="4644"/>
                    <a:pt x="9781" y="4016"/>
                    <a:pt x="9781" y="3082"/>
                  </a:cubicBezTo>
                  <a:cubicBezTo>
                    <a:pt x="9781" y="1768"/>
                    <a:pt x="7722" y="1"/>
                    <a:pt x="4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93"/>
            <p:cNvSpPr/>
            <p:nvPr/>
          </p:nvSpPr>
          <p:spPr>
            <a:xfrm>
              <a:off x="3988564" y="2571836"/>
              <a:ext cx="417045" cy="416878"/>
            </a:xfrm>
            <a:custGeom>
              <a:avLst/>
              <a:gdLst/>
              <a:ahLst/>
              <a:cxnLst/>
              <a:rect l="l" t="t" r="r" b="b"/>
              <a:pathLst>
                <a:path w="19983" h="19975" extrusionOk="0">
                  <a:moveTo>
                    <a:pt x="5465" y="1172"/>
                  </a:moveTo>
                  <a:cubicBezTo>
                    <a:pt x="6229" y="1172"/>
                    <a:pt x="6714" y="1356"/>
                    <a:pt x="7184" y="1548"/>
                  </a:cubicBezTo>
                  <a:cubicBezTo>
                    <a:pt x="7842" y="1820"/>
                    <a:pt x="8120" y="1882"/>
                    <a:pt x="8506" y="1882"/>
                  </a:cubicBezTo>
                  <a:cubicBezTo>
                    <a:pt x="8831" y="1882"/>
                    <a:pt x="9232" y="1838"/>
                    <a:pt x="10000" y="1838"/>
                  </a:cubicBezTo>
                  <a:cubicBezTo>
                    <a:pt x="13275" y="1838"/>
                    <a:pt x="15226" y="3478"/>
                    <a:pt x="16286" y="4855"/>
                  </a:cubicBezTo>
                  <a:cubicBezTo>
                    <a:pt x="17660" y="6641"/>
                    <a:pt x="18149" y="8709"/>
                    <a:pt x="18149" y="9937"/>
                  </a:cubicBezTo>
                  <a:cubicBezTo>
                    <a:pt x="18149" y="11304"/>
                    <a:pt x="17841" y="11405"/>
                    <a:pt x="18414" y="12744"/>
                  </a:cubicBezTo>
                  <a:cubicBezTo>
                    <a:pt x="18610" y="13203"/>
                    <a:pt x="18812" y="13675"/>
                    <a:pt x="18812" y="14565"/>
                  </a:cubicBezTo>
                  <a:cubicBezTo>
                    <a:pt x="18812" y="15702"/>
                    <a:pt x="18373" y="16765"/>
                    <a:pt x="17575" y="17561"/>
                  </a:cubicBezTo>
                  <a:cubicBezTo>
                    <a:pt x="16776" y="18358"/>
                    <a:pt x="15671" y="18803"/>
                    <a:pt x="14546" y="18803"/>
                  </a:cubicBezTo>
                  <a:cubicBezTo>
                    <a:pt x="14544" y="18803"/>
                    <a:pt x="14542" y="18803"/>
                    <a:pt x="14540" y="18803"/>
                  </a:cubicBezTo>
                  <a:lnTo>
                    <a:pt x="14519" y="18803"/>
                  </a:lnTo>
                  <a:cubicBezTo>
                    <a:pt x="13754" y="18803"/>
                    <a:pt x="13270" y="18612"/>
                    <a:pt x="12799" y="18418"/>
                  </a:cubicBezTo>
                  <a:cubicBezTo>
                    <a:pt x="12161" y="18154"/>
                    <a:pt x="11842" y="18085"/>
                    <a:pt x="11520" y="18085"/>
                  </a:cubicBezTo>
                  <a:cubicBezTo>
                    <a:pt x="11167" y="18085"/>
                    <a:pt x="10809" y="18168"/>
                    <a:pt x="10022" y="18168"/>
                  </a:cubicBezTo>
                  <a:cubicBezTo>
                    <a:pt x="6746" y="18168"/>
                    <a:pt x="4785" y="16516"/>
                    <a:pt x="3717" y="15131"/>
                  </a:cubicBezTo>
                  <a:cubicBezTo>
                    <a:pt x="2328" y="13328"/>
                    <a:pt x="1835" y="11257"/>
                    <a:pt x="1835" y="10031"/>
                  </a:cubicBezTo>
                  <a:cubicBezTo>
                    <a:pt x="1835" y="8674"/>
                    <a:pt x="2146" y="8571"/>
                    <a:pt x="1569" y="7222"/>
                  </a:cubicBezTo>
                  <a:cubicBezTo>
                    <a:pt x="1375" y="6765"/>
                    <a:pt x="1173" y="6293"/>
                    <a:pt x="1171" y="5408"/>
                  </a:cubicBezTo>
                  <a:cubicBezTo>
                    <a:pt x="1175" y="3063"/>
                    <a:pt x="3100" y="1172"/>
                    <a:pt x="5465" y="1172"/>
                  </a:cubicBezTo>
                  <a:close/>
                  <a:moveTo>
                    <a:pt x="5465" y="0"/>
                  </a:moveTo>
                  <a:cubicBezTo>
                    <a:pt x="3993" y="0"/>
                    <a:pt x="2617" y="552"/>
                    <a:pt x="1587" y="1582"/>
                  </a:cubicBezTo>
                  <a:cubicBezTo>
                    <a:pt x="566" y="2603"/>
                    <a:pt x="4" y="3960"/>
                    <a:pt x="0" y="5403"/>
                  </a:cubicBezTo>
                  <a:lnTo>
                    <a:pt x="0" y="5414"/>
                  </a:lnTo>
                  <a:cubicBezTo>
                    <a:pt x="2" y="6535"/>
                    <a:pt x="274" y="7170"/>
                    <a:pt x="492" y="7682"/>
                  </a:cubicBezTo>
                  <a:cubicBezTo>
                    <a:pt x="938" y="8725"/>
                    <a:pt x="664" y="8547"/>
                    <a:pt x="664" y="10031"/>
                  </a:cubicBezTo>
                  <a:cubicBezTo>
                    <a:pt x="664" y="11738"/>
                    <a:pt x="1385" y="14023"/>
                    <a:pt x="2790" y="15845"/>
                  </a:cubicBezTo>
                  <a:cubicBezTo>
                    <a:pt x="4019" y="17439"/>
                    <a:pt x="6270" y="19339"/>
                    <a:pt x="10022" y="19339"/>
                  </a:cubicBezTo>
                  <a:cubicBezTo>
                    <a:pt x="10942" y="19339"/>
                    <a:pt x="11234" y="19255"/>
                    <a:pt x="11494" y="19255"/>
                  </a:cubicBezTo>
                  <a:cubicBezTo>
                    <a:pt x="11700" y="19255"/>
                    <a:pt x="11887" y="19308"/>
                    <a:pt x="12353" y="19500"/>
                  </a:cubicBezTo>
                  <a:cubicBezTo>
                    <a:pt x="12875" y="19716"/>
                    <a:pt x="13523" y="19974"/>
                    <a:pt x="14519" y="19974"/>
                  </a:cubicBezTo>
                  <a:lnTo>
                    <a:pt x="14554" y="19974"/>
                  </a:lnTo>
                  <a:cubicBezTo>
                    <a:pt x="15985" y="19974"/>
                    <a:pt x="17386" y="19403"/>
                    <a:pt x="18402" y="18391"/>
                  </a:cubicBezTo>
                  <a:cubicBezTo>
                    <a:pt x="19422" y="17374"/>
                    <a:pt x="19983" y="16015"/>
                    <a:pt x="19983" y="14565"/>
                  </a:cubicBezTo>
                  <a:cubicBezTo>
                    <a:pt x="19983" y="13436"/>
                    <a:pt x="19711" y="12797"/>
                    <a:pt x="19491" y="12284"/>
                  </a:cubicBezTo>
                  <a:cubicBezTo>
                    <a:pt x="19045" y="11243"/>
                    <a:pt x="19320" y="11421"/>
                    <a:pt x="19320" y="9937"/>
                  </a:cubicBezTo>
                  <a:cubicBezTo>
                    <a:pt x="19320" y="8218"/>
                    <a:pt x="18603" y="5946"/>
                    <a:pt x="17213" y="4140"/>
                  </a:cubicBezTo>
                  <a:cubicBezTo>
                    <a:pt x="15994" y="2557"/>
                    <a:pt x="13753" y="667"/>
                    <a:pt x="10000" y="667"/>
                  </a:cubicBezTo>
                  <a:cubicBezTo>
                    <a:pt x="9146" y="667"/>
                    <a:pt x="8785" y="712"/>
                    <a:pt x="8528" y="712"/>
                  </a:cubicBezTo>
                  <a:cubicBezTo>
                    <a:pt x="8261" y="712"/>
                    <a:pt x="8109" y="664"/>
                    <a:pt x="7630" y="466"/>
                  </a:cubicBezTo>
                  <a:cubicBezTo>
                    <a:pt x="7110" y="252"/>
                    <a:pt x="6461" y="0"/>
                    <a:pt x="54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8" name="Google Shape;12528;p93"/>
          <p:cNvGrpSpPr/>
          <p:nvPr/>
        </p:nvGrpSpPr>
        <p:grpSpPr>
          <a:xfrm>
            <a:off x="3155099" y="3755436"/>
            <a:ext cx="407391" cy="407391"/>
            <a:chOff x="4500573" y="2571753"/>
            <a:chExt cx="417024" cy="417024"/>
          </a:xfrm>
        </p:grpSpPr>
        <p:sp>
          <p:nvSpPr>
            <p:cNvPr id="12529" name="Google Shape;12529;p93"/>
            <p:cNvSpPr/>
            <p:nvPr/>
          </p:nvSpPr>
          <p:spPr>
            <a:xfrm>
              <a:off x="4550263" y="2632817"/>
              <a:ext cx="317683" cy="293244"/>
            </a:xfrm>
            <a:custGeom>
              <a:avLst/>
              <a:gdLst/>
              <a:ahLst/>
              <a:cxnLst/>
              <a:rect l="l" t="t" r="r" b="b"/>
              <a:pathLst>
                <a:path w="15222" h="14051" extrusionOk="0">
                  <a:moveTo>
                    <a:pt x="7616" y="1172"/>
                  </a:moveTo>
                  <a:cubicBezTo>
                    <a:pt x="8529" y="1202"/>
                    <a:pt x="10613" y="1570"/>
                    <a:pt x="10613" y="4280"/>
                  </a:cubicBezTo>
                  <a:cubicBezTo>
                    <a:pt x="10613" y="4791"/>
                    <a:pt x="10565" y="5662"/>
                    <a:pt x="10565" y="5683"/>
                  </a:cubicBezTo>
                  <a:cubicBezTo>
                    <a:pt x="10565" y="6490"/>
                    <a:pt x="11186" y="6530"/>
                    <a:pt x="11312" y="6530"/>
                  </a:cubicBezTo>
                  <a:cubicBezTo>
                    <a:pt x="11563" y="6530"/>
                    <a:pt x="11867" y="6461"/>
                    <a:pt x="12149" y="6399"/>
                  </a:cubicBezTo>
                  <a:lnTo>
                    <a:pt x="12149" y="6399"/>
                  </a:lnTo>
                  <a:cubicBezTo>
                    <a:pt x="11697" y="6589"/>
                    <a:pt x="10875" y="6838"/>
                    <a:pt x="10875" y="7608"/>
                  </a:cubicBezTo>
                  <a:cubicBezTo>
                    <a:pt x="10875" y="9260"/>
                    <a:pt x="12294" y="9897"/>
                    <a:pt x="13233" y="10316"/>
                  </a:cubicBezTo>
                  <a:cubicBezTo>
                    <a:pt x="13419" y="10399"/>
                    <a:pt x="13661" y="10509"/>
                    <a:pt x="13838" y="10608"/>
                  </a:cubicBezTo>
                  <a:cubicBezTo>
                    <a:pt x="13590" y="10652"/>
                    <a:pt x="13247" y="10703"/>
                    <a:pt x="12826" y="10802"/>
                  </a:cubicBezTo>
                  <a:cubicBezTo>
                    <a:pt x="12446" y="10894"/>
                    <a:pt x="12149" y="11195"/>
                    <a:pt x="12067" y="11574"/>
                  </a:cubicBezTo>
                  <a:cubicBezTo>
                    <a:pt x="12058" y="11614"/>
                    <a:pt x="12049" y="11652"/>
                    <a:pt x="12041" y="11683"/>
                  </a:cubicBezTo>
                  <a:cubicBezTo>
                    <a:pt x="11837" y="11646"/>
                    <a:pt x="11549" y="11584"/>
                    <a:pt x="11156" y="11584"/>
                  </a:cubicBezTo>
                  <a:cubicBezTo>
                    <a:pt x="10220" y="11584"/>
                    <a:pt x="9658" y="11968"/>
                    <a:pt x="9161" y="12306"/>
                  </a:cubicBezTo>
                  <a:cubicBezTo>
                    <a:pt x="8711" y="12614"/>
                    <a:pt x="8322" y="12879"/>
                    <a:pt x="7611" y="12881"/>
                  </a:cubicBezTo>
                  <a:cubicBezTo>
                    <a:pt x="6900" y="12879"/>
                    <a:pt x="6511" y="12614"/>
                    <a:pt x="6060" y="12306"/>
                  </a:cubicBezTo>
                  <a:cubicBezTo>
                    <a:pt x="5563" y="11968"/>
                    <a:pt x="5000" y="11584"/>
                    <a:pt x="4064" y="11584"/>
                  </a:cubicBezTo>
                  <a:cubicBezTo>
                    <a:pt x="3671" y="11584"/>
                    <a:pt x="3381" y="11646"/>
                    <a:pt x="3180" y="11683"/>
                  </a:cubicBezTo>
                  <a:cubicBezTo>
                    <a:pt x="3171" y="11652"/>
                    <a:pt x="3164" y="11614"/>
                    <a:pt x="3155" y="11574"/>
                  </a:cubicBezTo>
                  <a:cubicBezTo>
                    <a:pt x="3072" y="11195"/>
                    <a:pt x="2775" y="10894"/>
                    <a:pt x="2394" y="10802"/>
                  </a:cubicBezTo>
                  <a:cubicBezTo>
                    <a:pt x="1973" y="10703"/>
                    <a:pt x="1630" y="10652"/>
                    <a:pt x="1384" y="10608"/>
                  </a:cubicBezTo>
                  <a:cubicBezTo>
                    <a:pt x="1559" y="10509"/>
                    <a:pt x="1803" y="10399"/>
                    <a:pt x="1987" y="10316"/>
                  </a:cubicBezTo>
                  <a:cubicBezTo>
                    <a:pt x="2927" y="9897"/>
                    <a:pt x="4347" y="9260"/>
                    <a:pt x="4347" y="7608"/>
                  </a:cubicBezTo>
                  <a:cubicBezTo>
                    <a:pt x="4347" y="6838"/>
                    <a:pt x="3525" y="6589"/>
                    <a:pt x="3072" y="6399"/>
                  </a:cubicBezTo>
                  <a:lnTo>
                    <a:pt x="3072" y="6399"/>
                  </a:lnTo>
                  <a:cubicBezTo>
                    <a:pt x="3355" y="6461"/>
                    <a:pt x="3657" y="6530"/>
                    <a:pt x="3910" y="6530"/>
                  </a:cubicBezTo>
                  <a:cubicBezTo>
                    <a:pt x="4034" y="6530"/>
                    <a:pt x="4655" y="6490"/>
                    <a:pt x="4655" y="5683"/>
                  </a:cubicBezTo>
                  <a:cubicBezTo>
                    <a:pt x="4655" y="5662"/>
                    <a:pt x="4609" y="4793"/>
                    <a:pt x="4609" y="4280"/>
                  </a:cubicBezTo>
                  <a:cubicBezTo>
                    <a:pt x="4609" y="1558"/>
                    <a:pt x="6698" y="1199"/>
                    <a:pt x="7616" y="1172"/>
                  </a:cubicBezTo>
                  <a:close/>
                  <a:moveTo>
                    <a:pt x="7602" y="1"/>
                  </a:moveTo>
                  <a:cubicBezTo>
                    <a:pt x="7201" y="11"/>
                    <a:pt x="6164" y="98"/>
                    <a:pt x="5219" y="691"/>
                  </a:cubicBezTo>
                  <a:cubicBezTo>
                    <a:pt x="4407" y="1200"/>
                    <a:pt x="3438" y="2237"/>
                    <a:pt x="3438" y="4280"/>
                  </a:cubicBezTo>
                  <a:cubicBezTo>
                    <a:pt x="3438" y="4714"/>
                    <a:pt x="3454" y="5041"/>
                    <a:pt x="3466" y="5288"/>
                  </a:cubicBezTo>
                  <a:cubicBezTo>
                    <a:pt x="3176" y="5225"/>
                    <a:pt x="2914" y="5159"/>
                    <a:pt x="2711" y="5159"/>
                  </a:cubicBezTo>
                  <a:cubicBezTo>
                    <a:pt x="2005" y="5159"/>
                    <a:pt x="1492" y="5593"/>
                    <a:pt x="1492" y="6187"/>
                  </a:cubicBezTo>
                  <a:cubicBezTo>
                    <a:pt x="1492" y="7031"/>
                    <a:pt x="2302" y="7355"/>
                    <a:pt x="2785" y="7547"/>
                  </a:cubicBezTo>
                  <a:cubicBezTo>
                    <a:pt x="2907" y="7595"/>
                    <a:pt x="3077" y="7664"/>
                    <a:pt x="3173" y="7717"/>
                  </a:cubicBezTo>
                  <a:cubicBezTo>
                    <a:pt x="3084" y="8885"/>
                    <a:pt x="1453" y="9124"/>
                    <a:pt x="595" y="9723"/>
                  </a:cubicBezTo>
                  <a:cubicBezTo>
                    <a:pt x="201" y="9999"/>
                    <a:pt x="1" y="10337"/>
                    <a:pt x="1" y="10730"/>
                  </a:cubicBezTo>
                  <a:cubicBezTo>
                    <a:pt x="1" y="11119"/>
                    <a:pt x="194" y="11425"/>
                    <a:pt x="547" y="11590"/>
                  </a:cubicBezTo>
                  <a:cubicBezTo>
                    <a:pt x="892" y="11752"/>
                    <a:pt x="1340" y="11765"/>
                    <a:pt x="2032" y="11920"/>
                  </a:cubicBezTo>
                  <a:cubicBezTo>
                    <a:pt x="2081" y="12138"/>
                    <a:pt x="2134" y="12318"/>
                    <a:pt x="2231" y="12474"/>
                  </a:cubicBezTo>
                  <a:cubicBezTo>
                    <a:pt x="2428" y="12789"/>
                    <a:pt x="2691" y="12874"/>
                    <a:pt x="2981" y="12874"/>
                  </a:cubicBezTo>
                  <a:cubicBezTo>
                    <a:pt x="3325" y="12874"/>
                    <a:pt x="3708" y="12754"/>
                    <a:pt x="4064" y="12754"/>
                  </a:cubicBezTo>
                  <a:cubicBezTo>
                    <a:pt x="4639" y="12754"/>
                    <a:pt x="4975" y="12984"/>
                    <a:pt x="5400" y="13274"/>
                  </a:cubicBezTo>
                  <a:cubicBezTo>
                    <a:pt x="5907" y="13619"/>
                    <a:pt x="6537" y="14050"/>
                    <a:pt x="7609" y="14050"/>
                  </a:cubicBezTo>
                  <a:lnTo>
                    <a:pt x="7611" y="14050"/>
                  </a:lnTo>
                  <a:cubicBezTo>
                    <a:pt x="8683" y="14050"/>
                    <a:pt x="9315" y="13620"/>
                    <a:pt x="9821" y="13274"/>
                  </a:cubicBezTo>
                  <a:cubicBezTo>
                    <a:pt x="10247" y="12984"/>
                    <a:pt x="10581" y="12754"/>
                    <a:pt x="11156" y="12754"/>
                  </a:cubicBezTo>
                  <a:cubicBezTo>
                    <a:pt x="11621" y="12754"/>
                    <a:pt x="11881" y="12881"/>
                    <a:pt x="12228" y="12881"/>
                  </a:cubicBezTo>
                  <a:cubicBezTo>
                    <a:pt x="12647" y="12881"/>
                    <a:pt x="12874" y="12660"/>
                    <a:pt x="12991" y="12474"/>
                  </a:cubicBezTo>
                  <a:cubicBezTo>
                    <a:pt x="13088" y="12318"/>
                    <a:pt x="13139" y="12136"/>
                    <a:pt x="13189" y="11920"/>
                  </a:cubicBezTo>
                  <a:cubicBezTo>
                    <a:pt x="13880" y="11765"/>
                    <a:pt x="14328" y="11752"/>
                    <a:pt x="14673" y="11590"/>
                  </a:cubicBezTo>
                  <a:cubicBezTo>
                    <a:pt x="15027" y="11425"/>
                    <a:pt x="15221" y="11119"/>
                    <a:pt x="15221" y="10730"/>
                  </a:cubicBezTo>
                  <a:cubicBezTo>
                    <a:pt x="15221" y="10337"/>
                    <a:pt x="15020" y="9999"/>
                    <a:pt x="14625" y="9723"/>
                  </a:cubicBezTo>
                  <a:cubicBezTo>
                    <a:pt x="13769" y="9124"/>
                    <a:pt x="12136" y="8885"/>
                    <a:pt x="12048" y="7717"/>
                  </a:cubicBezTo>
                  <a:cubicBezTo>
                    <a:pt x="12143" y="7664"/>
                    <a:pt x="12313" y="7595"/>
                    <a:pt x="12435" y="7547"/>
                  </a:cubicBezTo>
                  <a:cubicBezTo>
                    <a:pt x="12918" y="7355"/>
                    <a:pt x="13728" y="7031"/>
                    <a:pt x="13728" y="6187"/>
                  </a:cubicBezTo>
                  <a:cubicBezTo>
                    <a:pt x="13728" y="5593"/>
                    <a:pt x="13215" y="5159"/>
                    <a:pt x="12509" y="5159"/>
                  </a:cubicBezTo>
                  <a:cubicBezTo>
                    <a:pt x="12306" y="5159"/>
                    <a:pt x="12044" y="5225"/>
                    <a:pt x="11754" y="5288"/>
                  </a:cubicBezTo>
                  <a:cubicBezTo>
                    <a:pt x="11768" y="5041"/>
                    <a:pt x="11782" y="4714"/>
                    <a:pt x="11782" y="4280"/>
                  </a:cubicBezTo>
                  <a:cubicBezTo>
                    <a:pt x="11782" y="2246"/>
                    <a:pt x="10822" y="1211"/>
                    <a:pt x="10017" y="700"/>
                  </a:cubicBezTo>
                  <a:cubicBezTo>
                    <a:pt x="9076" y="105"/>
                    <a:pt x="8037" y="13"/>
                    <a:pt x="76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93"/>
            <p:cNvSpPr/>
            <p:nvPr/>
          </p:nvSpPr>
          <p:spPr>
            <a:xfrm>
              <a:off x="4500573" y="2571753"/>
              <a:ext cx="417024" cy="417024"/>
            </a:xfrm>
            <a:custGeom>
              <a:avLst/>
              <a:gdLst/>
              <a:ahLst/>
              <a:cxnLst/>
              <a:rect l="l" t="t" r="r" b="b"/>
              <a:pathLst>
                <a:path w="19982" h="19982" extrusionOk="0">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1" name="Google Shape;12531;p93"/>
          <p:cNvGrpSpPr/>
          <p:nvPr/>
        </p:nvGrpSpPr>
        <p:grpSpPr>
          <a:xfrm>
            <a:off x="3771431" y="3755436"/>
            <a:ext cx="407391" cy="407391"/>
            <a:chOff x="5012603" y="2571753"/>
            <a:chExt cx="417024" cy="417024"/>
          </a:xfrm>
        </p:grpSpPr>
        <p:sp>
          <p:nvSpPr>
            <p:cNvPr id="12532" name="Google Shape;12532;p93"/>
            <p:cNvSpPr/>
            <p:nvPr/>
          </p:nvSpPr>
          <p:spPr>
            <a:xfrm>
              <a:off x="5133124" y="2631210"/>
              <a:ext cx="180818" cy="300048"/>
            </a:xfrm>
            <a:custGeom>
              <a:avLst/>
              <a:gdLst/>
              <a:ahLst/>
              <a:cxnLst/>
              <a:rect l="l" t="t" r="r" b="b"/>
              <a:pathLst>
                <a:path w="8664" h="14377" extrusionOk="0">
                  <a:moveTo>
                    <a:pt x="4683" y="1171"/>
                  </a:moveTo>
                  <a:lnTo>
                    <a:pt x="4683" y="3395"/>
                  </a:lnTo>
                  <a:cubicBezTo>
                    <a:pt x="4683" y="3719"/>
                    <a:pt x="4945" y="3980"/>
                    <a:pt x="5269" y="3980"/>
                  </a:cubicBezTo>
                  <a:lnTo>
                    <a:pt x="7493" y="3980"/>
                  </a:lnTo>
                  <a:lnTo>
                    <a:pt x="7493" y="5620"/>
                  </a:lnTo>
                  <a:lnTo>
                    <a:pt x="5269" y="5620"/>
                  </a:lnTo>
                  <a:cubicBezTo>
                    <a:pt x="4945" y="5620"/>
                    <a:pt x="4683" y="5882"/>
                    <a:pt x="4683" y="6206"/>
                  </a:cubicBezTo>
                  <a:lnTo>
                    <a:pt x="4683" y="9859"/>
                  </a:lnTo>
                  <a:cubicBezTo>
                    <a:pt x="4683" y="10227"/>
                    <a:pt x="4706" y="10648"/>
                    <a:pt x="4975" y="10986"/>
                  </a:cubicBezTo>
                  <a:cubicBezTo>
                    <a:pt x="5327" y="11423"/>
                    <a:pt x="5899" y="11474"/>
                    <a:pt x="6299" y="11474"/>
                  </a:cubicBezTo>
                  <a:lnTo>
                    <a:pt x="7494" y="11474"/>
                  </a:lnTo>
                  <a:lnTo>
                    <a:pt x="7494" y="13158"/>
                  </a:lnTo>
                  <a:cubicBezTo>
                    <a:pt x="7137" y="13183"/>
                    <a:pt x="6635" y="13207"/>
                    <a:pt x="6113" y="13207"/>
                  </a:cubicBezTo>
                  <a:cubicBezTo>
                    <a:pt x="3848" y="13207"/>
                    <a:pt x="3044" y="11806"/>
                    <a:pt x="3044" y="10607"/>
                  </a:cubicBezTo>
                  <a:lnTo>
                    <a:pt x="3044" y="6206"/>
                  </a:lnTo>
                  <a:cubicBezTo>
                    <a:pt x="3044" y="5882"/>
                    <a:pt x="2782" y="5620"/>
                    <a:pt x="2460" y="5620"/>
                  </a:cubicBezTo>
                  <a:lnTo>
                    <a:pt x="1172" y="5620"/>
                  </a:lnTo>
                  <a:lnTo>
                    <a:pt x="1172" y="4090"/>
                  </a:lnTo>
                  <a:cubicBezTo>
                    <a:pt x="2035" y="3913"/>
                    <a:pt x="2690" y="3487"/>
                    <a:pt x="3120" y="2820"/>
                  </a:cubicBezTo>
                  <a:cubicBezTo>
                    <a:pt x="3463" y="2289"/>
                    <a:pt x="3608" y="1697"/>
                    <a:pt x="3703" y="1171"/>
                  </a:cubicBezTo>
                  <a:close/>
                  <a:moveTo>
                    <a:pt x="3208" y="0"/>
                  </a:moveTo>
                  <a:cubicBezTo>
                    <a:pt x="2922" y="0"/>
                    <a:pt x="2677" y="207"/>
                    <a:pt x="2631" y="490"/>
                  </a:cubicBezTo>
                  <a:cubicBezTo>
                    <a:pt x="2409" y="1822"/>
                    <a:pt x="2209" y="2861"/>
                    <a:pt x="537" y="3000"/>
                  </a:cubicBezTo>
                  <a:cubicBezTo>
                    <a:pt x="234" y="3025"/>
                    <a:pt x="1" y="3278"/>
                    <a:pt x="1" y="3582"/>
                  </a:cubicBezTo>
                  <a:lnTo>
                    <a:pt x="1" y="6206"/>
                  </a:lnTo>
                  <a:cubicBezTo>
                    <a:pt x="1" y="6529"/>
                    <a:pt x="263" y="6791"/>
                    <a:pt x="586" y="6791"/>
                  </a:cubicBezTo>
                  <a:lnTo>
                    <a:pt x="1874" y="6791"/>
                  </a:lnTo>
                  <a:lnTo>
                    <a:pt x="1874" y="10607"/>
                  </a:lnTo>
                  <a:cubicBezTo>
                    <a:pt x="1874" y="12618"/>
                    <a:pt x="3355" y="14377"/>
                    <a:pt x="6111" y="14377"/>
                  </a:cubicBezTo>
                  <a:cubicBezTo>
                    <a:pt x="7158" y="14377"/>
                    <a:pt x="8098" y="14285"/>
                    <a:pt x="8137" y="14281"/>
                  </a:cubicBezTo>
                  <a:cubicBezTo>
                    <a:pt x="8436" y="14251"/>
                    <a:pt x="8664" y="14000"/>
                    <a:pt x="8664" y="13699"/>
                  </a:cubicBezTo>
                  <a:lnTo>
                    <a:pt x="8664" y="10888"/>
                  </a:lnTo>
                  <a:cubicBezTo>
                    <a:pt x="8664" y="10565"/>
                    <a:pt x="8402" y="10303"/>
                    <a:pt x="8078" y="10303"/>
                  </a:cubicBezTo>
                  <a:lnTo>
                    <a:pt x="6299" y="10303"/>
                  </a:lnTo>
                  <a:cubicBezTo>
                    <a:pt x="5828" y="10303"/>
                    <a:pt x="5855" y="10292"/>
                    <a:pt x="5855" y="9859"/>
                  </a:cubicBezTo>
                  <a:lnTo>
                    <a:pt x="5855" y="6791"/>
                  </a:lnTo>
                  <a:lnTo>
                    <a:pt x="8078" y="6791"/>
                  </a:lnTo>
                  <a:cubicBezTo>
                    <a:pt x="8402" y="6791"/>
                    <a:pt x="8664" y="6529"/>
                    <a:pt x="8664" y="6206"/>
                  </a:cubicBezTo>
                  <a:lnTo>
                    <a:pt x="8664" y="3397"/>
                  </a:lnTo>
                  <a:cubicBezTo>
                    <a:pt x="8664" y="3073"/>
                    <a:pt x="8402" y="2811"/>
                    <a:pt x="8078" y="2811"/>
                  </a:cubicBezTo>
                  <a:lnTo>
                    <a:pt x="5855" y="2811"/>
                  </a:lnTo>
                  <a:lnTo>
                    <a:pt x="5855" y="586"/>
                  </a:lnTo>
                  <a:cubicBezTo>
                    <a:pt x="5855" y="262"/>
                    <a:pt x="5593" y="0"/>
                    <a:pt x="5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93"/>
            <p:cNvSpPr/>
            <p:nvPr/>
          </p:nvSpPr>
          <p:spPr>
            <a:xfrm>
              <a:off x="5012603" y="2571753"/>
              <a:ext cx="417024" cy="417024"/>
            </a:xfrm>
            <a:custGeom>
              <a:avLst/>
              <a:gdLst/>
              <a:ahLst/>
              <a:cxnLst/>
              <a:rect l="l" t="t" r="r" b="b"/>
              <a:pathLst>
                <a:path w="19982" h="19982" extrusionOk="0">
                  <a:moveTo>
                    <a:pt x="17053" y="1172"/>
                  </a:moveTo>
                  <a:cubicBezTo>
                    <a:pt x="18007" y="1172"/>
                    <a:pt x="18810" y="1993"/>
                    <a:pt x="18810" y="2966"/>
                  </a:cubicBezTo>
                  <a:lnTo>
                    <a:pt x="18810" y="17017"/>
                  </a:lnTo>
                  <a:cubicBezTo>
                    <a:pt x="18810" y="17990"/>
                    <a:pt x="18007" y="18811"/>
                    <a:pt x="17053" y="18811"/>
                  </a:cubicBezTo>
                  <a:lnTo>
                    <a:pt x="2965" y="18811"/>
                  </a:lnTo>
                  <a:cubicBezTo>
                    <a:pt x="1992" y="18811"/>
                    <a:pt x="1169" y="17990"/>
                    <a:pt x="1169" y="17017"/>
                  </a:cubicBezTo>
                  <a:lnTo>
                    <a:pt x="1169" y="2966"/>
                  </a:lnTo>
                  <a:cubicBezTo>
                    <a:pt x="1169" y="1993"/>
                    <a:pt x="1992" y="1172"/>
                    <a:pt x="2965" y="1172"/>
                  </a:cubicBezTo>
                  <a:close/>
                  <a:moveTo>
                    <a:pt x="2965" y="1"/>
                  </a:moveTo>
                  <a:cubicBezTo>
                    <a:pt x="1346" y="1"/>
                    <a:pt x="0" y="1349"/>
                    <a:pt x="0" y="2966"/>
                  </a:cubicBezTo>
                  <a:lnTo>
                    <a:pt x="0" y="17015"/>
                  </a:lnTo>
                  <a:cubicBezTo>
                    <a:pt x="0" y="18636"/>
                    <a:pt x="1348" y="19982"/>
                    <a:pt x="2965" y="19982"/>
                  </a:cubicBezTo>
                  <a:lnTo>
                    <a:pt x="17053" y="19982"/>
                  </a:lnTo>
                  <a:cubicBezTo>
                    <a:pt x="18672" y="19982"/>
                    <a:pt x="19981" y="18634"/>
                    <a:pt x="19981" y="17015"/>
                  </a:cubicBezTo>
                  <a:lnTo>
                    <a:pt x="19981" y="2966"/>
                  </a:lnTo>
                  <a:cubicBezTo>
                    <a:pt x="19981" y="1349"/>
                    <a:pt x="18672" y="1"/>
                    <a:pt x="170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34" name="Google Shape;12534;p93"/>
          <p:cNvSpPr/>
          <p:nvPr/>
        </p:nvSpPr>
        <p:spPr>
          <a:xfrm>
            <a:off x="5212789" y="3238852"/>
            <a:ext cx="407383" cy="407383"/>
          </a:xfrm>
          <a:custGeom>
            <a:avLst/>
            <a:gdLst/>
            <a:ahLst/>
            <a:cxnLst/>
            <a:rect l="l" t="t" r="r" b="b"/>
            <a:pathLst>
              <a:path w="19982" h="19982" extrusionOk="0">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35" name="Google Shape;12535;p93"/>
          <p:cNvGrpSpPr/>
          <p:nvPr/>
        </p:nvGrpSpPr>
        <p:grpSpPr>
          <a:xfrm>
            <a:off x="5733329" y="3238790"/>
            <a:ext cx="407432" cy="407391"/>
            <a:chOff x="812101" y="2571761"/>
            <a:chExt cx="417066" cy="417024"/>
          </a:xfrm>
        </p:grpSpPr>
        <p:sp>
          <p:nvSpPr>
            <p:cNvPr id="12536" name="Google Shape;12536;p93"/>
            <p:cNvSpPr/>
            <p:nvPr/>
          </p:nvSpPr>
          <p:spPr>
            <a:xfrm>
              <a:off x="935084" y="2694744"/>
              <a:ext cx="171071" cy="171071"/>
            </a:xfrm>
            <a:custGeom>
              <a:avLst/>
              <a:gdLst/>
              <a:ahLst/>
              <a:cxnLst/>
              <a:rect l="l" t="t" r="r" b="b"/>
              <a:pathLst>
                <a:path w="8197" h="8197" extrusionOk="0">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93"/>
            <p:cNvSpPr/>
            <p:nvPr/>
          </p:nvSpPr>
          <p:spPr>
            <a:xfrm>
              <a:off x="860977" y="2620616"/>
              <a:ext cx="319311" cy="319290"/>
            </a:xfrm>
            <a:custGeom>
              <a:avLst/>
              <a:gdLst/>
              <a:ahLst/>
              <a:cxnLst/>
              <a:rect l="l" t="t" r="r" b="b"/>
              <a:pathLst>
                <a:path w="15300" h="15299" extrusionOk="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93"/>
            <p:cNvSpPr/>
            <p:nvPr/>
          </p:nvSpPr>
          <p:spPr>
            <a:xfrm>
              <a:off x="812101" y="2571761"/>
              <a:ext cx="417066" cy="417024"/>
            </a:xfrm>
            <a:custGeom>
              <a:avLst/>
              <a:gdLst/>
              <a:ahLst/>
              <a:cxnLst/>
              <a:rect l="l" t="t" r="r" b="b"/>
              <a:pathLst>
                <a:path w="19984" h="19982" extrusionOk="0">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93"/>
            <p:cNvSpPr/>
            <p:nvPr/>
          </p:nvSpPr>
          <p:spPr>
            <a:xfrm>
              <a:off x="1081712" y="2670306"/>
              <a:ext cx="48878" cy="48898"/>
            </a:xfrm>
            <a:custGeom>
              <a:avLst/>
              <a:gdLst/>
              <a:ahLst/>
              <a:cxnLst/>
              <a:rect l="l" t="t" r="r" b="b"/>
              <a:pathLst>
                <a:path w="2342" h="2343" extrusionOk="0">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0" name="Google Shape;12540;p93"/>
          <p:cNvGrpSpPr/>
          <p:nvPr/>
        </p:nvGrpSpPr>
        <p:grpSpPr>
          <a:xfrm>
            <a:off x="6253923" y="3238790"/>
            <a:ext cx="407391" cy="407391"/>
            <a:chOff x="1323129" y="2571761"/>
            <a:chExt cx="417024" cy="417024"/>
          </a:xfrm>
        </p:grpSpPr>
        <p:sp>
          <p:nvSpPr>
            <p:cNvPr id="12541" name="Google Shape;12541;p93"/>
            <p:cNvSpPr/>
            <p:nvPr/>
          </p:nvSpPr>
          <p:spPr>
            <a:xfrm>
              <a:off x="1385007" y="2719183"/>
              <a:ext cx="73337" cy="219907"/>
            </a:xfrm>
            <a:custGeom>
              <a:avLst/>
              <a:gdLst/>
              <a:ahLst/>
              <a:cxnLst/>
              <a:rect l="l" t="t" r="r" b="b"/>
              <a:pathLst>
                <a:path w="3514" h="10537" extrusionOk="0">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93"/>
            <p:cNvSpPr/>
            <p:nvPr/>
          </p:nvSpPr>
          <p:spPr>
            <a:xfrm>
              <a:off x="1385007" y="2621430"/>
              <a:ext cx="73337" cy="73337"/>
            </a:xfrm>
            <a:custGeom>
              <a:avLst/>
              <a:gdLst/>
              <a:ahLst/>
              <a:cxnLst/>
              <a:rect l="l" t="t" r="r" b="b"/>
              <a:pathLst>
                <a:path w="3514" h="3514" extrusionOk="0">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93"/>
            <p:cNvSpPr/>
            <p:nvPr/>
          </p:nvSpPr>
          <p:spPr>
            <a:xfrm>
              <a:off x="1482759" y="2718786"/>
              <a:ext cx="195510" cy="220304"/>
            </a:xfrm>
            <a:custGeom>
              <a:avLst/>
              <a:gdLst/>
              <a:ahLst/>
              <a:cxnLst/>
              <a:rect l="l" t="t" r="r" b="b"/>
              <a:pathLst>
                <a:path w="9368" h="10556" extrusionOk="0">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93"/>
            <p:cNvSpPr/>
            <p:nvPr/>
          </p:nvSpPr>
          <p:spPr>
            <a:xfrm>
              <a:off x="1323129" y="2571761"/>
              <a:ext cx="417024" cy="417024"/>
            </a:xfrm>
            <a:custGeom>
              <a:avLst/>
              <a:gdLst/>
              <a:ahLst/>
              <a:cxnLst/>
              <a:rect l="l" t="t" r="r" b="b"/>
              <a:pathLst>
                <a:path w="19982" h="19982" extrusionOk="0">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45" name="Google Shape;12545;p93"/>
          <p:cNvSpPr/>
          <p:nvPr/>
        </p:nvSpPr>
        <p:spPr>
          <a:xfrm>
            <a:off x="6827427" y="3275603"/>
            <a:ext cx="409401" cy="333886"/>
          </a:xfrm>
          <a:custGeom>
            <a:avLst/>
            <a:gdLst/>
            <a:ahLst/>
            <a:cxnLst/>
            <a:rect l="l" t="t" r="r" b="b"/>
            <a:pathLst>
              <a:path w="20081" h="16377" extrusionOk="0">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46" name="Google Shape;12546;p93"/>
          <p:cNvGrpSpPr/>
          <p:nvPr/>
        </p:nvGrpSpPr>
        <p:grpSpPr>
          <a:xfrm>
            <a:off x="7390398" y="3238843"/>
            <a:ext cx="408023" cy="407411"/>
            <a:chOff x="2344476" y="2571761"/>
            <a:chExt cx="417671" cy="417045"/>
          </a:xfrm>
        </p:grpSpPr>
        <p:sp>
          <p:nvSpPr>
            <p:cNvPr id="12547" name="Google Shape;12547;p93"/>
            <p:cNvSpPr/>
            <p:nvPr/>
          </p:nvSpPr>
          <p:spPr>
            <a:xfrm>
              <a:off x="2344476" y="2571761"/>
              <a:ext cx="417671" cy="417045"/>
            </a:xfrm>
            <a:custGeom>
              <a:avLst/>
              <a:gdLst/>
              <a:ahLst/>
              <a:cxnLst/>
              <a:rect l="l" t="t" r="r" b="b"/>
              <a:pathLst>
                <a:path w="20013" h="19983" extrusionOk="0">
                  <a:moveTo>
                    <a:pt x="10022" y="1170"/>
                  </a:moveTo>
                  <a:cubicBezTo>
                    <a:pt x="14886" y="1170"/>
                    <a:pt x="18842" y="5127"/>
                    <a:pt x="18842" y="9990"/>
                  </a:cubicBezTo>
                  <a:cubicBezTo>
                    <a:pt x="18842" y="14855"/>
                    <a:pt x="14886" y="18811"/>
                    <a:pt x="10023" y="18811"/>
                  </a:cubicBezTo>
                  <a:cubicBezTo>
                    <a:pt x="8516" y="18811"/>
                    <a:pt x="7030" y="18423"/>
                    <a:pt x="5726" y="17691"/>
                  </a:cubicBezTo>
                  <a:cubicBezTo>
                    <a:pt x="5638" y="17641"/>
                    <a:pt x="5539" y="17615"/>
                    <a:pt x="5440" y="17615"/>
                  </a:cubicBezTo>
                  <a:cubicBezTo>
                    <a:pt x="5393" y="17615"/>
                    <a:pt x="5345" y="17621"/>
                    <a:pt x="5298" y="17632"/>
                  </a:cubicBezTo>
                  <a:lnTo>
                    <a:pt x="1419" y="18595"/>
                  </a:lnTo>
                  <a:lnTo>
                    <a:pt x="2381" y="14715"/>
                  </a:lnTo>
                  <a:cubicBezTo>
                    <a:pt x="2417" y="14570"/>
                    <a:pt x="2395" y="14416"/>
                    <a:pt x="2323" y="14287"/>
                  </a:cubicBezTo>
                  <a:cubicBezTo>
                    <a:pt x="1590" y="12982"/>
                    <a:pt x="1203" y="11498"/>
                    <a:pt x="1203" y="9990"/>
                  </a:cubicBezTo>
                  <a:cubicBezTo>
                    <a:pt x="1203" y="5127"/>
                    <a:pt x="5159" y="1170"/>
                    <a:pt x="10022" y="1170"/>
                  </a:cubicBezTo>
                  <a:close/>
                  <a:moveTo>
                    <a:pt x="10023" y="1"/>
                  </a:moveTo>
                  <a:cubicBezTo>
                    <a:pt x="4522" y="1"/>
                    <a:pt x="32" y="4491"/>
                    <a:pt x="32" y="9990"/>
                  </a:cubicBezTo>
                  <a:cubicBezTo>
                    <a:pt x="32" y="11620"/>
                    <a:pt x="432" y="13226"/>
                    <a:pt x="1191" y="14655"/>
                  </a:cubicBezTo>
                  <a:lnTo>
                    <a:pt x="50" y="19256"/>
                  </a:lnTo>
                  <a:cubicBezTo>
                    <a:pt x="0" y="19455"/>
                    <a:pt x="58" y="19665"/>
                    <a:pt x="204" y="19810"/>
                  </a:cubicBezTo>
                  <a:cubicBezTo>
                    <a:pt x="313" y="19921"/>
                    <a:pt x="461" y="19982"/>
                    <a:pt x="614" y="19982"/>
                  </a:cubicBezTo>
                  <a:cubicBezTo>
                    <a:pt x="662" y="19982"/>
                    <a:pt x="710" y="19976"/>
                    <a:pt x="757" y="19964"/>
                  </a:cubicBezTo>
                  <a:lnTo>
                    <a:pt x="5358" y="18823"/>
                  </a:lnTo>
                  <a:cubicBezTo>
                    <a:pt x="6788" y="19582"/>
                    <a:pt x="8394" y="19982"/>
                    <a:pt x="10022" y="19982"/>
                  </a:cubicBezTo>
                  <a:cubicBezTo>
                    <a:pt x="12680" y="19982"/>
                    <a:pt x="15187" y="18940"/>
                    <a:pt x="17078" y="17047"/>
                  </a:cubicBezTo>
                  <a:cubicBezTo>
                    <a:pt x="18971" y="15156"/>
                    <a:pt x="20013" y="12649"/>
                    <a:pt x="20013" y="9990"/>
                  </a:cubicBezTo>
                  <a:cubicBezTo>
                    <a:pt x="20013" y="7333"/>
                    <a:pt x="18971" y="4827"/>
                    <a:pt x="17080" y="2934"/>
                  </a:cubicBezTo>
                  <a:cubicBezTo>
                    <a:pt x="15187" y="1043"/>
                    <a:pt x="12680" y="1"/>
                    <a:pt x="100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93"/>
            <p:cNvSpPr/>
            <p:nvPr/>
          </p:nvSpPr>
          <p:spPr>
            <a:xfrm>
              <a:off x="2421672" y="2657388"/>
              <a:ext cx="260625" cy="243636"/>
            </a:xfrm>
            <a:custGeom>
              <a:avLst/>
              <a:gdLst/>
              <a:ahLst/>
              <a:cxnLst/>
              <a:rect l="l" t="t" r="r" b="b"/>
              <a:pathLst>
                <a:path w="12488" h="11674" extrusionOk="0">
                  <a:moveTo>
                    <a:pt x="3164" y="1171"/>
                  </a:moveTo>
                  <a:cubicBezTo>
                    <a:pt x="3352" y="1171"/>
                    <a:pt x="3536" y="1247"/>
                    <a:pt x="3710" y="1424"/>
                  </a:cubicBezTo>
                  <a:lnTo>
                    <a:pt x="3719" y="1433"/>
                  </a:lnTo>
                  <a:cubicBezTo>
                    <a:pt x="4757" y="2473"/>
                    <a:pt x="4683" y="2832"/>
                    <a:pt x="4449" y="3068"/>
                  </a:cubicBezTo>
                  <a:cubicBezTo>
                    <a:pt x="4240" y="3275"/>
                    <a:pt x="3625" y="3692"/>
                    <a:pt x="3427" y="3892"/>
                  </a:cubicBezTo>
                  <a:cubicBezTo>
                    <a:pt x="2960" y="4359"/>
                    <a:pt x="3046" y="5081"/>
                    <a:pt x="3685" y="6039"/>
                  </a:cubicBezTo>
                  <a:cubicBezTo>
                    <a:pt x="4065" y="6611"/>
                    <a:pt x="4568" y="7166"/>
                    <a:pt x="4805" y="7405"/>
                  </a:cubicBezTo>
                  <a:lnTo>
                    <a:pt x="4806" y="7405"/>
                  </a:lnTo>
                  <a:cubicBezTo>
                    <a:pt x="5045" y="7642"/>
                    <a:pt x="5599" y="8146"/>
                    <a:pt x="6172" y="8527"/>
                  </a:cubicBezTo>
                  <a:cubicBezTo>
                    <a:pt x="6727" y="8895"/>
                    <a:pt x="7202" y="9079"/>
                    <a:pt x="7594" y="9079"/>
                  </a:cubicBezTo>
                  <a:cubicBezTo>
                    <a:pt x="7880" y="9079"/>
                    <a:pt x="8123" y="8981"/>
                    <a:pt x="8320" y="8785"/>
                  </a:cubicBezTo>
                  <a:cubicBezTo>
                    <a:pt x="8518" y="8585"/>
                    <a:pt x="8935" y="7971"/>
                    <a:pt x="9144" y="7762"/>
                  </a:cubicBezTo>
                  <a:cubicBezTo>
                    <a:pt x="9238" y="7668"/>
                    <a:pt x="9331" y="7609"/>
                    <a:pt x="9460" y="7609"/>
                  </a:cubicBezTo>
                  <a:cubicBezTo>
                    <a:pt x="9549" y="7609"/>
                    <a:pt x="9655" y="7637"/>
                    <a:pt x="9790" y="7702"/>
                  </a:cubicBezTo>
                  <a:cubicBezTo>
                    <a:pt x="10172" y="7886"/>
                    <a:pt x="10582" y="8297"/>
                    <a:pt x="10779" y="8493"/>
                  </a:cubicBezTo>
                  <a:lnTo>
                    <a:pt x="10788" y="8502"/>
                  </a:lnTo>
                  <a:cubicBezTo>
                    <a:pt x="11239" y="8944"/>
                    <a:pt x="11037" y="9452"/>
                    <a:pt x="10593" y="9898"/>
                  </a:cubicBezTo>
                  <a:cubicBezTo>
                    <a:pt x="10190" y="10300"/>
                    <a:pt x="9680" y="10502"/>
                    <a:pt x="9068" y="10502"/>
                  </a:cubicBezTo>
                  <a:cubicBezTo>
                    <a:pt x="8521" y="10502"/>
                    <a:pt x="7892" y="10341"/>
                    <a:pt x="7184" y="10020"/>
                  </a:cubicBezTo>
                  <a:cubicBezTo>
                    <a:pt x="5868" y="9420"/>
                    <a:pt x="4676" y="8428"/>
                    <a:pt x="4228" y="7984"/>
                  </a:cubicBezTo>
                  <a:cubicBezTo>
                    <a:pt x="3784" y="7536"/>
                    <a:pt x="2792" y="6344"/>
                    <a:pt x="2192" y="5028"/>
                  </a:cubicBezTo>
                  <a:cubicBezTo>
                    <a:pt x="1511" y="3527"/>
                    <a:pt x="1552" y="2381"/>
                    <a:pt x="2314" y="1619"/>
                  </a:cubicBezTo>
                  <a:cubicBezTo>
                    <a:pt x="2583" y="1350"/>
                    <a:pt x="2877" y="1171"/>
                    <a:pt x="3164" y="1171"/>
                  </a:cubicBezTo>
                  <a:close/>
                  <a:moveTo>
                    <a:pt x="3169" y="1"/>
                  </a:moveTo>
                  <a:cubicBezTo>
                    <a:pt x="2619" y="1"/>
                    <a:pt x="2030" y="247"/>
                    <a:pt x="1486" y="791"/>
                  </a:cubicBezTo>
                  <a:cubicBezTo>
                    <a:pt x="701" y="1576"/>
                    <a:pt x="0" y="3034"/>
                    <a:pt x="1127" y="5512"/>
                  </a:cubicBezTo>
                  <a:cubicBezTo>
                    <a:pt x="1794" y="6979"/>
                    <a:pt x="2868" y="8274"/>
                    <a:pt x="3398" y="8810"/>
                  </a:cubicBezTo>
                  <a:lnTo>
                    <a:pt x="3402" y="8813"/>
                  </a:lnTo>
                  <a:cubicBezTo>
                    <a:pt x="3938" y="9344"/>
                    <a:pt x="5235" y="10418"/>
                    <a:pt x="6699" y="11085"/>
                  </a:cubicBezTo>
                  <a:cubicBezTo>
                    <a:pt x="7490" y="11445"/>
                    <a:pt x="8308" y="11674"/>
                    <a:pt x="9088" y="11674"/>
                  </a:cubicBezTo>
                  <a:cubicBezTo>
                    <a:pt x="9940" y="11674"/>
                    <a:pt x="10746" y="11400"/>
                    <a:pt x="11421" y="10726"/>
                  </a:cubicBezTo>
                  <a:cubicBezTo>
                    <a:pt x="12488" y="9657"/>
                    <a:pt x="12399" y="8442"/>
                    <a:pt x="11607" y="7665"/>
                  </a:cubicBezTo>
                  <a:cubicBezTo>
                    <a:pt x="11219" y="7278"/>
                    <a:pt x="10791" y="6885"/>
                    <a:pt x="10297" y="6648"/>
                  </a:cubicBezTo>
                  <a:cubicBezTo>
                    <a:pt x="10009" y="6509"/>
                    <a:pt x="9725" y="6440"/>
                    <a:pt x="9455" y="6440"/>
                  </a:cubicBezTo>
                  <a:cubicBezTo>
                    <a:pt x="9034" y="6440"/>
                    <a:pt x="8646" y="6606"/>
                    <a:pt x="8316" y="6935"/>
                  </a:cubicBezTo>
                  <a:cubicBezTo>
                    <a:pt x="8070" y="7180"/>
                    <a:pt x="7732" y="7665"/>
                    <a:pt x="7538" y="7904"/>
                  </a:cubicBezTo>
                  <a:cubicBezTo>
                    <a:pt x="7035" y="7819"/>
                    <a:pt x="6032" y="6974"/>
                    <a:pt x="5634" y="6577"/>
                  </a:cubicBezTo>
                  <a:cubicBezTo>
                    <a:pt x="5236" y="6179"/>
                    <a:pt x="4393" y="5174"/>
                    <a:pt x="4308" y="4674"/>
                  </a:cubicBezTo>
                  <a:cubicBezTo>
                    <a:pt x="4545" y="4481"/>
                    <a:pt x="5031" y="4141"/>
                    <a:pt x="5277" y="3895"/>
                  </a:cubicBezTo>
                  <a:cubicBezTo>
                    <a:pt x="5817" y="3354"/>
                    <a:pt x="5919" y="2652"/>
                    <a:pt x="5564" y="1914"/>
                  </a:cubicBezTo>
                  <a:cubicBezTo>
                    <a:pt x="5327" y="1421"/>
                    <a:pt x="4934" y="993"/>
                    <a:pt x="4546" y="605"/>
                  </a:cubicBezTo>
                  <a:cubicBezTo>
                    <a:pt x="4165" y="216"/>
                    <a:pt x="3684" y="1"/>
                    <a:pt x="31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668"/>
        <p:cNvGrpSpPr/>
        <p:nvPr/>
      </p:nvGrpSpPr>
      <p:grpSpPr>
        <a:xfrm>
          <a:off x="0" y="0"/>
          <a:ext cx="0" cy="0"/>
          <a:chOff x="0" y="0"/>
          <a:chExt cx="0" cy="0"/>
        </a:xfrm>
      </p:grpSpPr>
      <p:sp>
        <p:nvSpPr>
          <p:cNvPr id="669" name="Google Shape;669;p46"/>
          <p:cNvSpPr/>
          <p:nvPr/>
        </p:nvSpPr>
        <p:spPr>
          <a:xfrm>
            <a:off x="-1" y="97289"/>
            <a:ext cx="2666155" cy="1069537"/>
          </a:xfrm>
          <a:custGeom>
            <a:avLst/>
            <a:gdLst/>
            <a:ahLst/>
            <a:cxnLst/>
            <a:rect l="l" t="t" r="r" b="b"/>
            <a:pathLst>
              <a:path w="7291" h="2964" extrusionOk="0">
                <a:moveTo>
                  <a:pt x="4075" y="0"/>
                </a:moveTo>
                <a:cubicBezTo>
                  <a:pt x="4016" y="0"/>
                  <a:pt x="3956" y="3"/>
                  <a:pt x="3893" y="9"/>
                </a:cubicBezTo>
                <a:cubicBezTo>
                  <a:pt x="2536" y="142"/>
                  <a:pt x="2910" y="1489"/>
                  <a:pt x="2910" y="1489"/>
                </a:cubicBezTo>
                <a:cubicBezTo>
                  <a:pt x="2810" y="1438"/>
                  <a:pt x="2708" y="1416"/>
                  <a:pt x="2608" y="1416"/>
                </a:cubicBezTo>
                <a:cubicBezTo>
                  <a:pt x="2181" y="1416"/>
                  <a:pt x="1799" y="1825"/>
                  <a:pt x="1824" y="2190"/>
                </a:cubicBezTo>
                <a:cubicBezTo>
                  <a:pt x="1839" y="2463"/>
                  <a:pt x="1669" y="2532"/>
                  <a:pt x="1406" y="2532"/>
                </a:cubicBezTo>
                <a:cubicBezTo>
                  <a:pt x="1235" y="2532"/>
                  <a:pt x="1024" y="2503"/>
                  <a:pt x="800" y="2482"/>
                </a:cubicBezTo>
                <a:cubicBezTo>
                  <a:pt x="773" y="2480"/>
                  <a:pt x="748" y="2479"/>
                  <a:pt x="723" y="2479"/>
                </a:cubicBezTo>
                <a:cubicBezTo>
                  <a:pt x="206" y="2479"/>
                  <a:pt x="1" y="2964"/>
                  <a:pt x="1" y="2964"/>
                </a:cubicBezTo>
                <a:lnTo>
                  <a:pt x="7201" y="2964"/>
                </a:lnTo>
                <a:cubicBezTo>
                  <a:pt x="7290" y="2044"/>
                  <a:pt x="6609" y="1801"/>
                  <a:pt x="6121" y="1801"/>
                </a:cubicBezTo>
                <a:cubicBezTo>
                  <a:pt x="5935" y="1801"/>
                  <a:pt x="5777" y="1837"/>
                  <a:pt x="5701" y="1883"/>
                </a:cubicBezTo>
                <a:cubicBezTo>
                  <a:pt x="5559" y="1973"/>
                  <a:pt x="5364" y="2069"/>
                  <a:pt x="5258" y="2069"/>
                </a:cubicBezTo>
                <a:cubicBezTo>
                  <a:pt x="5158" y="2069"/>
                  <a:pt x="5138" y="1983"/>
                  <a:pt x="5317" y="1724"/>
                </a:cubicBezTo>
                <a:cubicBezTo>
                  <a:pt x="5668" y="1216"/>
                  <a:pt x="5289" y="0"/>
                  <a:pt x="40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6"/>
          <p:cNvSpPr/>
          <p:nvPr/>
        </p:nvSpPr>
        <p:spPr>
          <a:xfrm>
            <a:off x="6113173" y="3950468"/>
            <a:ext cx="4019541" cy="1205974"/>
          </a:xfrm>
          <a:custGeom>
            <a:avLst/>
            <a:gdLst/>
            <a:ahLst/>
            <a:cxnLst/>
            <a:rect l="l" t="t" r="r" b="b"/>
            <a:pathLst>
              <a:path w="8056" h="2417" extrusionOk="0">
                <a:moveTo>
                  <a:pt x="2839" y="1"/>
                </a:moveTo>
                <a:cubicBezTo>
                  <a:pt x="2802" y="1"/>
                  <a:pt x="2764" y="2"/>
                  <a:pt x="2725" y="5"/>
                </a:cubicBezTo>
                <a:cubicBezTo>
                  <a:pt x="1460" y="82"/>
                  <a:pt x="1142" y="1208"/>
                  <a:pt x="1204" y="1603"/>
                </a:cubicBezTo>
                <a:cubicBezTo>
                  <a:pt x="1249" y="1923"/>
                  <a:pt x="1169" y="2062"/>
                  <a:pt x="942" y="2062"/>
                </a:cubicBezTo>
                <a:cubicBezTo>
                  <a:pt x="886" y="2062"/>
                  <a:pt x="821" y="2054"/>
                  <a:pt x="748" y="2038"/>
                </a:cubicBezTo>
                <a:cubicBezTo>
                  <a:pt x="719" y="2032"/>
                  <a:pt x="690" y="2029"/>
                  <a:pt x="661" y="2029"/>
                </a:cubicBezTo>
                <a:cubicBezTo>
                  <a:pt x="318" y="2029"/>
                  <a:pt x="0" y="2417"/>
                  <a:pt x="0" y="2417"/>
                </a:cubicBezTo>
                <a:lnTo>
                  <a:pt x="8056" y="2417"/>
                </a:lnTo>
                <a:cubicBezTo>
                  <a:pt x="7838" y="1932"/>
                  <a:pt x="7426" y="1808"/>
                  <a:pt x="7041" y="1808"/>
                </a:cubicBezTo>
                <a:cubicBezTo>
                  <a:pt x="6657" y="1808"/>
                  <a:pt x="6299" y="1930"/>
                  <a:pt x="6181" y="1941"/>
                </a:cubicBezTo>
                <a:cubicBezTo>
                  <a:pt x="6178" y="1941"/>
                  <a:pt x="6176" y="1941"/>
                  <a:pt x="6173" y="1941"/>
                </a:cubicBezTo>
                <a:cubicBezTo>
                  <a:pt x="5948" y="1941"/>
                  <a:pt x="6208" y="1148"/>
                  <a:pt x="5470" y="834"/>
                </a:cubicBezTo>
                <a:cubicBezTo>
                  <a:pt x="5329" y="775"/>
                  <a:pt x="5196" y="751"/>
                  <a:pt x="5073" y="751"/>
                </a:cubicBezTo>
                <a:cubicBezTo>
                  <a:pt x="4536" y="751"/>
                  <a:pt x="4184" y="1208"/>
                  <a:pt x="4184" y="1208"/>
                </a:cubicBezTo>
                <a:cubicBezTo>
                  <a:pt x="4184" y="1208"/>
                  <a:pt x="4001" y="1"/>
                  <a:pt x="28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6"/>
          <p:cNvSpPr txBox="1">
            <a:spLocks noGrp="1"/>
          </p:cNvSpPr>
          <p:nvPr>
            <p:ph type="subTitle" idx="1"/>
          </p:nvPr>
        </p:nvSpPr>
        <p:spPr>
          <a:xfrm>
            <a:off x="1705172" y="2152309"/>
            <a:ext cx="5748300" cy="1135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“This is a quote, words full of wisdom that someone important said and can make the reader get inspired.”</a:t>
            </a:r>
            <a:endParaRPr/>
          </a:p>
        </p:txBody>
      </p:sp>
      <p:sp>
        <p:nvSpPr>
          <p:cNvPr id="672" name="Google Shape;672;p46"/>
          <p:cNvSpPr txBox="1">
            <a:spLocks noGrp="1"/>
          </p:cNvSpPr>
          <p:nvPr>
            <p:ph type="ctrTitle"/>
          </p:nvPr>
        </p:nvSpPr>
        <p:spPr>
          <a:xfrm>
            <a:off x="1705172" y="3220100"/>
            <a:ext cx="5748300" cy="730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—Someone Famous</a:t>
            </a:r>
            <a:endParaRPr/>
          </a:p>
        </p:txBody>
      </p:sp>
      <p:sp>
        <p:nvSpPr>
          <p:cNvPr id="673" name="Google Shape;673;p46"/>
          <p:cNvSpPr/>
          <p:nvPr/>
        </p:nvSpPr>
        <p:spPr>
          <a:xfrm>
            <a:off x="7043059" y="1825438"/>
            <a:ext cx="218168" cy="218168"/>
          </a:xfrm>
          <a:custGeom>
            <a:avLst/>
            <a:gdLst/>
            <a:ahLst/>
            <a:cxnLst/>
            <a:rect l="l" t="t" r="r" b="b"/>
            <a:pathLst>
              <a:path w="1337" h="1337" extrusionOk="0">
                <a:moveTo>
                  <a:pt x="1336" y="669"/>
                </a:moveTo>
                <a:cubicBezTo>
                  <a:pt x="1336" y="1034"/>
                  <a:pt x="1046" y="1337"/>
                  <a:pt x="668" y="1337"/>
                </a:cubicBezTo>
                <a:cubicBezTo>
                  <a:pt x="303" y="1337"/>
                  <a:pt x="0" y="1034"/>
                  <a:pt x="0" y="669"/>
                </a:cubicBezTo>
                <a:cubicBezTo>
                  <a:pt x="0" y="291"/>
                  <a:pt x="303" y="1"/>
                  <a:pt x="668" y="1"/>
                </a:cubicBezTo>
                <a:cubicBezTo>
                  <a:pt x="1046" y="1"/>
                  <a:pt x="1336" y="291"/>
                  <a:pt x="1336" y="66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6"/>
          <p:cNvSpPr/>
          <p:nvPr/>
        </p:nvSpPr>
        <p:spPr>
          <a:xfrm>
            <a:off x="8351956" y="469020"/>
            <a:ext cx="144086" cy="141964"/>
          </a:xfrm>
          <a:custGeom>
            <a:avLst/>
            <a:gdLst/>
            <a:ahLst/>
            <a:cxnLst/>
            <a:rect l="l" t="t" r="r" b="b"/>
            <a:pathLst>
              <a:path w="883" h="870" extrusionOk="0">
                <a:moveTo>
                  <a:pt x="882" y="428"/>
                </a:moveTo>
                <a:cubicBezTo>
                  <a:pt x="882" y="680"/>
                  <a:pt x="693" y="869"/>
                  <a:pt x="441" y="869"/>
                </a:cubicBezTo>
                <a:cubicBezTo>
                  <a:pt x="202" y="869"/>
                  <a:pt x="0" y="680"/>
                  <a:pt x="0" y="428"/>
                </a:cubicBezTo>
                <a:cubicBezTo>
                  <a:pt x="0" y="189"/>
                  <a:pt x="202" y="0"/>
                  <a:pt x="441" y="0"/>
                </a:cubicBezTo>
                <a:cubicBezTo>
                  <a:pt x="693" y="0"/>
                  <a:pt x="882" y="189"/>
                  <a:pt x="882" y="4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6"/>
          <p:cNvSpPr/>
          <p:nvPr/>
        </p:nvSpPr>
        <p:spPr>
          <a:xfrm>
            <a:off x="1010576" y="4137852"/>
            <a:ext cx="255210" cy="255210"/>
          </a:xfrm>
          <a:custGeom>
            <a:avLst/>
            <a:gdLst/>
            <a:ahLst/>
            <a:cxnLst/>
            <a:rect l="l" t="t" r="r" b="b"/>
            <a:pathLst>
              <a:path w="1564" h="1564" extrusionOk="0">
                <a:moveTo>
                  <a:pt x="782" y="1"/>
                </a:moveTo>
                <a:cubicBezTo>
                  <a:pt x="341" y="1"/>
                  <a:pt x="1" y="353"/>
                  <a:pt x="1" y="782"/>
                </a:cubicBezTo>
                <a:cubicBezTo>
                  <a:pt x="1" y="1210"/>
                  <a:pt x="341" y="1563"/>
                  <a:pt x="782" y="1563"/>
                </a:cubicBezTo>
                <a:cubicBezTo>
                  <a:pt x="1210" y="1563"/>
                  <a:pt x="1563" y="1210"/>
                  <a:pt x="1563" y="782"/>
                </a:cubicBezTo>
                <a:cubicBezTo>
                  <a:pt x="1563" y="353"/>
                  <a:pt x="1210" y="1"/>
                  <a:pt x="7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6"/>
          <p:cNvSpPr/>
          <p:nvPr/>
        </p:nvSpPr>
        <p:spPr>
          <a:xfrm>
            <a:off x="8236672" y="2936357"/>
            <a:ext cx="187328" cy="187165"/>
          </a:xfrm>
          <a:custGeom>
            <a:avLst/>
            <a:gdLst/>
            <a:ahLst/>
            <a:cxnLst/>
            <a:rect l="l" t="t" r="r" b="b"/>
            <a:pathLst>
              <a:path w="1148" h="1147" extrusionOk="0">
                <a:moveTo>
                  <a:pt x="568" y="0"/>
                </a:moveTo>
                <a:cubicBezTo>
                  <a:pt x="253" y="0"/>
                  <a:pt x="1" y="252"/>
                  <a:pt x="1" y="567"/>
                </a:cubicBezTo>
                <a:cubicBezTo>
                  <a:pt x="1" y="882"/>
                  <a:pt x="253" y="1147"/>
                  <a:pt x="568" y="1147"/>
                </a:cubicBezTo>
                <a:cubicBezTo>
                  <a:pt x="883" y="1147"/>
                  <a:pt x="1148" y="882"/>
                  <a:pt x="1148" y="567"/>
                </a:cubicBezTo>
                <a:cubicBezTo>
                  <a:pt x="1148" y="252"/>
                  <a:pt x="883" y="0"/>
                  <a:pt x="5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6"/>
          <p:cNvSpPr/>
          <p:nvPr/>
        </p:nvSpPr>
        <p:spPr>
          <a:xfrm>
            <a:off x="3618146" y="4745160"/>
            <a:ext cx="94806" cy="81426"/>
          </a:xfrm>
          <a:custGeom>
            <a:avLst/>
            <a:gdLst/>
            <a:ahLst/>
            <a:cxnLst/>
            <a:rect l="l" t="t" r="r" b="b"/>
            <a:pathLst>
              <a:path w="581" h="499" extrusionOk="0">
                <a:moveTo>
                  <a:pt x="328" y="1"/>
                </a:moveTo>
                <a:cubicBezTo>
                  <a:pt x="114" y="1"/>
                  <a:pt x="1" y="265"/>
                  <a:pt x="152" y="429"/>
                </a:cubicBezTo>
                <a:cubicBezTo>
                  <a:pt x="204" y="477"/>
                  <a:pt x="266" y="498"/>
                  <a:pt x="326" y="498"/>
                </a:cubicBezTo>
                <a:cubicBezTo>
                  <a:pt x="457" y="498"/>
                  <a:pt x="580" y="399"/>
                  <a:pt x="580" y="253"/>
                </a:cubicBezTo>
                <a:cubicBezTo>
                  <a:pt x="580" y="114"/>
                  <a:pt x="467" y="1"/>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6"/>
          <p:cNvSpPr/>
          <p:nvPr/>
        </p:nvSpPr>
        <p:spPr>
          <a:xfrm>
            <a:off x="1010564" y="2043601"/>
            <a:ext cx="82405" cy="82405"/>
          </a:xfrm>
          <a:custGeom>
            <a:avLst/>
            <a:gdLst/>
            <a:ahLst/>
            <a:cxnLst/>
            <a:rect l="l" t="t" r="r" b="b"/>
            <a:pathLst>
              <a:path w="505" h="505" extrusionOk="0">
                <a:moveTo>
                  <a:pt x="253" y="1"/>
                </a:moveTo>
                <a:cubicBezTo>
                  <a:pt x="114" y="1"/>
                  <a:pt x="1" y="114"/>
                  <a:pt x="1" y="253"/>
                </a:cubicBezTo>
                <a:cubicBezTo>
                  <a:pt x="1" y="391"/>
                  <a:pt x="114" y="505"/>
                  <a:pt x="253" y="505"/>
                </a:cubicBezTo>
                <a:cubicBezTo>
                  <a:pt x="391" y="505"/>
                  <a:pt x="505" y="391"/>
                  <a:pt x="505" y="253"/>
                </a:cubicBezTo>
                <a:cubicBezTo>
                  <a:pt x="505" y="114"/>
                  <a:pt x="391" y="1"/>
                  <a:pt x="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9" name="Google Shape;679;p46"/>
          <p:cNvGrpSpPr/>
          <p:nvPr/>
        </p:nvGrpSpPr>
        <p:grpSpPr>
          <a:xfrm>
            <a:off x="3989920" y="558152"/>
            <a:ext cx="1186181" cy="1361608"/>
            <a:chOff x="6498000" y="540009"/>
            <a:chExt cx="1849074" cy="2122538"/>
          </a:xfrm>
        </p:grpSpPr>
        <p:sp>
          <p:nvSpPr>
            <p:cNvPr id="680" name="Google Shape;680;p46"/>
            <p:cNvSpPr/>
            <p:nvPr/>
          </p:nvSpPr>
          <p:spPr>
            <a:xfrm>
              <a:off x="6793662" y="804234"/>
              <a:ext cx="1304911" cy="1858313"/>
            </a:xfrm>
            <a:custGeom>
              <a:avLst/>
              <a:gdLst/>
              <a:ahLst/>
              <a:cxnLst/>
              <a:rect l="l" t="t" r="r" b="b"/>
              <a:pathLst>
                <a:path w="5230" h="7448" extrusionOk="0">
                  <a:moveTo>
                    <a:pt x="3730" y="5683"/>
                  </a:moveTo>
                  <a:cubicBezTo>
                    <a:pt x="3869" y="5935"/>
                    <a:pt x="3856" y="5973"/>
                    <a:pt x="3692" y="6187"/>
                  </a:cubicBezTo>
                  <a:cubicBezTo>
                    <a:pt x="3705" y="6237"/>
                    <a:pt x="3730" y="6288"/>
                    <a:pt x="3755" y="6338"/>
                  </a:cubicBezTo>
                  <a:cubicBezTo>
                    <a:pt x="3781" y="6452"/>
                    <a:pt x="3743" y="6565"/>
                    <a:pt x="3642" y="6628"/>
                  </a:cubicBezTo>
                  <a:cubicBezTo>
                    <a:pt x="3566" y="6679"/>
                    <a:pt x="3491" y="6729"/>
                    <a:pt x="3402" y="6767"/>
                  </a:cubicBezTo>
                  <a:cubicBezTo>
                    <a:pt x="3339" y="6779"/>
                    <a:pt x="3289" y="6830"/>
                    <a:pt x="3264" y="6893"/>
                  </a:cubicBezTo>
                  <a:cubicBezTo>
                    <a:pt x="3163" y="7195"/>
                    <a:pt x="2886" y="7397"/>
                    <a:pt x="2571" y="7409"/>
                  </a:cubicBezTo>
                  <a:cubicBezTo>
                    <a:pt x="2231" y="7447"/>
                    <a:pt x="1916" y="7271"/>
                    <a:pt x="1764" y="6968"/>
                  </a:cubicBezTo>
                  <a:cubicBezTo>
                    <a:pt x="1727" y="6880"/>
                    <a:pt x="1664" y="6817"/>
                    <a:pt x="1575" y="6779"/>
                  </a:cubicBezTo>
                  <a:cubicBezTo>
                    <a:pt x="1374" y="6679"/>
                    <a:pt x="1273" y="6452"/>
                    <a:pt x="1336" y="6237"/>
                  </a:cubicBezTo>
                  <a:cubicBezTo>
                    <a:pt x="1349" y="6187"/>
                    <a:pt x="1336" y="6137"/>
                    <a:pt x="1311" y="6099"/>
                  </a:cubicBezTo>
                  <a:cubicBezTo>
                    <a:pt x="1235" y="5973"/>
                    <a:pt x="1134" y="5834"/>
                    <a:pt x="1235" y="5683"/>
                  </a:cubicBezTo>
                  <a:cubicBezTo>
                    <a:pt x="1248" y="5658"/>
                    <a:pt x="1235" y="5620"/>
                    <a:pt x="1235" y="5595"/>
                  </a:cubicBezTo>
                  <a:cubicBezTo>
                    <a:pt x="1185" y="5406"/>
                    <a:pt x="1197" y="5368"/>
                    <a:pt x="1361" y="5242"/>
                  </a:cubicBezTo>
                  <a:cubicBezTo>
                    <a:pt x="1361" y="5141"/>
                    <a:pt x="1323" y="5040"/>
                    <a:pt x="1260" y="4965"/>
                  </a:cubicBezTo>
                  <a:cubicBezTo>
                    <a:pt x="1210" y="4902"/>
                    <a:pt x="1160" y="4826"/>
                    <a:pt x="1097" y="4776"/>
                  </a:cubicBezTo>
                  <a:cubicBezTo>
                    <a:pt x="819" y="4499"/>
                    <a:pt x="592" y="4184"/>
                    <a:pt x="429" y="3831"/>
                  </a:cubicBezTo>
                  <a:cubicBezTo>
                    <a:pt x="315" y="3629"/>
                    <a:pt x="227" y="3415"/>
                    <a:pt x="164" y="3201"/>
                  </a:cubicBezTo>
                  <a:cubicBezTo>
                    <a:pt x="13" y="2760"/>
                    <a:pt x="0" y="2281"/>
                    <a:pt x="114" y="1827"/>
                  </a:cubicBezTo>
                  <a:cubicBezTo>
                    <a:pt x="227" y="1449"/>
                    <a:pt x="429" y="1109"/>
                    <a:pt x="693" y="832"/>
                  </a:cubicBezTo>
                  <a:cubicBezTo>
                    <a:pt x="908" y="618"/>
                    <a:pt x="1160" y="454"/>
                    <a:pt x="1437" y="340"/>
                  </a:cubicBezTo>
                  <a:cubicBezTo>
                    <a:pt x="1575" y="290"/>
                    <a:pt x="1701" y="214"/>
                    <a:pt x="1840" y="164"/>
                  </a:cubicBezTo>
                  <a:cubicBezTo>
                    <a:pt x="2067" y="101"/>
                    <a:pt x="2306" y="50"/>
                    <a:pt x="2546" y="13"/>
                  </a:cubicBezTo>
                  <a:cubicBezTo>
                    <a:pt x="2684" y="0"/>
                    <a:pt x="2823" y="13"/>
                    <a:pt x="2961" y="50"/>
                  </a:cubicBezTo>
                  <a:cubicBezTo>
                    <a:pt x="3176" y="101"/>
                    <a:pt x="3415" y="139"/>
                    <a:pt x="3629" y="202"/>
                  </a:cubicBezTo>
                  <a:cubicBezTo>
                    <a:pt x="3768" y="265"/>
                    <a:pt x="3907" y="328"/>
                    <a:pt x="4045" y="403"/>
                  </a:cubicBezTo>
                  <a:cubicBezTo>
                    <a:pt x="4335" y="580"/>
                    <a:pt x="4587" y="794"/>
                    <a:pt x="4801" y="1059"/>
                  </a:cubicBezTo>
                  <a:cubicBezTo>
                    <a:pt x="5015" y="1336"/>
                    <a:pt x="5141" y="1663"/>
                    <a:pt x="5179" y="2004"/>
                  </a:cubicBezTo>
                  <a:cubicBezTo>
                    <a:pt x="5230" y="2382"/>
                    <a:pt x="5204" y="2772"/>
                    <a:pt x="5104" y="3138"/>
                  </a:cubicBezTo>
                  <a:cubicBezTo>
                    <a:pt x="5003" y="3453"/>
                    <a:pt x="4864" y="3743"/>
                    <a:pt x="4675" y="3995"/>
                  </a:cubicBezTo>
                  <a:cubicBezTo>
                    <a:pt x="4549" y="4146"/>
                    <a:pt x="4398" y="4284"/>
                    <a:pt x="4247" y="4410"/>
                  </a:cubicBezTo>
                  <a:cubicBezTo>
                    <a:pt x="4146" y="4511"/>
                    <a:pt x="4020" y="4612"/>
                    <a:pt x="3919" y="4725"/>
                  </a:cubicBezTo>
                  <a:cubicBezTo>
                    <a:pt x="3844" y="4839"/>
                    <a:pt x="3755" y="4952"/>
                    <a:pt x="3692" y="5078"/>
                  </a:cubicBezTo>
                  <a:cubicBezTo>
                    <a:pt x="3680" y="5116"/>
                    <a:pt x="3680" y="5166"/>
                    <a:pt x="3705" y="5204"/>
                  </a:cubicBezTo>
                  <a:cubicBezTo>
                    <a:pt x="3856" y="5406"/>
                    <a:pt x="3881" y="5469"/>
                    <a:pt x="3730" y="5683"/>
                  </a:cubicBezTo>
                  <a:close/>
                  <a:moveTo>
                    <a:pt x="3541" y="5116"/>
                  </a:moveTo>
                  <a:cubicBezTo>
                    <a:pt x="3554" y="5091"/>
                    <a:pt x="3554" y="5078"/>
                    <a:pt x="3566" y="5053"/>
                  </a:cubicBezTo>
                  <a:cubicBezTo>
                    <a:pt x="3617" y="4902"/>
                    <a:pt x="3705" y="4763"/>
                    <a:pt x="3818" y="4650"/>
                  </a:cubicBezTo>
                  <a:cubicBezTo>
                    <a:pt x="4045" y="4436"/>
                    <a:pt x="4285" y="4221"/>
                    <a:pt x="4499" y="3995"/>
                  </a:cubicBezTo>
                  <a:cubicBezTo>
                    <a:pt x="4587" y="3906"/>
                    <a:pt x="4663" y="3806"/>
                    <a:pt x="4726" y="3705"/>
                  </a:cubicBezTo>
                  <a:cubicBezTo>
                    <a:pt x="4763" y="3617"/>
                    <a:pt x="4801" y="3541"/>
                    <a:pt x="4839" y="3453"/>
                  </a:cubicBezTo>
                  <a:cubicBezTo>
                    <a:pt x="4902" y="3301"/>
                    <a:pt x="4978" y="3163"/>
                    <a:pt x="5028" y="3012"/>
                  </a:cubicBezTo>
                  <a:cubicBezTo>
                    <a:pt x="5104" y="2722"/>
                    <a:pt x="5129" y="2419"/>
                    <a:pt x="5078" y="2117"/>
                  </a:cubicBezTo>
                  <a:cubicBezTo>
                    <a:pt x="5053" y="1802"/>
                    <a:pt x="4952" y="1500"/>
                    <a:pt x="4776" y="1235"/>
                  </a:cubicBezTo>
                  <a:cubicBezTo>
                    <a:pt x="4587" y="983"/>
                    <a:pt x="4348" y="756"/>
                    <a:pt x="4083" y="580"/>
                  </a:cubicBezTo>
                  <a:cubicBezTo>
                    <a:pt x="3806" y="403"/>
                    <a:pt x="3491" y="277"/>
                    <a:pt x="3163" y="214"/>
                  </a:cubicBezTo>
                  <a:cubicBezTo>
                    <a:pt x="2709" y="88"/>
                    <a:pt x="2231" y="113"/>
                    <a:pt x="1790" y="290"/>
                  </a:cubicBezTo>
                  <a:cubicBezTo>
                    <a:pt x="1563" y="378"/>
                    <a:pt x="1349" y="504"/>
                    <a:pt x="1122" y="605"/>
                  </a:cubicBezTo>
                  <a:cubicBezTo>
                    <a:pt x="1109" y="618"/>
                    <a:pt x="1084" y="630"/>
                    <a:pt x="1071" y="643"/>
                  </a:cubicBezTo>
                  <a:cubicBezTo>
                    <a:pt x="807" y="832"/>
                    <a:pt x="580" y="1071"/>
                    <a:pt x="416" y="1336"/>
                  </a:cubicBezTo>
                  <a:cubicBezTo>
                    <a:pt x="202" y="1676"/>
                    <a:pt x="101" y="2067"/>
                    <a:pt x="114" y="2457"/>
                  </a:cubicBezTo>
                  <a:cubicBezTo>
                    <a:pt x="114" y="2596"/>
                    <a:pt x="139" y="2747"/>
                    <a:pt x="177" y="2886"/>
                  </a:cubicBezTo>
                  <a:cubicBezTo>
                    <a:pt x="227" y="3075"/>
                    <a:pt x="277" y="3251"/>
                    <a:pt x="340" y="3428"/>
                  </a:cubicBezTo>
                  <a:cubicBezTo>
                    <a:pt x="416" y="3617"/>
                    <a:pt x="529" y="3793"/>
                    <a:pt x="618" y="3969"/>
                  </a:cubicBezTo>
                  <a:cubicBezTo>
                    <a:pt x="731" y="4184"/>
                    <a:pt x="870" y="4385"/>
                    <a:pt x="1046" y="4562"/>
                  </a:cubicBezTo>
                  <a:cubicBezTo>
                    <a:pt x="1235" y="4725"/>
                    <a:pt x="1386" y="4940"/>
                    <a:pt x="1487" y="5179"/>
                  </a:cubicBezTo>
                  <a:close/>
                  <a:moveTo>
                    <a:pt x="2205" y="5733"/>
                  </a:moveTo>
                  <a:cubicBezTo>
                    <a:pt x="2508" y="5721"/>
                    <a:pt x="2873" y="5708"/>
                    <a:pt x="3239" y="5683"/>
                  </a:cubicBezTo>
                  <a:cubicBezTo>
                    <a:pt x="3352" y="5683"/>
                    <a:pt x="3453" y="5658"/>
                    <a:pt x="3554" y="5620"/>
                  </a:cubicBezTo>
                  <a:cubicBezTo>
                    <a:pt x="3680" y="5582"/>
                    <a:pt x="3730" y="5519"/>
                    <a:pt x="3718" y="5431"/>
                  </a:cubicBezTo>
                  <a:cubicBezTo>
                    <a:pt x="3705" y="5343"/>
                    <a:pt x="3655" y="5280"/>
                    <a:pt x="3529" y="5255"/>
                  </a:cubicBezTo>
                  <a:cubicBezTo>
                    <a:pt x="3352" y="5229"/>
                    <a:pt x="3176" y="5217"/>
                    <a:pt x="2987" y="5217"/>
                  </a:cubicBezTo>
                  <a:cubicBezTo>
                    <a:pt x="2596" y="5229"/>
                    <a:pt x="2193" y="5255"/>
                    <a:pt x="1802" y="5280"/>
                  </a:cubicBezTo>
                  <a:cubicBezTo>
                    <a:pt x="1664" y="5292"/>
                    <a:pt x="1538" y="5330"/>
                    <a:pt x="1399" y="5368"/>
                  </a:cubicBezTo>
                  <a:cubicBezTo>
                    <a:pt x="1336" y="5381"/>
                    <a:pt x="1298" y="5418"/>
                    <a:pt x="1311" y="5481"/>
                  </a:cubicBezTo>
                  <a:cubicBezTo>
                    <a:pt x="1323" y="5532"/>
                    <a:pt x="1349" y="5582"/>
                    <a:pt x="1386" y="5620"/>
                  </a:cubicBezTo>
                  <a:cubicBezTo>
                    <a:pt x="1449" y="5645"/>
                    <a:pt x="1525" y="5670"/>
                    <a:pt x="1601" y="5683"/>
                  </a:cubicBezTo>
                  <a:cubicBezTo>
                    <a:pt x="1777" y="5696"/>
                    <a:pt x="1953" y="5708"/>
                    <a:pt x="2205" y="5733"/>
                  </a:cubicBezTo>
                  <a:close/>
                  <a:moveTo>
                    <a:pt x="2470" y="6263"/>
                  </a:moveTo>
                  <a:cubicBezTo>
                    <a:pt x="2735" y="6250"/>
                    <a:pt x="2987" y="6237"/>
                    <a:pt x="3251" y="6212"/>
                  </a:cubicBezTo>
                  <a:cubicBezTo>
                    <a:pt x="3377" y="6187"/>
                    <a:pt x="3503" y="6149"/>
                    <a:pt x="3617" y="6086"/>
                  </a:cubicBezTo>
                  <a:cubicBezTo>
                    <a:pt x="3692" y="6061"/>
                    <a:pt x="3743" y="5973"/>
                    <a:pt x="3718" y="5885"/>
                  </a:cubicBezTo>
                  <a:cubicBezTo>
                    <a:pt x="3692" y="5796"/>
                    <a:pt x="3604" y="5733"/>
                    <a:pt x="3516" y="5746"/>
                  </a:cubicBezTo>
                  <a:cubicBezTo>
                    <a:pt x="3327" y="5759"/>
                    <a:pt x="3138" y="5771"/>
                    <a:pt x="2961" y="5784"/>
                  </a:cubicBezTo>
                  <a:cubicBezTo>
                    <a:pt x="2684" y="5796"/>
                    <a:pt x="2420" y="5809"/>
                    <a:pt x="2155" y="5809"/>
                  </a:cubicBezTo>
                  <a:cubicBezTo>
                    <a:pt x="1890" y="5796"/>
                    <a:pt x="1651" y="5759"/>
                    <a:pt x="1399" y="5746"/>
                  </a:cubicBezTo>
                  <a:cubicBezTo>
                    <a:pt x="1311" y="5733"/>
                    <a:pt x="1260" y="5771"/>
                    <a:pt x="1286" y="5859"/>
                  </a:cubicBezTo>
                  <a:cubicBezTo>
                    <a:pt x="1311" y="5935"/>
                    <a:pt x="1361" y="6011"/>
                    <a:pt x="1412" y="6061"/>
                  </a:cubicBezTo>
                  <a:cubicBezTo>
                    <a:pt x="1512" y="6162"/>
                    <a:pt x="1651" y="6212"/>
                    <a:pt x="1790" y="6225"/>
                  </a:cubicBezTo>
                  <a:cubicBezTo>
                    <a:pt x="2016" y="6237"/>
                    <a:pt x="2243" y="6263"/>
                    <a:pt x="2470" y="6263"/>
                  </a:cubicBezTo>
                  <a:close/>
                  <a:moveTo>
                    <a:pt x="1449" y="6237"/>
                  </a:moveTo>
                  <a:cubicBezTo>
                    <a:pt x="1399" y="6288"/>
                    <a:pt x="1386" y="6351"/>
                    <a:pt x="1412" y="6427"/>
                  </a:cubicBezTo>
                  <a:cubicBezTo>
                    <a:pt x="1462" y="6603"/>
                    <a:pt x="1626" y="6742"/>
                    <a:pt x="1815" y="6754"/>
                  </a:cubicBezTo>
                  <a:cubicBezTo>
                    <a:pt x="2231" y="6817"/>
                    <a:pt x="2646" y="6817"/>
                    <a:pt x="3050" y="6742"/>
                  </a:cubicBezTo>
                  <a:cubicBezTo>
                    <a:pt x="3213" y="6716"/>
                    <a:pt x="3377" y="6653"/>
                    <a:pt x="3529" y="6578"/>
                  </a:cubicBezTo>
                  <a:cubicBezTo>
                    <a:pt x="3692" y="6502"/>
                    <a:pt x="3705" y="6414"/>
                    <a:pt x="3579" y="6250"/>
                  </a:cubicBezTo>
                  <a:cubicBezTo>
                    <a:pt x="2873" y="6389"/>
                    <a:pt x="2155" y="6389"/>
                    <a:pt x="1449" y="6237"/>
                  </a:cubicBezTo>
                  <a:close/>
                  <a:moveTo>
                    <a:pt x="3163" y="6817"/>
                  </a:moveTo>
                  <a:cubicBezTo>
                    <a:pt x="2735" y="6905"/>
                    <a:pt x="2294" y="6918"/>
                    <a:pt x="1853" y="6842"/>
                  </a:cubicBezTo>
                  <a:cubicBezTo>
                    <a:pt x="1953" y="7145"/>
                    <a:pt x="2243" y="7346"/>
                    <a:pt x="2558" y="7321"/>
                  </a:cubicBezTo>
                  <a:cubicBezTo>
                    <a:pt x="2848" y="7296"/>
                    <a:pt x="3087" y="7094"/>
                    <a:pt x="3163" y="6817"/>
                  </a:cubicBez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6"/>
            <p:cNvSpPr/>
            <p:nvPr/>
          </p:nvSpPr>
          <p:spPr>
            <a:xfrm>
              <a:off x="6818862" y="826190"/>
              <a:ext cx="1254511" cy="1270479"/>
            </a:xfrm>
            <a:custGeom>
              <a:avLst/>
              <a:gdLst/>
              <a:ahLst/>
              <a:cxnLst/>
              <a:rect l="l" t="t" r="r" b="b"/>
              <a:pathLst>
                <a:path w="5028" h="5092" extrusionOk="0">
                  <a:moveTo>
                    <a:pt x="3440" y="5028"/>
                  </a:moveTo>
                  <a:lnTo>
                    <a:pt x="1386" y="5091"/>
                  </a:lnTo>
                  <a:cubicBezTo>
                    <a:pt x="1298" y="4852"/>
                    <a:pt x="1147" y="4637"/>
                    <a:pt x="945" y="4474"/>
                  </a:cubicBezTo>
                  <a:cubicBezTo>
                    <a:pt x="769" y="4297"/>
                    <a:pt x="630" y="4108"/>
                    <a:pt x="529" y="3881"/>
                  </a:cubicBezTo>
                  <a:cubicBezTo>
                    <a:pt x="441" y="3705"/>
                    <a:pt x="328" y="3529"/>
                    <a:pt x="252" y="3340"/>
                  </a:cubicBezTo>
                  <a:cubicBezTo>
                    <a:pt x="176" y="3163"/>
                    <a:pt x="126" y="2987"/>
                    <a:pt x="88" y="2798"/>
                  </a:cubicBezTo>
                  <a:cubicBezTo>
                    <a:pt x="38" y="2659"/>
                    <a:pt x="25" y="2520"/>
                    <a:pt x="13" y="2369"/>
                  </a:cubicBezTo>
                  <a:cubicBezTo>
                    <a:pt x="0" y="1979"/>
                    <a:pt x="113" y="1588"/>
                    <a:pt x="328" y="1260"/>
                  </a:cubicBezTo>
                  <a:cubicBezTo>
                    <a:pt x="491" y="983"/>
                    <a:pt x="706" y="744"/>
                    <a:pt x="970" y="555"/>
                  </a:cubicBezTo>
                  <a:cubicBezTo>
                    <a:pt x="996" y="542"/>
                    <a:pt x="1008" y="530"/>
                    <a:pt x="1033" y="517"/>
                  </a:cubicBezTo>
                  <a:cubicBezTo>
                    <a:pt x="1248" y="416"/>
                    <a:pt x="1474" y="290"/>
                    <a:pt x="1701" y="202"/>
                  </a:cubicBezTo>
                  <a:cubicBezTo>
                    <a:pt x="2130" y="25"/>
                    <a:pt x="2621" y="0"/>
                    <a:pt x="3075" y="126"/>
                  </a:cubicBezTo>
                  <a:cubicBezTo>
                    <a:pt x="3390" y="189"/>
                    <a:pt x="3705" y="315"/>
                    <a:pt x="3995" y="492"/>
                  </a:cubicBezTo>
                  <a:cubicBezTo>
                    <a:pt x="4259" y="668"/>
                    <a:pt x="4486" y="895"/>
                    <a:pt x="4688" y="1160"/>
                  </a:cubicBezTo>
                  <a:cubicBezTo>
                    <a:pt x="4851" y="1412"/>
                    <a:pt x="4965" y="1727"/>
                    <a:pt x="4990" y="2042"/>
                  </a:cubicBezTo>
                  <a:cubicBezTo>
                    <a:pt x="5028" y="2331"/>
                    <a:pt x="5003" y="2634"/>
                    <a:pt x="4927" y="2924"/>
                  </a:cubicBezTo>
                  <a:cubicBezTo>
                    <a:pt x="4877" y="3075"/>
                    <a:pt x="4801" y="3226"/>
                    <a:pt x="4738" y="3377"/>
                  </a:cubicBezTo>
                  <a:cubicBezTo>
                    <a:pt x="4713" y="3453"/>
                    <a:pt x="4675" y="3541"/>
                    <a:pt x="4625" y="3617"/>
                  </a:cubicBezTo>
                  <a:cubicBezTo>
                    <a:pt x="4562" y="3718"/>
                    <a:pt x="4499" y="3818"/>
                    <a:pt x="4410" y="3907"/>
                  </a:cubicBezTo>
                  <a:cubicBezTo>
                    <a:pt x="4184" y="4133"/>
                    <a:pt x="3957" y="4348"/>
                    <a:pt x="3730" y="4562"/>
                  </a:cubicBezTo>
                  <a:cubicBezTo>
                    <a:pt x="3604" y="4675"/>
                    <a:pt x="3516" y="4814"/>
                    <a:pt x="3465" y="4978"/>
                  </a:cubicBezTo>
                  <a:cubicBezTo>
                    <a:pt x="3453" y="4990"/>
                    <a:pt x="3453" y="5003"/>
                    <a:pt x="3440" y="50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6"/>
            <p:cNvSpPr/>
            <p:nvPr/>
          </p:nvSpPr>
          <p:spPr>
            <a:xfrm>
              <a:off x="7538679" y="851390"/>
              <a:ext cx="534689" cy="1232555"/>
            </a:xfrm>
            <a:custGeom>
              <a:avLst/>
              <a:gdLst/>
              <a:ahLst/>
              <a:cxnLst/>
              <a:rect l="l" t="t" r="r" b="b"/>
              <a:pathLst>
                <a:path w="2143" h="4940" extrusionOk="0">
                  <a:moveTo>
                    <a:pt x="2092" y="1941"/>
                  </a:moveTo>
                  <a:cubicBezTo>
                    <a:pt x="2067" y="1613"/>
                    <a:pt x="1966" y="1311"/>
                    <a:pt x="1790" y="1046"/>
                  </a:cubicBezTo>
                  <a:cubicBezTo>
                    <a:pt x="1601" y="794"/>
                    <a:pt x="1362" y="567"/>
                    <a:pt x="1097" y="391"/>
                  </a:cubicBezTo>
                  <a:cubicBezTo>
                    <a:pt x="820" y="214"/>
                    <a:pt x="505" y="88"/>
                    <a:pt x="177" y="25"/>
                  </a:cubicBezTo>
                  <a:lnTo>
                    <a:pt x="64" y="0"/>
                  </a:lnTo>
                  <a:cubicBezTo>
                    <a:pt x="26" y="13"/>
                    <a:pt x="1" y="50"/>
                    <a:pt x="13" y="88"/>
                  </a:cubicBezTo>
                  <a:cubicBezTo>
                    <a:pt x="51" y="177"/>
                    <a:pt x="101" y="240"/>
                    <a:pt x="164" y="303"/>
                  </a:cubicBezTo>
                  <a:cubicBezTo>
                    <a:pt x="341" y="441"/>
                    <a:pt x="530" y="580"/>
                    <a:pt x="719" y="706"/>
                  </a:cubicBezTo>
                  <a:cubicBezTo>
                    <a:pt x="1236" y="1033"/>
                    <a:pt x="1576" y="1449"/>
                    <a:pt x="1664" y="2067"/>
                  </a:cubicBezTo>
                  <a:cubicBezTo>
                    <a:pt x="1740" y="2407"/>
                    <a:pt x="1714" y="2747"/>
                    <a:pt x="1601" y="3075"/>
                  </a:cubicBezTo>
                  <a:cubicBezTo>
                    <a:pt x="1450" y="3365"/>
                    <a:pt x="1236" y="3604"/>
                    <a:pt x="984" y="3806"/>
                  </a:cubicBezTo>
                  <a:cubicBezTo>
                    <a:pt x="807" y="3957"/>
                    <a:pt x="215" y="4637"/>
                    <a:pt x="379" y="4940"/>
                  </a:cubicBezTo>
                  <a:lnTo>
                    <a:pt x="543" y="4940"/>
                  </a:lnTo>
                  <a:cubicBezTo>
                    <a:pt x="555" y="4914"/>
                    <a:pt x="568" y="4902"/>
                    <a:pt x="580" y="4877"/>
                  </a:cubicBezTo>
                  <a:cubicBezTo>
                    <a:pt x="618" y="4725"/>
                    <a:pt x="706" y="4587"/>
                    <a:pt x="832" y="4473"/>
                  </a:cubicBezTo>
                  <a:cubicBezTo>
                    <a:pt x="1059" y="4259"/>
                    <a:pt x="1299" y="4045"/>
                    <a:pt x="1513" y="3818"/>
                  </a:cubicBezTo>
                  <a:cubicBezTo>
                    <a:pt x="1601" y="3730"/>
                    <a:pt x="1677" y="3629"/>
                    <a:pt x="1740" y="3528"/>
                  </a:cubicBezTo>
                  <a:cubicBezTo>
                    <a:pt x="1777" y="3440"/>
                    <a:pt x="1815" y="3365"/>
                    <a:pt x="1853" y="3276"/>
                  </a:cubicBezTo>
                  <a:cubicBezTo>
                    <a:pt x="1916" y="3125"/>
                    <a:pt x="1979" y="2986"/>
                    <a:pt x="2029" y="2835"/>
                  </a:cubicBezTo>
                  <a:cubicBezTo>
                    <a:pt x="2118" y="2545"/>
                    <a:pt x="2143" y="2230"/>
                    <a:pt x="2092" y="1941"/>
                  </a:cubicBezTo>
                  <a:close/>
                </a:path>
              </a:pathLst>
            </a:custGeom>
            <a:solidFill>
              <a:srgbClr val="595959">
                <a:alpha val="12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6"/>
            <p:cNvSpPr/>
            <p:nvPr/>
          </p:nvSpPr>
          <p:spPr>
            <a:xfrm>
              <a:off x="7117517" y="2105649"/>
              <a:ext cx="607046" cy="129244"/>
            </a:xfrm>
            <a:custGeom>
              <a:avLst/>
              <a:gdLst/>
              <a:ahLst/>
              <a:cxnLst/>
              <a:rect l="l" t="t" r="r" b="b"/>
              <a:pathLst>
                <a:path w="2433" h="518" extrusionOk="0">
                  <a:moveTo>
                    <a:pt x="907" y="517"/>
                  </a:moveTo>
                  <a:cubicBezTo>
                    <a:pt x="655" y="492"/>
                    <a:pt x="479" y="480"/>
                    <a:pt x="303" y="467"/>
                  </a:cubicBezTo>
                  <a:cubicBezTo>
                    <a:pt x="227" y="454"/>
                    <a:pt x="151" y="429"/>
                    <a:pt x="88" y="404"/>
                  </a:cubicBezTo>
                  <a:cubicBezTo>
                    <a:pt x="51" y="366"/>
                    <a:pt x="25" y="316"/>
                    <a:pt x="13" y="265"/>
                  </a:cubicBezTo>
                  <a:cubicBezTo>
                    <a:pt x="0" y="202"/>
                    <a:pt x="51" y="165"/>
                    <a:pt x="101" y="152"/>
                  </a:cubicBezTo>
                  <a:cubicBezTo>
                    <a:pt x="240" y="114"/>
                    <a:pt x="366" y="76"/>
                    <a:pt x="504" y="64"/>
                  </a:cubicBezTo>
                  <a:cubicBezTo>
                    <a:pt x="895" y="39"/>
                    <a:pt x="1285" y="13"/>
                    <a:pt x="1689" y="1"/>
                  </a:cubicBezTo>
                  <a:cubicBezTo>
                    <a:pt x="1878" y="1"/>
                    <a:pt x="2054" y="13"/>
                    <a:pt x="2231" y="39"/>
                  </a:cubicBezTo>
                  <a:cubicBezTo>
                    <a:pt x="2357" y="64"/>
                    <a:pt x="2407" y="114"/>
                    <a:pt x="2420" y="215"/>
                  </a:cubicBezTo>
                  <a:cubicBezTo>
                    <a:pt x="2432" y="316"/>
                    <a:pt x="2382" y="366"/>
                    <a:pt x="2268" y="404"/>
                  </a:cubicBezTo>
                  <a:cubicBezTo>
                    <a:pt x="2155" y="442"/>
                    <a:pt x="2054" y="467"/>
                    <a:pt x="1953" y="467"/>
                  </a:cubicBezTo>
                  <a:cubicBezTo>
                    <a:pt x="1575" y="492"/>
                    <a:pt x="1210" y="505"/>
                    <a:pt x="907" y="5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6"/>
            <p:cNvSpPr/>
            <p:nvPr/>
          </p:nvSpPr>
          <p:spPr>
            <a:xfrm>
              <a:off x="7108036" y="2234643"/>
              <a:ext cx="619521" cy="132238"/>
            </a:xfrm>
            <a:custGeom>
              <a:avLst/>
              <a:gdLst/>
              <a:ahLst/>
              <a:cxnLst/>
              <a:rect l="l" t="t" r="r" b="b"/>
              <a:pathLst>
                <a:path w="2483" h="530" extrusionOk="0">
                  <a:moveTo>
                    <a:pt x="1223" y="530"/>
                  </a:moveTo>
                  <a:cubicBezTo>
                    <a:pt x="983" y="517"/>
                    <a:pt x="756" y="504"/>
                    <a:pt x="530" y="492"/>
                  </a:cubicBezTo>
                  <a:cubicBezTo>
                    <a:pt x="391" y="479"/>
                    <a:pt x="252" y="416"/>
                    <a:pt x="164" y="328"/>
                  </a:cubicBezTo>
                  <a:cubicBezTo>
                    <a:pt x="101" y="265"/>
                    <a:pt x="51" y="202"/>
                    <a:pt x="26" y="126"/>
                  </a:cubicBezTo>
                  <a:cubicBezTo>
                    <a:pt x="0" y="38"/>
                    <a:pt x="51" y="0"/>
                    <a:pt x="139" y="0"/>
                  </a:cubicBezTo>
                  <a:cubicBezTo>
                    <a:pt x="391" y="26"/>
                    <a:pt x="643" y="63"/>
                    <a:pt x="895" y="76"/>
                  </a:cubicBezTo>
                  <a:cubicBezTo>
                    <a:pt x="1147" y="76"/>
                    <a:pt x="1424" y="63"/>
                    <a:pt x="1701" y="51"/>
                  </a:cubicBezTo>
                  <a:cubicBezTo>
                    <a:pt x="1878" y="38"/>
                    <a:pt x="2067" y="26"/>
                    <a:pt x="2256" y="13"/>
                  </a:cubicBezTo>
                  <a:cubicBezTo>
                    <a:pt x="2344" y="0"/>
                    <a:pt x="2432" y="63"/>
                    <a:pt x="2458" y="152"/>
                  </a:cubicBezTo>
                  <a:cubicBezTo>
                    <a:pt x="2483" y="227"/>
                    <a:pt x="2432" y="315"/>
                    <a:pt x="2357" y="353"/>
                  </a:cubicBezTo>
                  <a:cubicBezTo>
                    <a:pt x="2243" y="404"/>
                    <a:pt x="2117" y="454"/>
                    <a:pt x="1991" y="467"/>
                  </a:cubicBezTo>
                  <a:cubicBezTo>
                    <a:pt x="1727" y="504"/>
                    <a:pt x="1475" y="517"/>
                    <a:pt x="1223" y="5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6"/>
            <p:cNvSpPr/>
            <p:nvPr/>
          </p:nvSpPr>
          <p:spPr>
            <a:xfrm>
              <a:off x="7142468" y="2360393"/>
              <a:ext cx="575608" cy="144962"/>
            </a:xfrm>
            <a:custGeom>
              <a:avLst/>
              <a:gdLst/>
              <a:ahLst/>
              <a:cxnLst/>
              <a:rect l="l" t="t" r="r" b="b"/>
              <a:pathLst>
                <a:path w="2307" h="581" extrusionOk="0">
                  <a:moveTo>
                    <a:pt x="51" y="0"/>
                  </a:moveTo>
                  <a:cubicBezTo>
                    <a:pt x="757" y="152"/>
                    <a:pt x="1488" y="152"/>
                    <a:pt x="2194" y="13"/>
                  </a:cubicBezTo>
                  <a:cubicBezTo>
                    <a:pt x="2307" y="177"/>
                    <a:pt x="2307" y="265"/>
                    <a:pt x="2131" y="341"/>
                  </a:cubicBezTo>
                  <a:cubicBezTo>
                    <a:pt x="1979" y="416"/>
                    <a:pt x="1828" y="467"/>
                    <a:pt x="1664" y="505"/>
                  </a:cubicBezTo>
                  <a:cubicBezTo>
                    <a:pt x="1248" y="580"/>
                    <a:pt x="833" y="580"/>
                    <a:pt x="417" y="517"/>
                  </a:cubicBezTo>
                  <a:cubicBezTo>
                    <a:pt x="228" y="505"/>
                    <a:pt x="64" y="366"/>
                    <a:pt x="26" y="177"/>
                  </a:cubicBezTo>
                  <a:cubicBezTo>
                    <a:pt x="1" y="114"/>
                    <a:pt x="14" y="51"/>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6"/>
            <p:cNvSpPr/>
            <p:nvPr/>
          </p:nvSpPr>
          <p:spPr>
            <a:xfrm>
              <a:off x="7173905" y="1483136"/>
              <a:ext cx="506495" cy="544170"/>
            </a:xfrm>
            <a:custGeom>
              <a:avLst/>
              <a:gdLst/>
              <a:ahLst/>
              <a:cxnLst/>
              <a:rect l="l" t="t" r="r" b="b"/>
              <a:pathLst>
                <a:path w="2030" h="2181" extrusionOk="0">
                  <a:moveTo>
                    <a:pt x="1022" y="202"/>
                  </a:moveTo>
                  <a:cubicBezTo>
                    <a:pt x="883" y="89"/>
                    <a:pt x="845" y="102"/>
                    <a:pt x="669" y="265"/>
                  </a:cubicBezTo>
                  <a:cubicBezTo>
                    <a:pt x="694" y="303"/>
                    <a:pt x="707" y="341"/>
                    <a:pt x="719" y="379"/>
                  </a:cubicBezTo>
                  <a:cubicBezTo>
                    <a:pt x="744" y="417"/>
                    <a:pt x="770" y="492"/>
                    <a:pt x="782" y="555"/>
                  </a:cubicBezTo>
                  <a:cubicBezTo>
                    <a:pt x="807" y="606"/>
                    <a:pt x="807" y="694"/>
                    <a:pt x="732" y="732"/>
                  </a:cubicBezTo>
                  <a:cubicBezTo>
                    <a:pt x="656" y="757"/>
                    <a:pt x="606" y="707"/>
                    <a:pt x="555" y="656"/>
                  </a:cubicBezTo>
                  <a:cubicBezTo>
                    <a:pt x="492" y="543"/>
                    <a:pt x="467" y="417"/>
                    <a:pt x="505" y="303"/>
                  </a:cubicBezTo>
                  <a:cubicBezTo>
                    <a:pt x="505" y="291"/>
                    <a:pt x="492" y="278"/>
                    <a:pt x="492" y="265"/>
                  </a:cubicBezTo>
                  <a:cubicBezTo>
                    <a:pt x="404" y="202"/>
                    <a:pt x="291" y="139"/>
                    <a:pt x="190" y="215"/>
                  </a:cubicBezTo>
                  <a:cubicBezTo>
                    <a:pt x="102" y="291"/>
                    <a:pt x="140" y="404"/>
                    <a:pt x="165" y="505"/>
                  </a:cubicBezTo>
                  <a:cubicBezTo>
                    <a:pt x="278" y="996"/>
                    <a:pt x="467" y="1463"/>
                    <a:pt x="530" y="1967"/>
                  </a:cubicBezTo>
                  <a:cubicBezTo>
                    <a:pt x="543" y="1992"/>
                    <a:pt x="543" y="2017"/>
                    <a:pt x="555" y="2042"/>
                  </a:cubicBezTo>
                  <a:cubicBezTo>
                    <a:pt x="568" y="2093"/>
                    <a:pt x="568" y="2143"/>
                    <a:pt x="505" y="2156"/>
                  </a:cubicBezTo>
                  <a:cubicBezTo>
                    <a:pt x="442" y="2156"/>
                    <a:pt x="442" y="2105"/>
                    <a:pt x="429" y="2055"/>
                  </a:cubicBezTo>
                  <a:cubicBezTo>
                    <a:pt x="404" y="1904"/>
                    <a:pt x="379" y="1765"/>
                    <a:pt x="341" y="1614"/>
                  </a:cubicBezTo>
                  <a:cubicBezTo>
                    <a:pt x="291" y="1400"/>
                    <a:pt x="228" y="1173"/>
                    <a:pt x="177" y="959"/>
                  </a:cubicBezTo>
                  <a:cubicBezTo>
                    <a:pt x="114" y="744"/>
                    <a:pt x="77" y="555"/>
                    <a:pt x="39" y="354"/>
                  </a:cubicBezTo>
                  <a:cubicBezTo>
                    <a:pt x="1" y="190"/>
                    <a:pt x="140" y="51"/>
                    <a:pt x="303" y="76"/>
                  </a:cubicBezTo>
                  <a:cubicBezTo>
                    <a:pt x="354" y="76"/>
                    <a:pt x="404" y="89"/>
                    <a:pt x="442" y="114"/>
                  </a:cubicBezTo>
                  <a:cubicBezTo>
                    <a:pt x="480" y="127"/>
                    <a:pt x="518" y="152"/>
                    <a:pt x="555" y="177"/>
                  </a:cubicBezTo>
                  <a:cubicBezTo>
                    <a:pt x="644" y="114"/>
                    <a:pt x="732" y="64"/>
                    <a:pt x="820" y="26"/>
                  </a:cubicBezTo>
                  <a:cubicBezTo>
                    <a:pt x="933" y="26"/>
                    <a:pt x="1034" y="51"/>
                    <a:pt x="1135" y="89"/>
                  </a:cubicBezTo>
                  <a:cubicBezTo>
                    <a:pt x="1248" y="13"/>
                    <a:pt x="1387" y="1"/>
                    <a:pt x="1500" y="76"/>
                  </a:cubicBezTo>
                  <a:cubicBezTo>
                    <a:pt x="1551" y="89"/>
                    <a:pt x="1601" y="89"/>
                    <a:pt x="1639" y="89"/>
                  </a:cubicBezTo>
                  <a:cubicBezTo>
                    <a:pt x="1891" y="64"/>
                    <a:pt x="2030" y="215"/>
                    <a:pt x="1929" y="467"/>
                  </a:cubicBezTo>
                  <a:cubicBezTo>
                    <a:pt x="1752" y="921"/>
                    <a:pt x="1626" y="1400"/>
                    <a:pt x="1589" y="1878"/>
                  </a:cubicBezTo>
                  <a:cubicBezTo>
                    <a:pt x="1589" y="1941"/>
                    <a:pt x="1589" y="2017"/>
                    <a:pt x="1589" y="2080"/>
                  </a:cubicBezTo>
                  <a:cubicBezTo>
                    <a:pt x="1576" y="2118"/>
                    <a:pt x="1538" y="2156"/>
                    <a:pt x="1500" y="2168"/>
                  </a:cubicBezTo>
                  <a:cubicBezTo>
                    <a:pt x="1450" y="2181"/>
                    <a:pt x="1437" y="2118"/>
                    <a:pt x="1450" y="2067"/>
                  </a:cubicBezTo>
                  <a:cubicBezTo>
                    <a:pt x="1488" y="1841"/>
                    <a:pt x="1513" y="1601"/>
                    <a:pt x="1551" y="1374"/>
                  </a:cubicBezTo>
                  <a:cubicBezTo>
                    <a:pt x="1614" y="1047"/>
                    <a:pt x="1702" y="732"/>
                    <a:pt x="1828" y="442"/>
                  </a:cubicBezTo>
                  <a:cubicBezTo>
                    <a:pt x="1866" y="366"/>
                    <a:pt x="1853" y="291"/>
                    <a:pt x="1803" y="240"/>
                  </a:cubicBezTo>
                  <a:cubicBezTo>
                    <a:pt x="1740" y="190"/>
                    <a:pt x="1664" y="177"/>
                    <a:pt x="1614" y="228"/>
                  </a:cubicBezTo>
                  <a:cubicBezTo>
                    <a:pt x="1614" y="291"/>
                    <a:pt x="1614" y="366"/>
                    <a:pt x="1614" y="442"/>
                  </a:cubicBezTo>
                  <a:cubicBezTo>
                    <a:pt x="1614" y="505"/>
                    <a:pt x="1601" y="580"/>
                    <a:pt x="1589" y="644"/>
                  </a:cubicBezTo>
                  <a:cubicBezTo>
                    <a:pt x="1576" y="719"/>
                    <a:pt x="1500" y="757"/>
                    <a:pt x="1425" y="744"/>
                  </a:cubicBezTo>
                  <a:cubicBezTo>
                    <a:pt x="1349" y="744"/>
                    <a:pt x="1299" y="669"/>
                    <a:pt x="1324" y="606"/>
                  </a:cubicBezTo>
                  <a:cubicBezTo>
                    <a:pt x="1337" y="454"/>
                    <a:pt x="1362" y="316"/>
                    <a:pt x="1387" y="165"/>
                  </a:cubicBezTo>
                  <a:cubicBezTo>
                    <a:pt x="1337" y="102"/>
                    <a:pt x="1274" y="139"/>
                    <a:pt x="1211" y="177"/>
                  </a:cubicBezTo>
                  <a:cubicBezTo>
                    <a:pt x="1148" y="228"/>
                    <a:pt x="1185" y="278"/>
                    <a:pt x="1185" y="341"/>
                  </a:cubicBezTo>
                  <a:cubicBezTo>
                    <a:pt x="1185" y="442"/>
                    <a:pt x="1185" y="555"/>
                    <a:pt x="1173" y="656"/>
                  </a:cubicBezTo>
                  <a:cubicBezTo>
                    <a:pt x="1173" y="694"/>
                    <a:pt x="1110" y="757"/>
                    <a:pt x="1072" y="757"/>
                  </a:cubicBezTo>
                  <a:cubicBezTo>
                    <a:pt x="1022" y="744"/>
                    <a:pt x="971" y="719"/>
                    <a:pt x="946" y="681"/>
                  </a:cubicBezTo>
                  <a:cubicBezTo>
                    <a:pt x="870" y="568"/>
                    <a:pt x="921" y="454"/>
                    <a:pt x="946" y="341"/>
                  </a:cubicBezTo>
                  <a:cubicBezTo>
                    <a:pt x="971" y="291"/>
                    <a:pt x="996" y="240"/>
                    <a:pt x="1022" y="202"/>
                  </a:cubicBezTo>
                  <a:close/>
                  <a:moveTo>
                    <a:pt x="1097" y="328"/>
                  </a:moveTo>
                  <a:cubicBezTo>
                    <a:pt x="1022" y="417"/>
                    <a:pt x="1022" y="543"/>
                    <a:pt x="1085" y="644"/>
                  </a:cubicBezTo>
                  <a:cubicBezTo>
                    <a:pt x="1122" y="543"/>
                    <a:pt x="1173" y="442"/>
                    <a:pt x="1097" y="328"/>
                  </a:cubicBezTo>
                  <a:close/>
                  <a:moveTo>
                    <a:pt x="1500" y="316"/>
                  </a:moveTo>
                  <a:cubicBezTo>
                    <a:pt x="1437" y="404"/>
                    <a:pt x="1437" y="530"/>
                    <a:pt x="1500" y="618"/>
                  </a:cubicBezTo>
                  <a:cubicBezTo>
                    <a:pt x="1526" y="505"/>
                    <a:pt x="1563" y="417"/>
                    <a:pt x="1500" y="316"/>
                  </a:cubicBezTo>
                  <a:close/>
                  <a:moveTo>
                    <a:pt x="606" y="379"/>
                  </a:moveTo>
                  <a:cubicBezTo>
                    <a:pt x="606" y="492"/>
                    <a:pt x="606" y="568"/>
                    <a:pt x="694" y="606"/>
                  </a:cubicBezTo>
                  <a:cubicBezTo>
                    <a:pt x="719" y="517"/>
                    <a:pt x="681" y="454"/>
                    <a:pt x="606" y="3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6"/>
            <p:cNvSpPr/>
            <p:nvPr/>
          </p:nvSpPr>
          <p:spPr>
            <a:xfrm>
              <a:off x="6963324" y="977141"/>
              <a:ext cx="408939" cy="383739"/>
            </a:xfrm>
            <a:custGeom>
              <a:avLst/>
              <a:gdLst/>
              <a:ahLst/>
              <a:cxnLst/>
              <a:rect l="l" t="t" r="r" b="b"/>
              <a:pathLst>
                <a:path w="1639" h="1538" extrusionOk="0">
                  <a:moveTo>
                    <a:pt x="1" y="1222"/>
                  </a:moveTo>
                  <a:cubicBezTo>
                    <a:pt x="1" y="819"/>
                    <a:pt x="291" y="240"/>
                    <a:pt x="769" y="114"/>
                  </a:cubicBezTo>
                  <a:cubicBezTo>
                    <a:pt x="858" y="88"/>
                    <a:pt x="933" y="63"/>
                    <a:pt x="1009" y="38"/>
                  </a:cubicBezTo>
                  <a:cubicBezTo>
                    <a:pt x="1147" y="0"/>
                    <a:pt x="1286" y="13"/>
                    <a:pt x="1412" y="63"/>
                  </a:cubicBezTo>
                  <a:cubicBezTo>
                    <a:pt x="1513" y="101"/>
                    <a:pt x="1588" y="151"/>
                    <a:pt x="1601" y="265"/>
                  </a:cubicBezTo>
                  <a:cubicBezTo>
                    <a:pt x="1639" y="378"/>
                    <a:pt x="1588" y="504"/>
                    <a:pt x="1500" y="580"/>
                  </a:cubicBezTo>
                  <a:cubicBezTo>
                    <a:pt x="1437" y="618"/>
                    <a:pt x="1374" y="643"/>
                    <a:pt x="1299" y="668"/>
                  </a:cubicBezTo>
                  <a:cubicBezTo>
                    <a:pt x="1198" y="681"/>
                    <a:pt x="1097" y="693"/>
                    <a:pt x="996" y="706"/>
                  </a:cubicBezTo>
                  <a:cubicBezTo>
                    <a:pt x="795" y="718"/>
                    <a:pt x="606" y="844"/>
                    <a:pt x="530" y="1033"/>
                  </a:cubicBezTo>
                  <a:cubicBezTo>
                    <a:pt x="492" y="1122"/>
                    <a:pt x="454" y="1210"/>
                    <a:pt x="417" y="1298"/>
                  </a:cubicBezTo>
                  <a:cubicBezTo>
                    <a:pt x="391" y="1348"/>
                    <a:pt x="366" y="1386"/>
                    <a:pt x="328" y="1424"/>
                  </a:cubicBezTo>
                  <a:cubicBezTo>
                    <a:pt x="240" y="1537"/>
                    <a:pt x="51" y="1500"/>
                    <a:pt x="13" y="1348"/>
                  </a:cubicBezTo>
                  <a:cubicBezTo>
                    <a:pt x="13" y="1311"/>
                    <a:pt x="1" y="1260"/>
                    <a:pt x="1" y="122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6"/>
            <p:cNvSpPr/>
            <p:nvPr/>
          </p:nvSpPr>
          <p:spPr>
            <a:xfrm>
              <a:off x="6931887" y="1401548"/>
              <a:ext cx="116519" cy="110281"/>
            </a:xfrm>
            <a:custGeom>
              <a:avLst/>
              <a:gdLst/>
              <a:ahLst/>
              <a:cxnLst/>
              <a:rect l="l" t="t" r="r" b="b"/>
              <a:pathLst>
                <a:path w="467" h="442" extrusionOk="0">
                  <a:moveTo>
                    <a:pt x="265" y="13"/>
                  </a:moveTo>
                  <a:cubicBezTo>
                    <a:pt x="379" y="0"/>
                    <a:pt x="467" y="88"/>
                    <a:pt x="467" y="202"/>
                  </a:cubicBezTo>
                  <a:cubicBezTo>
                    <a:pt x="467" y="340"/>
                    <a:pt x="354" y="441"/>
                    <a:pt x="215" y="429"/>
                  </a:cubicBezTo>
                  <a:cubicBezTo>
                    <a:pt x="102" y="429"/>
                    <a:pt x="1" y="340"/>
                    <a:pt x="13" y="214"/>
                  </a:cubicBezTo>
                  <a:cubicBezTo>
                    <a:pt x="1" y="101"/>
                    <a:pt x="114" y="13"/>
                    <a:pt x="265" y="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6"/>
            <p:cNvSpPr/>
            <p:nvPr/>
          </p:nvSpPr>
          <p:spPr>
            <a:xfrm>
              <a:off x="6812374" y="540009"/>
              <a:ext cx="1056155" cy="322111"/>
            </a:xfrm>
            <a:custGeom>
              <a:avLst/>
              <a:gdLst/>
              <a:ahLst/>
              <a:cxnLst/>
              <a:rect l="l" t="t" r="r" b="b"/>
              <a:pathLst>
                <a:path w="4233" h="1291" extrusionOk="0">
                  <a:moveTo>
                    <a:pt x="2100" y="1"/>
                  </a:moveTo>
                  <a:cubicBezTo>
                    <a:pt x="2077" y="1"/>
                    <a:pt x="2055" y="13"/>
                    <a:pt x="2042" y="38"/>
                  </a:cubicBezTo>
                  <a:cubicBezTo>
                    <a:pt x="1858" y="280"/>
                    <a:pt x="1842" y="617"/>
                    <a:pt x="1638" y="837"/>
                  </a:cubicBezTo>
                  <a:lnTo>
                    <a:pt x="1638" y="837"/>
                  </a:lnTo>
                  <a:cubicBezTo>
                    <a:pt x="1437" y="597"/>
                    <a:pt x="1280" y="323"/>
                    <a:pt x="1059" y="101"/>
                  </a:cubicBezTo>
                  <a:cubicBezTo>
                    <a:pt x="1047" y="85"/>
                    <a:pt x="1031" y="78"/>
                    <a:pt x="1014" y="78"/>
                  </a:cubicBezTo>
                  <a:cubicBezTo>
                    <a:pt x="979" y="78"/>
                    <a:pt x="942" y="109"/>
                    <a:pt x="933" y="152"/>
                  </a:cubicBezTo>
                  <a:cubicBezTo>
                    <a:pt x="921" y="472"/>
                    <a:pt x="966" y="816"/>
                    <a:pt x="844" y="1118"/>
                  </a:cubicBezTo>
                  <a:lnTo>
                    <a:pt x="844" y="1118"/>
                  </a:lnTo>
                  <a:cubicBezTo>
                    <a:pt x="592" y="1000"/>
                    <a:pt x="360" y="869"/>
                    <a:pt x="139" y="706"/>
                  </a:cubicBezTo>
                  <a:cubicBezTo>
                    <a:pt x="127" y="698"/>
                    <a:pt x="115" y="695"/>
                    <a:pt x="103" y="695"/>
                  </a:cubicBezTo>
                  <a:cubicBezTo>
                    <a:pt x="43" y="695"/>
                    <a:pt x="0" y="790"/>
                    <a:pt x="64" y="832"/>
                  </a:cubicBezTo>
                  <a:lnTo>
                    <a:pt x="76" y="845"/>
                  </a:lnTo>
                  <a:cubicBezTo>
                    <a:pt x="328" y="1021"/>
                    <a:pt x="593" y="1172"/>
                    <a:pt x="870" y="1286"/>
                  </a:cubicBezTo>
                  <a:cubicBezTo>
                    <a:pt x="877" y="1289"/>
                    <a:pt x="884" y="1291"/>
                    <a:pt x="891" y="1291"/>
                  </a:cubicBezTo>
                  <a:cubicBezTo>
                    <a:pt x="913" y="1291"/>
                    <a:pt x="936" y="1276"/>
                    <a:pt x="946" y="1248"/>
                  </a:cubicBezTo>
                  <a:cubicBezTo>
                    <a:pt x="1084" y="961"/>
                    <a:pt x="1079" y="647"/>
                    <a:pt x="1081" y="329"/>
                  </a:cubicBezTo>
                  <a:lnTo>
                    <a:pt x="1081" y="329"/>
                  </a:lnTo>
                  <a:cubicBezTo>
                    <a:pt x="1255" y="543"/>
                    <a:pt x="1400" y="789"/>
                    <a:pt x="1589" y="1009"/>
                  </a:cubicBezTo>
                  <a:cubicBezTo>
                    <a:pt x="1601" y="1021"/>
                    <a:pt x="1620" y="1028"/>
                    <a:pt x="1639" y="1028"/>
                  </a:cubicBezTo>
                  <a:cubicBezTo>
                    <a:pt x="1658" y="1028"/>
                    <a:pt x="1677" y="1021"/>
                    <a:pt x="1689" y="1009"/>
                  </a:cubicBezTo>
                  <a:cubicBezTo>
                    <a:pt x="1917" y="803"/>
                    <a:pt x="1958" y="494"/>
                    <a:pt x="2094" y="235"/>
                  </a:cubicBezTo>
                  <a:lnTo>
                    <a:pt x="2094" y="235"/>
                  </a:lnTo>
                  <a:cubicBezTo>
                    <a:pt x="2172" y="425"/>
                    <a:pt x="2243" y="620"/>
                    <a:pt x="2357" y="807"/>
                  </a:cubicBezTo>
                  <a:cubicBezTo>
                    <a:pt x="2365" y="831"/>
                    <a:pt x="2389" y="845"/>
                    <a:pt x="2412" y="845"/>
                  </a:cubicBezTo>
                  <a:cubicBezTo>
                    <a:pt x="2424" y="845"/>
                    <a:pt x="2437" y="841"/>
                    <a:pt x="2445" y="832"/>
                  </a:cubicBezTo>
                  <a:cubicBezTo>
                    <a:pt x="2688" y="659"/>
                    <a:pt x="2846" y="338"/>
                    <a:pt x="3112" y="198"/>
                  </a:cubicBezTo>
                  <a:lnTo>
                    <a:pt x="3112" y="198"/>
                  </a:lnTo>
                  <a:cubicBezTo>
                    <a:pt x="3142" y="422"/>
                    <a:pt x="3157" y="646"/>
                    <a:pt x="3201" y="870"/>
                  </a:cubicBezTo>
                  <a:cubicBezTo>
                    <a:pt x="3212" y="901"/>
                    <a:pt x="3239" y="924"/>
                    <a:pt x="3270" y="924"/>
                  </a:cubicBezTo>
                  <a:cubicBezTo>
                    <a:pt x="3276" y="924"/>
                    <a:pt x="3283" y="923"/>
                    <a:pt x="3290" y="920"/>
                  </a:cubicBezTo>
                  <a:cubicBezTo>
                    <a:pt x="3617" y="820"/>
                    <a:pt x="3920" y="643"/>
                    <a:pt x="4172" y="404"/>
                  </a:cubicBezTo>
                  <a:cubicBezTo>
                    <a:pt x="4233" y="363"/>
                    <a:pt x="4179" y="289"/>
                    <a:pt x="4116" y="289"/>
                  </a:cubicBezTo>
                  <a:cubicBezTo>
                    <a:pt x="4101" y="289"/>
                    <a:pt x="4085" y="293"/>
                    <a:pt x="4071" y="303"/>
                  </a:cubicBezTo>
                  <a:cubicBezTo>
                    <a:pt x="3863" y="511"/>
                    <a:pt x="3602" y="666"/>
                    <a:pt x="3326" y="759"/>
                  </a:cubicBezTo>
                  <a:lnTo>
                    <a:pt x="3326" y="759"/>
                  </a:lnTo>
                  <a:cubicBezTo>
                    <a:pt x="3287" y="531"/>
                    <a:pt x="3273" y="304"/>
                    <a:pt x="3239" y="76"/>
                  </a:cubicBezTo>
                  <a:cubicBezTo>
                    <a:pt x="3229" y="45"/>
                    <a:pt x="3201" y="23"/>
                    <a:pt x="3171" y="23"/>
                  </a:cubicBezTo>
                  <a:cubicBezTo>
                    <a:pt x="3164" y="23"/>
                    <a:pt x="3158" y="24"/>
                    <a:pt x="3151" y="26"/>
                  </a:cubicBezTo>
                  <a:cubicBezTo>
                    <a:pt x="2836" y="131"/>
                    <a:pt x="2672" y="452"/>
                    <a:pt x="2440" y="659"/>
                  </a:cubicBezTo>
                  <a:lnTo>
                    <a:pt x="2440" y="659"/>
                  </a:lnTo>
                  <a:cubicBezTo>
                    <a:pt x="2330" y="462"/>
                    <a:pt x="2269" y="240"/>
                    <a:pt x="2168" y="38"/>
                  </a:cubicBezTo>
                  <a:cubicBezTo>
                    <a:pt x="2149" y="13"/>
                    <a:pt x="2124" y="1"/>
                    <a:pt x="2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6"/>
            <p:cNvSpPr/>
            <p:nvPr/>
          </p:nvSpPr>
          <p:spPr>
            <a:xfrm>
              <a:off x="6498000" y="907030"/>
              <a:ext cx="485537" cy="1160697"/>
            </a:xfrm>
            <a:custGeom>
              <a:avLst/>
              <a:gdLst/>
              <a:ahLst/>
              <a:cxnLst/>
              <a:rect l="l" t="t" r="r" b="b"/>
              <a:pathLst>
                <a:path w="1946" h="4652" extrusionOk="0">
                  <a:moveTo>
                    <a:pt x="673" y="1"/>
                  </a:moveTo>
                  <a:cubicBezTo>
                    <a:pt x="593" y="1"/>
                    <a:pt x="528" y="99"/>
                    <a:pt x="606" y="168"/>
                  </a:cubicBezTo>
                  <a:lnTo>
                    <a:pt x="606" y="180"/>
                  </a:lnTo>
                  <a:cubicBezTo>
                    <a:pt x="754" y="309"/>
                    <a:pt x="911" y="438"/>
                    <a:pt x="1069" y="555"/>
                  </a:cubicBezTo>
                  <a:lnTo>
                    <a:pt x="1069" y="555"/>
                  </a:lnTo>
                  <a:cubicBezTo>
                    <a:pt x="810" y="659"/>
                    <a:pt x="524" y="699"/>
                    <a:pt x="265" y="785"/>
                  </a:cubicBezTo>
                  <a:cubicBezTo>
                    <a:pt x="190" y="810"/>
                    <a:pt x="177" y="899"/>
                    <a:pt x="215" y="949"/>
                  </a:cubicBezTo>
                  <a:cubicBezTo>
                    <a:pt x="377" y="1101"/>
                    <a:pt x="567" y="1217"/>
                    <a:pt x="775" y="1298"/>
                  </a:cubicBezTo>
                  <a:lnTo>
                    <a:pt x="775" y="1298"/>
                  </a:lnTo>
                  <a:cubicBezTo>
                    <a:pt x="536" y="1428"/>
                    <a:pt x="297" y="1549"/>
                    <a:pt x="89" y="1718"/>
                  </a:cubicBezTo>
                  <a:cubicBezTo>
                    <a:pt x="39" y="1768"/>
                    <a:pt x="64" y="1856"/>
                    <a:pt x="139" y="1869"/>
                  </a:cubicBezTo>
                  <a:cubicBezTo>
                    <a:pt x="276" y="1927"/>
                    <a:pt x="428" y="1933"/>
                    <a:pt x="577" y="1968"/>
                  </a:cubicBezTo>
                  <a:lnTo>
                    <a:pt x="577" y="1968"/>
                  </a:lnTo>
                  <a:cubicBezTo>
                    <a:pt x="407" y="2209"/>
                    <a:pt x="123" y="2351"/>
                    <a:pt x="13" y="2637"/>
                  </a:cubicBezTo>
                  <a:cubicBezTo>
                    <a:pt x="1" y="2688"/>
                    <a:pt x="26" y="2738"/>
                    <a:pt x="89" y="2751"/>
                  </a:cubicBezTo>
                  <a:cubicBezTo>
                    <a:pt x="215" y="2776"/>
                    <a:pt x="344" y="2776"/>
                    <a:pt x="473" y="2776"/>
                  </a:cubicBezTo>
                  <a:cubicBezTo>
                    <a:pt x="561" y="2776"/>
                    <a:pt x="648" y="2776"/>
                    <a:pt x="735" y="2784"/>
                  </a:cubicBezTo>
                  <a:lnTo>
                    <a:pt x="735" y="2784"/>
                  </a:lnTo>
                  <a:cubicBezTo>
                    <a:pt x="592" y="3045"/>
                    <a:pt x="384" y="3271"/>
                    <a:pt x="253" y="3545"/>
                  </a:cubicBezTo>
                  <a:cubicBezTo>
                    <a:pt x="219" y="3611"/>
                    <a:pt x="274" y="3688"/>
                    <a:pt x="339" y="3688"/>
                  </a:cubicBezTo>
                  <a:cubicBezTo>
                    <a:pt x="348" y="3688"/>
                    <a:pt x="357" y="3686"/>
                    <a:pt x="366" y="3683"/>
                  </a:cubicBezTo>
                  <a:cubicBezTo>
                    <a:pt x="452" y="3664"/>
                    <a:pt x="852" y="3557"/>
                    <a:pt x="1055" y="3557"/>
                  </a:cubicBezTo>
                  <a:cubicBezTo>
                    <a:pt x="1119" y="3557"/>
                    <a:pt x="1164" y="3568"/>
                    <a:pt x="1173" y="3595"/>
                  </a:cubicBezTo>
                  <a:cubicBezTo>
                    <a:pt x="1185" y="3759"/>
                    <a:pt x="1160" y="3923"/>
                    <a:pt x="1097" y="4087"/>
                  </a:cubicBezTo>
                  <a:cubicBezTo>
                    <a:pt x="1059" y="4238"/>
                    <a:pt x="1021" y="4376"/>
                    <a:pt x="971" y="4528"/>
                  </a:cubicBezTo>
                  <a:cubicBezTo>
                    <a:pt x="950" y="4589"/>
                    <a:pt x="1014" y="4651"/>
                    <a:pt x="1072" y="4651"/>
                  </a:cubicBezTo>
                  <a:cubicBezTo>
                    <a:pt x="1085" y="4651"/>
                    <a:pt x="1098" y="4648"/>
                    <a:pt x="1110" y="4641"/>
                  </a:cubicBezTo>
                  <a:cubicBezTo>
                    <a:pt x="1349" y="4490"/>
                    <a:pt x="1588" y="4376"/>
                    <a:pt x="1841" y="4288"/>
                  </a:cubicBezTo>
                  <a:cubicBezTo>
                    <a:pt x="1946" y="4241"/>
                    <a:pt x="1910" y="4097"/>
                    <a:pt x="1813" y="4097"/>
                  </a:cubicBezTo>
                  <a:cubicBezTo>
                    <a:pt x="1806" y="4097"/>
                    <a:pt x="1798" y="4097"/>
                    <a:pt x="1790" y="4099"/>
                  </a:cubicBezTo>
                  <a:cubicBezTo>
                    <a:pt x="1599" y="4163"/>
                    <a:pt x="1408" y="4246"/>
                    <a:pt x="1226" y="4345"/>
                  </a:cubicBezTo>
                  <a:lnTo>
                    <a:pt x="1226" y="4345"/>
                  </a:lnTo>
                  <a:cubicBezTo>
                    <a:pt x="1258" y="4234"/>
                    <a:pt x="1289" y="4122"/>
                    <a:pt x="1311" y="4011"/>
                  </a:cubicBezTo>
                  <a:cubicBezTo>
                    <a:pt x="1349" y="3860"/>
                    <a:pt x="1412" y="3608"/>
                    <a:pt x="1324" y="3469"/>
                  </a:cubicBezTo>
                  <a:cubicBezTo>
                    <a:pt x="1271" y="3387"/>
                    <a:pt x="1188" y="3367"/>
                    <a:pt x="1099" y="3367"/>
                  </a:cubicBezTo>
                  <a:cubicBezTo>
                    <a:pt x="1039" y="3367"/>
                    <a:pt x="977" y="3376"/>
                    <a:pt x="921" y="3381"/>
                  </a:cubicBezTo>
                  <a:cubicBezTo>
                    <a:pt x="791" y="3397"/>
                    <a:pt x="661" y="3424"/>
                    <a:pt x="532" y="3451"/>
                  </a:cubicBezTo>
                  <a:lnTo>
                    <a:pt x="532" y="3451"/>
                  </a:lnTo>
                  <a:cubicBezTo>
                    <a:pt x="671" y="3220"/>
                    <a:pt x="852" y="3011"/>
                    <a:pt x="971" y="2763"/>
                  </a:cubicBezTo>
                  <a:cubicBezTo>
                    <a:pt x="996" y="2700"/>
                    <a:pt x="971" y="2637"/>
                    <a:pt x="908" y="2625"/>
                  </a:cubicBezTo>
                  <a:cubicBezTo>
                    <a:pt x="697" y="2583"/>
                    <a:pt x="477" y="2602"/>
                    <a:pt x="256" y="2580"/>
                  </a:cubicBezTo>
                  <a:lnTo>
                    <a:pt x="256" y="2580"/>
                  </a:lnTo>
                  <a:cubicBezTo>
                    <a:pt x="402" y="2348"/>
                    <a:pt x="686" y="2210"/>
                    <a:pt x="807" y="1957"/>
                  </a:cubicBezTo>
                  <a:cubicBezTo>
                    <a:pt x="845" y="1907"/>
                    <a:pt x="807" y="1831"/>
                    <a:pt x="757" y="1818"/>
                  </a:cubicBezTo>
                  <a:cubicBezTo>
                    <a:pt x="629" y="1776"/>
                    <a:pt x="495" y="1762"/>
                    <a:pt x="367" y="1738"/>
                  </a:cubicBezTo>
                  <a:lnTo>
                    <a:pt x="367" y="1738"/>
                  </a:lnTo>
                  <a:cubicBezTo>
                    <a:pt x="587" y="1587"/>
                    <a:pt x="831" y="1485"/>
                    <a:pt x="1059" y="1340"/>
                  </a:cubicBezTo>
                  <a:cubicBezTo>
                    <a:pt x="1135" y="1302"/>
                    <a:pt x="1122" y="1188"/>
                    <a:pt x="1034" y="1163"/>
                  </a:cubicBezTo>
                  <a:cubicBezTo>
                    <a:pt x="836" y="1114"/>
                    <a:pt x="646" y="1033"/>
                    <a:pt x="482" y="909"/>
                  </a:cubicBezTo>
                  <a:lnTo>
                    <a:pt x="482" y="909"/>
                  </a:lnTo>
                  <a:cubicBezTo>
                    <a:pt x="757" y="828"/>
                    <a:pt x="1036" y="772"/>
                    <a:pt x="1299" y="647"/>
                  </a:cubicBezTo>
                  <a:cubicBezTo>
                    <a:pt x="1362" y="609"/>
                    <a:pt x="1362" y="521"/>
                    <a:pt x="1299" y="483"/>
                  </a:cubicBezTo>
                  <a:cubicBezTo>
                    <a:pt x="1097" y="344"/>
                    <a:pt x="921" y="193"/>
                    <a:pt x="744" y="29"/>
                  </a:cubicBezTo>
                  <a:cubicBezTo>
                    <a:pt x="721" y="9"/>
                    <a:pt x="697" y="1"/>
                    <a:pt x="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6"/>
            <p:cNvSpPr/>
            <p:nvPr/>
          </p:nvSpPr>
          <p:spPr>
            <a:xfrm>
              <a:off x="7835339" y="727137"/>
              <a:ext cx="511735" cy="1352567"/>
            </a:xfrm>
            <a:custGeom>
              <a:avLst/>
              <a:gdLst/>
              <a:ahLst/>
              <a:cxnLst/>
              <a:rect l="l" t="t" r="r" b="b"/>
              <a:pathLst>
                <a:path w="2051" h="5421" extrusionOk="0">
                  <a:moveTo>
                    <a:pt x="733" y="0"/>
                  </a:moveTo>
                  <a:cubicBezTo>
                    <a:pt x="686" y="0"/>
                    <a:pt x="639" y="32"/>
                    <a:pt x="639" y="95"/>
                  </a:cubicBezTo>
                  <a:lnTo>
                    <a:pt x="626" y="82"/>
                  </a:lnTo>
                  <a:cubicBezTo>
                    <a:pt x="614" y="322"/>
                    <a:pt x="425" y="611"/>
                    <a:pt x="551" y="851"/>
                  </a:cubicBezTo>
                  <a:cubicBezTo>
                    <a:pt x="622" y="974"/>
                    <a:pt x="783" y="1004"/>
                    <a:pt x="951" y="1004"/>
                  </a:cubicBezTo>
                  <a:cubicBezTo>
                    <a:pt x="1065" y="1004"/>
                    <a:pt x="1182" y="990"/>
                    <a:pt x="1278" y="982"/>
                  </a:cubicBezTo>
                  <a:lnTo>
                    <a:pt x="1278" y="982"/>
                  </a:lnTo>
                  <a:cubicBezTo>
                    <a:pt x="1252" y="1218"/>
                    <a:pt x="1111" y="1431"/>
                    <a:pt x="979" y="1607"/>
                  </a:cubicBezTo>
                  <a:cubicBezTo>
                    <a:pt x="954" y="1670"/>
                    <a:pt x="979" y="1733"/>
                    <a:pt x="1042" y="1758"/>
                  </a:cubicBezTo>
                  <a:cubicBezTo>
                    <a:pt x="1268" y="1812"/>
                    <a:pt x="1512" y="1829"/>
                    <a:pt x="1750" y="1880"/>
                  </a:cubicBezTo>
                  <a:lnTo>
                    <a:pt x="1750" y="1880"/>
                  </a:lnTo>
                  <a:cubicBezTo>
                    <a:pt x="1622" y="2074"/>
                    <a:pt x="1417" y="2219"/>
                    <a:pt x="1256" y="2401"/>
                  </a:cubicBezTo>
                  <a:cubicBezTo>
                    <a:pt x="1218" y="2439"/>
                    <a:pt x="1218" y="2502"/>
                    <a:pt x="1256" y="2539"/>
                  </a:cubicBezTo>
                  <a:cubicBezTo>
                    <a:pt x="1407" y="2712"/>
                    <a:pt x="1614" y="2820"/>
                    <a:pt x="1788" y="2958"/>
                  </a:cubicBezTo>
                  <a:lnTo>
                    <a:pt x="1788" y="2958"/>
                  </a:lnTo>
                  <a:cubicBezTo>
                    <a:pt x="1670" y="3045"/>
                    <a:pt x="1539" y="3121"/>
                    <a:pt x="1407" y="3182"/>
                  </a:cubicBezTo>
                  <a:cubicBezTo>
                    <a:pt x="1357" y="3207"/>
                    <a:pt x="1344" y="3270"/>
                    <a:pt x="1370" y="3321"/>
                  </a:cubicBezTo>
                  <a:cubicBezTo>
                    <a:pt x="1460" y="3474"/>
                    <a:pt x="1576" y="3608"/>
                    <a:pt x="1709" y="3723"/>
                  </a:cubicBezTo>
                  <a:lnTo>
                    <a:pt x="1709" y="3723"/>
                  </a:lnTo>
                  <a:cubicBezTo>
                    <a:pt x="1515" y="3766"/>
                    <a:pt x="1317" y="3790"/>
                    <a:pt x="1118" y="3800"/>
                  </a:cubicBezTo>
                  <a:cubicBezTo>
                    <a:pt x="1042" y="3800"/>
                    <a:pt x="992" y="3875"/>
                    <a:pt x="1029" y="3938"/>
                  </a:cubicBezTo>
                  <a:cubicBezTo>
                    <a:pt x="1159" y="4117"/>
                    <a:pt x="1304" y="4281"/>
                    <a:pt x="1465" y="4435"/>
                  </a:cubicBezTo>
                  <a:lnTo>
                    <a:pt x="1465" y="4435"/>
                  </a:lnTo>
                  <a:cubicBezTo>
                    <a:pt x="1212" y="4473"/>
                    <a:pt x="948" y="4489"/>
                    <a:pt x="702" y="4530"/>
                  </a:cubicBezTo>
                  <a:cubicBezTo>
                    <a:pt x="639" y="4543"/>
                    <a:pt x="614" y="4619"/>
                    <a:pt x="651" y="4669"/>
                  </a:cubicBezTo>
                  <a:cubicBezTo>
                    <a:pt x="778" y="4859"/>
                    <a:pt x="949" y="5023"/>
                    <a:pt x="1053" y="5226"/>
                  </a:cubicBezTo>
                  <a:lnTo>
                    <a:pt x="1053" y="5226"/>
                  </a:lnTo>
                  <a:cubicBezTo>
                    <a:pt x="1044" y="5226"/>
                    <a:pt x="1035" y="5226"/>
                    <a:pt x="1027" y="5226"/>
                  </a:cubicBezTo>
                  <a:cubicBezTo>
                    <a:pt x="733" y="5226"/>
                    <a:pt x="446" y="5197"/>
                    <a:pt x="160" y="5123"/>
                  </a:cubicBezTo>
                  <a:cubicBezTo>
                    <a:pt x="155" y="5122"/>
                    <a:pt x="151" y="5122"/>
                    <a:pt x="147" y="5122"/>
                  </a:cubicBezTo>
                  <a:cubicBezTo>
                    <a:pt x="43" y="5122"/>
                    <a:pt x="1" y="5263"/>
                    <a:pt x="110" y="5312"/>
                  </a:cubicBezTo>
                  <a:cubicBezTo>
                    <a:pt x="390" y="5382"/>
                    <a:pt x="679" y="5420"/>
                    <a:pt x="970" y="5420"/>
                  </a:cubicBezTo>
                  <a:cubicBezTo>
                    <a:pt x="1044" y="5420"/>
                    <a:pt x="1119" y="5418"/>
                    <a:pt x="1193" y="5412"/>
                  </a:cubicBezTo>
                  <a:cubicBezTo>
                    <a:pt x="1256" y="5412"/>
                    <a:pt x="1307" y="5362"/>
                    <a:pt x="1294" y="5299"/>
                  </a:cubicBezTo>
                  <a:cubicBezTo>
                    <a:pt x="1212" y="5062"/>
                    <a:pt x="1054" y="4885"/>
                    <a:pt x="909" y="4697"/>
                  </a:cubicBezTo>
                  <a:lnTo>
                    <a:pt x="909" y="4697"/>
                  </a:lnTo>
                  <a:cubicBezTo>
                    <a:pt x="1172" y="4663"/>
                    <a:pt x="1433" y="4644"/>
                    <a:pt x="1685" y="4581"/>
                  </a:cubicBezTo>
                  <a:cubicBezTo>
                    <a:pt x="1760" y="4568"/>
                    <a:pt x="1773" y="4480"/>
                    <a:pt x="1735" y="4430"/>
                  </a:cubicBezTo>
                  <a:cubicBezTo>
                    <a:pt x="1578" y="4292"/>
                    <a:pt x="1436" y="4147"/>
                    <a:pt x="1310" y="3989"/>
                  </a:cubicBezTo>
                  <a:lnTo>
                    <a:pt x="1310" y="3989"/>
                  </a:lnTo>
                  <a:cubicBezTo>
                    <a:pt x="1531" y="3969"/>
                    <a:pt x="1744" y="3931"/>
                    <a:pt x="1949" y="3863"/>
                  </a:cubicBezTo>
                  <a:cubicBezTo>
                    <a:pt x="2037" y="3837"/>
                    <a:pt x="2050" y="3724"/>
                    <a:pt x="1974" y="3686"/>
                  </a:cubicBezTo>
                  <a:cubicBezTo>
                    <a:pt x="1825" y="3590"/>
                    <a:pt x="1694" y="3458"/>
                    <a:pt x="1596" y="3313"/>
                  </a:cubicBezTo>
                  <a:lnTo>
                    <a:pt x="1596" y="3313"/>
                  </a:lnTo>
                  <a:cubicBezTo>
                    <a:pt x="1743" y="3236"/>
                    <a:pt x="1886" y="3148"/>
                    <a:pt x="2012" y="3043"/>
                  </a:cubicBezTo>
                  <a:cubicBezTo>
                    <a:pt x="2050" y="3006"/>
                    <a:pt x="2050" y="2943"/>
                    <a:pt x="2012" y="2905"/>
                  </a:cubicBezTo>
                  <a:cubicBezTo>
                    <a:pt x="1844" y="2737"/>
                    <a:pt x="1627" y="2639"/>
                    <a:pt x="1456" y="2477"/>
                  </a:cubicBezTo>
                  <a:lnTo>
                    <a:pt x="1456" y="2477"/>
                  </a:lnTo>
                  <a:cubicBezTo>
                    <a:pt x="1647" y="2292"/>
                    <a:pt x="1874" y="2134"/>
                    <a:pt x="1987" y="1884"/>
                  </a:cubicBezTo>
                  <a:cubicBezTo>
                    <a:pt x="2012" y="1821"/>
                    <a:pt x="1987" y="1758"/>
                    <a:pt x="1924" y="1733"/>
                  </a:cubicBezTo>
                  <a:cubicBezTo>
                    <a:pt x="1692" y="1670"/>
                    <a:pt x="1459" y="1659"/>
                    <a:pt x="1227" y="1613"/>
                  </a:cubicBezTo>
                  <a:lnTo>
                    <a:pt x="1227" y="1613"/>
                  </a:lnTo>
                  <a:cubicBezTo>
                    <a:pt x="1366" y="1397"/>
                    <a:pt x="1494" y="1147"/>
                    <a:pt x="1483" y="889"/>
                  </a:cubicBezTo>
                  <a:cubicBezTo>
                    <a:pt x="1470" y="838"/>
                    <a:pt x="1433" y="801"/>
                    <a:pt x="1382" y="801"/>
                  </a:cubicBezTo>
                  <a:cubicBezTo>
                    <a:pt x="1301" y="801"/>
                    <a:pt x="1139" y="826"/>
                    <a:pt x="993" y="826"/>
                  </a:cubicBezTo>
                  <a:cubicBezTo>
                    <a:pt x="868" y="826"/>
                    <a:pt x="755" y="807"/>
                    <a:pt x="714" y="738"/>
                  </a:cubicBezTo>
                  <a:cubicBezTo>
                    <a:pt x="677" y="662"/>
                    <a:pt x="740" y="498"/>
                    <a:pt x="765" y="422"/>
                  </a:cubicBezTo>
                  <a:cubicBezTo>
                    <a:pt x="790" y="309"/>
                    <a:pt x="815" y="196"/>
                    <a:pt x="828" y="95"/>
                  </a:cubicBezTo>
                  <a:cubicBezTo>
                    <a:pt x="828" y="32"/>
                    <a:pt x="781" y="0"/>
                    <a:pt x="7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777" y="1655212"/>
            <a:ext cx="1359303" cy="333647"/>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2828" y="2203013"/>
            <a:ext cx="6929199" cy="1384610"/>
          </a:xfrm>
          <a:prstGeom prst="rect">
            <a:avLst/>
          </a:prstGeom>
          <a:noFill/>
        </p:spPr>
        <p:txBody>
          <a:bodyPr wrap="square" rtlCol="0">
            <a:spAutoFit/>
          </a:bodyPr>
          <a:lstStyle/>
          <a:p>
            <a:pPr algn="ctr" defTabSz="914081">
              <a:defRPr/>
            </a:pPr>
            <a:r>
              <a:rPr lang="en-US" altLang="zh-CN" sz="3599" dirty="0">
                <a:solidFill>
                  <a:srgbClr val="FFFFFF"/>
                </a:solidFill>
                <a:ea typeface="宋体" panose="02010600030101010101" pitchFamily="2" charset="-122"/>
                <a:hlinkClick r:id="rId4"/>
              </a:rPr>
              <a:t>www.greatppt.com</a:t>
            </a:r>
            <a:endParaRPr lang="en-US" altLang="zh-CN" sz="3599" dirty="0">
              <a:solidFill>
                <a:srgbClr val="FFFFFF"/>
              </a:solidFill>
              <a:ea typeface="宋体" panose="02010600030101010101" pitchFamily="2" charset="-122"/>
            </a:endParaRPr>
          </a:p>
          <a:p>
            <a:pPr algn="ctr" defTabSz="914081">
              <a:defRPr/>
            </a:pPr>
            <a:r>
              <a:rPr lang="en-US" altLang="zh-CN" sz="2399" dirty="0">
                <a:solidFill>
                  <a:srgbClr val="78909C">
                    <a:lumMod val="20000"/>
                    <a:lumOff val="80000"/>
                  </a:srgbClr>
                </a:solidFill>
                <a:ea typeface="宋体" panose="02010600030101010101" pitchFamily="2" charset="-122"/>
              </a:rPr>
              <a:t>Free Templates and Themes</a:t>
            </a:r>
          </a:p>
          <a:p>
            <a:pPr algn="ctr" defTabSz="914081">
              <a:defRPr/>
            </a:pPr>
            <a:r>
              <a:rPr lang="en-US" altLang="zh-CN" sz="2399" dirty="0">
                <a:solidFill>
                  <a:srgbClr val="78909C">
                    <a:lumMod val="20000"/>
                    <a:lumOff val="80000"/>
                  </a:srgbClr>
                </a:solidFill>
                <a:ea typeface="宋体" panose="02010600030101010101" pitchFamily="2" charset="-122"/>
              </a:rPr>
              <a:t>Create beautiful presentations in minutes</a:t>
            </a:r>
            <a:endParaRPr lang="zh-CN" altLang="en-US" sz="2399" dirty="0">
              <a:solidFill>
                <a:srgbClr val="78909C">
                  <a:lumMod val="20000"/>
                  <a:lumOff val="80000"/>
                </a:srgbClr>
              </a:solidFill>
              <a:ea typeface="宋体" panose="02010600030101010101" pitchFamily="2" charset="-122"/>
            </a:endParaRPr>
          </a:p>
        </p:txBody>
      </p:sp>
    </p:spTree>
    <p:extLst>
      <p:ext uri="{BB962C8B-B14F-4D97-AF65-F5344CB8AC3E}">
        <p14:creationId xmlns:p14="http://schemas.microsoft.com/office/powerpoint/2010/main" val="423466237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695"/>
        <p:cNvGrpSpPr/>
        <p:nvPr/>
      </p:nvGrpSpPr>
      <p:grpSpPr>
        <a:xfrm>
          <a:off x="0" y="0"/>
          <a:ext cx="0" cy="0"/>
          <a:chOff x="0" y="0"/>
          <a:chExt cx="0" cy="0"/>
        </a:xfrm>
      </p:grpSpPr>
      <p:sp>
        <p:nvSpPr>
          <p:cNvPr id="696" name="Google Shape;696;p47"/>
          <p:cNvSpPr txBox="1">
            <a:spLocks noGrp="1"/>
          </p:cNvSpPr>
          <p:nvPr>
            <p:ph type="subTitle" idx="1"/>
          </p:nvPr>
        </p:nvSpPr>
        <p:spPr>
          <a:xfrm>
            <a:off x="2400000" y="1445250"/>
            <a:ext cx="4344000" cy="2258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Critical thinking is the intellectually disciplined process of actively and skillfully conceptualizing, applying, analyzing, synthesizing and evaluating information to reach a conclusion</a:t>
            </a:r>
            <a:endParaRPr/>
          </a:p>
        </p:txBody>
      </p:sp>
      <p:sp>
        <p:nvSpPr>
          <p:cNvPr id="697" name="Google Shape;697;p47"/>
          <p:cNvSpPr txBox="1">
            <a:spLocks noGrp="1"/>
          </p:cNvSpPr>
          <p:nvPr>
            <p:ph type="ctrTitle"/>
          </p:nvPr>
        </p:nvSpPr>
        <p:spPr>
          <a:xfrm>
            <a:off x="720000" y="384647"/>
            <a:ext cx="7704000" cy="57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What is critical thinking?</a:t>
            </a:r>
            <a:endParaRPr/>
          </a:p>
        </p:txBody>
      </p:sp>
      <p:sp>
        <p:nvSpPr>
          <p:cNvPr id="698" name="Google Shape;698;p47"/>
          <p:cNvSpPr/>
          <p:nvPr/>
        </p:nvSpPr>
        <p:spPr>
          <a:xfrm>
            <a:off x="9456205" y="3238959"/>
            <a:ext cx="273388" cy="224891"/>
          </a:xfrm>
          <a:custGeom>
            <a:avLst/>
            <a:gdLst/>
            <a:ahLst/>
            <a:cxnLst/>
            <a:rect l="l" t="t" r="r" b="b"/>
            <a:pathLst>
              <a:path w="2751" h="2263" extrusionOk="0">
                <a:moveTo>
                  <a:pt x="467" y="1"/>
                </a:moveTo>
                <a:lnTo>
                  <a:pt x="0" y="605"/>
                </a:lnTo>
                <a:lnTo>
                  <a:pt x="2508" y="2231"/>
                </a:lnTo>
                <a:cubicBezTo>
                  <a:pt x="2530" y="2253"/>
                  <a:pt x="2556" y="2262"/>
                  <a:pt x="2580" y="2262"/>
                </a:cubicBezTo>
                <a:cubicBezTo>
                  <a:pt x="2668" y="2262"/>
                  <a:pt x="2750" y="2146"/>
                  <a:pt x="2672" y="2067"/>
                </a:cubicBezTo>
                <a:lnTo>
                  <a:pt x="1437" y="303"/>
                </a:lnTo>
                <a:lnTo>
                  <a:pt x="4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9" name="Google Shape;699;p47"/>
          <p:cNvGrpSpPr/>
          <p:nvPr/>
        </p:nvGrpSpPr>
        <p:grpSpPr>
          <a:xfrm>
            <a:off x="6741337" y="0"/>
            <a:ext cx="2806406" cy="4885732"/>
            <a:chOff x="6741337" y="0"/>
            <a:chExt cx="2806406" cy="4885732"/>
          </a:xfrm>
        </p:grpSpPr>
        <p:sp>
          <p:nvSpPr>
            <p:cNvPr id="700" name="Google Shape;700;p47"/>
            <p:cNvSpPr/>
            <p:nvPr/>
          </p:nvSpPr>
          <p:spPr>
            <a:xfrm>
              <a:off x="8244010" y="4717883"/>
              <a:ext cx="1303733" cy="167849"/>
            </a:xfrm>
            <a:custGeom>
              <a:avLst/>
              <a:gdLst/>
              <a:ahLst/>
              <a:cxnLst/>
              <a:rect l="l" t="t" r="r" b="b"/>
              <a:pathLst>
                <a:path w="13119" h="1689" extrusionOk="0">
                  <a:moveTo>
                    <a:pt x="6566" y="0"/>
                  </a:moveTo>
                  <a:cubicBezTo>
                    <a:pt x="2937" y="0"/>
                    <a:pt x="1" y="378"/>
                    <a:pt x="1" y="844"/>
                  </a:cubicBezTo>
                  <a:cubicBezTo>
                    <a:pt x="1" y="1311"/>
                    <a:pt x="2937" y="1689"/>
                    <a:pt x="6566" y="1689"/>
                  </a:cubicBezTo>
                  <a:cubicBezTo>
                    <a:pt x="10182" y="1689"/>
                    <a:pt x="13118" y="1311"/>
                    <a:pt x="13118" y="844"/>
                  </a:cubicBezTo>
                  <a:cubicBezTo>
                    <a:pt x="13118" y="378"/>
                    <a:pt x="10182" y="0"/>
                    <a:pt x="6566" y="0"/>
                  </a:cubicBezTo>
                  <a:close/>
                </a:path>
              </a:pathLst>
            </a:custGeom>
            <a:solidFill>
              <a:srgbClr val="000000">
                <a:alpha val="392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7"/>
            <p:cNvSpPr/>
            <p:nvPr/>
          </p:nvSpPr>
          <p:spPr>
            <a:xfrm>
              <a:off x="8309201" y="1142707"/>
              <a:ext cx="0" cy="663842"/>
            </a:xfrm>
            <a:custGeom>
              <a:avLst/>
              <a:gdLst/>
              <a:ahLst/>
              <a:cxnLst/>
              <a:rect l="l" t="t" r="r" b="b"/>
              <a:pathLst>
                <a:path h="6680" fill="none" extrusionOk="0">
                  <a:moveTo>
                    <a:pt x="0" y="6679"/>
                  </a:moveTo>
                  <a:lnTo>
                    <a:pt x="0" y="1"/>
                  </a:lnTo>
                </a:path>
              </a:pathLst>
            </a:custGeom>
            <a:noFill/>
            <a:ln w="4100" cap="flat" cmpd="sng">
              <a:solidFill>
                <a:schemeClr val="dk2"/>
              </a:solidFill>
              <a:prstDash val="solid"/>
              <a:miter lim="126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7"/>
            <p:cNvSpPr/>
            <p:nvPr/>
          </p:nvSpPr>
          <p:spPr>
            <a:xfrm>
              <a:off x="7486462" y="1806444"/>
              <a:ext cx="822746" cy="775244"/>
            </a:xfrm>
            <a:custGeom>
              <a:avLst/>
              <a:gdLst/>
              <a:ahLst/>
              <a:cxnLst/>
              <a:rect l="l" t="t" r="r" b="b"/>
              <a:pathLst>
                <a:path w="8279" h="7801" fill="none" extrusionOk="0">
                  <a:moveTo>
                    <a:pt x="8279" y="0"/>
                  </a:moveTo>
                  <a:cubicBezTo>
                    <a:pt x="8279" y="0"/>
                    <a:pt x="7586" y="7800"/>
                    <a:pt x="4915" y="6049"/>
                  </a:cubicBezTo>
                  <a:cubicBezTo>
                    <a:pt x="0" y="2823"/>
                    <a:pt x="8279" y="0"/>
                    <a:pt x="8279" y="0"/>
                  </a:cubicBezTo>
                  <a:close/>
                </a:path>
              </a:pathLst>
            </a:custGeom>
            <a:noFill/>
            <a:ln w="4100" cap="flat" cmpd="sng">
              <a:solidFill>
                <a:schemeClr val="dk2"/>
              </a:solidFill>
              <a:prstDash val="solid"/>
              <a:miter lim="126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7"/>
            <p:cNvSpPr/>
            <p:nvPr/>
          </p:nvSpPr>
          <p:spPr>
            <a:xfrm>
              <a:off x="7522735" y="2104971"/>
              <a:ext cx="533558" cy="1000135"/>
            </a:xfrm>
            <a:custGeom>
              <a:avLst/>
              <a:gdLst/>
              <a:ahLst/>
              <a:cxnLst/>
              <a:rect l="l" t="t" r="r" b="b"/>
              <a:pathLst>
                <a:path w="5369" h="10064" extrusionOk="0">
                  <a:moveTo>
                    <a:pt x="4238" y="0"/>
                  </a:moveTo>
                  <a:cubicBezTo>
                    <a:pt x="2339" y="0"/>
                    <a:pt x="3113" y="5779"/>
                    <a:pt x="3113" y="5779"/>
                  </a:cubicBezTo>
                  <a:lnTo>
                    <a:pt x="1" y="9408"/>
                  </a:lnTo>
                  <a:lnTo>
                    <a:pt x="454" y="10063"/>
                  </a:lnTo>
                  <a:lnTo>
                    <a:pt x="4663" y="6459"/>
                  </a:lnTo>
                  <a:cubicBezTo>
                    <a:pt x="4663" y="6459"/>
                    <a:pt x="5369" y="121"/>
                    <a:pt x="4361" y="8"/>
                  </a:cubicBezTo>
                  <a:cubicBezTo>
                    <a:pt x="4318" y="3"/>
                    <a:pt x="4278" y="0"/>
                    <a:pt x="4238" y="0"/>
                  </a:cubicBezTo>
                  <a:close/>
                </a:path>
              </a:pathLst>
            </a:custGeom>
            <a:solidFill>
              <a:srgbClr val="CDA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7"/>
            <p:cNvSpPr/>
            <p:nvPr/>
          </p:nvSpPr>
          <p:spPr>
            <a:xfrm>
              <a:off x="7818281" y="1976577"/>
              <a:ext cx="904236" cy="506130"/>
            </a:xfrm>
            <a:custGeom>
              <a:avLst/>
              <a:gdLst/>
              <a:ahLst/>
              <a:cxnLst/>
              <a:rect l="l" t="t" r="r" b="b"/>
              <a:pathLst>
                <a:path w="9099" h="5093" extrusionOk="0">
                  <a:moveTo>
                    <a:pt x="2568" y="1"/>
                  </a:moveTo>
                  <a:cubicBezTo>
                    <a:pt x="1756" y="1"/>
                    <a:pt x="974" y="325"/>
                    <a:pt x="391" y="884"/>
                  </a:cubicBezTo>
                  <a:cubicBezTo>
                    <a:pt x="126" y="1136"/>
                    <a:pt x="0" y="1489"/>
                    <a:pt x="38" y="1854"/>
                  </a:cubicBezTo>
                  <a:cubicBezTo>
                    <a:pt x="234" y="3476"/>
                    <a:pt x="844" y="4956"/>
                    <a:pt x="2094" y="4956"/>
                  </a:cubicBezTo>
                  <a:cubicBezTo>
                    <a:pt x="2291" y="4956"/>
                    <a:pt x="2505" y="4920"/>
                    <a:pt x="2735" y="4841"/>
                  </a:cubicBezTo>
                  <a:cubicBezTo>
                    <a:pt x="3163" y="4689"/>
                    <a:pt x="3579" y="4349"/>
                    <a:pt x="4033" y="4324"/>
                  </a:cubicBezTo>
                  <a:cubicBezTo>
                    <a:pt x="4086" y="4322"/>
                    <a:pt x="4139" y="4321"/>
                    <a:pt x="4192" y="4321"/>
                  </a:cubicBezTo>
                  <a:cubicBezTo>
                    <a:pt x="5593" y="4321"/>
                    <a:pt x="6868" y="5093"/>
                    <a:pt x="6868" y="5093"/>
                  </a:cubicBezTo>
                  <a:lnTo>
                    <a:pt x="9098" y="2409"/>
                  </a:lnTo>
                  <a:cubicBezTo>
                    <a:pt x="9098" y="2409"/>
                    <a:pt x="4411" y="65"/>
                    <a:pt x="2659" y="2"/>
                  </a:cubicBezTo>
                  <a:cubicBezTo>
                    <a:pt x="2629" y="1"/>
                    <a:pt x="2599" y="1"/>
                    <a:pt x="25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7"/>
            <p:cNvSpPr/>
            <p:nvPr/>
          </p:nvSpPr>
          <p:spPr>
            <a:xfrm>
              <a:off x="8500700" y="2217168"/>
              <a:ext cx="419671" cy="1565394"/>
            </a:xfrm>
            <a:custGeom>
              <a:avLst/>
              <a:gdLst/>
              <a:ahLst/>
              <a:cxnLst/>
              <a:rect l="l" t="t" r="r" b="b"/>
              <a:pathLst>
                <a:path w="4223" h="15752" extrusionOk="0">
                  <a:moveTo>
                    <a:pt x="2231" y="0"/>
                  </a:moveTo>
                  <a:lnTo>
                    <a:pt x="1" y="2672"/>
                  </a:lnTo>
                  <a:lnTo>
                    <a:pt x="3416" y="15751"/>
                  </a:lnTo>
                  <a:lnTo>
                    <a:pt x="4172" y="15701"/>
                  </a:lnTo>
                  <a:lnTo>
                    <a:pt x="2962" y="3843"/>
                  </a:lnTo>
                  <a:cubicBezTo>
                    <a:pt x="4222" y="1311"/>
                    <a:pt x="2231" y="0"/>
                    <a:pt x="2231" y="0"/>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7"/>
            <p:cNvSpPr/>
            <p:nvPr/>
          </p:nvSpPr>
          <p:spPr>
            <a:xfrm>
              <a:off x="8500700" y="2217168"/>
              <a:ext cx="419671" cy="771468"/>
            </a:xfrm>
            <a:custGeom>
              <a:avLst/>
              <a:gdLst/>
              <a:ahLst/>
              <a:cxnLst/>
              <a:rect l="l" t="t" r="r" b="b"/>
              <a:pathLst>
                <a:path w="4223" h="7763" extrusionOk="0">
                  <a:moveTo>
                    <a:pt x="2231" y="0"/>
                  </a:moveTo>
                  <a:lnTo>
                    <a:pt x="1" y="2672"/>
                  </a:lnTo>
                  <a:lnTo>
                    <a:pt x="1337" y="7762"/>
                  </a:lnTo>
                  <a:cubicBezTo>
                    <a:pt x="2004" y="7687"/>
                    <a:pt x="2672" y="7636"/>
                    <a:pt x="3340" y="7599"/>
                  </a:cubicBezTo>
                  <a:lnTo>
                    <a:pt x="2962" y="3843"/>
                  </a:lnTo>
                  <a:cubicBezTo>
                    <a:pt x="4222" y="1311"/>
                    <a:pt x="2231" y="0"/>
                    <a:pt x="22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7"/>
            <p:cNvSpPr/>
            <p:nvPr/>
          </p:nvSpPr>
          <p:spPr>
            <a:xfrm>
              <a:off x="7682433" y="2075456"/>
              <a:ext cx="204817" cy="146681"/>
            </a:xfrm>
            <a:custGeom>
              <a:avLst/>
              <a:gdLst/>
              <a:ahLst/>
              <a:cxnLst/>
              <a:rect l="l" t="t" r="r" b="b"/>
              <a:pathLst>
                <a:path w="2061" h="1476" extrusionOk="0">
                  <a:moveTo>
                    <a:pt x="1749" y="0"/>
                  </a:moveTo>
                  <a:cubicBezTo>
                    <a:pt x="1714" y="0"/>
                    <a:pt x="1678" y="9"/>
                    <a:pt x="1645" y="28"/>
                  </a:cubicBezTo>
                  <a:cubicBezTo>
                    <a:pt x="1443" y="128"/>
                    <a:pt x="1107" y="145"/>
                    <a:pt x="905" y="145"/>
                  </a:cubicBezTo>
                  <a:cubicBezTo>
                    <a:pt x="805" y="145"/>
                    <a:pt x="737" y="141"/>
                    <a:pt x="737" y="141"/>
                  </a:cubicBezTo>
                  <a:cubicBezTo>
                    <a:pt x="737" y="141"/>
                    <a:pt x="0" y="1229"/>
                    <a:pt x="556" y="1229"/>
                  </a:cubicBezTo>
                  <a:cubicBezTo>
                    <a:pt x="577" y="1229"/>
                    <a:pt x="599" y="1228"/>
                    <a:pt x="624" y="1225"/>
                  </a:cubicBezTo>
                  <a:cubicBezTo>
                    <a:pt x="667" y="1221"/>
                    <a:pt x="709" y="1220"/>
                    <a:pt x="751" y="1220"/>
                  </a:cubicBezTo>
                  <a:cubicBezTo>
                    <a:pt x="1048" y="1220"/>
                    <a:pt x="1341" y="1297"/>
                    <a:pt x="1594" y="1451"/>
                  </a:cubicBezTo>
                  <a:cubicBezTo>
                    <a:pt x="1628" y="1468"/>
                    <a:pt x="1663" y="1476"/>
                    <a:pt x="1697" y="1476"/>
                  </a:cubicBezTo>
                  <a:cubicBezTo>
                    <a:pt x="1792" y="1476"/>
                    <a:pt x="1881" y="1415"/>
                    <a:pt x="1909" y="1313"/>
                  </a:cubicBezTo>
                  <a:cubicBezTo>
                    <a:pt x="2048" y="935"/>
                    <a:pt x="2061" y="519"/>
                    <a:pt x="1934" y="128"/>
                  </a:cubicBezTo>
                  <a:cubicBezTo>
                    <a:pt x="1908" y="49"/>
                    <a:pt x="1832" y="0"/>
                    <a:pt x="1749" y="0"/>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7"/>
            <p:cNvSpPr/>
            <p:nvPr/>
          </p:nvSpPr>
          <p:spPr>
            <a:xfrm>
              <a:off x="7755674" y="2063134"/>
              <a:ext cx="61415" cy="58931"/>
            </a:xfrm>
            <a:custGeom>
              <a:avLst/>
              <a:gdLst/>
              <a:ahLst/>
              <a:cxnLst/>
              <a:rect l="l" t="t" r="r" b="b"/>
              <a:pathLst>
                <a:path w="618" h="593" extrusionOk="0">
                  <a:moveTo>
                    <a:pt x="252" y="0"/>
                  </a:moveTo>
                  <a:cubicBezTo>
                    <a:pt x="215" y="114"/>
                    <a:pt x="114" y="189"/>
                    <a:pt x="0" y="202"/>
                  </a:cubicBezTo>
                  <a:lnTo>
                    <a:pt x="290" y="593"/>
                  </a:lnTo>
                  <a:cubicBezTo>
                    <a:pt x="416" y="555"/>
                    <a:pt x="530" y="479"/>
                    <a:pt x="618" y="378"/>
                  </a:cubicBezTo>
                  <a:cubicBezTo>
                    <a:pt x="467" y="278"/>
                    <a:pt x="341" y="152"/>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7"/>
            <p:cNvSpPr/>
            <p:nvPr/>
          </p:nvSpPr>
          <p:spPr>
            <a:xfrm>
              <a:off x="8837586" y="3777382"/>
              <a:ext cx="117862" cy="307772"/>
            </a:xfrm>
            <a:custGeom>
              <a:avLst/>
              <a:gdLst/>
              <a:ahLst/>
              <a:cxnLst/>
              <a:rect l="l" t="t" r="r" b="b"/>
              <a:pathLst>
                <a:path w="1186" h="3097" extrusionOk="0">
                  <a:moveTo>
                    <a:pt x="744" y="1"/>
                  </a:moveTo>
                  <a:lnTo>
                    <a:pt x="1" y="51"/>
                  </a:lnTo>
                  <a:lnTo>
                    <a:pt x="467" y="3000"/>
                  </a:lnTo>
                  <a:cubicBezTo>
                    <a:pt x="473" y="3065"/>
                    <a:pt x="523" y="3096"/>
                    <a:pt x="573" y="3096"/>
                  </a:cubicBezTo>
                  <a:cubicBezTo>
                    <a:pt x="621" y="3096"/>
                    <a:pt x="669" y="3068"/>
                    <a:pt x="681" y="3012"/>
                  </a:cubicBezTo>
                  <a:lnTo>
                    <a:pt x="1185" y="921"/>
                  </a:lnTo>
                  <a:lnTo>
                    <a:pt x="74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7"/>
            <p:cNvSpPr/>
            <p:nvPr/>
          </p:nvSpPr>
          <p:spPr>
            <a:xfrm>
              <a:off x="7600348" y="1806444"/>
              <a:ext cx="738971" cy="856634"/>
            </a:xfrm>
            <a:custGeom>
              <a:avLst/>
              <a:gdLst/>
              <a:ahLst/>
              <a:cxnLst/>
              <a:rect l="l" t="t" r="r" b="b"/>
              <a:pathLst>
                <a:path w="7436" h="8620" fill="none" extrusionOk="0">
                  <a:moveTo>
                    <a:pt x="7133" y="0"/>
                  </a:moveTo>
                  <a:cubicBezTo>
                    <a:pt x="7133" y="0"/>
                    <a:pt x="7435" y="8619"/>
                    <a:pt x="4058" y="6036"/>
                  </a:cubicBezTo>
                  <a:cubicBezTo>
                    <a:pt x="1" y="2936"/>
                    <a:pt x="7133" y="0"/>
                    <a:pt x="7133" y="0"/>
                  </a:cubicBezTo>
                  <a:close/>
                </a:path>
              </a:pathLst>
            </a:custGeom>
            <a:noFill/>
            <a:ln w="4100" cap="flat" cmpd="sng">
              <a:solidFill>
                <a:schemeClr val="dk2"/>
              </a:solidFill>
              <a:prstDash val="solid"/>
              <a:miter lim="126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7"/>
            <p:cNvSpPr/>
            <p:nvPr/>
          </p:nvSpPr>
          <p:spPr>
            <a:xfrm>
              <a:off x="8309201" y="1806444"/>
              <a:ext cx="191600" cy="686301"/>
            </a:xfrm>
            <a:custGeom>
              <a:avLst/>
              <a:gdLst/>
              <a:ahLst/>
              <a:cxnLst/>
              <a:rect l="l" t="t" r="r" b="b"/>
              <a:pathLst>
                <a:path w="1928" h="6906" fill="none" extrusionOk="0">
                  <a:moveTo>
                    <a:pt x="0" y="0"/>
                  </a:moveTo>
                  <a:lnTo>
                    <a:pt x="1928" y="6905"/>
                  </a:lnTo>
                </a:path>
              </a:pathLst>
            </a:custGeom>
            <a:noFill/>
            <a:ln w="4100" cap="rnd" cmpd="sng">
              <a:solidFill>
                <a:schemeClr val="dk2"/>
              </a:solidFill>
              <a:prstDash val="solid"/>
              <a:miter lim="126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7"/>
            <p:cNvSpPr/>
            <p:nvPr/>
          </p:nvSpPr>
          <p:spPr>
            <a:xfrm>
              <a:off x="8279090" y="1776332"/>
              <a:ext cx="70260" cy="60123"/>
            </a:xfrm>
            <a:custGeom>
              <a:avLst/>
              <a:gdLst/>
              <a:ahLst/>
              <a:cxnLst/>
              <a:rect l="l" t="t" r="r" b="b"/>
              <a:pathLst>
                <a:path w="707" h="605" extrusionOk="0">
                  <a:moveTo>
                    <a:pt x="303" y="1"/>
                  </a:moveTo>
                  <a:cubicBezTo>
                    <a:pt x="139" y="1"/>
                    <a:pt x="1" y="139"/>
                    <a:pt x="1" y="303"/>
                  </a:cubicBezTo>
                  <a:cubicBezTo>
                    <a:pt x="1" y="483"/>
                    <a:pt x="152" y="605"/>
                    <a:pt x="308" y="605"/>
                  </a:cubicBezTo>
                  <a:cubicBezTo>
                    <a:pt x="382" y="605"/>
                    <a:pt x="457" y="578"/>
                    <a:pt x="517" y="517"/>
                  </a:cubicBezTo>
                  <a:cubicBezTo>
                    <a:pt x="706" y="328"/>
                    <a:pt x="580" y="1"/>
                    <a:pt x="3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7"/>
            <p:cNvSpPr/>
            <p:nvPr/>
          </p:nvSpPr>
          <p:spPr>
            <a:xfrm>
              <a:off x="6741337" y="2677679"/>
              <a:ext cx="1614288" cy="1923849"/>
            </a:xfrm>
            <a:custGeom>
              <a:avLst/>
              <a:gdLst/>
              <a:ahLst/>
              <a:cxnLst/>
              <a:rect l="l" t="t" r="r" b="b"/>
              <a:pathLst>
                <a:path w="16244" h="19359" extrusionOk="0">
                  <a:moveTo>
                    <a:pt x="8203" y="1"/>
                  </a:moveTo>
                  <a:cubicBezTo>
                    <a:pt x="6911" y="1"/>
                    <a:pt x="5464" y="522"/>
                    <a:pt x="3882" y="1566"/>
                  </a:cubicBezTo>
                  <a:cubicBezTo>
                    <a:pt x="3214" y="1994"/>
                    <a:pt x="2571" y="2524"/>
                    <a:pt x="1941" y="3141"/>
                  </a:cubicBezTo>
                  <a:cubicBezTo>
                    <a:pt x="1324" y="3746"/>
                    <a:pt x="669" y="4489"/>
                    <a:pt x="1" y="5359"/>
                  </a:cubicBezTo>
                  <a:lnTo>
                    <a:pt x="2218" y="8736"/>
                  </a:lnTo>
                  <a:cubicBezTo>
                    <a:pt x="2634" y="7778"/>
                    <a:pt x="3113" y="6972"/>
                    <a:pt x="3630" y="6291"/>
                  </a:cubicBezTo>
                  <a:cubicBezTo>
                    <a:pt x="4134" y="5611"/>
                    <a:pt x="4688" y="5069"/>
                    <a:pt x="5268" y="4691"/>
                  </a:cubicBezTo>
                  <a:cubicBezTo>
                    <a:pt x="5804" y="4341"/>
                    <a:pt x="6302" y="4162"/>
                    <a:pt x="6778" y="4162"/>
                  </a:cubicBezTo>
                  <a:cubicBezTo>
                    <a:pt x="6851" y="4162"/>
                    <a:pt x="6923" y="4166"/>
                    <a:pt x="6994" y="4174"/>
                  </a:cubicBezTo>
                  <a:cubicBezTo>
                    <a:pt x="7511" y="4237"/>
                    <a:pt x="7939" y="4514"/>
                    <a:pt x="8267" y="5006"/>
                  </a:cubicBezTo>
                  <a:cubicBezTo>
                    <a:pt x="8494" y="5346"/>
                    <a:pt x="8607" y="5737"/>
                    <a:pt x="8632" y="6190"/>
                  </a:cubicBezTo>
                  <a:cubicBezTo>
                    <a:pt x="8658" y="6644"/>
                    <a:pt x="8595" y="7186"/>
                    <a:pt x="8431" y="7828"/>
                  </a:cubicBezTo>
                  <a:lnTo>
                    <a:pt x="8153" y="8900"/>
                  </a:lnTo>
                  <a:cubicBezTo>
                    <a:pt x="7851" y="10097"/>
                    <a:pt x="7738" y="11004"/>
                    <a:pt x="7801" y="11621"/>
                  </a:cubicBezTo>
                  <a:cubicBezTo>
                    <a:pt x="7851" y="12226"/>
                    <a:pt x="8078" y="12831"/>
                    <a:pt x="8468" y="13411"/>
                  </a:cubicBezTo>
                  <a:lnTo>
                    <a:pt x="8809" y="13940"/>
                  </a:lnTo>
                  <a:lnTo>
                    <a:pt x="12690" y="11394"/>
                  </a:lnTo>
                  <a:lnTo>
                    <a:pt x="12375" y="10916"/>
                  </a:lnTo>
                  <a:cubicBezTo>
                    <a:pt x="12161" y="10588"/>
                    <a:pt x="12047" y="10248"/>
                    <a:pt x="12022" y="9882"/>
                  </a:cubicBezTo>
                  <a:cubicBezTo>
                    <a:pt x="11997" y="9517"/>
                    <a:pt x="12072" y="8950"/>
                    <a:pt x="12274" y="8181"/>
                  </a:cubicBezTo>
                  <a:lnTo>
                    <a:pt x="12564" y="7123"/>
                  </a:lnTo>
                  <a:cubicBezTo>
                    <a:pt x="12816" y="6039"/>
                    <a:pt x="12904" y="5132"/>
                    <a:pt x="12816" y="4401"/>
                  </a:cubicBezTo>
                  <a:cubicBezTo>
                    <a:pt x="12728" y="3658"/>
                    <a:pt x="12463" y="2939"/>
                    <a:pt x="11997" y="2234"/>
                  </a:cubicBezTo>
                  <a:cubicBezTo>
                    <a:pt x="11102" y="860"/>
                    <a:pt x="9955" y="129"/>
                    <a:pt x="8582" y="16"/>
                  </a:cubicBezTo>
                  <a:cubicBezTo>
                    <a:pt x="8457" y="6"/>
                    <a:pt x="8331" y="1"/>
                    <a:pt x="8203" y="1"/>
                  </a:cubicBezTo>
                  <a:close/>
                  <a:moveTo>
                    <a:pt x="13736" y="12982"/>
                  </a:moveTo>
                  <a:lnTo>
                    <a:pt x="9855" y="15528"/>
                  </a:lnTo>
                  <a:lnTo>
                    <a:pt x="12362" y="19358"/>
                  </a:lnTo>
                  <a:lnTo>
                    <a:pt x="16243" y="16813"/>
                  </a:lnTo>
                  <a:lnTo>
                    <a:pt x="13736" y="129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7"/>
            <p:cNvSpPr/>
            <p:nvPr/>
          </p:nvSpPr>
          <p:spPr>
            <a:xfrm>
              <a:off x="7595379" y="3078664"/>
              <a:ext cx="219227" cy="225189"/>
            </a:xfrm>
            <a:custGeom>
              <a:avLst/>
              <a:gdLst/>
              <a:ahLst/>
              <a:cxnLst/>
              <a:rect l="l" t="t" r="r" b="b"/>
              <a:pathLst>
                <a:path w="2206" h="2266" extrusionOk="0">
                  <a:moveTo>
                    <a:pt x="1739" y="1"/>
                  </a:moveTo>
                  <a:lnTo>
                    <a:pt x="1487" y="366"/>
                  </a:lnTo>
                  <a:cubicBezTo>
                    <a:pt x="1487" y="366"/>
                    <a:pt x="442" y="517"/>
                    <a:pt x="467" y="681"/>
                  </a:cubicBezTo>
                  <a:cubicBezTo>
                    <a:pt x="478" y="733"/>
                    <a:pt x="543" y="751"/>
                    <a:pt x="631" y="751"/>
                  </a:cubicBezTo>
                  <a:cubicBezTo>
                    <a:pt x="844" y="751"/>
                    <a:pt x="1185" y="643"/>
                    <a:pt x="1185" y="643"/>
                  </a:cubicBezTo>
                  <a:lnTo>
                    <a:pt x="1185" y="643"/>
                  </a:lnTo>
                  <a:cubicBezTo>
                    <a:pt x="1185" y="643"/>
                    <a:pt x="1" y="1840"/>
                    <a:pt x="605" y="2218"/>
                  </a:cubicBezTo>
                  <a:cubicBezTo>
                    <a:pt x="660" y="2251"/>
                    <a:pt x="716" y="2266"/>
                    <a:pt x="773" y="2266"/>
                  </a:cubicBezTo>
                  <a:cubicBezTo>
                    <a:pt x="1355" y="2266"/>
                    <a:pt x="2004" y="706"/>
                    <a:pt x="2004" y="706"/>
                  </a:cubicBezTo>
                  <a:lnTo>
                    <a:pt x="2193" y="442"/>
                  </a:lnTo>
                  <a:lnTo>
                    <a:pt x="2206" y="429"/>
                  </a:lnTo>
                  <a:lnTo>
                    <a:pt x="1739" y="1"/>
                  </a:ln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7"/>
            <p:cNvSpPr/>
            <p:nvPr/>
          </p:nvSpPr>
          <p:spPr>
            <a:xfrm>
              <a:off x="7768195" y="2069295"/>
              <a:ext cx="384492" cy="1063339"/>
            </a:xfrm>
            <a:custGeom>
              <a:avLst/>
              <a:gdLst/>
              <a:ahLst/>
              <a:cxnLst/>
              <a:rect l="l" t="t" r="r" b="b"/>
              <a:pathLst>
                <a:path w="3869" h="10700" extrusionOk="0">
                  <a:moveTo>
                    <a:pt x="2116" y="0"/>
                  </a:moveTo>
                  <a:cubicBezTo>
                    <a:pt x="2108" y="0"/>
                    <a:pt x="2100" y="1"/>
                    <a:pt x="2092" y="1"/>
                  </a:cubicBezTo>
                  <a:cubicBezTo>
                    <a:pt x="26" y="241"/>
                    <a:pt x="2206" y="5924"/>
                    <a:pt x="2206" y="5924"/>
                  </a:cubicBezTo>
                  <a:lnTo>
                    <a:pt x="0" y="10158"/>
                  </a:lnTo>
                  <a:lnTo>
                    <a:pt x="593" y="10699"/>
                  </a:lnTo>
                  <a:lnTo>
                    <a:pt x="3869" y="6226"/>
                  </a:lnTo>
                  <a:cubicBezTo>
                    <a:pt x="3869" y="6226"/>
                    <a:pt x="3112" y="0"/>
                    <a:pt x="21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7"/>
            <p:cNvSpPr/>
            <p:nvPr/>
          </p:nvSpPr>
          <p:spPr>
            <a:xfrm>
              <a:off x="8506960" y="2223428"/>
              <a:ext cx="998148" cy="1071985"/>
            </a:xfrm>
            <a:custGeom>
              <a:avLst/>
              <a:gdLst/>
              <a:ahLst/>
              <a:cxnLst/>
              <a:rect l="l" t="t" r="r" b="b"/>
              <a:pathLst>
                <a:path w="10044" h="10787" extrusionOk="0">
                  <a:moveTo>
                    <a:pt x="2118" y="0"/>
                  </a:moveTo>
                  <a:lnTo>
                    <a:pt x="1" y="2533"/>
                  </a:lnTo>
                  <a:cubicBezTo>
                    <a:pt x="1" y="2533"/>
                    <a:pt x="2357" y="7170"/>
                    <a:pt x="2811" y="7977"/>
                  </a:cubicBezTo>
                  <a:cubicBezTo>
                    <a:pt x="3252" y="8770"/>
                    <a:pt x="9641" y="10787"/>
                    <a:pt x="9641" y="10787"/>
                  </a:cubicBezTo>
                  <a:cubicBezTo>
                    <a:pt x="9641" y="10787"/>
                    <a:pt x="10031" y="10283"/>
                    <a:pt x="10044" y="10257"/>
                  </a:cubicBezTo>
                  <a:cubicBezTo>
                    <a:pt x="10044" y="10245"/>
                    <a:pt x="4399" y="6653"/>
                    <a:pt x="4399" y="6653"/>
                  </a:cubicBezTo>
                  <a:cubicBezTo>
                    <a:pt x="4399" y="6653"/>
                    <a:pt x="3706" y="3087"/>
                    <a:pt x="3466" y="1815"/>
                  </a:cubicBezTo>
                  <a:cubicBezTo>
                    <a:pt x="3302" y="1046"/>
                    <a:pt x="2811" y="378"/>
                    <a:pt x="2118" y="0"/>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7"/>
            <p:cNvSpPr/>
            <p:nvPr/>
          </p:nvSpPr>
          <p:spPr>
            <a:xfrm>
              <a:off x="8506960" y="2223428"/>
              <a:ext cx="425932" cy="715120"/>
            </a:xfrm>
            <a:custGeom>
              <a:avLst/>
              <a:gdLst/>
              <a:ahLst/>
              <a:cxnLst/>
              <a:rect l="l" t="t" r="r" b="b"/>
              <a:pathLst>
                <a:path w="4286" h="7196" extrusionOk="0">
                  <a:moveTo>
                    <a:pt x="2118" y="0"/>
                  </a:moveTo>
                  <a:lnTo>
                    <a:pt x="1" y="2533"/>
                  </a:lnTo>
                  <a:cubicBezTo>
                    <a:pt x="1" y="2533"/>
                    <a:pt x="1576" y="5620"/>
                    <a:pt x="2395" y="7195"/>
                  </a:cubicBezTo>
                  <a:cubicBezTo>
                    <a:pt x="3025" y="6805"/>
                    <a:pt x="3668" y="6464"/>
                    <a:pt x="4285" y="6049"/>
                  </a:cubicBezTo>
                  <a:cubicBezTo>
                    <a:pt x="4071" y="4990"/>
                    <a:pt x="3643" y="2760"/>
                    <a:pt x="3466" y="1802"/>
                  </a:cubicBezTo>
                  <a:cubicBezTo>
                    <a:pt x="3302" y="1034"/>
                    <a:pt x="2811" y="378"/>
                    <a:pt x="2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7"/>
            <p:cNvSpPr/>
            <p:nvPr/>
          </p:nvSpPr>
          <p:spPr>
            <a:xfrm>
              <a:off x="7507729" y="1999234"/>
              <a:ext cx="289089" cy="247450"/>
            </a:xfrm>
            <a:custGeom>
              <a:avLst/>
              <a:gdLst/>
              <a:ahLst/>
              <a:cxnLst/>
              <a:rect l="l" t="t" r="r" b="b"/>
              <a:pathLst>
                <a:path w="2909" h="2490" extrusionOk="0">
                  <a:moveTo>
                    <a:pt x="1273" y="1"/>
                  </a:moveTo>
                  <a:cubicBezTo>
                    <a:pt x="693" y="114"/>
                    <a:pt x="265" y="127"/>
                    <a:pt x="0" y="643"/>
                  </a:cubicBezTo>
                  <a:cubicBezTo>
                    <a:pt x="0" y="643"/>
                    <a:pt x="89" y="820"/>
                    <a:pt x="89" y="820"/>
                  </a:cubicBezTo>
                  <a:cubicBezTo>
                    <a:pt x="265" y="1084"/>
                    <a:pt x="429" y="1362"/>
                    <a:pt x="555" y="1664"/>
                  </a:cubicBezTo>
                  <a:cubicBezTo>
                    <a:pt x="594" y="1732"/>
                    <a:pt x="670" y="1777"/>
                    <a:pt x="749" y="1777"/>
                  </a:cubicBezTo>
                  <a:cubicBezTo>
                    <a:pt x="773" y="1777"/>
                    <a:pt x="796" y="1773"/>
                    <a:pt x="819" y="1765"/>
                  </a:cubicBezTo>
                  <a:cubicBezTo>
                    <a:pt x="819" y="1765"/>
                    <a:pt x="1477" y="2490"/>
                    <a:pt x="1770" y="2490"/>
                  </a:cubicBezTo>
                  <a:cubicBezTo>
                    <a:pt x="1786" y="2490"/>
                    <a:pt x="1801" y="2488"/>
                    <a:pt x="1815" y="2483"/>
                  </a:cubicBezTo>
                  <a:cubicBezTo>
                    <a:pt x="2143" y="2370"/>
                    <a:pt x="2810" y="1210"/>
                    <a:pt x="2596" y="958"/>
                  </a:cubicBezTo>
                  <a:cubicBezTo>
                    <a:pt x="2550" y="904"/>
                    <a:pt x="2519" y="868"/>
                    <a:pt x="2499" y="845"/>
                  </a:cubicBezTo>
                  <a:lnTo>
                    <a:pt x="2499" y="845"/>
                  </a:lnTo>
                  <a:cubicBezTo>
                    <a:pt x="2540" y="841"/>
                    <a:pt x="2909" y="792"/>
                    <a:pt x="2647" y="303"/>
                  </a:cubicBezTo>
                  <a:cubicBezTo>
                    <a:pt x="2575" y="169"/>
                    <a:pt x="2503" y="120"/>
                    <a:pt x="2437" y="120"/>
                  </a:cubicBezTo>
                  <a:cubicBezTo>
                    <a:pt x="2423" y="120"/>
                    <a:pt x="2408" y="122"/>
                    <a:pt x="2395" y="127"/>
                  </a:cubicBezTo>
                  <a:cubicBezTo>
                    <a:pt x="2281" y="215"/>
                    <a:pt x="2193" y="328"/>
                    <a:pt x="2130" y="454"/>
                  </a:cubicBezTo>
                  <a:lnTo>
                    <a:pt x="2382" y="807"/>
                  </a:lnTo>
                  <a:cubicBezTo>
                    <a:pt x="2421" y="924"/>
                    <a:pt x="2332" y="1025"/>
                    <a:pt x="2232" y="1025"/>
                  </a:cubicBezTo>
                  <a:cubicBezTo>
                    <a:pt x="2202" y="1025"/>
                    <a:pt x="2171" y="1016"/>
                    <a:pt x="2143" y="996"/>
                  </a:cubicBezTo>
                  <a:lnTo>
                    <a:pt x="1273" y="1"/>
                  </a:ln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19" name="Google Shape;719;p47"/>
            <p:cNvCxnSpPr/>
            <p:nvPr/>
          </p:nvCxnSpPr>
          <p:spPr>
            <a:xfrm>
              <a:off x="8315375" y="0"/>
              <a:ext cx="0" cy="1834800"/>
            </a:xfrm>
            <a:prstGeom prst="straightConnector1">
              <a:avLst/>
            </a:prstGeom>
            <a:noFill/>
            <a:ln w="9525" cap="flat" cmpd="sng">
              <a:solidFill>
                <a:schemeClr val="dk2"/>
              </a:solidFill>
              <a:prstDash val="solid"/>
              <a:round/>
              <a:headEnd type="none" w="med" len="med"/>
              <a:tailEnd type="none" w="med" len="med"/>
            </a:ln>
          </p:spPr>
        </p:cxnSp>
        <p:sp>
          <p:nvSpPr>
            <p:cNvPr id="720" name="Google Shape;720;p47"/>
            <p:cNvSpPr/>
            <p:nvPr/>
          </p:nvSpPr>
          <p:spPr>
            <a:xfrm>
              <a:off x="7334913" y="1810021"/>
              <a:ext cx="804063" cy="527595"/>
            </a:xfrm>
            <a:custGeom>
              <a:avLst/>
              <a:gdLst/>
              <a:ahLst/>
              <a:cxnLst/>
              <a:rect l="l" t="t" r="r" b="b"/>
              <a:pathLst>
                <a:path w="8091" h="5309" extrusionOk="0">
                  <a:moveTo>
                    <a:pt x="2643" y="1"/>
                  </a:moveTo>
                  <a:cubicBezTo>
                    <a:pt x="2460" y="1"/>
                    <a:pt x="2243" y="52"/>
                    <a:pt x="1991" y="191"/>
                  </a:cubicBezTo>
                  <a:cubicBezTo>
                    <a:pt x="1424" y="506"/>
                    <a:pt x="794" y="1791"/>
                    <a:pt x="227" y="1942"/>
                  </a:cubicBezTo>
                  <a:cubicBezTo>
                    <a:pt x="76" y="1980"/>
                    <a:pt x="1" y="2131"/>
                    <a:pt x="51" y="2270"/>
                  </a:cubicBezTo>
                  <a:cubicBezTo>
                    <a:pt x="140" y="2482"/>
                    <a:pt x="358" y="2724"/>
                    <a:pt x="853" y="2724"/>
                  </a:cubicBezTo>
                  <a:cubicBezTo>
                    <a:pt x="917" y="2724"/>
                    <a:pt x="985" y="2720"/>
                    <a:pt x="1059" y="2711"/>
                  </a:cubicBezTo>
                  <a:lnTo>
                    <a:pt x="1059" y="2711"/>
                  </a:lnTo>
                  <a:cubicBezTo>
                    <a:pt x="1046" y="2736"/>
                    <a:pt x="1034" y="2774"/>
                    <a:pt x="1009" y="2799"/>
                  </a:cubicBezTo>
                  <a:cubicBezTo>
                    <a:pt x="933" y="2875"/>
                    <a:pt x="983" y="3001"/>
                    <a:pt x="1097" y="3014"/>
                  </a:cubicBezTo>
                  <a:cubicBezTo>
                    <a:pt x="1148" y="3021"/>
                    <a:pt x="1202" y="3026"/>
                    <a:pt x="1257" y="3026"/>
                  </a:cubicBezTo>
                  <a:cubicBezTo>
                    <a:pt x="1474" y="3026"/>
                    <a:pt x="1707" y="2955"/>
                    <a:pt x="1828" y="2724"/>
                  </a:cubicBezTo>
                  <a:cubicBezTo>
                    <a:pt x="2092" y="2220"/>
                    <a:pt x="2432" y="2018"/>
                    <a:pt x="3012" y="1905"/>
                  </a:cubicBezTo>
                  <a:lnTo>
                    <a:pt x="3882" y="2900"/>
                  </a:lnTo>
                  <a:cubicBezTo>
                    <a:pt x="3911" y="2921"/>
                    <a:pt x="3942" y="2929"/>
                    <a:pt x="3972" y="2929"/>
                  </a:cubicBezTo>
                  <a:cubicBezTo>
                    <a:pt x="4072" y="2929"/>
                    <a:pt x="4160" y="2830"/>
                    <a:pt x="4121" y="2724"/>
                  </a:cubicBezTo>
                  <a:lnTo>
                    <a:pt x="3869" y="2371"/>
                  </a:lnTo>
                  <a:cubicBezTo>
                    <a:pt x="3932" y="2232"/>
                    <a:pt x="4020" y="2119"/>
                    <a:pt x="4134" y="2031"/>
                  </a:cubicBezTo>
                  <a:cubicBezTo>
                    <a:pt x="4285" y="2144"/>
                    <a:pt x="4411" y="2270"/>
                    <a:pt x="4423" y="2459"/>
                  </a:cubicBezTo>
                  <a:cubicBezTo>
                    <a:pt x="4423" y="2623"/>
                    <a:pt x="4360" y="2774"/>
                    <a:pt x="4423" y="2938"/>
                  </a:cubicBezTo>
                  <a:cubicBezTo>
                    <a:pt x="4449" y="3014"/>
                    <a:pt x="4474" y="3077"/>
                    <a:pt x="4512" y="3152"/>
                  </a:cubicBezTo>
                  <a:cubicBezTo>
                    <a:pt x="4625" y="3266"/>
                    <a:pt x="4688" y="3417"/>
                    <a:pt x="4713" y="3581"/>
                  </a:cubicBezTo>
                  <a:cubicBezTo>
                    <a:pt x="4738" y="3959"/>
                    <a:pt x="4524" y="4211"/>
                    <a:pt x="4449" y="4563"/>
                  </a:cubicBezTo>
                  <a:cubicBezTo>
                    <a:pt x="4398" y="4828"/>
                    <a:pt x="4411" y="5168"/>
                    <a:pt x="4701" y="5269"/>
                  </a:cubicBezTo>
                  <a:cubicBezTo>
                    <a:pt x="4775" y="5296"/>
                    <a:pt x="4850" y="5308"/>
                    <a:pt x="4924" y="5308"/>
                  </a:cubicBezTo>
                  <a:cubicBezTo>
                    <a:pt x="5165" y="5308"/>
                    <a:pt x="5391" y="5173"/>
                    <a:pt x="5507" y="4941"/>
                  </a:cubicBezTo>
                  <a:cubicBezTo>
                    <a:pt x="5696" y="4513"/>
                    <a:pt x="5520" y="3971"/>
                    <a:pt x="5646" y="3505"/>
                  </a:cubicBezTo>
                  <a:cubicBezTo>
                    <a:pt x="5759" y="3114"/>
                    <a:pt x="6049" y="2812"/>
                    <a:pt x="6440" y="2686"/>
                  </a:cubicBezTo>
                  <a:cubicBezTo>
                    <a:pt x="6641" y="2623"/>
                    <a:pt x="6881" y="2585"/>
                    <a:pt x="7044" y="2421"/>
                  </a:cubicBezTo>
                  <a:cubicBezTo>
                    <a:pt x="7183" y="2270"/>
                    <a:pt x="7133" y="2094"/>
                    <a:pt x="7221" y="1930"/>
                  </a:cubicBezTo>
                  <a:cubicBezTo>
                    <a:pt x="7296" y="1785"/>
                    <a:pt x="7426" y="1753"/>
                    <a:pt x="7566" y="1753"/>
                  </a:cubicBezTo>
                  <a:cubicBezTo>
                    <a:pt x="7674" y="1753"/>
                    <a:pt x="7788" y="1772"/>
                    <a:pt x="7889" y="1772"/>
                  </a:cubicBezTo>
                  <a:cubicBezTo>
                    <a:pt x="7920" y="1772"/>
                    <a:pt x="7949" y="1770"/>
                    <a:pt x="7977" y="1766"/>
                  </a:cubicBezTo>
                  <a:cubicBezTo>
                    <a:pt x="8052" y="1766"/>
                    <a:pt x="8090" y="1678"/>
                    <a:pt x="8040" y="1627"/>
                  </a:cubicBezTo>
                  <a:cubicBezTo>
                    <a:pt x="7637" y="934"/>
                    <a:pt x="6830" y="582"/>
                    <a:pt x="6099" y="342"/>
                  </a:cubicBezTo>
                  <a:cubicBezTo>
                    <a:pt x="5827" y="262"/>
                    <a:pt x="5535" y="243"/>
                    <a:pt x="5244" y="243"/>
                  </a:cubicBezTo>
                  <a:cubicBezTo>
                    <a:pt x="5078" y="243"/>
                    <a:pt x="4912" y="249"/>
                    <a:pt x="4751" y="254"/>
                  </a:cubicBezTo>
                  <a:cubicBezTo>
                    <a:pt x="4653" y="254"/>
                    <a:pt x="4555" y="253"/>
                    <a:pt x="4457" y="253"/>
                  </a:cubicBezTo>
                  <a:cubicBezTo>
                    <a:pt x="4116" y="253"/>
                    <a:pt x="3779" y="268"/>
                    <a:pt x="3466" y="405"/>
                  </a:cubicBezTo>
                  <a:lnTo>
                    <a:pt x="3428" y="405"/>
                  </a:lnTo>
                  <a:cubicBezTo>
                    <a:pt x="3409" y="405"/>
                    <a:pt x="3158" y="1"/>
                    <a:pt x="26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7"/>
            <p:cNvSpPr/>
            <p:nvPr/>
          </p:nvSpPr>
          <p:spPr>
            <a:xfrm rot="-4293212">
              <a:off x="7541944" y="2124845"/>
              <a:ext cx="55890" cy="69460"/>
            </a:xfrm>
            <a:custGeom>
              <a:avLst/>
              <a:gdLst/>
              <a:ahLst/>
              <a:cxnLst/>
              <a:rect l="l" t="t" r="r" b="b"/>
              <a:pathLst>
                <a:path w="374" h="365" extrusionOk="0">
                  <a:moveTo>
                    <a:pt x="374" y="1"/>
                  </a:moveTo>
                  <a:lnTo>
                    <a:pt x="0" y="247"/>
                  </a:lnTo>
                  <a:lnTo>
                    <a:pt x="241" y="365"/>
                  </a:lnTo>
                  <a:lnTo>
                    <a:pt x="3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7"/>
            <p:cNvSpPr/>
            <p:nvPr/>
          </p:nvSpPr>
          <p:spPr>
            <a:xfrm rot="-2989867">
              <a:off x="7621146" y="2168809"/>
              <a:ext cx="62273" cy="29878"/>
            </a:xfrm>
            <a:custGeom>
              <a:avLst/>
              <a:gdLst/>
              <a:ahLst/>
              <a:cxnLst/>
              <a:rect l="l" t="t" r="r" b="b"/>
              <a:pathLst>
                <a:path w="569" h="273" extrusionOk="0">
                  <a:moveTo>
                    <a:pt x="11" y="1"/>
                  </a:moveTo>
                  <a:lnTo>
                    <a:pt x="11" y="1"/>
                  </a:lnTo>
                  <a:cubicBezTo>
                    <a:pt x="11" y="1"/>
                    <a:pt x="0" y="180"/>
                    <a:pt x="221" y="257"/>
                  </a:cubicBezTo>
                  <a:cubicBezTo>
                    <a:pt x="254" y="267"/>
                    <a:pt x="287" y="273"/>
                    <a:pt x="321" y="273"/>
                  </a:cubicBezTo>
                  <a:cubicBezTo>
                    <a:pt x="416" y="273"/>
                    <a:pt x="508" y="230"/>
                    <a:pt x="569" y="154"/>
                  </a:cubicBezTo>
                  <a:lnTo>
                    <a:pt x="569" y="154"/>
                  </a:lnTo>
                  <a:cubicBezTo>
                    <a:pt x="569" y="155"/>
                    <a:pt x="528" y="190"/>
                    <a:pt x="333" y="190"/>
                  </a:cubicBezTo>
                  <a:cubicBezTo>
                    <a:pt x="139" y="190"/>
                    <a:pt x="11"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 name="Google Shape;723;p47"/>
          <p:cNvGrpSpPr/>
          <p:nvPr/>
        </p:nvGrpSpPr>
        <p:grpSpPr>
          <a:xfrm>
            <a:off x="-152400" y="1931567"/>
            <a:ext cx="1933745" cy="3204719"/>
            <a:chOff x="0" y="1935955"/>
            <a:chExt cx="1933745" cy="3204719"/>
          </a:xfrm>
        </p:grpSpPr>
        <p:sp>
          <p:nvSpPr>
            <p:cNvPr id="724" name="Google Shape;724;p47"/>
            <p:cNvSpPr/>
            <p:nvPr/>
          </p:nvSpPr>
          <p:spPr>
            <a:xfrm>
              <a:off x="0" y="4957371"/>
              <a:ext cx="1423664" cy="183303"/>
            </a:xfrm>
            <a:custGeom>
              <a:avLst/>
              <a:gdLst/>
              <a:ahLst/>
              <a:cxnLst/>
              <a:rect l="l" t="t" r="r" b="b"/>
              <a:pathLst>
                <a:path w="13118" h="1689" extrusionOk="0">
                  <a:moveTo>
                    <a:pt x="6565" y="0"/>
                  </a:moveTo>
                  <a:cubicBezTo>
                    <a:pt x="2936" y="0"/>
                    <a:pt x="0" y="378"/>
                    <a:pt x="0" y="844"/>
                  </a:cubicBezTo>
                  <a:cubicBezTo>
                    <a:pt x="0" y="1311"/>
                    <a:pt x="2936" y="1689"/>
                    <a:pt x="6565" y="1689"/>
                  </a:cubicBezTo>
                  <a:cubicBezTo>
                    <a:pt x="10182" y="1689"/>
                    <a:pt x="13118" y="1311"/>
                    <a:pt x="13118" y="844"/>
                  </a:cubicBezTo>
                  <a:cubicBezTo>
                    <a:pt x="13118" y="378"/>
                    <a:pt x="10182" y="0"/>
                    <a:pt x="6565" y="0"/>
                  </a:cubicBezTo>
                  <a:close/>
                </a:path>
              </a:pathLst>
            </a:custGeom>
            <a:solidFill>
              <a:srgbClr val="000000">
                <a:alpha val="392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7"/>
            <p:cNvSpPr/>
            <p:nvPr/>
          </p:nvSpPr>
          <p:spPr>
            <a:xfrm>
              <a:off x="94311" y="3524152"/>
              <a:ext cx="631956" cy="1319803"/>
            </a:xfrm>
            <a:custGeom>
              <a:avLst/>
              <a:gdLst/>
              <a:ahLst/>
              <a:cxnLst/>
              <a:rect l="l" t="t" r="r" b="b"/>
              <a:pathLst>
                <a:path w="5823" h="12161" extrusionOk="0">
                  <a:moveTo>
                    <a:pt x="3088" y="0"/>
                  </a:moveTo>
                  <a:cubicBezTo>
                    <a:pt x="3088" y="0"/>
                    <a:pt x="3201" y="2470"/>
                    <a:pt x="3264" y="2785"/>
                  </a:cubicBezTo>
                  <a:cubicBezTo>
                    <a:pt x="3327" y="3088"/>
                    <a:pt x="3088" y="5595"/>
                    <a:pt x="3088" y="5595"/>
                  </a:cubicBezTo>
                  <a:lnTo>
                    <a:pt x="1" y="12160"/>
                  </a:lnTo>
                  <a:lnTo>
                    <a:pt x="858" y="12160"/>
                  </a:lnTo>
                  <a:cubicBezTo>
                    <a:pt x="858" y="12160"/>
                    <a:pt x="4134" y="7069"/>
                    <a:pt x="4336" y="6376"/>
                  </a:cubicBezTo>
                  <a:cubicBezTo>
                    <a:pt x="4537" y="5683"/>
                    <a:pt x="5822" y="2105"/>
                    <a:pt x="5822" y="2105"/>
                  </a:cubicBezTo>
                  <a:lnTo>
                    <a:pt x="308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7"/>
            <p:cNvSpPr/>
            <p:nvPr/>
          </p:nvSpPr>
          <p:spPr>
            <a:xfrm>
              <a:off x="429445" y="3524152"/>
              <a:ext cx="296823" cy="365195"/>
            </a:xfrm>
            <a:custGeom>
              <a:avLst/>
              <a:gdLst/>
              <a:ahLst/>
              <a:cxnLst/>
              <a:rect l="l" t="t" r="r" b="b"/>
              <a:pathLst>
                <a:path w="2735" h="3365" extrusionOk="0">
                  <a:moveTo>
                    <a:pt x="0" y="0"/>
                  </a:moveTo>
                  <a:lnTo>
                    <a:pt x="0" y="0"/>
                  </a:lnTo>
                  <a:cubicBezTo>
                    <a:pt x="0" y="0"/>
                    <a:pt x="25" y="630"/>
                    <a:pt x="63" y="1286"/>
                  </a:cubicBezTo>
                  <a:cubicBezTo>
                    <a:pt x="164" y="1714"/>
                    <a:pt x="416" y="2080"/>
                    <a:pt x="769" y="2344"/>
                  </a:cubicBezTo>
                  <a:cubicBezTo>
                    <a:pt x="1109" y="2596"/>
                    <a:pt x="1663" y="2974"/>
                    <a:pt x="2281" y="3365"/>
                  </a:cubicBezTo>
                  <a:cubicBezTo>
                    <a:pt x="2533" y="2659"/>
                    <a:pt x="2734" y="2105"/>
                    <a:pt x="2734" y="2105"/>
                  </a:cubicBezTo>
                  <a:lnTo>
                    <a:pt x="0" y="0"/>
                  </a:lnTo>
                  <a:close/>
                </a:path>
              </a:pathLst>
            </a:custGeom>
            <a:solidFill>
              <a:srgbClr val="595959">
                <a:alpha val="33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7"/>
            <p:cNvSpPr/>
            <p:nvPr/>
          </p:nvSpPr>
          <p:spPr>
            <a:xfrm>
              <a:off x="329599" y="2469804"/>
              <a:ext cx="448653" cy="1054453"/>
            </a:xfrm>
            <a:custGeom>
              <a:avLst/>
              <a:gdLst/>
              <a:ahLst/>
              <a:cxnLst/>
              <a:rect l="l" t="t" r="r" b="b"/>
              <a:pathLst>
                <a:path w="4134" h="9716" extrusionOk="0">
                  <a:moveTo>
                    <a:pt x="2004" y="0"/>
                  </a:moveTo>
                  <a:cubicBezTo>
                    <a:pt x="756" y="1021"/>
                    <a:pt x="0" y="2407"/>
                    <a:pt x="252" y="4284"/>
                  </a:cubicBezTo>
                  <a:cubicBezTo>
                    <a:pt x="504" y="6175"/>
                    <a:pt x="1109" y="7561"/>
                    <a:pt x="920" y="9715"/>
                  </a:cubicBezTo>
                  <a:lnTo>
                    <a:pt x="4133" y="9136"/>
                  </a:lnTo>
                  <a:cubicBezTo>
                    <a:pt x="4133" y="9136"/>
                    <a:pt x="3629" y="5519"/>
                    <a:pt x="3831" y="4095"/>
                  </a:cubicBezTo>
                  <a:cubicBezTo>
                    <a:pt x="4020" y="2684"/>
                    <a:pt x="4070" y="1600"/>
                    <a:pt x="3465" y="983"/>
                  </a:cubicBezTo>
                  <a:cubicBezTo>
                    <a:pt x="3037" y="567"/>
                    <a:pt x="2533" y="240"/>
                    <a:pt x="20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7"/>
            <p:cNvSpPr/>
            <p:nvPr/>
          </p:nvSpPr>
          <p:spPr>
            <a:xfrm>
              <a:off x="546981" y="2319384"/>
              <a:ext cx="210760" cy="266869"/>
            </a:xfrm>
            <a:custGeom>
              <a:avLst/>
              <a:gdLst/>
              <a:ahLst/>
              <a:cxnLst/>
              <a:rect l="l" t="t" r="r" b="b"/>
              <a:pathLst>
                <a:path w="1942" h="2459" extrusionOk="0">
                  <a:moveTo>
                    <a:pt x="127" y="0"/>
                  </a:moveTo>
                  <a:lnTo>
                    <a:pt x="127" y="0"/>
                  </a:lnTo>
                  <a:cubicBezTo>
                    <a:pt x="127" y="0"/>
                    <a:pt x="593" y="832"/>
                    <a:pt x="1" y="1386"/>
                  </a:cubicBezTo>
                  <a:cubicBezTo>
                    <a:pt x="616" y="2276"/>
                    <a:pt x="1013" y="2459"/>
                    <a:pt x="1236" y="2459"/>
                  </a:cubicBezTo>
                  <a:cubicBezTo>
                    <a:pt x="1392" y="2459"/>
                    <a:pt x="1462" y="2369"/>
                    <a:pt x="1462" y="2369"/>
                  </a:cubicBezTo>
                  <a:cubicBezTo>
                    <a:pt x="1261" y="1903"/>
                    <a:pt x="1475" y="1374"/>
                    <a:pt x="1941" y="1172"/>
                  </a:cubicBezTo>
                  <a:lnTo>
                    <a:pt x="127" y="0"/>
                  </a:ln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7"/>
            <p:cNvSpPr/>
            <p:nvPr/>
          </p:nvSpPr>
          <p:spPr>
            <a:xfrm>
              <a:off x="422499" y="1935955"/>
              <a:ext cx="563366" cy="471226"/>
            </a:xfrm>
            <a:custGeom>
              <a:avLst/>
              <a:gdLst/>
              <a:ahLst/>
              <a:cxnLst/>
              <a:rect l="l" t="t" r="r" b="b"/>
              <a:pathLst>
                <a:path w="5191" h="4342" extrusionOk="0">
                  <a:moveTo>
                    <a:pt x="3885" y="1"/>
                  </a:moveTo>
                  <a:cubicBezTo>
                    <a:pt x="3833" y="1"/>
                    <a:pt x="3781" y="14"/>
                    <a:pt x="3731" y="43"/>
                  </a:cubicBezTo>
                  <a:cubicBezTo>
                    <a:pt x="3077" y="421"/>
                    <a:pt x="2665" y="527"/>
                    <a:pt x="2370" y="527"/>
                  </a:cubicBezTo>
                  <a:cubicBezTo>
                    <a:pt x="1987" y="527"/>
                    <a:pt x="1800" y="348"/>
                    <a:pt x="1534" y="348"/>
                  </a:cubicBezTo>
                  <a:cubicBezTo>
                    <a:pt x="1499" y="348"/>
                    <a:pt x="1463" y="351"/>
                    <a:pt x="1425" y="358"/>
                  </a:cubicBezTo>
                  <a:cubicBezTo>
                    <a:pt x="870" y="458"/>
                    <a:pt x="883" y="1265"/>
                    <a:pt x="883" y="1265"/>
                  </a:cubicBezTo>
                  <a:cubicBezTo>
                    <a:pt x="831" y="1251"/>
                    <a:pt x="783" y="1244"/>
                    <a:pt x="738" y="1244"/>
                  </a:cubicBezTo>
                  <a:cubicBezTo>
                    <a:pt x="1" y="1244"/>
                    <a:pt x="314" y="3117"/>
                    <a:pt x="694" y="3533"/>
                  </a:cubicBezTo>
                  <a:cubicBezTo>
                    <a:pt x="1059" y="3932"/>
                    <a:pt x="1135" y="4341"/>
                    <a:pt x="1360" y="4341"/>
                  </a:cubicBezTo>
                  <a:cubicBezTo>
                    <a:pt x="1384" y="4341"/>
                    <a:pt x="1410" y="4337"/>
                    <a:pt x="1438" y="4327"/>
                  </a:cubicBezTo>
                  <a:cubicBezTo>
                    <a:pt x="1438" y="4327"/>
                    <a:pt x="1942" y="2235"/>
                    <a:pt x="3630" y="2097"/>
                  </a:cubicBezTo>
                  <a:cubicBezTo>
                    <a:pt x="5191" y="1980"/>
                    <a:pt x="4523" y="1"/>
                    <a:pt x="38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7"/>
            <p:cNvSpPr/>
            <p:nvPr/>
          </p:nvSpPr>
          <p:spPr>
            <a:xfrm>
              <a:off x="541663" y="2132282"/>
              <a:ext cx="336435" cy="324063"/>
            </a:xfrm>
            <a:custGeom>
              <a:avLst/>
              <a:gdLst/>
              <a:ahLst/>
              <a:cxnLst/>
              <a:rect l="l" t="t" r="r" b="b"/>
              <a:pathLst>
                <a:path w="3100" h="2986" extrusionOk="0">
                  <a:moveTo>
                    <a:pt x="2224" y="1"/>
                  </a:moveTo>
                  <a:cubicBezTo>
                    <a:pt x="2069" y="1"/>
                    <a:pt x="1857" y="65"/>
                    <a:pt x="1587" y="288"/>
                  </a:cubicBezTo>
                  <a:cubicBezTo>
                    <a:pt x="1380" y="454"/>
                    <a:pt x="1190" y="511"/>
                    <a:pt x="1030" y="511"/>
                  </a:cubicBezTo>
                  <a:cubicBezTo>
                    <a:pt x="692" y="511"/>
                    <a:pt x="478" y="262"/>
                    <a:pt x="478" y="262"/>
                  </a:cubicBezTo>
                  <a:lnTo>
                    <a:pt x="478" y="1132"/>
                  </a:lnTo>
                  <a:cubicBezTo>
                    <a:pt x="459" y="1074"/>
                    <a:pt x="378" y="1034"/>
                    <a:pt x="291" y="1034"/>
                  </a:cubicBezTo>
                  <a:cubicBezTo>
                    <a:pt x="153" y="1034"/>
                    <a:pt x="0" y="1135"/>
                    <a:pt x="62" y="1422"/>
                  </a:cubicBezTo>
                  <a:cubicBezTo>
                    <a:pt x="132" y="1789"/>
                    <a:pt x="295" y="1828"/>
                    <a:pt x="361" y="1828"/>
                  </a:cubicBezTo>
                  <a:cubicBezTo>
                    <a:pt x="379" y="1828"/>
                    <a:pt x="390" y="1825"/>
                    <a:pt x="390" y="1825"/>
                  </a:cubicBezTo>
                  <a:lnTo>
                    <a:pt x="390" y="2442"/>
                  </a:lnTo>
                  <a:cubicBezTo>
                    <a:pt x="426" y="2820"/>
                    <a:pt x="1424" y="2986"/>
                    <a:pt x="2048" y="2986"/>
                  </a:cubicBezTo>
                  <a:cubicBezTo>
                    <a:pt x="2299" y="2986"/>
                    <a:pt x="2489" y="2959"/>
                    <a:pt x="2532" y="2909"/>
                  </a:cubicBezTo>
                  <a:cubicBezTo>
                    <a:pt x="2696" y="2732"/>
                    <a:pt x="2532" y="1787"/>
                    <a:pt x="2532" y="1787"/>
                  </a:cubicBezTo>
                  <a:lnTo>
                    <a:pt x="3099" y="1598"/>
                  </a:lnTo>
                  <a:cubicBezTo>
                    <a:pt x="2734" y="1233"/>
                    <a:pt x="2545" y="124"/>
                    <a:pt x="2545" y="124"/>
                  </a:cubicBezTo>
                  <a:cubicBezTo>
                    <a:pt x="2545" y="124"/>
                    <a:pt x="2439" y="1"/>
                    <a:pt x="2224" y="1"/>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7"/>
            <p:cNvSpPr/>
            <p:nvPr/>
          </p:nvSpPr>
          <p:spPr>
            <a:xfrm>
              <a:off x="429445" y="3461206"/>
              <a:ext cx="826003" cy="1363540"/>
            </a:xfrm>
            <a:custGeom>
              <a:avLst/>
              <a:gdLst/>
              <a:ahLst/>
              <a:cxnLst/>
              <a:rect l="l" t="t" r="r" b="b"/>
              <a:pathLst>
                <a:path w="7611" h="12564" extrusionOk="0">
                  <a:moveTo>
                    <a:pt x="3201" y="1"/>
                  </a:moveTo>
                  <a:lnTo>
                    <a:pt x="0" y="580"/>
                  </a:lnTo>
                  <a:cubicBezTo>
                    <a:pt x="38" y="1399"/>
                    <a:pt x="428" y="2156"/>
                    <a:pt x="1071" y="2647"/>
                  </a:cubicBezTo>
                  <a:cubicBezTo>
                    <a:pt x="2142" y="3441"/>
                    <a:pt x="5129" y="5709"/>
                    <a:pt x="5129" y="5709"/>
                  </a:cubicBezTo>
                  <a:cubicBezTo>
                    <a:pt x="5129" y="5709"/>
                    <a:pt x="5910" y="12564"/>
                    <a:pt x="5922" y="12564"/>
                  </a:cubicBezTo>
                  <a:cubicBezTo>
                    <a:pt x="5935" y="12564"/>
                    <a:pt x="6590" y="12438"/>
                    <a:pt x="6590" y="12438"/>
                  </a:cubicBezTo>
                  <a:cubicBezTo>
                    <a:pt x="6590" y="12438"/>
                    <a:pt x="7611" y="5596"/>
                    <a:pt x="7057" y="4827"/>
                  </a:cubicBezTo>
                  <a:cubicBezTo>
                    <a:pt x="6515" y="4046"/>
                    <a:pt x="3201" y="1"/>
                    <a:pt x="3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7"/>
            <p:cNvSpPr/>
            <p:nvPr/>
          </p:nvSpPr>
          <p:spPr>
            <a:xfrm>
              <a:off x="61535" y="4842440"/>
              <a:ext cx="352497" cy="206636"/>
            </a:xfrm>
            <a:custGeom>
              <a:avLst/>
              <a:gdLst/>
              <a:ahLst/>
              <a:cxnLst/>
              <a:rect l="l" t="t" r="r" b="b"/>
              <a:pathLst>
                <a:path w="3248" h="1904" extrusionOk="0">
                  <a:moveTo>
                    <a:pt x="303" y="1"/>
                  </a:moveTo>
                  <a:lnTo>
                    <a:pt x="0" y="1046"/>
                  </a:lnTo>
                  <a:lnTo>
                    <a:pt x="1626" y="1903"/>
                  </a:lnTo>
                  <a:lnTo>
                    <a:pt x="3100" y="1903"/>
                  </a:lnTo>
                  <a:cubicBezTo>
                    <a:pt x="3104" y="1904"/>
                    <a:pt x="3108" y="1904"/>
                    <a:pt x="3112" y="1904"/>
                  </a:cubicBezTo>
                  <a:cubicBezTo>
                    <a:pt x="3216" y="1904"/>
                    <a:pt x="3248" y="1738"/>
                    <a:pt x="3138" y="1689"/>
                  </a:cubicBezTo>
                  <a:lnTo>
                    <a:pt x="1437" y="820"/>
                  </a:lnTo>
                  <a:lnTo>
                    <a:pt x="116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7"/>
            <p:cNvSpPr/>
            <p:nvPr/>
          </p:nvSpPr>
          <p:spPr>
            <a:xfrm>
              <a:off x="1072147" y="4809665"/>
              <a:ext cx="440405" cy="177660"/>
            </a:xfrm>
            <a:custGeom>
              <a:avLst/>
              <a:gdLst/>
              <a:ahLst/>
              <a:cxnLst/>
              <a:rect l="l" t="t" r="r" b="b"/>
              <a:pathLst>
                <a:path w="4058" h="1637" extrusionOk="0">
                  <a:moveTo>
                    <a:pt x="3894" y="0"/>
                  </a:moveTo>
                  <a:lnTo>
                    <a:pt x="1109" y="139"/>
                  </a:lnTo>
                  <a:lnTo>
                    <a:pt x="681" y="13"/>
                  </a:lnTo>
                  <a:lnTo>
                    <a:pt x="0" y="139"/>
                  </a:lnTo>
                  <a:lnTo>
                    <a:pt x="0" y="1273"/>
                  </a:lnTo>
                  <a:cubicBezTo>
                    <a:pt x="0" y="1480"/>
                    <a:pt x="179" y="1636"/>
                    <a:pt x="376" y="1636"/>
                  </a:cubicBezTo>
                  <a:cubicBezTo>
                    <a:pt x="418" y="1636"/>
                    <a:pt x="462" y="1629"/>
                    <a:pt x="504" y="1613"/>
                  </a:cubicBezTo>
                  <a:lnTo>
                    <a:pt x="3945" y="214"/>
                  </a:lnTo>
                  <a:cubicBezTo>
                    <a:pt x="4058" y="177"/>
                    <a:pt x="4020" y="0"/>
                    <a:pt x="38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7"/>
            <p:cNvSpPr/>
            <p:nvPr/>
          </p:nvSpPr>
          <p:spPr>
            <a:xfrm>
              <a:off x="641400" y="2067057"/>
              <a:ext cx="1292345" cy="2146457"/>
            </a:xfrm>
            <a:custGeom>
              <a:avLst/>
              <a:gdLst/>
              <a:ahLst/>
              <a:cxnLst/>
              <a:rect l="l" t="t" r="r" b="b"/>
              <a:pathLst>
                <a:path w="11908" h="19778" extrusionOk="0">
                  <a:moveTo>
                    <a:pt x="7022" y="1"/>
                  </a:moveTo>
                  <a:cubicBezTo>
                    <a:pt x="6747" y="1"/>
                    <a:pt x="6477" y="11"/>
                    <a:pt x="6212" y="32"/>
                  </a:cubicBezTo>
                  <a:cubicBezTo>
                    <a:pt x="4108" y="170"/>
                    <a:pt x="2546" y="712"/>
                    <a:pt x="1500" y="1657"/>
                  </a:cubicBezTo>
                  <a:cubicBezTo>
                    <a:pt x="466" y="2577"/>
                    <a:pt x="0" y="3862"/>
                    <a:pt x="114" y="5513"/>
                  </a:cubicBezTo>
                  <a:cubicBezTo>
                    <a:pt x="177" y="6357"/>
                    <a:pt x="391" y="7101"/>
                    <a:pt x="781" y="7743"/>
                  </a:cubicBezTo>
                  <a:cubicBezTo>
                    <a:pt x="1159" y="8386"/>
                    <a:pt x="1777" y="9054"/>
                    <a:pt x="2646" y="9760"/>
                  </a:cubicBezTo>
                  <a:lnTo>
                    <a:pt x="3516" y="10440"/>
                  </a:lnTo>
                  <a:cubicBezTo>
                    <a:pt x="4146" y="10931"/>
                    <a:pt x="4549" y="11335"/>
                    <a:pt x="4763" y="11650"/>
                  </a:cubicBezTo>
                  <a:cubicBezTo>
                    <a:pt x="4965" y="11952"/>
                    <a:pt x="5078" y="12305"/>
                    <a:pt x="5104" y="12696"/>
                  </a:cubicBezTo>
                  <a:lnTo>
                    <a:pt x="5141" y="13275"/>
                  </a:lnTo>
                  <a:lnTo>
                    <a:pt x="9804" y="12948"/>
                  </a:lnTo>
                  <a:lnTo>
                    <a:pt x="9753" y="12318"/>
                  </a:lnTo>
                  <a:cubicBezTo>
                    <a:pt x="9703" y="11612"/>
                    <a:pt x="9514" y="10994"/>
                    <a:pt x="9199" y="10478"/>
                  </a:cubicBezTo>
                  <a:cubicBezTo>
                    <a:pt x="8871" y="9949"/>
                    <a:pt x="8229" y="9293"/>
                    <a:pt x="7258" y="8512"/>
                  </a:cubicBezTo>
                  <a:lnTo>
                    <a:pt x="6376" y="7819"/>
                  </a:lnTo>
                  <a:cubicBezTo>
                    <a:pt x="5860" y="7403"/>
                    <a:pt x="5469" y="7013"/>
                    <a:pt x="5217" y="6635"/>
                  </a:cubicBezTo>
                  <a:cubicBezTo>
                    <a:pt x="4965" y="6257"/>
                    <a:pt x="4814" y="5866"/>
                    <a:pt x="4789" y="5463"/>
                  </a:cubicBezTo>
                  <a:cubicBezTo>
                    <a:pt x="4751" y="4870"/>
                    <a:pt x="4927" y="4379"/>
                    <a:pt x="5318" y="4014"/>
                  </a:cubicBezTo>
                  <a:cubicBezTo>
                    <a:pt x="5696" y="3648"/>
                    <a:pt x="6263" y="3434"/>
                    <a:pt x="7006" y="3384"/>
                  </a:cubicBezTo>
                  <a:cubicBezTo>
                    <a:pt x="7131" y="3374"/>
                    <a:pt x="7259" y="3370"/>
                    <a:pt x="7388" y="3370"/>
                  </a:cubicBezTo>
                  <a:cubicBezTo>
                    <a:pt x="7978" y="3370"/>
                    <a:pt x="8616" y="3465"/>
                    <a:pt x="9287" y="3661"/>
                  </a:cubicBezTo>
                  <a:cubicBezTo>
                    <a:pt x="10119" y="3888"/>
                    <a:pt x="10988" y="4253"/>
                    <a:pt x="11908" y="4757"/>
                  </a:cubicBezTo>
                  <a:lnTo>
                    <a:pt x="11631" y="712"/>
                  </a:lnTo>
                  <a:cubicBezTo>
                    <a:pt x="10560" y="422"/>
                    <a:pt x="9589" y="221"/>
                    <a:pt x="8720" y="107"/>
                  </a:cubicBezTo>
                  <a:cubicBezTo>
                    <a:pt x="8140" y="40"/>
                    <a:pt x="7572" y="1"/>
                    <a:pt x="7022" y="1"/>
                  </a:cubicBezTo>
                  <a:close/>
                  <a:moveTo>
                    <a:pt x="9930" y="14850"/>
                  </a:moveTo>
                  <a:lnTo>
                    <a:pt x="5280" y="15178"/>
                  </a:lnTo>
                  <a:lnTo>
                    <a:pt x="5595" y="19777"/>
                  </a:lnTo>
                  <a:lnTo>
                    <a:pt x="10257" y="19450"/>
                  </a:lnTo>
                  <a:lnTo>
                    <a:pt x="9930" y="1485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7"/>
            <p:cNvSpPr/>
            <p:nvPr/>
          </p:nvSpPr>
          <p:spPr>
            <a:xfrm>
              <a:off x="1197931" y="3267049"/>
              <a:ext cx="227148" cy="154543"/>
            </a:xfrm>
            <a:custGeom>
              <a:avLst/>
              <a:gdLst/>
              <a:ahLst/>
              <a:cxnLst/>
              <a:rect l="l" t="t" r="r" b="b"/>
              <a:pathLst>
                <a:path w="2093" h="1424" extrusionOk="0">
                  <a:moveTo>
                    <a:pt x="139" y="0"/>
                  </a:moveTo>
                  <a:lnTo>
                    <a:pt x="1" y="656"/>
                  </a:lnTo>
                  <a:cubicBezTo>
                    <a:pt x="1" y="656"/>
                    <a:pt x="1009" y="1423"/>
                    <a:pt x="1630" y="1423"/>
                  </a:cubicBezTo>
                  <a:cubicBezTo>
                    <a:pt x="1863" y="1423"/>
                    <a:pt x="2041" y="1316"/>
                    <a:pt x="2092" y="1021"/>
                  </a:cubicBezTo>
                  <a:cubicBezTo>
                    <a:pt x="1790" y="656"/>
                    <a:pt x="139" y="0"/>
                    <a:pt x="139" y="0"/>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7"/>
            <p:cNvSpPr/>
            <p:nvPr/>
          </p:nvSpPr>
          <p:spPr>
            <a:xfrm>
              <a:off x="438995" y="2612409"/>
              <a:ext cx="774127" cy="725832"/>
            </a:xfrm>
            <a:custGeom>
              <a:avLst/>
              <a:gdLst/>
              <a:ahLst/>
              <a:cxnLst/>
              <a:rect l="l" t="t" r="r" b="b"/>
              <a:pathLst>
                <a:path w="7133" h="6688" extrusionOk="0">
                  <a:moveTo>
                    <a:pt x="1098" y="1"/>
                  </a:moveTo>
                  <a:cubicBezTo>
                    <a:pt x="982" y="1"/>
                    <a:pt x="863" y="31"/>
                    <a:pt x="744" y="97"/>
                  </a:cubicBezTo>
                  <a:cubicBezTo>
                    <a:pt x="0" y="513"/>
                    <a:pt x="2558" y="5226"/>
                    <a:pt x="2558" y="5226"/>
                  </a:cubicBezTo>
                  <a:lnTo>
                    <a:pt x="6994" y="6688"/>
                  </a:lnTo>
                  <a:lnTo>
                    <a:pt x="7132" y="6032"/>
                  </a:lnTo>
                  <a:lnTo>
                    <a:pt x="3554" y="4205"/>
                  </a:lnTo>
                  <a:cubicBezTo>
                    <a:pt x="3554" y="4205"/>
                    <a:pt x="2462" y="1"/>
                    <a:pt x="1098" y="1"/>
                  </a:cubicBezTo>
                  <a:close/>
                </a:path>
              </a:pathLst>
            </a:custGeom>
            <a:solidFill>
              <a:srgbClr val="CDA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7"/>
            <p:cNvSpPr/>
            <p:nvPr/>
          </p:nvSpPr>
          <p:spPr>
            <a:xfrm rot="2098739" flipH="1">
              <a:off x="750549" y="2251457"/>
              <a:ext cx="55890" cy="69461"/>
            </a:xfrm>
            <a:custGeom>
              <a:avLst/>
              <a:gdLst/>
              <a:ahLst/>
              <a:cxnLst/>
              <a:rect l="l" t="t" r="r" b="b"/>
              <a:pathLst>
                <a:path w="374" h="365" extrusionOk="0">
                  <a:moveTo>
                    <a:pt x="374" y="1"/>
                  </a:moveTo>
                  <a:lnTo>
                    <a:pt x="0" y="247"/>
                  </a:lnTo>
                  <a:lnTo>
                    <a:pt x="241" y="365"/>
                  </a:lnTo>
                  <a:lnTo>
                    <a:pt x="3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7"/>
            <p:cNvSpPr/>
            <p:nvPr/>
          </p:nvSpPr>
          <p:spPr>
            <a:xfrm rot="2989867" flipH="1">
              <a:off x="673052" y="2345134"/>
              <a:ext cx="62273" cy="29878"/>
            </a:xfrm>
            <a:custGeom>
              <a:avLst/>
              <a:gdLst/>
              <a:ahLst/>
              <a:cxnLst/>
              <a:rect l="l" t="t" r="r" b="b"/>
              <a:pathLst>
                <a:path w="569" h="273" extrusionOk="0">
                  <a:moveTo>
                    <a:pt x="11" y="1"/>
                  </a:moveTo>
                  <a:lnTo>
                    <a:pt x="11" y="1"/>
                  </a:lnTo>
                  <a:cubicBezTo>
                    <a:pt x="11" y="1"/>
                    <a:pt x="0" y="180"/>
                    <a:pt x="221" y="257"/>
                  </a:cubicBezTo>
                  <a:cubicBezTo>
                    <a:pt x="254" y="267"/>
                    <a:pt x="287" y="273"/>
                    <a:pt x="321" y="273"/>
                  </a:cubicBezTo>
                  <a:cubicBezTo>
                    <a:pt x="416" y="273"/>
                    <a:pt x="508" y="230"/>
                    <a:pt x="569" y="154"/>
                  </a:cubicBezTo>
                  <a:lnTo>
                    <a:pt x="569" y="154"/>
                  </a:lnTo>
                  <a:cubicBezTo>
                    <a:pt x="569" y="155"/>
                    <a:pt x="528" y="190"/>
                    <a:pt x="333" y="190"/>
                  </a:cubicBezTo>
                  <a:cubicBezTo>
                    <a:pt x="139" y="190"/>
                    <a:pt x="11"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742"/>
        <p:cNvGrpSpPr/>
        <p:nvPr/>
      </p:nvGrpSpPr>
      <p:grpSpPr>
        <a:xfrm>
          <a:off x="0" y="0"/>
          <a:ext cx="0" cy="0"/>
          <a:chOff x="0" y="0"/>
          <a:chExt cx="0" cy="0"/>
        </a:xfrm>
      </p:grpSpPr>
      <p:sp>
        <p:nvSpPr>
          <p:cNvPr id="743" name="Google Shape;743;p48"/>
          <p:cNvSpPr txBox="1">
            <a:spLocks noGrp="1"/>
          </p:cNvSpPr>
          <p:nvPr>
            <p:ph type="ctrTitle" idx="6"/>
          </p:nvPr>
        </p:nvSpPr>
        <p:spPr>
          <a:xfrm>
            <a:off x="619550" y="400077"/>
            <a:ext cx="78045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Attributes of critical thinkers</a:t>
            </a:r>
            <a:endParaRPr/>
          </a:p>
        </p:txBody>
      </p:sp>
      <p:sp>
        <p:nvSpPr>
          <p:cNvPr id="744" name="Google Shape;744;p48"/>
          <p:cNvSpPr txBox="1">
            <a:spLocks noGrp="1"/>
          </p:cNvSpPr>
          <p:nvPr>
            <p:ph type="ctrTitle" idx="4"/>
          </p:nvPr>
        </p:nvSpPr>
        <p:spPr>
          <a:xfrm>
            <a:off x="6070280" y="1568115"/>
            <a:ext cx="2626800" cy="421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Asks right questions</a:t>
            </a:r>
            <a:endParaRPr/>
          </a:p>
        </p:txBody>
      </p:sp>
      <p:sp>
        <p:nvSpPr>
          <p:cNvPr id="745" name="Google Shape;745;p48"/>
          <p:cNvSpPr txBox="1">
            <a:spLocks noGrp="1"/>
          </p:cNvSpPr>
          <p:nvPr>
            <p:ph type="ctrTitle" idx="2"/>
          </p:nvPr>
        </p:nvSpPr>
        <p:spPr>
          <a:xfrm>
            <a:off x="4139168" y="3149090"/>
            <a:ext cx="2626800" cy="421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Open minded</a:t>
            </a:r>
            <a:endParaRPr/>
          </a:p>
        </p:txBody>
      </p:sp>
      <p:sp>
        <p:nvSpPr>
          <p:cNvPr id="746" name="Google Shape;746;p48"/>
          <p:cNvSpPr txBox="1">
            <a:spLocks noGrp="1"/>
          </p:cNvSpPr>
          <p:nvPr>
            <p:ph type="subTitle" idx="3"/>
          </p:nvPr>
        </p:nvSpPr>
        <p:spPr>
          <a:xfrm>
            <a:off x="4229768" y="3464683"/>
            <a:ext cx="2325600" cy="864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It’s a gas giant and the biggest planet in the Solar System</a:t>
            </a:r>
            <a:endParaRPr/>
          </a:p>
        </p:txBody>
      </p:sp>
      <p:sp>
        <p:nvSpPr>
          <p:cNvPr id="747" name="Google Shape;747;p48"/>
          <p:cNvSpPr txBox="1">
            <a:spLocks noGrp="1"/>
          </p:cNvSpPr>
          <p:nvPr>
            <p:ph type="subTitle" idx="5"/>
          </p:nvPr>
        </p:nvSpPr>
        <p:spPr>
          <a:xfrm>
            <a:off x="6070280" y="1883708"/>
            <a:ext cx="2325600" cy="864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Venus is the second planet from the Sun. It has a beautiful name</a:t>
            </a:r>
            <a:endParaRPr/>
          </a:p>
        </p:txBody>
      </p:sp>
      <p:sp>
        <p:nvSpPr>
          <p:cNvPr id="748" name="Google Shape;748;p48"/>
          <p:cNvSpPr txBox="1">
            <a:spLocks noGrp="1"/>
          </p:cNvSpPr>
          <p:nvPr>
            <p:ph type="ctrTitle"/>
          </p:nvPr>
        </p:nvSpPr>
        <p:spPr>
          <a:xfrm>
            <a:off x="2389256" y="1568115"/>
            <a:ext cx="2445600" cy="421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Rational</a:t>
            </a:r>
            <a:endParaRPr/>
          </a:p>
        </p:txBody>
      </p:sp>
      <p:sp>
        <p:nvSpPr>
          <p:cNvPr id="749" name="Google Shape;749;p48"/>
          <p:cNvSpPr txBox="1">
            <a:spLocks noGrp="1"/>
          </p:cNvSpPr>
          <p:nvPr>
            <p:ph type="subTitle" idx="1"/>
          </p:nvPr>
        </p:nvSpPr>
        <p:spPr>
          <a:xfrm>
            <a:off x="2389256" y="1884637"/>
            <a:ext cx="2325600" cy="864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It’s the closest planet to the Sun and the smallest one in the Solar System</a:t>
            </a:r>
            <a:endParaRPr/>
          </a:p>
        </p:txBody>
      </p:sp>
      <p:grpSp>
        <p:nvGrpSpPr>
          <p:cNvPr id="750" name="Google Shape;750;p48"/>
          <p:cNvGrpSpPr/>
          <p:nvPr/>
        </p:nvGrpSpPr>
        <p:grpSpPr>
          <a:xfrm>
            <a:off x="657090" y="1529634"/>
            <a:ext cx="1608571" cy="2941242"/>
            <a:chOff x="657090" y="1529634"/>
            <a:chExt cx="1608571" cy="2941242"/>
          </a:xfrm>
        </p:grpSpPr>
        <p:sp>
          <p:nvSpPr>
            <p:cNvPr id="751" name="Google Shape;751;p48"/>
            <p:cNvSpPr/>
            <p:nvPr/>
          </p:nvSpPr>
          <p:spPr>
            <a:xfrm>
              <a:off x="842775" y="3385975"/>
              <a:ext cx="757200" cy="97800"/>
            </a:xfrm>
            <a:prstGeom prst="ellipse">
              <a:avLst/>
            </a:prstGeom>
            <a:solidFill>
              <a:srgbClr val="000000">
                <a:alpha val="392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2" name="Google Shape;752;p48"/>
            <p:cNvGrpSpPr/>
            <p:nvPr/>
          </p:nvGrpSpPr>
          <p:grpSpPr>
            <a:xfrm flipH="1">
              <a:off x="657090" y="1529634"/>
              <a:ext cx="1608571" cy="2941242"/>
              <a:chOff x="3491650" y="1309550"/>
              <a:chExt cx="145250" cy="265175"/>
            </a:xfrm>
          </p:grpSpPr>
          <p:sp>
            <p:nvSpPr>
              <p:cNvPr id="753" name="Google Shape;753;p48"/>
              <p:cNvSpPr/>
              <p:nvPr/>
            </p:nvSpPr>
            <p:spPr>
              <a:xfrm>
                <a:off x="3584900" y="1313225"/>
                <a:ext cx="38450" cy="69025"/>
              </a:xfrm>
              <a:custGeom>
                <a:avLst/>
                <a:gdLst/>
                <a:ahLst/>
                <a:cxnLst/>
                <a:rect l="l" t="t" r="r" b="b"/>
                <a:pathLst>
                  <a:path w="1538" h="2761" extrusionOk="0">
                    <a:moveTo>
                      <a:pt x="754" y="0"/>
                    </a:moveTo>
                    <a:cubicBezTo>
                      <a:pt x="747" y="0"/>
                      <a:pt x="739" y="1"/>
                      <a:pt x="732" y="1"/>
                    </a:cubicBezTo>
                    <a:cubicBezTo>
                      <a:pt x="391" y="26"/>
                      <a:pt x="1" y="1034"/>
                      <a:pt x="1" y="1034"/>
                    </a:cubicBezTo>
                    <a:lnTo>
                      <a:pt x="240" y="1034"/>
                    </a:lnTo>
                    <a:cubicBezTo>
                      <a:pt x="240" y="1034"/>
                      <a:pt x="291" y="1614"/>
                      <a:pt x="391" y="1614"/>
                    </a:cubicBezTo>
                    <a:cubicBezTo>
                      <a:pt x="618" y="1564"/>
                      <a:pt x="845" y="1501"/>
                      <a:pt x="1072" y="1425"/>
                    </a:cubicBezTo>
                    <a:lnTo>
                      <a:pt x="1072" y="1425"/>
                    </a:lnTo>
                    <a:lnTo>
                      <a:pt x="505" y="2761"/>
                    </a:lnTo>
                    <a:lnTo>
                      <a:pt x="1500" y="2358"/>
                    </a:lnTo>
                    <a:cubicBezTo>
                      <a:pt x="1500" y="2358"/>
                      <a:pt x="1538" y="745"/>
                      <a:pt x="1362" y="505"/>
                    </a:cubicBezTo>
                    <a:cubicBezTo>
                      <a:pt x="1362" y="505"/>
                      <a:pt x="1073" y="0"/>
                      <a:pt x="754" y="0"/>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8"/>
              <p:cNvSpPr/>
              <p:nvPr/>
            </p:nvSpPr>
            <p:spPr>
              <a:xfrm>
                <a:off x="3595625" y="1309550"/>
                <a:ext cx="41275" cy="49075"/>
              </a:xfrm>
              <a:custGeom>
                <a:avLst/>
                <a:gdLst/>
                <a:ahLst/>
                <a:cxnLst/>
                <a:rect l="l" t="t" r="r" b="b"/>
                <a:pathLst>
                  <a:path w="1651" h="1963" extrusionOk="0">
                    <a:moveTo>
                      <a:pt x="647" y="0"/>
                    </a:moveTo>
                    <a:cubicBezTo>
                      <a:pt x="361" y="0"/>
                      <a:pt x="88" y="112"/>
                      <a:pt x="0" y="375"/>
                    </a:cubicBezTo>
                    <a:cubicBezTo>
                      <a:pt x="0" y="375"/>
                      <a:pt x="240" y="551"/>
                      <a:pt x="366" y="627"/>
                    </a:cubicBezTo>
                    <a:cubicBezTo>
                      <a:pt x="454" y="665"/>
                      <a:pt x="555" y="690"/>
                      <a:pt x="655" y="690"/>
                    </a:cubicBezTo>
                    <a:cubicBezTo>
                      <a:pt x="655" y="690"/>
                      <a:pt x="718" y="551"/>
                      <a:pt x="832" y="551"/>
                    </a:cubicBezTo>
                    <a:cubicBezTo>
                      <a:pt x="945" y="564"/>
                      <a:pt x="920" y="829"/>
                      <a:pt x="832" y="866"/>
                    </a:cubicBezTo>
                    <a:cubicBezTo>
                      <a:pt x="781" y="892"/>
                      <a:pt x="744" y="929"/>
                      <a:pt x="731" y="980"/>
                    </a:cubicBezTo>
                    <a:lnTo>
                      <a:pt x="605" y="1963"/>
                    </a:lnTo>
                    <a:lnTo>
                      <a:pt x="1159" y="1963"/>
                    </a:lnTo>
                    <a:lnTo>
                      <a:pt x="1222" y="1547"/>
                    </a:lnTo>
                    <a:lnTo>
                      <a:pt x="1260" y="1963"/>
                    </a:lnTo>
                    <a:lnTo>
                      <a:pt x="1600" y="1938"/>
                    </a:lnTo>
                    <a:cubicBezTo>
                      <a:pt x="1600" y="1938"/>
                      <a:pt x="1651" y="514"/>
                      <a:pt x="1311" y="224"/>
                    </a:cubicBezTo>
                    <a:cubicBezTo>
                      <a:pt x="1153" y="84"/>
                      <a:pt x="895" y="0"/>
                      <a:pt x="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8"/>
              <p:cNvSpPr/>
              <p:nvPr/>
            </p:nvSpPr>
            <p:spPr>
              <a:xfrm>
                <a:off x="3594975" y="1337825"/>
                <a:ext cx="7275" cy="5175"/>
              </a:xfrm>
              <a:custGeom>
                <a:avLst/>
                <a:gdLst/>
                <a:ahLst/>
                <a:cxnLst/>
                <a:rect l="l" t="t" r="r" b="b"/>
                <a:pathLst>
                  <a:path w="291" h="207" extrusionOk="0">
                    <a:moveTo>
                      <a:pt x="291" y="0"/>
                    </a:moveTo>
                    <a:lnTo>
                      <a:pt x="291" y="0"/>
                    </a:lnTo>
                    <a:cubicBezTo>
                      <a:pt x="266" y="50"/>
                      <a:pt x="228" y="101"/>
                      <a:pt x="190" y="139"/>
                    </a:cubicBezTo>
                    <a:cubicBezTo>
                      <a:pt x="143" y="167"/>
                      <a:pt x="95" y="181"/>
                      <a:pt x="48" y="181"/>
                    </a:cubicBezTo>
                    <a:cubicBezTo>
                      <a:pt x="32" y="181"/>
                      <a:pt x="17" y="180"/>
                      <a:pt x="1" y="176"/>
                    </a:cubicBezTo>
                    <a:lnTo>
                      <a:pt x="1" y="176"/>
                    </a:lnTo>
                    <a:cubicBezTo>
                      <a:pt x="29" y="197"/>
                      <a:pt x="64" y="207"/>
                      <a:pt x="101" y="207"/>
                    </a:cubicBezTo>
                    <a:cubicBezTo>
                      <a:pt x="131" y="207"/>
                      <a:pt x="162" y="200"/>
                      <a:pt x="190" y="189"/>
                    </a:cubicBezTo>
                    <a:cubicBezTo>
                      <a:pt x="253" y="151"/>
                      <a:pt x="291" y="76"/>
                      <a:pt x="2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8"/>
              <p:cNvSpPr/>
              <p:nvPr/>
            </p:nvSpPr>
            <p:spPr>
              <a:xfrm rot="381146">
                <a:off x="3585139" y="1327757"/>
                <a:ext cx="6850" cy="11709"/>
              </a:xfrm>
              <a:custGeom>
                <a:avLst/>
                <a:gdLst/>
                <a:ahLst/>
                <a:cxnLst/>
                <a:rect l="l" t="t" r="r" b="b"/>
                <a:pathLst>
                  <a:path w="241" h="341" extrusionOk="0">
                    <a:moveTo>
                      <a:pt x="152" y="0"/>
                    </a:moveTo>
                    <a:lnTo>
                      <a:pt x="1" y="340"/>
                    </a:lnTo>
                    <a:lnTo>
                      <a:pt x="240" y="340"/>
                    </a:lnTo>
                    <a:lnTo>
                      <a:pt x="1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8"/>
              <p:cNvSpPr/>
              <p:nvPr/>
            </p:nvSpPr>
            <p:spPr>
              <a:xfrm>
                <a:off x="3574825" y="1368850"/>
                <a:ext cx="56725" cy="89950"/>
              </a:xfrm>
              <a:custGeom>
                <a:avLst/>
                <a:gdLst/>
                <a:ahLst/>
                <a:cxnLst/>
                <a:rect l="l" t="t" r="r" b="b"/>
                <a:pathLst>
                  <a:path w="2269" h="3598" extrusionOk="0">
                    <a:moveTo>
                      <a:pt x="1736" y="1"/>
                    </a:moveTo>
                    <a:cubicBezTo>
                      <a:pt x="1549" y="1"/>
                      <a:pt x="1387" y="107"/>
                      <a:pt x="1387" y="107"/>
                    </a:cubicBezTo>
                    <a:cubicBezTo>
                      <a:pt x="971" y="221"/>
                      <a:pt x="341" y="952"/>
                      <a:pt x="341" y="952"/>
                    </a:cubicBezTo>
                    <a:lnTo>
                      <a:pt x="1021" y="1846"/>
                    </a:lnTo>
                    <a:lnTo>
                      <a:pt x="0" y="2640"/>
                    </a:lnTo>
                    <a:lnTo>
                      <a:pt x="1639" y="3598"/>
                    </a:lnTo>
                    <a:cubicBezTo>
                      <a:pt x="1865" y="3421"/>
                      <a:pt x="2004" y="2867"/>
                      <a:pt x="2143" y="2086"/>
                    </a:cubicBezTo>
                    <a:cubicBezTo>
                      <a:pt x="2269" y="1292"/>
                      <a:pt x="2269" y="347"/>
                      <a:pt x="2017" y="107"/>
                    </a:cubicBezTo>
                    <a:cubicBezTo>
                      <a:pt x="1928" y="28"/>
                      <a:pt x="1829" y="1"/>
                      <a:pt x="17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8"/>
              <p:cNvSpPr/>
              <p:nvPr/>
            </p:nvSpPr>
            <p:spPr>
              <a:xfrm>
                <a:off x="3514975" y="1374525"/>
                <a:ext cx="87275" cy="61750"/>
              </a:xfrm>
              <a:custGeom>
                <a:avLst/>
                <a:gdLst/>
                <a:ahLst/>
                <a:cxnLst/>
                <a:rect l="l" t="t" r="r" b="b"/>
                <a:pathLst>
                  <a:path w="3491" h="2470" extrusionOk="0">
                    <a:moveTo>
                      <a:pt x="392" y="0"/>
                    </a:moveTo>
                    <a:cubicBezTo>
                      <a:pt x="356" y="0"/>
                      <a:pt x="322" y="6"/>
                      <a:pt x="290" y="19"/>
                    </a:cubicBezTo>
                    <a:cubicBezTo>
                      <a:pt x="290" y="19"/>
                      <a:pt x="252" y="120"/>
                      <a:pt x="341" y="132"/>
                    </a:cubicBezTo>
                    <a:cubicBezTo>
                      <a:pt x="416" y="132"/>
                      <a:pt x="492" y="170"/>
                      <a:pt x="492" y="208"/>
                    </a:cubicBezTo>
                    <a:cubicBezTo>
                      <a:pt x="492" y="246"/>
                      <a:pt x="416" y="309"/>
                      <a:pt x="416" y="309"/>
                    </a:cubicBezTo>
                    <a:cubicBezTo>
                      <a:pt x="303" y="208"/>
                      <a:pt x="177" y="132"/>
                      <a:pt x="51" y="69"/>
                    </a:cubicBezTo>
                    <a:cubicBezTo>
                      <a:pt x="0" y="69"/>
                      <a:pt x="13" y="195"/>
                      <a:pt x="51" y="233"/>
                    </a:cubicBezTo>
                    <a:cubicBezTo>
                      <a:pt x="76" y="271"/>
                      <a:pt x="1601" y="2375"/>
                      <a:pt x="1714" y="2464"/>
                    </a:cubicBezTo>
                    <a:cubicBezTo>
                      <a:pt x="1719" y="2467"/>
                      <a:pt x="1727" y="2469"/>
                      <a:pt x="1737" y="2469"/>
                    </a:cubicBezTo>
                    <a:cubicBezTo>
                      <a:pt x="1967" y="2469"/>
                      <a:pt x="3491" y="1569"/>
                      <a:pt x="3491" y="1569"/>
                    </a:cubicBezTo>
                    <a:lnTo>
                      <a:pt x="2798" y="813"/>
                    </a:lnTo>
                    <a:lnTo>
                      <a:pt x="1853" y="1430"/>
                    </a:lnTo>
                    <a:lnTo>
                      <a:pt x="643" y="384"/>
                    </a:lnTo>
                    <a:cubicBezTo>
                      <a:pt x="643" y="384"/>
                      <a:pt x="643" y="69"/>
                      <a:pt x="504" y="19"/>
                    </a:cubicBezTo>
                    <a:cubicBezTo>
                      <a:pt x="467" y="6"/>
                      <a:pt x="429" y="0"/>
                      <a:pt x="392" y="0"/>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8"/>
              <p:cNvSpPr/>
              <p:nvPr/>
            </p:nvSpPr>
            <p:spPr>
              <a:xfrm>
                <a:off x="3514025" y="1361450"/>
                <a:ext cx="11050" cy="20800"/>
              </a:xfrm>
              <a:custGeom>
                <a:avLst/>
                <a:gdLst/>
                <a:ahLst/>
                <a:cxnLst/>
                <a:rect l="l" t="t" r="r" b="b"/>
                <a:pathLst>
                  <a:path w="442" h="832" extrusionOk="0">
                    <a:moveTo>
                      <a:pt x="0" y="0"/>
                    </a:moveTo>
                    <a:lnTo>
                      <a:pt x="227" y="668"/>
                    </a:lnTo>
                    <a:lnTo>
                      <a:pt x="442" y="832"/>
                    </a:lnTo>
                    <a:lnTo>
                      <a:pt x="10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8"/>
              <p:cNvSpPr/>
              <p:nvPr/>
            </p:nvSpPr>
            <p:spPr>
              <a:xfrm>
                <a:off x="3491650" y="1434850"/>
                <a:ext cx="122575" cy="139875"/>
              </a:xfrm>
              <a:custGeom>
                <a:avLst/>
                <a:gdLst/>
                <a:ahLst/>
                <a:cxnLst/>
                <a:rect l="l" t="t" r="r" b="b"/>
                <a:pathLst>
                  <a:path w="4903" h="5595" extrusionOk="0">
                    <a:moveTo>
                      <a:pt x="3327" y="0"/>
                    </a:moveTo>
                    <a:cubicBezTo>
                      <a:pt x="3327" y="0"/>
                      <a:pt x="1248" y="151"/>
                      <a:pt x="1122" y="277"/>
                    </a:cubicBezTo>
                    <a:cubicBezTo>
                      <a:pt x="996" y="403"/>
                      <a:pt x="442" y="5217"/>
                      <a:pt x="442" y="5217"/>
                    </a:cubicBezTo>
                    <a:lnTo>
                      <a:pt x="1" y="5141"/>
                    </a:lnTo>
                    <a:lnTo>
                      <a:pt x="681" y="5595"/>
                    </a:lnTo>
                    <a:lnTo>
                      <a:pt x="1992" y="1462"/>
                    </a:lnTo>
                    <a:cubicBezTo>
                      <a:pt x="2483" y="1651"/>
                      <a:pt x="3000" y="1764"/>
                      <a:pt x="3516" y="1777"/>
                    </a:cubicBezTo>
                    <a:cubicBezTo>
                      <a:pt x="3535" y="1778"/>
                      <a:pt x="3553" y="1778"/>
                      <a:pt x="3571" y="1778"/>
                    </a:cubicBezTo>
                    <a:cubicBezTo>
                      <a:pt x="4419" y="1778"/>
                      <a:pt x="4903" y="920"/>
                      <a:pt x="4903" y="920"/>
                    </a:cubicBezTo>
                    <a:lnTo>
                      <a:pt x="332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8"/>
              <p:cNvSpPr/>
              <p:nvPr/>
            </p:nvSpPr>
            <p:spPr>
              <a:xfrm>
                <a:off x="3502375" y="1419400"/>
                <a:ext cx="44425" cy="117850"/>
              </a:xfrm>
              <a:custGeom>
                <a:avLst/>
                <a:gdLst/>
                <a:ahLst/>
                <a:cxnLst/>
                <a:rect l="l" t="t" r="r" b="b"/>
                <a:pathLst>
                  <a:path w="1777" h="4714" extrusionOk="0">
                    <a:moveTo>
                      <a:pt x="779" y="1"/>
                    </a:moveTo>
                    <a:cubicBezTo>
                      <a:pt x="776" y="1"/>
                      <a:pt x="772" y="1"/>
                      <a:pt x="769" y="1"/>
                    </a:cubicBezTo>
                    <a:cubicBezTo>
                      <a:pt x="265" y="13"/>
                      <a:pt x="0" y="795"/>
                      <a:pt x="164" y="1311"/>
                    </a:cubicBezTo>
                    <a:cubicBezTo>
                      <a:pt x="340" y="1828"/>
                      <a:pt x="1563" y="4083"/>
                      <a:pt x="1563" y="4083"/>
                    </a:cubicBezTo>
                    <a:lnTo>
                      <a:pt x="1664" y="4713"/>
                    </a:lnTo>
                    <a:lnTo>
                      <a:pt x="1777" y="3995"/>
                    </a:lnTo>
                    <a:lnTo>
                      <a:pt x="1424" y="895"/>
                    </a:lnTo>
                    <a:cubicBezTo>
                      <a:pt x="1424" y="895"/>
                      <a:pt x="1275" y="1"/>
                      <a:pt x="7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62" name="Google Shape;762;p48"/>
          <p:cNvSpPr/>
          <p:nvPr/>
        </p:nvSpPr>
        <p:spPr>
          <a:xfrm>
            <a:off x="1599975" y="4470875"/>
            <a:ext cx="757200" cy="97800"/>
          </a:xfrm>
          <a:prstGeom prst="ellipse">
            <a:avLst/>
          </a:prstGeom>
          <a:solidFill>
            <a:srgbClr val="000000">
              <a:alpha val="392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8"/>
          <p:cNvSpPr/>
          <p:nvPr/>
        </p:nvSpPr>
        <p:spPr>
          <a:xfrm>
            <a:off x="4961263" y="1698915"/>
            <a:ext cx="849480" cy="1012379"/>
          </a:xfrm>
          <a:custGeom>
            <a:avLst/>
            <a:gdLst/>
            <a:ahLst/>
            <a:cxnLst/>
            <a:rect l="l" t="t" r="r" b="b"/>
            <a:pathLst>
              <a:path w="16244" h="19359" extrusionOk="0">
                <a:moveTo>
                  <a:pt x="8203" y="1"/>
                </a:moveTo>
                <a:cubicBezTo>
                  <a:pt x="6911" y="1"/>
                  <a:pt x="5464" y="522"/>
                  <a:pt x="3882" y="1566"/>
                </a:cubicBezTo>
                <a:cubicBezTo>
                  <a:pt x="3214" y="1994"/>
                  <a:pt x="2571" y="2524"/>
                  <a:pt x="1941" y="3141"/>
                </a:cubicBezTo>
                <a:cubicBezTo>
                  <a:pt x="1324" y="3746"/>
                  <a:pt x="669" y="4489"/>
                  <a:pt x="1" y="5359"/>
                </a:cubicBezTo>
                <a:lnTo>
                  <a:pt x="2218" y="8736"/>
                </a:lnTo>
                <a:cubicBezTo>
                  <a:pt x="2634" y="7778"/>
                  <a:pt x="3113" y="6972"/>
                  <a:pt x="3630" y="6291"/>
                </a:cubicBezTo>
                <a:cubicBezTo>
                  <a:pt x="4134" y="5611"/>
                  <a:pt x="4688" y="5069"/>
                  <a:pt x="5268" y="4691"/>
                </a:cubicBezTo>
                <a:cubicBezTo>
                  <a:pt x="5804" y="4341"/>
                  <a:pt x="6302" y="4162"/>
                  <a:pt x="6778" y="4162"/>
                </a:cubicBezTo>
                <a:cubicBezTo>
                  <a:pt x="6851" y="4162"/>
                  <a:pt x="6923" y="4166"/>
                  <a:pt x="6994" y="4174"/>
                </a:cubicBezTo>
                <a:cubicBezTo>
                  <a:pt x="7511" y="4237"/>
                  <a:pt x="7939" y="4514"/>
                  <a:pt x="8267" y="5006"/>
                </a:cubicBezTo>
                <a:cubicBezTo>
                  <a:pt x="8494" y="5346"/>
                  <a:pt x="8607" y="5737"/>
                  <a:pt x="8632" y="6190"/>
                </a:cubicBezTo>
                <a:cubicBezTo>
                  <a:pt x="8658" y="6644"/>
                  <a:pt x="8595" y="7186"/>
                  <a:pt x="8431" y="7828"/>
                </a:cubicBezTo>
                <a:lnTo>
                  <a:pt x="8153" y="8900"/>
                </a:lnTo>
                <a:cubicBezTo>
                  <a:pt x="7851" y="10097"/>
                  <a:pt x="7738" y="11004"/>
                  <a:pt x="7801" y="11621"/>
                </a:cubicBezTo>
                <a:cubicBezTo>
                  <a:pt x="7851" y="12226"/>
                  <a:pt x="8078" y="12831"/>
                  <a:pt x="8468" y="13411"/>
                </a:cubicBezTo>
                <a:lnTo>
                  <a:pt x="8809" y="13940"/>
                </a:lnTo>
                <a:lnTo>
                  <a:pt x="12690" y="11394"/>
                </a:lnTo>
                <a:lnTo>
                  <a:pt x="12375" y="10916"/>
                </a:lnTo>
                <a:cubicBezTo>
                  <a:pt x="12161" y="10588"/>
                  <a:pt x="12047" y="10248"/>
                  <a:pt x="12022" y="9882"/>
                </a:cubicBezTo>
                <a:cubicBezTo>
                  <a:pt x="11997" y="9517"/>
                  <a:pt x="12072" y="8950"/>
                  <a:pt x="12274" y="8181"/>
                </a:cubicBezTo>
                <a:lnTo>
                  <a:pt x="12564" y="7123"/>
                </a:lnTo>
                <a:cubicBezTo>
                  <a:pt x="12816" y="6039"/>
                  <a:pt x="12904" y="5132"/>
                  <a:pt x="12816" y="4401"/>
                </a:cubicBezTo>
                <a:cubicBezTo>
                  <a:pt x="12728" y="3658"/>
                  <a:pt x="12463" y="2939"/>
                  <a:pt x="11997" y="2234"/>
                </a:cubicBezTo>
                <a:cubicBezTo>
                  <a:pt x="11102" y="860"/>
                  <a:pt x="9955" y="129"/>
                  <a:pt x="8582" y="16"/>
                </a:cubicBezTo>
                <a:cubicBezTo>
                  <a:pt x="8457" y="6"/>
                  <a:pt x="8331" y="1"/>
                  <a:pt x="8203" y="1"/>
                </a:cubicBezTo>
                <a:close/>
                <a:moveTo>
                  <a:pt x="13736" y="12982"/>
                </a:moveTo>
                <a:lnTo>
                  <a:pt x="9855" y="15528"/>
                </a:lnTo>
                <a:lnTo>
                  <a:pt x="12362" y="19358"/>
                </a:lnTo>
                <a:lnTo>
                  <a:pt x="16243" y="16813"/>
                </a:lnTo>
                <a:lnTo>
                  <a:pt x="13736" y="12982"/>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767"/>
        <p:cNvGrpSpPr/>
        <p:nvPr/>
      </p:nvGrpSpPr>
      <p:grpSpPr>
        <a:xfrm>
          <a:off x="0" y="0"/>
          <a:ext cx="0" cy="0"/>
          <a:chOff x="0" y="0"/>
          <a:chExt cx="0" cy="0"/>
        </a:xfrm>
      </p:grpSpPr>
      <p:sp>
        <p:nvSpPr>
          <p:cNvPr id="768" name="Google Shape;768;p49"/>
          <p:cNvSpPr txBox="1">
            <a:spLocks noGrp="1"/>
          </p:cNvSpPr>
          <p:nvPr>
            <p:ph type="title" idx="8"/>
          </p:nvPr>
        </p:nvSpPr>
        <p:spPr>
          <a:xfrm>
            <a:off x="1780139" y="367712"/>
            <a:ext cx="5589900" cy="60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What hinders critical thinking?</a:t>
            </a:r>
            <a:endParaRPr/>
          </a:p>
        </p:txBody>
      </p:sp>
      <p:sp>
        <p:nvSpPr>
          <p:cNvPr id="769" name="Google Shape;769;p49"/>
          <p:cNvSpPr/>
          <p:nvPr/>
        </p:nvSpPr>
        <p:spPr>
          <a:xfrm>
            <a:off x="3180580" y="1660462"/>
            <a:ext cx="1048800" cy="1048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9"/>
          <p:cNvSpPr/>
          <p:nvPr/>
        </p:nvSpPr>
        <p:spPr>
          <a:xfrm>
            <a:off x="3180580" y="3049378"/>
            <a:ext cx="1048800" cy="1048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9"/>
          <p:cNvSpPr/>
          <p:nvPr/>
        </p:nvSpPr>
        <p:spPr>
          <a:xfrm>
            <a:off x="4913719" y="1660462"/>
            <a:ext cx="1048800" cy="1048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9"/>
          <p:cNvSpPr/>
          <p:nvPr/>
        </p:nvSpPr>
        <p:spPr>
          <a:xfrm>
            <a:off x="4913719" y="3049378"/>
            <a:ext cx="1048800" cy="1048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9"/>
          <p:cNvSpPr txBox="1">
            <a:spLocks noGrp="1"/>
          </p:cNvSpPr>
          <p:nvPr>
            <p:ph type="ctrTitle"/>
          </p:nvPr>
        </p:nvSpPr>
        <p:spPr>
          <a:xfrm>
            <a:off x="6273951" y="1594462"/>
            <a:ext cx="1972800"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Inherited opinion</a:t>
            </a:r>
            <a:endParaRPr/>
          </a:p>
        </p:txBody>
      </p:sp>
      <p:sp>
        <p:nvSpPr>
          <p:cNvPr id="774" name="Google Shape;774;p49"/>
          <p:cNvSpPr txBox="1">
            <a:spLocks noGrp="1"/>
          </p:cNvSpPr>
          <p:nvPr>
            <p:ph type="subTitle" idx="1"/>
          </p:nvPr>
        </p:nvSpPr>
        <p:spPr>
          <a:xfrm>
            <a:off x="6290076" y="2145271"/>
            <a:ext cx="2142600" cy="609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It’s the sixth planet from the Sun</a:t>
            </a:r>
            <a:endParaRPr/>
          </a:p>
        </p:txBody>
      </p:sp>
      <p:sp>
        <p:nvSpPr>
          <p:cNvPr id="775" name="Google Shape;775;p49"/>
          <p:cNvSpPr txBox="1">
            <a:spLocks noGrp="1"/>
          </p:cNvSpPr>
          <p:nvPr>
            <p:ph type="ctrTitle" idx="2"/>
          </p:nvPr>
        </p:nvSpPr>
        <p:spPr>
          <a:xfrm>
            <a:off x="6273951" y="3004212"/>
            <a:ext cx="2142600"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Intellectual laziness</a:t>
            </a:r>
            <a:endParaRPr/>
          </a:p>
        </p:txBody>
      </p:sp>
      <p:sp>
        <p:nvSpPr>
          <p:cNvPr id="776" name="Google Shape;776;p49"/>
          <p:cNvSpPr txBox="1">
            <a:spLocks noGrp="1"/>
          </p:cNvSpPr>
          <p:nvPr>
            <p:ph type="subTitle" idx="3"/>
          </p:nvPr>
        </p:nvSpPr>
        <p:spPr>
          <a:xfrm>
            <a:off x="6290076" y="3554684"/>
            <a:ext cx="2142600" cy="609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Jupiter is a gas giant and the biggest planet</a:t>
            </a:r>
            <a:endParaRPr/>
          </a:p>
        </p:txBody>
      </p:sp>
      <p:sp>
        <p:nvSpPr>
          <p:cNvPr id="777" name="Google Shape;777;p49"/>
          <p:cNvSpPr txBox="1">
            <a:spLocks noGrp="1"/>
          </p:cNvSpPr>
          <p:nvPr>
            <p:ph type="ctrTitle" idx="4"/>
          </p:nvPr>
        </p:nvSpPr>
        <p:spPr>
          <a:xfrm>
            <a:off x="716889" y="1594462"/>
            <a:ext cx="2142600" cy="577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Practice of rational thinking</a:t>
            </a:r>
            <a:endParaRPr/>
          </a:p>
        </p:txBody>
      </p:sp>
      <p:sp>
        <p:nvSpPr>
          <p:cNvPr id="778" name="Google Shape;778;p49"/>
          <p:cNvSpPr txBox="1">
            <a:spLocks noGrp="1"/>
          </p:cNvSpPr>
          <p:nvPr>
            <p:ph type="subTitle" idx="5"/>
          </p:nvPr>
        </p:nvSpPr>
        <p:spPr>
          <a:xfrm>
            <a:off x="733015" y="2145271"/>
            <a:ext cx="2142600" cy="609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Mercury is the closest planet to the Sun</a:t>
            </a:r>
            <a:endParaRPr/>
          </a:p>
        </p:txBody>
      </p:sp>
      <p:sp>
        <p:nvSpPr>
          <p:cNvPr id="779" name="Google Shape;779;p49"/>
          <p:cNvSpPr txBox="1">
            <a:spLocks noGrp="1"/>
          </p:cNvSpPr>
          <p:nvPr>
            <p:ph type="ctrTitle" idx="6"/>
          </p:nvPr>
        </p:nvSpPr>
        <p:spPr>
          <a:xfrm>
            <a:off x="716889" y="3004212"/>
            <a:ext cx="2142600" cy="577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Personal</a:t>
            </a:r>
            <a:br>
              <a:rPr lang="en"/>
            </a:br>
            <a:r>
              <a:rPr lang="en"/>
              <a:t>biases</a:t>
            </a:r>
            <a:endParaRPr/>
          </a:p>
        </p:txBody>
      </p:sp>
      <p:sp>
        <p:nvSpPr>
          <p:cNvPr id="780" name="Google Shape;780;p49"/>
          <p:cNvSpPr txBox="1">
            <a:spLocks noGrp="1"/>
          </p:cNvSpPr>
          <p:nvPr>
            <p:ph type="subTitle" idx="7"/>
          </p:nvPr>
        </p:nvSpPr>
        <p:spPr>
          <a:xfrm>
            <a:off x="733015" y="3554684"/>
            <a:ext cx="2142600" cy="609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Venus is the second planet from the Sun</a:t>
            </a:r>
            <a:endParaRPr/>
          </a:p>
        </p:txBody>
      </p:sp>
      <p:grpSp>
        <p:nvGrpSpPr>
          <p:cNvPr id="781" name="Google Shape;781;p49"/>
          <p:cNvGrpSpPr/>
          <p:nvPr/>
        </p:nvGrpSpPr>
        <p:grpSpPr>
          <a:xfrm>
            <a:off x="5235736" y="3326025"/>
            <a:ext cx="404765" cy="495506"/>
            <a:chOff x="4750475" y="2986000"/>
            <a:chExt cx="158800" cy="194400"/>
          </a:xfrm>
        </p:grpSpPr>
        <p:sp>
          <p:nvSpPr>
            <p:cNvPr id="782" name="Google Shape;782;p49"/>
            <p:cNvSpPr/>
            <p:nvPr/>
          </p:nvSpPr>
          <p:spPr>
            <a:xfrm>
              <a:off x="4828925" y="2986000"/>
              <a:ext cx="11675" cy="27750"/>
            </a:xfrm>
            <a:custGeom>
              <a:avLst/>
              <a:gdLst/>
              <a:ahLst/>
              <a:cxnLst/>
              <a:rect l="l" t="t" r="r" b="b"/>
              <a:pathLst>
                <a:path w="467" h="1110" extrusionOk="0">
                  <a:moveTo>
                    <a:pt x="1" y="1"/>
                  </a:moveTo>
                  <a:lnTo>
                    <a:pt x="1" y="1110"/>
                  </a:lnTo>
                  <a:lnTo>
                    <a:pt x="467" y="1110"/>
                  </a:lnTo>
                  <a:lnTo>
                    <a:pt x="46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9"/>
            <p:cNvSpPr/>
            <p:nvPr/>
          </p:nvSpPr>
          <p:spPr>
            <a:xfrm>
              <a:off x="4870500" y="3006475"/>
              <a:ext cx="27750" cy="28075"/>
            </a:xfrm>
            <a:custGeom>
              <a:avLst/>
              <a:gdLst/>
              <a:ahLst/>
              <a:cxnLst/>
              <a:rect l="l" t="t" r="r" b="b"/>
              <a:pathLst>
                <a:path w="1110" h="1123" extrusionOk="0">
                  <a:moveTo>
                    <a:pt x="782" y="1"/>
                  </a:moveTo>
                  <a:lnTo>
                    <a:pt x="1" y="795"/>
                  </a:lnTo>
                  <a:lnTo>
                    <a:pt x="328" y="1122"/>
                  </a:lnTo>
                  <a:lnTo>
                    <a:pt x="1110" y="328"/>
                  </a:lnTo>
                  <a:lnTo>
                    <a:pt x="78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9"/>
            <p:cNvSpPr/>
            <p:nvPr/>
          </p:nvSpPr>
          <p:spPr>
            <a:xfrm>
              <a:off x="4750475" y="3064450"/>
              <a:ext cx="27750" cy="11675"/>
            </a:xfrm>
            <a:custGeom>
              <a:avLst/>
              <a:gdLst/>
              <a:ahLst/>
              <a:cxnLst/>
              <a:rect l="l" t="t" r="r" b="b"/>
              <a:pathLst>
                <a:path w="1110" h="467" extrusionOk="0">
                  <a:moveTo>
                    <a:pt x="1" y="0"/>
                  </a:moveTo>
                  <a:lnTo>
                    <a:pt x="1" y="466"/>
                  </a:lnTo>
                  <a:lnTo>
                    <a:pt x="1110" y="466"/>
                  </a:lnTo>
                  <a:lnTo>
                    <a:pt x="11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9"/>
            <p:cNvSpPr/>
            <p:nvPr/>
          </p:nvSpPr>
          <p:spPr>
            <a:xfrm>
              <a:off x="4770950" y="3006475"/>
              <a:ext cx="28075" cy="28075"/>
            </a:xfrm>
            <a:custGeom>
              <a:avLst/>
              <a:gdLst/>
              <a:ahLst/>
              <a:cxnLst/>
              <a:rect l="l" t="t" r="r" b="b"/>
              <a:pathLst>
                <a:path w="1123" h="1123" extrusionOk="0">
                  <a:moveTo>
                    <a:pt x="329" y="1"/>
                  </a:moveTo>
                  <a:lnTo>
                    <a:pt x="1" y="328"/>
                  </a:lnTo>
                  <a:lnTo>
                    <a:pt x="795" y="1122"/>
                  </a:lnTo>
                  <a:lnTo>
                    <a:pt x="1122" y="795"/>
                  </a:lnTo>
                  <a:lnTo>
                    <a:pt x="32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9"/>
            <p:cNvSpPr/>
            <p:nvPr/>
          </p:nvSpPr>
          <p:spPr>
            <a:xfrm>
              <a:off x="4759625" y="3026325"/>
              <a:ext cx="149650" cy="154075"/>
            </a:xfrm>
            <a:custGeom>
              <a:avLst/>
              <a:gdLst/>
              <a:ahLst/>
              <a:cxnLst/>
              <a:rect l="l" t="t" r="r" b="b"/>
              <a:pathLst>
                <a:path w="5986" h="6163" extrusionOk="0">
                  <a:moveTo>
                    <a:pt x="2999" y="467"/>
                  </a:moveTo>
                  <a:cubicBezTo>
                    <a:pt x="3352" y="467"/>
                    <a:pt x="3692" y="605"/>
                    <a:pt x="3932" y="857"/>
                  </a:cubicBezTo>
                  <a:cubicBezTo>
                    <a:pt x="3673" y="1109"/>
                    <a:pt x="3340" y="1235"/>
                    <a:pt x="3004" y="1235"/>
                  </a:cubicBezTo>
                  <a:cubicBezTo>
                    <a:pt x="2669" y="1235"/>
                    <a:pt x="2332" y="1109"/>
                    <a:pt x="2067" y="857"/>
                  </a:cubicBezTo>
                  <a:cubicBezTo>
                    <a:pt x="2319" y="605"/>
                    <a:pt x="2647" y="467"/>
                    <a:pt x="2999" y="467"/>
                  </a:cubicBezTo>
                  <a:close/>
                  <a:moveTo>
                    <a:pt x="4196" y="1248"/>
                  </a:moveTo>
                  <a:cubicBezTo>
                    <a:pt x="4259" y="1399"/>
                    <a:pt x="4297" y="1576"/>
                    <a:pt x="4297" y="1752"/>
                  </a:cubicBezTo>
                  <a:lnTo>
                    <a:pt x="4297" y="2332"/>
                  </a:lnTo>
                  <a:cubicBezTo>
                    <a:pt x="4297" y="2924"/>
                    <a:pt x="3894" y="3441"/>
                    <a:pt x="3327" y="3592"/>
                  </a:cubicBezTo>
                  <a:lnTo>
                    <a:pt x="3314" y="3592"/>
                  </a:lnTo>
                  <a:cubicBezTo>
                    <a:pt x="3277" y="3604"/>
                    <a:pt x="3239" y="3604"/>
                    <a:pt x="3201" y="3617"/>
                  </a:cubicBezTo>
                  <a:lnTo>
                    <a:pt x="2798" y="3617"/>
                  </a:lnTo>
                  <a:cubicBezTo>
                    <a:pt x="2760" y="3604"/>
                    <a:pt x="2710" y="3604"/>
                    <a:pt x="2672" y="3592"/>
                  </a:cubicBezTo>
                  <a:cubicBezTo>
                    <a:pt x="2105" y="3441"/>
                    <a:pt x="1701" y="2924"/>
                    <a:pt x="1701" y="2332"/>
                  </a:cubicBezTo>
                  <a:lnTo>
                    <a:pt x="1701" y="1752"/>
                  </a:lnTo>
                  <a:cubicBezTo>
                    <a:pt x="1701" y="1576"/>
                    <a:pt x="1739" y="1399"/>
                    <a:pt x="1802" y="1248"/>
                  </a:cubicBezTo>
                  <a:cubicBezTo>
                    <a:pt x="2149" y="1544"/>
                    <a:pt x="2574" y="1692"/>
                    <a:pt x="2999" y="1692"/>
                  </a:cubicBezTo>
                  <a:cubicBezTo>
                    <a:pt x="3425" y="1692"/>
                    <a:pt x="3850" y="1544"/>
                    <a:pt x="4196" y="1248"/>
                  </a:cubicBezTo>
                  <a:close/>
                  <a:moveTo>
                    <a:pt x="4574" y="3088"/>
                  </a:moveTo>
                  <a:cubicBezTo>
                    <a:pt x="4814" y="3176"/>
                    <a:pt x="5028" y="3327"/>
                    <a:pt x="5205" y="3529"/>
                  </a:cubicBezTo>
                  <a:cubicBezTo>
                    <a:pt x="5406" y="3781"/>
                    <a:pt x="5520" y="4108"/>
                    <a:pt x="5520" y="4436"/>
                  </a:cubicBezTo>
                  <a:lnTo>
                    <a:pt x="5520" y="5696"/>
                  </a:lnTo>
                  <a:lnTo>
                    <a:pt x="2332" y="5696"/>
                  </a:lnTo>
                  <a:cubicBezTo>
                    <a:pt x="2029" y="5671"/>
                    <a:pt x="2029" y="5230"/>
                    <a:pt x="2332" y="5205"/>
                  </a:cubicBezTo>
                  <a:lnTo>
                    <a:pt x="5003" y="5205"/>
                  </a:lnTo>
                  <a:lnTo>
                    <a:pt x="5003" y="4310"/>
                  </a:lnTo>
                  <a:lnTo>
                    <a:pt x="4537" y="4310"/>
                  </a:lnTo>
                  <a:lnTo>
                    <a:pt x="4537" y="4751"/>
                  </a:lnTo>
                  <a:lnTo>
                    <a:pt x="1462" y="4751"/>
                  </a:lnTo>
                  <a:lnTo>
                    <a:pt x="1462" y="4310"/>
                  </a:lnTo>
                  <a:lnTo>
                    <a:pt x="1008" y="4310"/>
                  </a:lnTo>
                  <a:lnTo>
                    <a:pt x="1008" y="5205"/>
                  </a:lnTo>
                  <a:lnTo>
                    <a:pt x="1664" y="5205"/>
                  </a:lnTo>
                  <a:cubicBezTo>
                    <a:pt x="1638" y="5293"/>
                    <a:pt x="1626" y="5369"/>
                    <a:pt x="1626" y="5457"/>
                  </a:cubicBezTo>
                  <a:cubicBezTo>
                    <a:pt x="1613" y="5532"/>
                    <a:pt x="1638" y="5621"/>
                    <a:pt x="1664" y="5696"/>
                  </a:cubicBezTo>
                  <a:lnTo>
                    <a:pt x="467" y="5696"/>
                  </a:lnTo>
                  <a:lnTo>
                    <a:pt x="467" y="4436"/>
                  </a:lnTo>
                  <a:cubicBezTo>
                    <a:pt x="467" y="4108"/>
                    <a:pt x="567" y="3793"/>
                    <a:pt x="782" y="3529"/>
                  </a:cubicBezTo>
                  <a:cubicBezTo>
                    <a:pt x="945" y="3327"/>
                    <a:pt x="1160" y="3176"/>
                    <a:pt x="1412" y="3088"/>
                  </a:cubicBezTo>
                  <a:cubicBezTo>
                    <a:pt x="1638" y="3567"/>
                    <a:pt x="2079" y="3919"/>
                    <a:pt x="2596" y="4045"/>
                  </a:cubicBezTo>
                  <a:lnTo>
                    <a:pt x="3390" y="4045"/>
                  </a:lnTo>
                  <a:cubicBezTo>
                    <a:pt x="3907" y="3919"/>
                    <a:pt x="4335" y="3567"/>
                    <a:pt x="4574" y="3088"/>
                  </a:cubicBezTo>
                  <a:close/>
                  <a:moveTo>
                    <a:pt x="2999" y="1"/>
                  </a:moveTo>
                  <a:cubicBezTo>
                    <a:pt x="2029" y="1"/>
                    <a:pt x="1235" y="782"/>
                    <a:pt x="1235" y="1752"/>
                  </a:cubicBezTo>
                  <a:lnTo>
                    <a:pt x="1235" y="2332"/>
                  </a:lnTo>
                  <a:cubicBezTo>
                    <a:pt x="1235" y="2433"/>
                    <a:pt x="1248" y="2546"/>
                    <a:pt x="1260" y="2647"/>
                  </a:cubicBezTo>
                  <a:cubicBezTo>
                    <a:pt x="504" y="2911"/>
                    <a:pt x="0" y="3630"/>
                    <a:pt x="0" y="4436"/>
                  </a:cubicBezTo>
                  <a:lnTo>
                    <a:pt x="0" y="6162"/>
                  </a:lnTo>
                  <a:lnTo>
                    <a:pt x="5986" y="6162"/>
                  </a:lnTo>
                  <a:lnTo>
                    <a:pt x="5986" y="4449"/>
                  </a:lnTo>
                  <a:cubicBezTo>
                    <a:pt x="5986" y="3642"/>
                    <a:pt x="5482" y="2924"/>
                    <a:pt x="4726" y="2647"/>
                  </a:cubicBezTo>
                  <a:cubicBezTo>
                    <a:pt x="4738" y="2546"/>
                    <a:pt x="4751" y="2433"/>
                    <a:pt x="4751" y="2332"/>
                  </a:cubicBezTo>
                  <a:lnTo>
                    <a:pt x="4751" y="1752"/>
                  </a:lnTo>
                  <a:cubicBezTo>
                    <a:pt x="4751" y="782"/>
                    <a:pt x="3970" y="1"/>
                    <a:pt x="29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 name="Google Shape;787;p49"/>
          <p:cNvGrpSpPr/>
          <p:nvPr/>
        </p:nvGrpSpPr>
        <p:grpSpPr>
          <a:xfrm>
            <a:off x="3457227" y="3326025"/>
            <a:ext cx="495506" cy="495506"/>
            <a:chOff x="4857900" y="3654475"/>
            <a:chExt cx="194400" cy="194400"/>
          </a:xfrm>
        </p:grpSpPr>
        <p:sp>
          <p:nvSpPr>
            <p:cNvPr id="788" name="Google Shape;788;p49"/>
            <p:cNvSpPr/>
            <p:nvPr/>
          </p:nvSpPr>
          <p:spPr>
            <a:xfrm>
              <a:off x="4949275" y="3654475"/>
              <a:ext cx="11675" cy="23975"/>
            </a:xfrm>
            <a:custGeom>
              <a:avLst/>
              <a:gdLst/>
              <a:ahLst/>
              <a:cxnLst/>
              <a:rect l="l" t="t" r="r" b="b"/>
              <a:pathLst>
                <a:path w="467" h="959" extrusionOk="0">
                  <a:moveTo>
                    <a:pt x="0" y="1"/>
                  </a:moveTo>
                  <a:lnTo>
                    <a:pt x="0" y="958"/>
                  </a:lnTo>
                  <a:lnTo>
                    <a:pt x="466" y="958"/>
                  </a:lnTo>
                  <a:lnTo>
                    <a:pt x="46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9"/>
            <p:cNvSpPr/>
            <p:nvPr/>
          </p:nvSpPr>
          <p:spPr>
            <a:xfrm>
              <a:off x="4949275" y="3824900"/>
              <a:ext cx="11675" cy="23975"/>
            </a:xfrm>
            <a:custGeom>
              <a:avLst/>
              <a:gdLst/>
              <a:ahLst/>
              <a:cxnLst/>
              <a:rect l="l" t="t" r="r" b="b"/>
              <a:pathLst>
                <a:path w="467" h="959" extrusionOk="0">
                  <a:moveTo>
                    <a:pt x="0" y="1"/>
                  </a:moveTo>
                  <a:lnTo>
                    <a:pt x="0" y="958"/>
                  </a:lnTo>
                  <a:lnTo>
                    <a:pt x="466" y="958"/>
                  </a:lnTo>
                  <a:lnTo>
                    <a:pt x="46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9"/>
            <p:cNvSpPr/>
            <p:nvPr/>
          </p:nvSpPr>
          <p:spPr>
            <a:xfrm>
              <a:off x="4912725" y="3659525"/>
              <a:ext cx="19875" cy="26800"/>
            </a:xfrm>
            <a:custGeom>
              <a:avLst/>
              <a:gdLst/>
              <a:ahLst/>
              <a:cxnLst/>
              <a:rect l="l" t="t" r="r" b="b"/>
              <a:pathLst>
                <a:path w="795" h="1072" extrusionOk="0">
                  <a:moveTo>
                    <a:pt x="429" y="0"/>
                  </a:moveTo>
                  <a:lnTo>
                    <a:pt x="0" y="177"/>
                  </a:lnTo>
                  <a:lnTo>
                    <a:pt x="366" y="1071"/>
                  </a:lnTo>
                  <a:lnTo>
                    <a:pt x="794" y="895"/>
                  </a:lnTo>
                  <a:lnTo>
                    <a:pt x="42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9"/>
            <p:cNvSpPr/>
            <p:nvPr/>
          </p:nvSpPr>
          <p:spPr>
            <a:xfrm>
              <a:off x="4977925" y="3817025"/>
              <a:ext cx="19875" cy="26500"/>
            </a:xfrm>
            <a:custGeom>
              <a:avLst/>
              <a:gdLst/>
              <a:ahLst/>
              <a:cxnLst/>
              <a:rect l="l" t="t" r="r" b="b"/>
              <a:pathLst>
                <a:path w="795" h="1060" extrusionOk="0">
                  <a:moveTo>
                    <a:pt x="429" y="1"/>
                  </a:moveTo>
                  <a:lnTo>
                    <a:pt x="1" y="177"/>
                  </a:lnTo>
                  <a:lnTo>
                    <a:pt x="366" y="1059"/>
                  </a:lnTo>
                  <a:lnTo>
                    <a:pt x="795" y="883"/>
                  </a:lnTo>
                  <a:lnTo>
                    <a:pt x="42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9"/>
            <p:cNvSpPr/>
            <p:nvPr/>
          </p:nvSpPr>
          <p:spPr>
            <a:xfrm>
              <a:off x="4882475" y="3678725"/>
              <a:ext cx="24925" cy="25225"/>
            </a:xfrm>
            <a:custGeom>
              <a:avLst/>
              <a:gdLst/>
              <a:ahLst/>
              <a:cxnLst/>
              <a:rect l="l" t="t" r="r" b="b"/>
              <a:pathLst>
                <a:path w="997" h="1009" extrusionOk="0">
                  <a:moveTo>
                    <a:pt x="328" y="1"/>
                  </a:moveTo>
                  <a:lnTo>
                    <a:pt x="1" y="329"/>
                  </a:lnTo>
                  <a:lnTo>
                    <a:pt x="669" y="1009"/>
                  </a:lnTo>
                  <a:lnTo>
                    <a:pt x="996" y="681"/>
                  </a:lnTo>
                  <a:lnTo>
                    <a:pt x="32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9"/>
            <p:cNvSpPr/>
            <p:nvPr/>
          </p:nvSpPr>
          <p:spPr>
            <a:xfrm>
              <a:off x="5002825" y="3799400"/>
              <a:ext cx="25225" cy="24900"/>
            </a:xfrm>
            <a:custGeom>
              <a:avLst/>
              <a:gdLst/>
              <a:ahLst/>
              <a:cxnLst/>
              <a:rect l="l" t="t" r="r" b="b"/>
              <a:pathLst>
                <a:path w="1009" h="996" extrusionOk="0">
                  <a:moveTo>
                    <a:pt x="328" y="0"/>
                  </a:moveTo>
                  <a:lnTo>
                    <a:pt x="0" y="328"/>
                  </a:lnTo>
                  <a:lnTo>
                    <a:pt x="681" y="995"/>
                  </a:lnTo>
                  <a:lnTo>
                    <a:pt x="1008" y="668"/>
                  </a:lnTo>
                  <a:lnTo>
                    <a:pt x="3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9"/>
            <p:cNvSpPr/>
            <p:nvPr/>
          </p:nvSpPr>
          <p:spPr>
            <a:xfrm>
              <a:off x="4863275" y="3708975"/>
              <a:ext cx="26475" cy="19875"/>
            </a:xfrm>
            <a:custGeom>
              <a:avLst/>
              <a:gdLst/>
              <a:ahLst/>
              <a:cxnLst/>
              <a:rect l="l" t="t" r="r" b="b"/>
              <a:pathLst>
                <a:path w="1059" h="795" extrusionOk="0">
                  <a:moveTo>
                    <a:pt x="176" y="1"/>
                  </a:moveTo>
                  <a:lnTo>
                    <a:pt x="0" y="429"/>
                  </a:lnTo>
                  <a:lnTo>
                    <a:pt x="882" y="794"/>
                  </a:lnTo>
                  <a:lnTo>
                    <a:pt x="1059" y="366"/>
                  </a:lnTo>
                  <a:lnTo>
                    <a:pt x="17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9"/>
            <p:cNvSpPr/>
            <p:nvPr/>
          </p:nvSpPr>
          <p:spPr>
            <a:xfrm>
              <a:off x="5020775" y="3774175"/>
              <a:ext cx="26475" cy="19875"/>
            </a:xfrm>
            <a:custGeom>
              <a:avLst/>
              <a:gdLst/>
              <a:ahLst/>
              <a:cxnLst/>
              <a:rect l="l" t="t" r="r" b="b"/>
              <a:pathLst>
                <a:path w="1059" h="795" extrusionOk="0">
                  <a:moveTo>
                    <a:pt x="177" y="1"/>
                  </a:moveTo>
                  <a:lnTo>
                    <a:pt x="0" y="429"/>
                  </a:lnTo>
                  <a:lnTo>
                    <a:pt x="883" y="795"/>
                  </a:lnTo>
                  <a:lnTo>
                    <a:pt x="1059" y="366"/>
                  </a:lnTo>
                  <a:lnTo>
                    <a:pt x="17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9"/>
            <p:cNvSpPr/>
            <p:nvPr/>
          </p:nvSpPr>
          <p:spPr>
            <a:xfrm>
              <a:off x="4857900" y="3745825"/>
              <a:ext cx="23975" cy="11700"/>
            </a:xfrm>
            <a:custGeom>
              <a:avLst/>
              <a:gdLst/>
              <a:ahLst/>
              <a:cxnLst/>
              <a:rect l="l" t="t" r="r" b="b"/>
              <a:pathLst>
                <a:path w="959" h="468" extrusionOk="0">
                  <a:moveTo>
                    <a:pt x="1" y="1"/>
                  </a:moveTo>
                  <a:lnTo>
                    <a:pt x="1" y="467"/>
                  </a:lnTo>
                  <a:lnTo>
                    <a:pt x="958" y="467"/>
                  </a:lnTo>
                  <a:lnTo>
                    <a:pt x="95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9"/>
            <p:cNvSpPr/>
            <p:nvPr/>
          </p:nvSpPr>
          <p:spPr>
            <a:xfrm>
              <a:off x="5028325" y="3745825"/>
              <a:ext cx="23975" cy="11700"/>
            </a:xfrm>
            <a:custGeom>
              <a:avLst/>
              <a:gdLst/>
              <a:ahLst/>
              <a:cxnLst/>
              <a:rect l="l" t="t" r="r" b="b"/>
              <a:pathLst>
                <a:path w="959" h="468" extrusionOk="0">
                  <a:moveTo>
                    <a:pt x="1" y="1"/>
                  </a:moveTo>
                  <a:lnTo>
                    <a:pt x="1" y="467"/>
                  </a:lnTo>
                  <a:lnTo>
                    <a:pt x="959" y="467"/>
                  </a:lnTo>
                  <a:lnTo>
                    <a:pt x="9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9"/>
            <p:cNvSpPr/>
            <p:nvPr/>
          </p:nvSpPr>
          <p:spPr>
            <a:xfrm>
              <a:off x="4863275" y="3774175"/>
              <a:ext cx="26475" cy="19875"/>
            </a:xfrm>
            <a:custGeom>
              <a:avLst/>
              <a:gdLst/>
              <a:ahLst/>
              <a:cxnLst/>
              <a:rect l="l" t="t" r="r" b="b"/>
              <a:pathLst>
                <a:path w="1059" h="795" extrusionOk="0">
                  <a:moveTo>
                    <a:pt x="882" y="1"/>
                  </a:moveTo>
                  <a:lnTo>
                    <a:pt x="0" y="366"/>
                  </a:lnTo>
                  <a:lnTo>
                    <a:pt x="176" y="795"/>
                  </a:lnTo>
                  <a:lnTo>
                    <a:pt x="1059" y="429"/>
                  </a:lnTo>
                  <a:lnTo>
                    <a:pt x="88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9"/>
            <p:cNvSpPr/>
            <p:nvPr/>
          </p:nvSpPr>
          <p:spPr>
            <a:xfrm>
              <a:off x="5020775" y="3708975"/>
              <a:ext cx="26475" cy="19875"/>
            </a:xfrm>
            <a:custGeom>
              <a:avLst/>
              <a:gdLst/>
              <a:ahLst/>
              <a:cxnLst/>
              <a:rect l="l" t="t" r="r" b="b"/>
              <a:pathLst>
                <a:path w="1059" h="795" extrusionOk="0">
                  <a:moveTo>
                    <a:pt x="883" y="1"/>
                  </a:moveTo>
                  <a:lnTo>
                    <a:pt x="0" y="366"/>
                  </a:lnTo>
                  <a:lnTo>
                    <a:pt x="177" y="794"/>
                  </a:lnTo>
                  <a:lnTo>
                    <a:pt x="1059" y="429"/>
                  </a:lnTo>
                  <a:lnTo>
                    <a:pt x="88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9"/>
            <p:cNvSpPr/>
            <p:nvPr/>
          </p:nvSpPr>
          <p:spPr>
            <a:xfrm>
              <a:off x="4882475" y="3799400"/>
              <a:ext cx="24925" cy="24900"/>
            </a:xfrm>
            <a:custGeom>
              <a:avLst/>
              <a:gdLst/>
              <a:ahLst/>
              <a:cxnLst/>
              <a:rect l="l" t="t" r="r" b="b"/>
              <a:pathLst>
                <a:path w="997" h="996" extrusionOk="0">
                  <a:moveTo>
                    <a:pt x="669" y="0"/>
                  </a:moveTo>
                  <a:lnTo>
                    <a:pt x="1" y="668"/>
                  </a:lnTo>
                  <a:lnTo>
                    <a:pt x="328" y="995"/>
                  </a:lnTo>
                  <a:lnTo>
                    <a:pt x="996" y="328"/>
                  </a:lnTo>
                  <a:lnTo>
                    <a:pt x="66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9"/>
            <p:cNvSpPr/>
            <p:nvPr/>
          </p:nvSpPr>
          <p:spPr>
            <a:xfrm>
              <a:off x="5002825" y="3678725"/>
              <a:ext cx="25225" cy="25225"/>
            </a:xfrm>
            <a:custGeom>
              <a:avLst/>
              <a:gdLst/>
              <a:ahLst/>
              <a:cxnLst/>
              <a:rect l="l" t="t" r="r" b="b"/>
              <a:pathLst>
                <a:path w="1009" h="1009" extrusionOk="0">
                  <a:moveTo>
                    <a:pt x="681" y="1"/>
                  </a:moveTo>
                  <a:lnTo>
                    <a:pt x="0" y="681"/>
                  </a:lnTo>
                  <a:lnTo>
                    <a:pt x="328" y="1009"/>
                  </a:lnTo>
                  <a:lnTo>
                    <a:pt x="1008" y="329"/>
                  </a:lnTo>
                  <a:lnTo>
                    <a:pt x="68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9"/>
            <p:cNvSpPr/>
            <p:nvPr/>
          </p:nvSpPr>
          <p:spPr>
            <a:xfrm>
              <a:off x="4912725" y="3817025"/>
              <a:ext cx="19875" cy="26500"/>
            </a:xfrm>
            <a:custGeom>
              <a:avLst/>
              <a:gdLst/>
              <a:ahLst/>
              <a:cxnLst/>
              <a:rect l="l" t="t" r="r" b="b"/>
              <a:pathLst>
                <a:path w="795" h="1060" extrusionOk="0">
                  <a:moveTo>
                    <a:pt x="366" y="1"/>
                  </a:moveTo>
                  <a:lnTo>
                    <a:pt x="0" y="883"/>
                  </a:lnTo>
                  <a:lnTo>
                    <a:pt x="429" y="1059"/>
                  </a:lnTo>
                  <a:lnTo>
                    <a:pt x="794" y="177"/>
                  </a:lnTo>
                  <a:lnTo>
                    <a:pt x="36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49"/>
            <p:cNvSpPr/>
            <p:nvPr/>
          </p:nvSpPr>
          <p:spPr>
            <a:xfrm>
              <a:off x="4977925" y="3659525"/>
              <a:ext cx="19875" cy="26800"/>
            </a:xfrm>
            <a:custGeom>
              <a:avLst/>
              <a:gdLst/>
              <a:ahLst/>
              <a:cxnLst/>
              <a:rect l="l" t="t" r="r" b="b"/>
              <a:pathLst>
                <a:path w="795" h="1072" extrusionOk="0">
                  <a:moveTo>
                    <a:pt x="366" y="0"/>
                  </a:moveTo>
                  <a:lnTo>
                    <a:pt x="1" y="895"/>
                  </a:lnTo>
                  <a:lnTo>
                    <a:pt x="429" y="1071"/>
                  </a:lnTo>
                  <a:lnTo>
                    <a:pt x="795" y="177"/>
                  </a:lnTo>
                  <a:lnTo>
                    <a:pt x="3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49"/>
            <p:cNvSpPr/>
            <p:nvPr/>
          </p:nvSpPr>
          <p:spPr>
            <a:xfrm>
              <a:off x="4895075" y="3685675"/>
              <a:ext cx="120375" cy="131700"/>
            </a:xfrm>
            <a:custGeom>
              <a:avLst/>
              <a:gdLst/>
              <a:ahLst/>
              <a:cxnLst/>
              <a:rect l="l" t="t" r="r" b="b"/>
              <a:pathLst>
                <a:path w="4815" h="5268" extrusionOk="0">
                  <a:moveTo>
                    <a:pt x="2420" y="479"/>
                  </a:moveTo>
                  <a:cubicBezTo>
                    <a:pt x="3592" y="479"/>
                    <a:pt x="4197" y="1890"/>
                    <a:pt x="3378" y="2747"/>
                  </a:cubicBezTo>
                  <a:lnTo>
                    <a:pt x="3365" y="2734"/>
                  </a:lnTo>
                  <a:cubicBezTo>
                    <a:pt x="3189" y="2911"/>
                    <a:pt x="3050" y="3138"/>
                    <a:pt x="2975" y="3377"/>
                  </a:cubicBezTo>
                  <a:lnTo>
                    <a:pt x="2647" y="3377"/>
                  </a:lnTo>
                  <a:lnTo>
                    <a:pt x="2647" y="2508"/>
                  </a:lnTo>
                  <a:lnTo>
                    <a:pt x="3390" y="1764"/>
                  </a:lnTo>
                  <a:lnTo>
                    <a:pt x="3063" y="1437"/>
                  </a:lnTo>
                  <a:lnTo>
                    <a:pt x="2407" y="2092"/>
                  </a:lnTo>
                  <a:lnTo>
                    <a:pt x="1765" y="1437"/>
                  </a:lnTo>
                  <a:lnTo>
                    <a:pt x="1437" y="1764"/>
                  </a:lnTo>
                  <a:lnTo>
                    <a:pt x="2181" y="2508"/>
                  </a:lnTo>
                  <a:lnTo>
                    <a:pt x="2181" y="3390"/>
                  </a:lnTo>
                  <a:lnTo>
                    <a:pt x="1853" y="3390"/>
                  </a:lnTo>
                  <a:cubicBezTo>
                    <a:pt x="1777" y="3138"/>
                    <a:pt x="1639" y="2923"/>
                    <a:pt x="1462" y="2747"/>
                  </a:cubicBezTo>
                  <a:cubicBezTo>
                    <a:pt x="643" y="1890"/>
                    <a:pt x="1236" y="479"/>
                    <a:pt x="2420" y="479"/>
                  </a:cubicBezTo>
                  <a:close/>
                  <a:moveTo>
                    <a:pt x="3113" y="3843"/>
                  </a:moveTo>
                  <a:lnTo>
                    <a:pt x="3113" y="4209"/>
                  </a:lnTo>
                  <a:lnTo>
                    <a:pt x="1689" y="4209"/>
                  </a:lnTo>
                  <a:lnTo>
                    <a:pt x="1689" y="3843"/>
                  </a:lnTo>
                  <a:close/>
                  <a:moveTo>
                    <a:pt x="2773" y="4675"/>
                  </a:moveTo>
                  <a:cubicBezTo>
                    <a:pt x="2735" y="4751"/>
                    <a:pt x="2659" y="4801"/>
                    <a:pt x="2584" y="4801"/>
                  </a:cubicBezTo>
                  <a:lnTo>
                    <a:pt x="2218" y="4801"/>
                  </a:lnTo>
                  <a:cubicBezTo>
                    <a:pt x="2130" y="4801"/>
                    <a:pt x="2055" y="4751"/>
                    <a:pt x="2029" y="4675"/>
                  </a:cubicBezTo>
                  <a:close/>
                  <a:moveTo>
                    <a:pt x="2395" y="0"/>
                  </a:moveTo>
                  <a:cubicBezTo>
                    <a:pt x="807" y="0"/>
                    <a:pt x="1" y="1928"/>
                    <a:pt x="1122" y="3062"/>
                  </a:cubicBezTo>
                  <a:lnTo>
                    <a:pt x="1147" y="3087"/>
                  </a:lnTo>
                  <a:cubicBezTo>
                    <a:pt x="1248" y="3201"/>
                    <a:pt x="1324" y="3327"/>
                    <a:pt x="1387" y="3478"/>
                  </a:cubicBezTo>
                  <a:cubicBezTo>
                    <a:pt x="1286" y="3554"/>
                    <a:pt x="1223" y="3680"/>
                    <a:pt x="1223" y="3818"/>
                  </a:cubicBezTo>
                  <a:lnTo>
                    <a:pt x="1223" y="4234"/>
                  </a:lnTo>
                  <a:cubicBezTo>
                    <a:pt x="1223" y="4436"/>
                    <a:pt x="1362" y="4612"/>
                    <a:pt x="1563" y="4662"/>
                  </a:cubicBezTo>
                  <a:cubicBezTo>
                    <a:pt x="1588" y="5003"/>
                    <a:pt x="1878" y="5267"/>
                    <a:pt x="2218" y="5267"/>
                  </a:cubicBezTo>
                  <a:lnTo>
                    <a:pt x="2584" y="5267"/>
                  </a:lnTo>
                  <a:cubicBezTo>
                    <a:pt x="2924" y="5267"/>
                    <a:pt x="3214" y="5003"/>
                    <a:pt x="3252" y="4662"/>
                  </a:cubicBezTo>
                  <a:cubicBezTo>
                    <a:pt x="3441" y="4612"/>
                    <a:pt x="3579" y="4436"/>
                    <a:pt x="3579" y="4234"/>
                  </a:cubicBezTo>
                  <a:lnTo>
                    <a:pt x="3579" y="3818"/>
                  </a:lnTo>
                  <a:cubicBezTo>
                    <a:pt x="3579" y="3680"/>
                    <a:pt x="3529" y="3554"/>
                    <a:pt x="3416" y="3478"/>
                  </a:cubicBezTo>
                  <a:cubicBezTo>
                    <a:pt x="3479" y="3327"/>
                    <a:pt x="3554" y="3201"/>
                    <a:pt x="3668" y="3087"/>
                  </a:cubicBezTo>
                  <a:lnTo>
                    <a:pt x="3693" y="3062"/>
                  </a:lnTo>
                  <a:cubicBezTo>
                    <a:pt x="4814" y="1928"/>
                    <a:pt x="4008" y="0"/>
                    <a:pt x="24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5" name="Google Shape;805;p49"/>
          <p:cNvSpPr/>
          <p:nvPr/>
        </p:nvSpPr>
        <p:spPr>
          <a:xfrm>
            <a:off x="3457259" y="1936345"/>
            <a:ext cx="495442" cy="497036"/>
          </a:xfrm>
          <a:custGeom>
            <a:avLst/>
            <a:gdLst/>
            <a:ahLst/>
            <a:cxnLst/>
            <a:rect l="l" t="t" r="r" b="b"/>
            <a:pathLst>
              <a:path w="7775" h="7800" extrusionOk="0">
                <a:moveTo>
                  <a:pt x="3931" y="479"/>
                </a:moveTo>
                <a:lnTo>
                  <a:pt x="3931" y="479"/>
                </a:lnTo>
                <a:cubicBezTo>
                  <a:pt x="4695" y="499"/>
                  <a:pt x="5318" y="1134"/>
                  <a:pt x="5318" y="1915"/>
                </a:cubicBezTo>
                <a:lnTo>
                  <a:pt x="5318" y="1978"/>
                </a:lnTo>
                <a:lnTo>
                  <a:pt x="5318" y="2016"/>
                </a:lnTo>
                <a:lnTo>
                  <a:pt x="5318" y="2041"/>
                </a:lnTo>
                <a:lnTo>
                  <a:pt x="5318" y="2092"/>
                </a:lnTo>
                <a:lnTo>
                  <a:pt x="5318" y="2104"/>
                </a:lnTo>
                <a:lnTo>
                  <a:pt x="5318" y="2155"/>
                </a:lnTo>
                <a:lnTo>
                  <a:pt x="5318" y="2167"/>
                </a:lnTo>
                <a:cubicBezTo>
                  <a:pt x="5318" y="2180"/>
                  <a:pt x="5305" y="2205"/>
                  <a:pt x="5305" y="2230"/>
                </a:cubicBezTo>
                <a:cubicBezTo>
                  <a:pt x="5305" y="2243"/>
                  <a:pt x="5293" y="2268"/>
                  <a:pt x="5293" y="2281"/>
                </a:cubicBezTo>
                <a:cubicBezTo>
                  <a:pt x="5293" y="2306"/>
                  <a:pt x="5280" y="2331"/>
                  <a:pt x="5267" y="2344"/>
                </a:cubicBezTo>
                <a:cubicBezTo>
                  <a:pt x="5255" y="2407"/>
                  <a:pt x="5230" y="2470"/>
                  <a:pt x="5204" y="2520"/>
                </a:cubicBezTo>
                <a:lnTo>
                  <a:pt x="5179" y="2571"/>
                </a:lnTo>
                <a:lnTo>
                  <a:pt x="5167" y="2583"/>
                </a:lnTo>
                <a:lnTo>
                  <a:pt x="5141" y="2621"/>
                </a:lnTo>
                <a:lnTo>
                  <a:pt x="5141" y="2634"/>
                </a:lnTo>
                <a:lnTo>
                  <a:pt x="5116" y="2684"/>
                </a:lnTo>
                <a:lnTo>
                  <a:pt x="5116" y="2697"/>
                </a:lnTo>
                <a:lnTo>
                  <a:pt x="5078" y="2734"/>
                </a:lnTo>
                <a:cubicBezTo>
                  <a:pt x="5078" y="2734"/>
                  <a:pt x="5078" y="2747"/>
                  <a:pt x="5078" y="2747"/>
                </a:cubicBezTo>
                <a:lnTo>
                  <a:pt x="5053" y="2785"/>
                </a:lnTo>
                <a:lnTo>
                  <a:pt x="5041" y="2797"/>
                </a:lnTo>
                <a:lnTo>
                  <a:pt x="5028" y="2810"/>
                </a:lnTo>
                <a:lnTo>
                  <a:pt x="5015" y="2835"/>
                </a:lnTo>
                <a:lnTo>
                  <a:pt x="5003" y="2848"/>
                </a:lnTo>
                <a:lnTo>
                  <a:pt x="4952" y="2886"/>
                </a:lnTo>
                <a:cubicBezTo>
                  <a:pt x="4763" y="3075"/>
                  <a:pt x="4625" y="3314"/>
                  <a:pt x="4536" y="3566"/>
                </a:cubicBezTo>
                <a:lnTo>
                  <a:pt x="4171" y="3566"/>
                </a:lnTo>
                <a:lnTo>
                  <a:pt x="4171" y="2634"/>
                </a:lnTo>
                <a:lnTo>
                  <a:pt x="4952" y="1852"/>
                </a:lnTo>
                <a:lnTo>
                  <a:pt x="4625" y="1525"/>
                </a:lnTo>
                <a:lnTo>
                  <a:pt x="3932" y="2218"/>
                </a:lnTo>
                <a:lnTo>
                  <a:pt x="3239" y="1525"/>
                </a:lnTo>
                <a:lnTo>
                  <a:pt x="2911" y="1852"/>
                </a:lnTo>
                <a:lnTo>
                  <a:pt x="3692" y="2634"/>
                </a:lnTo>
                <a:lnTo>
                  <a:pt x="3692" y="3566"/>
                </a:lnTo>
                <a:lnTo>
                  <a:pt x="3327" y="3566"/>
                </a:lnTo>
                <a:cubicBezTo>
                  <a:pt x="3314" y="3541"/>
                  <a:pt x="3302" y="3503"/>
                  <a:pt x="3289" y="3478"/>
                </a:cubicBezTo>
                <a:cubicBezTo>
                  <a:pt x="3201" y="3251"/>
                  <a:pt x="3075" y="3049"/>
                  <a:pt x="2911" y="2886"/>
                </a:cubicBezTo>
                <a:lnTo>
                  <a:pt x="2861" y="2848"/>
                </a:lnTo>
                <a:lnTo>
                  <a:pt x="2848" y="2835"/>
                </a:lnTo>
                <a:lnTo>
                  <a:pt x="2835" y="2810"/>
                </a:lnTo>
                <a:lnTo>
                  <a:pt x="2823" y="2797"/>
                </a:lnTo>
                <a:lnTo>
                  <a:pt x="2810" y="2785"/>
                </a:lnTo>
                <a:lnTo>
                  <a:pt x="2785" y="2747"/>
                </a:lnTo>
                <a:cubicBezTo>
                  <a:pt x="2785" y="2747"/>
                  <a:pt x="2785" y="2734"/>
                  <a:pt x="2772" y="2734"/>
                </a:cubicBezTo>
                <a:lnTo>
                  <a:pt x="2747" y="2697"/>
                </a:lnTo>
                <a:lnTo>
                  <a:pt x="2747" y="2684"/>
                </a:lnTo>
                <a:lnTo>
                  <a:pt x="2722" y="2634"/>
                </a:lnTo>
                <a:cubicBezTo>
                  <a:pt x="2722" y="2634"/>
                  <a:pt x="2722" y="2621"/>
                  <a:pt x="2722" y="2621"/>
                </a:cubicBezTo>
                <a:cubicBezTo>
                  <a:pt x="2722" y="2608"/>
                  <a:pt x="2709" y="2596"/>
                  <a:pt x="2697" y="2583"/>
                </a:cubicBezTo>
                <a:lnTo>
                  <a:pt x="2684" y="2571"/>
                </a:lnTo>
                <a:cubicBezTo>
                  <a:pt x="2646" y="2495"/>
                  <a:pt x="2621" y="2419"/>
                  <a:pt x="2596" y="2344"/>
                </a:cubicBezTo>
                <a:lnTo>
                  <a:pt x="2571" y="2281"/>
                </a:lnTo>
                <a:cubicBezTo>
                  <a:pt x="2571" y="2256"/>
                  <a:pt x="2558" y="2243"/>
                  <a:pt x="2558" y="2218"/>
                </a:cubicBezTo>
                <a:cubicBezTo>
                  <a:pt x="2558" y="2205"/>
                  <a:pt x="2546" y="2180"/>
                  <a:pt x="2546" y="2167"/>
                </a:cubicBezTo>
                <a:lnTo>
                  <a:pt x="2546" y="2155"/>
                </a:lnTo>
                <a:lnTo>
                  <a:pt x="2533" y="2104"/>
                </a:lnTo>
                <a:cubicBezTo>
                  <a:pt x="2533" y="2092"/>
                  <a:pt x="2533" y="2092"/>
                  <a:pt x="2533" y="2079"/>
                </a:cubicBezTo>
                <a:lnTo>
                  <a:pt x="2533" y="2041"/>
                </a:lnTo>
                <a:lnTo>
                  <a:pt x="2533" y="2016"/>
                </a:lnTo>
                <a:lnTo>
                  <a:pt x="2533" y="1966"/>
                </a:lnTo>
                <a:lnTo>
                  <a:pt x="2533" y="1903"/>
                </a:lnTo>
                <a:cubicBezTo>
                  <a:pt x="2533" y="1122"/>
                  <a:pt x="3155" y="499"/>
                  <a:pt x="3931" y="479"/>
                </a:cubicBezTo>
                <a:close/>
                <a:moveTo>
                  <a:pt x="4662" y="4045"/>
                </a:moveTo>
                <a:lnTo>
                  <a:pt x="4662" y="4473"/>
                </a:lnTo>
                <a:lnTo>
                  <a:pt x="3125" y="4473"/>
                </a:lnTo>
                <a:lnTo>
                  <a:pt x="3125" y="4045"/>
                </a:lnTo>
                <a:close/>
                <a:moveTo>
                  <a:pt x="4310" y="4940"/>
                </a:moveTo>
                <a:cubicBezTo>
                  <a:pt x="4284" y="5028"/>
                  <a:pt x="4209" y="5091"/>
                  <a:pt x="4108" y="5091"/>
                </a:cubicBezTo>
                <a:lnTo>
                  <a:pt x="3667" y="5091"/>
                </a:lnTo>
                <a:cubicBezTo>
                  <a:pt x="3579" y="5091"/>
                  <a:pt x="3491" y="5028"/>
                  <a:pt x="3478" y="4940"/>
                </a:cubicBezTo>
                <a:close/>
                <a:moveTo>
                  <a:pt x="6162" y="2898"/>
                </a:moveTo>
                <a:lnTo>
                  <a:pt x="6162" y="5960"/>
                </a:lnTo>
                <a:lnTo>
                  <a:pt x="1374" y="5960"/>
                </a:lnTo>
                <a:lnTo>
                  <a:pt x="1374" y="2898"/>
                </a:lnTo>
                <a:lnTo>
                  <a:pt x="2155" y="2898"/>
                </a:lnTo>
                <a:cubicBezTo>
                  <a:pt x="2205" y="2974"/>
                  <a:pt x="2256" y="3037"/>
                  <a:pt x="2319" y="3112"/>
                </a:cubicBezTo>
                <a:lnTo>
                  <a:pt x="2432" y="3112"/>
                </a:lnTo>
                <a:cubicBezTo>
                  <a:pt x="2445" y="3125"/>
                  <a:pt x="2445" y="3138"/>
                  <a:pt x="2457" y="3138"/>
                </a:cubicBezTo>
                <a:lnTo>
                  <a:pt x="2457" y="3150"/>
                </a:lnTo>
                <a:lnTo>
                  <a:pt x="2483" y="3175"/>
                </a:lnTo>
                <a:lnTo>
                  <a:pt x="2495" y="3188"/>
                </a:lnTo>
                <a:lnTo>
                  <a:pt x="2520" y="3226"/>
                </a:lnTo>
                <a:lnTo>
                  <a:pt x="2546" y="3238"/>
                </a:lnTo>
                <a:cubicBezTo>
                  <a:pt x="2558" y="3264"/>
                  <a:pt x="2583" y="3289"/>
                  <a:pt x="2596" y="3301"/>
                </a:cubicBezTo>
                <a:lnTo>
                  <a:pt x="2621" y="3327"/>
                </a:lnTo>
                <a:lnTo>
                  <a:pt x="2646" y="3352"/>
                </a:lnTo>
                <a:lnTo>
                  <a:pt x="2646" y="3364"/>
                </a:lnTo>
                <a:lnTo>
                  <a:pt x="2646" y="3390"/>
                </a:lnTo>
                <a:lnTo>
                  <a:pt x="2659" y="3402"/>
                </a:lnTo>
                <a:lnTo>
                  <a:pt x="2672" y="3415"/>
                </a:lnTo>
                <a:lnTo>
                  <a:pt x="2684" y="3440"/>
                </a:lnTo>
                <a:lnTo>
                  <a:pt x="2697" y="3453"/>
                </a:lnTo>
                <a:cubicBezTo>
                  <a:pt x="2697" y="3465"/>
                  <a:pt x="2709" y="3465"/>
                  <a:pt x="2709" y="3478"/>
                </a:cubicBezTo>
                <a:cubicBezTo>
                  <a:pt x="2709" y="3478"/>
                  <a:pt x="2709" y="3490"/>
                  <a:pt x="2709" y="3490"/>
                </a:cubicBezTo>
                <a:lnTo>
                  <a:pt x="2722" y="3516"/>
                </a:lnTo>
                <a:lnTo>
                  <a:pt x="2722" y="3528"/>
                </a:lnTo>
                <a:cubicBezTo>
                  <a:pt x="2722" y="3528"/>
                  <a:pt x="2722" y="3541"/>
                  <a:pt x="2735" y="3553"/>
                </a:cubicBezTo>
                <a:cubicBezTo>
                  <a:pt x="2735" y="3553"/>
                  <a:pt x="2735" y="3566"/>
                  <a:pt x="2735" y="3566"/>
                </a:cubicBezTo>
                <a:lnTo>
                  <a:pt x="2747" y="3591"/>
                </a:lnTo>
                <a:cubicBezTo>
                  <a:pt x="2747" y="3591"/>
                  <a:pt x="2747" y="3604"/>
                  <a:pt x="2747" y="3604"/>
                </a:cubicBezTo>
                <a:cubicBezTo>
                  <a:pt x="2747" y="3616"/>
                  <a:pt x="2747" y="3629"/>
                  <a:pt x="2760" y="3629"/>
                </a:cubicBezTo>
                <a:lnTo>
                  <a:pt x="2760" y="3642"/>
                </a:lnTo>
                <a:cubicBezTo>
                  <a:pt x="2646" y="3730"/>
                  <a:pt x="2583" y="3856"/>
                  <a:pt x="2583" y="3995"/>
                </a:cubicBezTo>
                <a:lnTo>
                  <a:pt x="2583" y="4473"/>
                </a:lnTo>
                <a:cubicBezTo>
                  <a:pt x="2583" y="4675"/>
                  <a:pt x="2722" y="4851"/>
                  <a:pt x="2936" y="4902"/>
                </a:cubicBezTo>
                <a:cubicBezTo>
                  <a:pt x="2949" y="5255"/>
                  <a:pt x="3239" y="5519"/>
                  <a:pt x="3591" y="5532"/>
                </a:cubicBezTo>
                <a:lnTo>
                  <a:pt x="4032" y="5532"/>
                </a:lnTo>
                <a:cubicBezTo>
                  <a:pt x="4385" y="5519"/>
                  <a:pt x="4675" y="5242"/>
                  <a:pt x="4700" y="4902"/>
                </a:cubicBezTo>
                <a:cubicBezTo>
                  <a:pt x="4902" y="4851"/>
                  <a:pt x="5041" y="4675"/>
                  <a:pt x="5041" y="4473"/>
                </a:cubicBezTo>
                <a:lnTo>
                  <a:pt x="5041" y="3995"/>
                </a:lnTo>
                <a:cubicBezTo>
                  <a:pt x="5041" y="3856"/>
                  <a:pt x="4978" y="3730"/>
                  <a:pt x="4877" y="3642"/>
                </a:cubicBezTo>
                <a:lnTo>
                  <a:pt x="4877" y="3629"/>
                </a:lnTo>
                <a:lnTo>
                  <a:pt x="4877" y="3616"/>
                </a:lnTo>
                <a:cubicBezTo>
                  <a:pt x="4877" y="3604"/>
                  <a:pt x="4877" y="3591"/>
                  <a:pt x="4877" y="3591"/>
                </a:cubicBezTo>
                <a:lnTo>
                  <a:pt x="4889" y="3579"/>
                </a:lnTo>
                <a:cubicBezTo>
                  <a:pt x="4889" y="3566"/>
                  <a:pt x="4902" y="3553"/>
                  <a:pt x="4902" y="3553"/>
                </a:cubicBezTo>
                <a:cubicBezTo>
                  <a:pt x="4902" y="3541"/>
                  <a:pt x="4902" y="3541"/>
                  <a:pt x="4902" y="3528"/>
                </a:cubicBezTo>
                <a:lnTo>
                  <a:pt x="4915" y="3516"/>
                </a:lnTo>
                <a:cubicBezTo>
                  <a:pt x="4915" y="3503"/>
                  <a:pt x="4915" y="3503"/>
                  <a:pt x="4915" y="3503"/>
                </a:cubicBezTo>
                <a:lnTo>
                  <a:pt x="4927" y="3478"/>
                </a:lnTo>
                <a:lnTo>
                  <a:pt x="4927" y="3465"/>
                </a:lnTo>
                <a:lnTo>
                  <a:pt x="4952" y="3440"/>
                </a:lnTo>
                <a:lnTo>
                  <a:pt x="4952" y="3427"/>
                </a:lnTo>
                <a:cubicBezTo>
                  <a:pt x="4952" y="3415"/>
                  <a:pt x="4952" y="3402"/>
                  <a:pt x="4965" y="3402"/>
                </a:cubicBezTo>
                <a:lnTo>
                  <a:pt x="4978" y="3364"/>
                </a:lnTo>
                <a:cubicBezTo>
                  <a:pt x="5015" y="3327"/>
                  <a:pt x="5053" y="3276"/>
                  <a:pt x="5091" y="3238"/>
                </a:cubicBezTo>
                <a:lnTo>
                  <a:pt x="5116" y="3226"/>
                </a:lnTo>
                <a:lnTo>
                  <a:pt x="5141" y="3188"/>
                </a:lnTo>
                <a:lnTo>
                  <a:pt x="5154" y="3175"/>
                </a:lnTo>
                <a:lnTo>
                  <a:pt x="5154" y="3163"/>
                </a:lnTo>
                <a:lnTo>
                  <a:pt x="5179" y="3150"/>
                </a:lnTo>
                <a:lnTo>
                  <a:pt x="5179" y="3138"/>
                </a:lnTo>
                <a:lnTo>
                  <a:pt x="5217" y="3112"/>
                </a:lnTo>
                <a:cubicBezTo>
                  <a:pt x="5267" y="3037"/>
                  <a:pt x="5318" y="2961"/>
                  <a:pt x="5368" y="2898"/>
                </a:cubicBezTo>
                <a:close/>
                <a:moveTo>
                  <a:pt x="6931" y="2218"/>
                </a:moveTo>
                <a:cubicBezTo>
                  <a:pt x="6943" y="2218"/>
                  <a:pt x="6956" y="2230"/>
                  <a:pt x="6956" y="2243"/>
                </a:cubicBezTo>
                <a:lnTo>
                  <a:pt x="6956" y="6653"/>
                </a:lnTo>
                <a:lnTo>
                  <a:pt x="819" y="6653"/>
                </a:lnTo>
                <a:lnTo>
                  <a:pt x="819" y="2243"/>
                </a:lnTo>
                <a:cubicBezTo>
                  <a:pt x="819" y="2230"/>
                  <a:pt x="832" y="2218"/>
                  <a:pt x="844" y="2218"/>
                </a:cubicBezTo>
                <a:lnTo>
                  <a:pt x="2016" y="2218"/>
                </a:lnTo>
                <a:cubicBezTo>
                  <a:pt x="2029" y="2293"/>
                  <a:pt x="2054" y="2369"/>
                  <a:pt x="2067" y="2432"/>
                </a:cubicBezTo>
                <a:lnTo>
                  <a:pt x="1033" y="2432"/>
                </a:lnTo>
                <a:lnTo>
                  <a:pt x="1033" y="6439"/>
                </a:lnTo>
                <a:lnTo>
                  <a:pt x="6742" y="6439"/>
                </a:lnTo>
                <a:lnTo>
                  <a:pt x="6742" y="2432"/>
                </a:lnTo>
                <a:lnTo>
                  <a:pt x="5708" y="2432"/>
                </a:lnTo>
                <a:cubicBezTo>
                  <a:pt x="5721" y="2356"/>
                  <a:pt x="5746" y="2293"/>
                  <a:pt x="5759" y="2218"/>
                </a:cubicBezTo>
                <a:close/>
                <a:moveTo>
                  <a:pt x="7321" y="7107"/>
                </a:moveTo>
                <a:lnTo>
                  <a:pt x="7321" y="7309"/>
                </a:lnTo>
                <a:cubicBezTo>
                  <a:pt x="7321" y="7309"/>
                  <a:pt x="7309" y="7321"/>
                  <a:pt x="7296" y="7321"/>
                </a:cubicBezTo>
                <a:lnTo>
                  <a:pt x="492" y="7321"/>
                </a:lnTo>
                <a:cubicBezTo>
                  <a:pt x="479" y="7321"/>
                  <a:pt x="466" y="7309"/>
                  <a:pt x="466" y="7309"/>
                </a:cubicBezTo>
                <a:lnTo>
                  <a:pt x="466" y="7107"/>
                </a:lnTo>
                <a:close/>
                <a:moveTo>
                  <a:pt x="3894" y="0"/>
                </a:moveTo>
                <a:cubicBezTo>
                  <a:pt x="2898" y="0"/>
                  <a:pt x="2067" y="769"/>
                  <a:pt x="2004" y="1764"/>
                </a:cubicBezTo>
                <a:lnTo>
                  <a:pt x="844" y="1764"/>
                </a:lnTo>
                <a:cubicBezTo>
                  <a:pt x="567" y="1764"/>
                  <a:pt x="353" y="1978"/>
                  <a:pt x="353" y="2243"/>
                </a:cubicBezTo>
                <a:lnTo>
                  <a:pt x="353" y="6653"/>
                </a:lnTo>
                <a:lnTo>
                  <a:pt x="0" y="6653"/>
                </a:lnTo>
                <a:lnTo>
                  <a:pt x="0" y="7309"/>
                </a:lnTo>
                <a:cubicBezTo>
                  <a:pt x="0" y="7573"/>
                  <a:pt x="214" y="7800"/>
                  <a:pt x="479" y="7800"/>
                </a:cubicBezTo>
                <a:lnTo>
                  <a:pt x="7283" y="7800"/>
                </a:lnTo>
                <a:cubicBezTo>
                  <a:pt x="7561" y="7787"/>
                  <a:pt x="7775" y="7573"/>
                  <a:pt x="7775" y="7309"/>
                </a:cubicBezTo>
                <a:lnTo>
                  <a:pt x="7775" y="6653"/>
                </a:lnTo>
                <a:lnTo>
                  <a:pt x="7422" y="6653"/>
                </a:lnTo>
                <a:lnTo>
                  <a:pt x="7422" y="2243"/>
                </a:lnTo>
                <a:cubicBezTo>
                  <a:pt x="7422" y="1978"/>
                  <a:pt x="7208" y="1764"/>
                  <a:pt x="6931" y="1764"/>
                </a:cubicBezTo>
                <a:lnTo>
                  <a:pt x="5771" y="1764"/>
                </a:lnTo>
                <a:cubicBezTo>
                  <a:pt x="5708" y="769"/>
                  <a:pt x="4877" y="0"/>
                  <a:pt x="38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9"/>
          <p:cNvSpPr/>
          <p:nvPr/>
        </p:nvSpPr>
        <p:spPr>
          <a:xfrm>
            <a:off x="5251093" y="1971233"/>
            <a:ext cx="374051" cy="427259"/>
          </a:xfrm>
          <a:custGeom>
            <a:avLst/>
            <a:gdLst/>
            <a:ahLst/>
            <a:cxnLst/>
            <a:rect l="l" t="t" r="r" b="b"/>
            <a:pathLst>
              <a:path w="5870" h="6705" extrusionOk="0">
                <a:moveTo>
                  <a:pt x="2369" y="391"/>
                </a:moveTo>
                <a:lnTo>
                  <a:pt x="2369" y="1374"/>
                </a:lnTo>
                <a:lnTo>
                  <a:pt x="391" y="1374"/>
                </a:lnTo>
                <a:lnTo>
                  <a:pt x="391" y="391"/>
                </a:lnTo>
                <a:close/>
                <a:moveTo>
                  <a:pt x="1387" y="2999"/>
                </a:moveTo>
                <a:cubicBezTo>
                  <a:pt x="1613" y="2999"/>
                  <a:pt x="1727" y="3277"/>
                  <a:pt x="1563" y="3440"/>
                </a:cubicBezTo>
                <a:cubicBezTo>
                  <a:pt x="1509" y="3494"/>
                  <a:pt x="1444" y="3518"/>
                  <a:pt x="1380" y="3518"/>
                </a:cubicBezTo>
                <a:cubicBezTo>
                  <a:pt x="1247" y="3518"/>
                  <a:pt x="1122" y="3417"/>
                  <a:pt x="1122" y="3264"/>
                </a:cubicBezTo>
                <a:cubicBezTo>
                  <a:pt x="1122" y="3113"/>
                  <a:pt x="1235" y="2999"/>
                  <a:pt x="1387" y="2999"/>
                </a:cubicBezTo>
                <a:close/>
                <a:moveTo>
                  <a:pt x="1185" y="1764"/>
                </a:moveTo>
                <a:lnTo>
                  <a:pt x="1185" y="2634"/>
                </a:lnTo>
                <a:cubicBezTo>
                  <a:pt x="580" y="2836"/>
                  <a:pt x="580" y="3692"/>
                  <a:pt x="1185" y="3881"/>
                </a:cubicBezTo>
                <a:lnTo>
                  <a:pt x="1185" y="4663"/>
                </a:lnTo>
                <a:lnTo>
                  <a:pt x="391" y="3869"/>
                </a:lnTo>
                <a:lnTo>
                  <a:pt x="391" y="2647"/>
                </a:lnTo>
                <a:lnTo>
                  <a:pt x="807" y="2206"/>
                </a:lnTo>
                <a:lnTo>
                  <a:pt x="807" y="1764"/>
                </a:lnTo>
                <a:close/>
                <a:moveTo>
                  <a:pt x="1954" y="1764"/>
                </a:moveTo>
                <a:lnTo>
                  <a:pt x="1954" y="2206"/>
                </a:lnTo>
                <a:lnTo>
                  <a:pt x="2369" y="2647"/>
                </a:lnTo>
                <a:lnTo>
                  <a:pt x="2369" y="3869"/>
                </a:lnTo>
                <a:lnTo>
                  <a:pt x="1576" y="4675"/>
                </a:lnTo>
                <a:lnTo>
                  <a:pt x="1576" y="3881"/>
                </a:lnTo>
                <a:cubicBezTo>
                  <a:pt x="2180" y="3692"/>
                  <a:pt x="2180" y="2836"/>
                  <a:pt x="1576" y="2647"/>
                </a:cubicBezTo>
                <a:lnTo>
                  <a:pt x="1576" y="1764"/>
                </a:lnTo>
                <a:close/>
                <a:moveTo>
                  <a:pt x="0" y="0"/>
                </a:moveTo>
                <a:lnTo>
                  <a:pt x="0" y="1764"/>
                </a:lnTo>
                <a:lnTo>
                  <a:pt x="416" y="1764"/>
                </a:lnTo>
                <a:lnTo>
                  <a:pt x="416" y="2042"/>
                </a:lnTo>
                <a:lnTo>
                  <a:pt x="0" y="2495"/>
                </a:lnTo>
                <a:lnTo>
                  <a:pt x="0" y="4033"/>
                </a:lnTo>
                <a:lnTo>
                  <a:pt x="1109" y="5154"/>
                </a:lnTo>
                <a:lnTo>
                  <a:pt x="5066" y="5154"/>
                </a:lnTo>
                <a:cubicBezTo>
                  <a:pt x="5305" y="5167"/>
                  <a:pt x="5305" y="5507"/>
                  <a:pt x="5066" y="5532"/>
                </a:cubicBezTo>
                <a:lnTo>
                  <a:pt x="3529" y="5532"/>
                </a:lnTo>
                <a:cubicBezTo>
                  <a:pt x="2747" y="5532"/>
                  <a:pt x="2747" y="6704"/>
                  <a:pt x="3529" y="6704"/>
                </a:cubicBezTo>
                <a:lnTo>
                  <a:pt x="4449" y="6704"/>
                </a:lnTo>
                <a:lnTo>
                  <a:pt x="4449" y="6313"/>
                </a:lnTo>
                <a:lnTo>
                  <a:pt x="3529" y="6313"/>
                </a:lnTo>
                <a:cubicBezTo>
                  <a:pt x="3289" y="6288"/>
                  <a:pt x="3289" y="5948"/>
                  <a:pt x="3529" y="5923"/>
                </a:cubicBezTo>
                <a:lnTo>
                  <a:pt x="5066" y="5923"/>
                </a:lnTo>
                <a:cubicBezTo>
                  <a:pt x="5082" y="5924"/>
                  <a:pt x="5098" y="5924"/>
                  <a:pt x="5113" y="5924"/>
                </a:cubicBezTo>
                <a:cubicBezTo>
                  <a:pt x="5869" y="5924"/>
                  <a:pt x="5869" y="4762"/>
                  <a:pt x="5113" y="4762"/>
                </a:cubicBezTo>
                <a:cubicBezTo>
                  <a:pt x="5098" y="4762"/>
                  <a:pt x="5082" y="4763"/>
                  <a:pt x="5066" y="4763"/>
                </a:cubicBezTo>
                <a:lnTo>
                  <a:pt x="2042" y="4763"/>
                </a:lnTo>
                <a:lnTo>
                  <a:pt x="2747" y="4033"/>
                </a:lnTo>
                <a:lnTo>
                  <a:pt x="2747" y="2495"/>
                </a:lnTo>
                <a:lnTo>
                  <a:pt x="2344" y="2042"/>
                </a:lnTo>
                <a:lnTo>
                  <a:pt x="2344" y="1764"/>
                </a:lnTo>
                <a:lnTo>
                  <a:pt x="2747" y="1764"/>
                </a:lnTo>
                <a:lnTo>
                  <a:pt x="27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810"/>
        <p:cNvGrpSpPr/>
        <p:nvPr/>
      </p:nvGrpSpPr>
      <p:grpSpPr>
        <a:xfrm>
          <a:off x="0" y="0"/>
          <a:ext cx="0" cy="0"/>
          <a:chOff x="0" y="0"/>
          <a:chExt cx="0" cy="0"/>
        </a:xfrm>
      </p:grpSpPr>
      <p:sp>
        <p:nvSpPr>
          <p:cNvPr id="811" name="Google Shape;811;p50"/>
          <p:cNvSpPr txBox="1">
            <a:spLocks noGrp="1"/>
          </p:cNvSpPr>
          <p:nvPr>
            <p:ph type="title"/>
          </p:nvPr>
        </p:nvSpPr>
        <p:spPr>
          <a:xfrm>
            <a:off x="724200" y="367700"/>
            <a:ext cx="7695600" cy="60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Definition of concepts</a:t>
            </a:r>
            <a:endParaRPr/>
          </a:p>
        </p:txBody>
      </p:sp>
      <p:sp>
        <p:nvSpPr>
          <p:cNvPr id="812" name="Google Shape;812;p50"/>
          <p:cNvSpPr/>
          <p:nvPr/>
        </p:nvSpPr>
        <p:spPr>
          <a:xfrm>
            <a:off x="4204607" y="2443925"/>
            <a:ext cx="735900" cy="735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13" name="Google Shape;813;p50"/>
          <p:cNvCxnSpPr>
            <a:endCxn id="814" idx="0"/>
          </p:cNvCxnSpPr>
          <p:nvPr/>
        </p:nvCxnSpPr>
        <p:spPr>
          <a:xfrm rot="10800000">
            <a:off x="1673417" y="1800029"/>
            <a:ext cx="2639100" cy="751800"/>
          </a:xfrm>
          <a:prstGeom prst="bentConnector3">
            <a:avLst>
              <a:gd name="adj1" fmla="val 50000"/>
            </a:avLst>
          </a:prstGeom>
          <a:noFill/>
          <a:ln w="19050" cap="flat" cmpd="sng">
            <a:solidFill>
              <a:schemeClr val="accent1"/>
            </a:solidFill>
            <a:prstDash val="solid"/>
            <a:round/>
            <a:headEnd type="none" w="med" len="med"/>
            <a:tailEnd type="oval" w="med" len="med"/>
          </a:ln>
        </p:spPr>
      </p:cxnSp>
      <p:cxnSp>
        <p:nvCxnSpPr>
          <p:cNvPr id="815" name="Google Shape;815;p50"/>
          <p:cNvCxnSpPr>
            <a:stCxn id="812" idx="4"/>
          </p:cNvCxnSpPr>
          <p:nvPr/>
        </p:nvCxnSpPr>
        <p:spPr>
          <a:xfrm rot="-5400000" flipH="1">
            <a:off x="4305407" y="3446975"/>
            <a:ext cx="534900" cy="600"/>
          </a:xfrm>
          <a:prstGeom prst="bentConnector3">
            <a:avLst>
              <a:gd name="adj1" fmla="val 50000"/>
            </a:avLst>
          </a:prstGeom>
          <a:noFill/>
          <a:ln w="19050" cap="flat" cmpd="sng">
            <a:solidFill>
              <a:schemeClr val="accent1"/>
            </a:solidFill>
            <a:prstDash val="solid"/>
            <a:round/>
            <a:headEnd type="none" w="med" len="med"/>
            <a:tailEnd type="oval" w="med" len="med"/>
          </a:ln>
        </p:spPr>
      </p:cxnSp>
      <p:cxnSp>
        <p:nvCxnSpPr>
          <p:cNvPr id="816" name="Google Shape;816;p50"/>
          <p:cNvCxnSpPr>
            <a:endCxn id="817" idx="0"/>
          </p:cNvCxnSpPr>
          <p:nvPr/>
        </p:nvCxnSpPr>
        <p:spPr>
          <a:xfrm rot="10800000" flipH="1">
            <a:off x="4832767" y="1800029"/>
            <a:ext cx="2641500" cy="751800"/>
          </a:xfrm>
          <a:prstGeom prst="bentConnector3">
            <a:avLst>
              <a:gd name="adj1" fmla="val 50000"/>
            </a:avLst>
          </a:prstGeom>
          <a:noFill/>
          <a:ln w="19050" cap="flat" cmpd="sng">
            <a:solidFill>
              <a:schemeClr val="accent1"/>
            </a:solidFill>
            <a:prstDash val="solid"/>
            <a:round/>
            <a:headEnd type="none" w="med" len="med"/>
            <a:tailEnd type="oval" w="med" len="med"/>
          </a:ln>
        </p:spPr>
      </p:cxnSp>
      <p:grpSp>
        <p:nvGrpSpPr>
          <p:cNvPr id="818" name="Google Shape;818;p50"/>
          <p:cNvGrpSpPr/>
          <p:nvPr/>
        </p:nvGrpSpPr>
        <p:grpSpPr>
          <a:xfrm>
            <a:off x="3812296" y="1370673"/>
            <a:ext cx="1519408" cy="2234035"/>
            <a:chOff x="3806696" y="1370673"/>
            <a:chExt cx="1519408" cy="2234035"/>
          </a:xfrm>
        </p:grpSpPr>
        <p:sp>
          <p:nvSpPr>
            <p:cNvPr id="819" name="Google Shape;819;p50"/>
            <p:cNvSpPr/>
            <p:nvPr/>
          </p:nvSpPr>
          <p:spPr>
            <a:xfrm>
              <a:off x="3841455" y="3459505"/>
              <a:ext cx="1425051" cy="145203"/>
            </a:xfrm>
            <a:custGeom>
              <a:avLst/>
              <a:gdLst/>
              <a:ahLst/>
              <a:cxnLst/>
              <a:rect l="l" t="t" r="r" b="b"/>
              <a:pathLst>
                <a:path w="13119" h="1689" extrusionOk="0">
                  <a:moveTo>
                    <a:pt x="6566" y="0"/>
                  </a:moveTo>
                  <a:cubicBezTo>
                    <a:pt x="2937" y="0"/>
                    <a:pt x="1" y="378"/>
                    <a:pt x="1" y="844"/>
                  </a:cubicBezTo>
                  <a:cubicBezTo>
                    <a:pt x="1" y="1311"/>
                    <a:pt x="2937" y="1689"/>
                    <a:pt x="6566" y="1689"/>
                  </a:cubicBezTo>
                  <a:cubicBezTo>
                    <a:pt x="10182" y="1689"/>
                    <a:pt x="13118" y="1311"/>
                    <a:pt x="13118" y="844"/>
                  </a:cubicBezTo>
                  <a:cubicBezTo>
                    <a:pt x="13118" y="378"/>
                    <a:pt x="10182" y="0"/>
                    <a:pt x="6566" y="0"/>
                  </a:cubicBezTo>
                  <a:close/>
                </a:path>
              </a:pathLst>
            </a:custGeom>
            <a:solidFill>
              <a:srgbClr val="000000">
                <a:alpha val="392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0" name="Google Shape;820;p50"/>
            <p:cNvGrpSpPr/>
            <p:nvPr/>
          </p:nvGrpSpPr>
          <p:grpSpPr>
            <a:xfrm>
              <a:off x="3806696" y="1737767"/>
              <a:ext cx="1519408" cy="1614353"/>
              <a:chOff x="3124650" y="1335150"/>
              <a:chExt cx="230325" cy="244725"/>
            </a:xfrm>
          </p:grpSpPr>
          <p:sp>
            <p:nvSpPr>
              <p:cNvPr id="821" name="Google Shape;821;p50"/>
              <p:cNvSpPr/>
              <p:nvPr/>
            </p:nvSpPr>
            <p:spPr>
              <a:xfrm>
                <a:off x="3213500" y="1346850"/>
                <a:ext cx="52950" cy="68475"/>
              </a:xfrm>
              <a:custGeom>
                <a:avLst/>
                <a:gdLst/>
                <a:ahLst/>
                <a:cxnLst/>
                <a:rect l="l" t="t" r="r" b="b"/>
                <a:pathLst>
                  <a:path w="2118" h="2739" extrusionOk="0">
                    <a:moveTo>
                      <a:pt x="1174" y="0"/>
                    </a:moveTo>
                    <a:cubicBezTo>
                      <a:pt x="1148" y="0"/>
                      <a:pt x="1123" y="2"/>
                      <a:pt x="1097" y="5"/>
                    </a:cubicBezTo>
                    <a:cubicBezTo>
                      <a:pt x="466" y="55"/>
                      <a:pt x="315" y="370"/>
                      <a:pt x="403" y="735"/>
                    </a:cubicBezTo>
                    <a:cubicBezTo>
                      <a:pt x="403" y="735"/>
                      <a:pt x="309" y="616"/>
                      <a:pt x="206" y="616"/>
                    </a:cubicBezTo>
                    <a:cubicBezTo>
                      <a:pt x="184" y="616"/>
                      <a:pt x="161" y="621"/>
                      <a:pt x="139" y="635"/>
                    </a:cubicBezTo>
                    <a:cubicBezTo>
                      <a:pt x="0" y="710"/>
                      <a:pt x="139" y="1101"/>
                      <a:pt x="265" y="1101"/>
                    </a:cubicBezTo>
                    <a:cubicBezTo>
                      <a:pt x="391" y="1101"/>
                      <a:pt x="403" y="1050"/>
                      <a:pt x="403" y="1050"/>
                    </a:cubicBezTo>
                    <a:cubicBezTo>
                      <a:pt x="403" y="1050"/>
                      <a:pt x="542" y="1491"/>
                      <a:pt x="857" y="1542"/>
                    </a:cubicBezTo>
                    <a:lnTo>
                      <a:pt x="580" y="2739"/>
                    </a:lnTo>
                    <a:lnTo>
                      <a:pt x="1727" y="2739"/>
                    </a:lnTo>
                    <a:lnTo>
                      <a:pt x="1500" y="1504"/>
                    </a:lnTo>
                    <a:cubicBezTo>
                      <a:pt x="1777" y="1391"/>
                      <a:pt x="1966" y="1113"/>
                      <a:pt x="1966" y="811"/>
                    </a:cubicBezTo>
                    <a:cubicBezTo>
                      <a:pt x="2067" y="748"/>
                      <a:pt x="2117" y="635"/>
                      <a:pt x="2105" y="521"/>
                    </a:cubicBezTo>
                    <a:cubicBezTo>
                      <a:pt x="2100" y="439"/>
                      <a:pt x="2067" y="410"/>
                      <a:pt x="2028" y="410"/>
                    </a:cubicBezTo>
                    <a:cubicBezTo>
                      <a:pt x="1965" y="410"/>
                      <a:pt x="1886" y="482"/>
                      <a:pt x="1878" y="521"/>
                    </a:cubicBezTo>
                    <a:cubicBezTo>
                      <a:pt x="1773" y="207"/>
                      <a:pt x="1486" y="0"/>
                      <a:pt x="1174" y="0"/>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50"/>
              <p:cNvSpPr/>
              <p:nvPr/>
            </p:nvSpPr>
            <p:spPr>
              <a:xfrm>
                <a:off x="3220425" y="1335150"/>
                <a:ext cx="45250" cy="30100"/>
              </a:xfrm>
              <a:custGeom>
                <a:avLst/>
                <a:gdLst/>
                <a:ahLst/>
                <a:cxnLst/>
                <a:rect l="l" t="t" r="r" b="b"/>
                <a:pathLst>
                  <a:path w="1810" h="1204" extrusionOk="0">
                    <a:moveTo>
                      <a:pt x="1207" y="1"/>
                    </a:moveTo>
                    <a:cubicBezTo>
                      <a:pt x="962" y="1"/>
                      <a:pt x="610" y="90"/>
                      <a:pt x="391" y="258"/>
                    </a:cubicBezTo>
                    <a:cubicBezTo>
                      <a:pt x="101" y="485"/>
                      <a:pt x="0" y="863"/>
                      <a:pt x="126" y="1203"/>
                    </a:cubicBezTo>
                    <a:cubicBezTo>
                      <a:pt x="126" y="1203"/>
                      <a:pt x="479" y="1052"/>
                      <a:pt x="568" y="813"/>
                    </a:cubicBezTo>
                    <a:cubicBezTo>
                      <a:pt x="656" y="573"/>
                      <a:pt x="794" y="498"/>
                      <a:pt x="920" y="498"/>
                    </a:cubicBezTo>
                    <a:cubicBezTo>
                      <a:pt x="1046" y="498"/>
                      <a:pt x="1399" y="825"/>
                      <a:pt x="1500" y="838"/>
                    </a:cubicBezTo>
                    <a:cubicBezTo>
                      <a:pt x="1503" y="838"/>
                      <a:pt x="1505" y="838"/>
                      <a:pt x="1508" y="838"/>
                    </a:cubicBezTo>
                    <a:cubicBezTo>
                      <a:pt x="1611" y="838"/>
                      <a:pt x="1810" y="608"/>
                      <a:pt x="1613" y="473"/>
                    </a:cubicBezTo>
                    <a:cubicBezTo>
                      <a:pt x="1491" y="383"/>
                      <a:pt x="1258" y="367"/>
                      <a:pt x="1109" y="367"/>
                    </a:cubicBezTo>
                    <a:cubicBezTo>
                      <a:pt x="1027" y="367"/>
                      <a:pt x="971" y="372"/>
                      <a:pt x="971" y="372"/>
                    </a:cubicBezTo>
                    <a:cubicBezTo>
                      <a:pt x="971" y="372"/>
                      <a:pt x="1588" y="208"/>
                      <a:pt x="1462" y="69"/>
                    </a:cubicBezTo>
                    <a:cubicBezTo>
                      <a:pt x="1424" y="23"/>
                      <a:pt x="1329" y="1"/>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50"/>
              <p:cNvSpPr/>
              <p:nvPr/>
            </p:nvSpPr>
            <p:spPr>
              <a:xfrm>
                <a:off x="3240575" y="1359550"/>
                <a:ext cx="5075" cy="9625"/>
              </a:xfrm>
              <a:custGeom>
                <a:avLst/>
                <a:gdLst/>
                <a:ahLst/>
                <a:cxnLst/>
                <a:rect l="l" t="t" r="r" b="b"/>
                <a:pathLst>
                  <a:path w="203" h="385" extrusionOk="0">
                    <a:moveTo>
                      <a:pt x="39" y="1"/>
                    </a:moveTo>
                    <a:cubicBezTo>
                      <a:pt x="39" y="1"/>
                      <a:pt x="1" y="379"/>
                      <a:pt x="14" y="379"/>
                    </a:cubicBezTo>
                    <a:cubicBezTo>
                      <a:pt x="14" y="379"/>
                      <a:pt x="86" y="384"/>
                      <a:pt x="139" y="384"/>
                    </a:cubicBezTo>
                    <a:cubicBezTo>
                      <a:pt x="165" y="384"/>
                      <a:pt x="186" y="383"/>
                      <a:pt x="190" y="379"/>
                    </a:cubicBezTo>
                    <a:cubicBezTo>
                      <a:pt x="203" y="379"/>
                      <a:pt x="39"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50"/>
              <p:cNvSpPr/>
              <p:nvPr/>
            </p:nvSpPr>
            <p:spPr>
              <a:xfrm>
                <a:off x="3233650" y="1384425"/>
                <a:ext cx="18625" cy="6975"/>
              </a:xfrm>
              <a:custGeom>
                <a:avLst/>
                <a:gdLst/>
                <a:ahLst/>
                <a:cxnLst/>
                <a:rect l="l" t="t" r="r" b="b"/>
                <a:pathLst>
                  <a:path w="745" h="279" extrusionOk="0">
                    <a:moveTo>
                      <a:pt x="694" y="1"/>
                    </a:moveTo>
                    <a:cubicBezTo>
                      <a:pt x="593" y="59"/>
                      <a:pt x="398" y="71"/>
                      <a:pt x="248" y="71"/>
                    </a:cubicBezTo>
                    <a:cubicBezTo>
                      <a:pt x="137" y="71"/>
                      <a:pt x="51" y="64"/>
                      <a:pt x="51" y="64"/>
                    </a:cubicBezTo>
                    <a:lnTo>
                      <a:pt x="1" y="253"/>
                    </a:lnTo>
                    <a:lnTo>
                      <a:pt x="744" y="278"/>
                    </a:lnTo>
                    <a:lnTo>
                      <a:pt x="694" y="1"/>
                    </a:lnTo>
                    <a:close/>
                  </a:path>
                </a:pathLst>
              </a:custGeom>
              <a:solidFill>
                <a:srgbClr val="595959">
                  <a:alpha val="331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50"/>
              <p:cNvSpPr/>
              <p:nvPr/>
            </p:nvSpPr>
            <p:spPr>
              <a:xfrm>
                <a:off x="3236175" y="1368375"/>
                <a:ext cx="14525" cy="6325"/>
              </a:xfrm>
              <a:custGeom>
                <a:avLst/>
                <a:gdLst/>
                <a:ahLst/>
                <a:cxnLst/>
                <a:rect l="l" t="t" r="r" b="b"/>
                <a:pathLst>
                  <a:path w="581" h="253" extrusionOk="0">
                    <a:moveTo>
                      <a:pt x="580" y="0"/>
                    </a:moveTo>
                    <a:lnTo>
                      <a:pt x="580" y="0"/>
                    </a:lnTo>
                    <a:cubicBezTo>
                      <a:pt x="505" y="76"/>
                      <a:pt x="404" y="139"/>
                      <a:pt x="303" y="177"/>
                    </a:cubicBezTo>
                    <a:cubicBezTo>
                      <a:pt x="283" y="179"/>
                      <a:pt x="264" y="180"/>
                      <a:pt x="246" y="180"/>
                    </a:cubicBezTo>
                    <a:cubicBezTo>
                      <a:pt x="155" y="180"/>
                      <a:pt x="74" y="156"/>
                      <a:pt x="1" y="114"/>
                    </a:cubicBezTo>
                    <a:lnTo>
                      <a:pt x="1" y="114"/>
                    </a:lnTo>
                    <a:cubicBezTo>
                      <a:pt x="1" y="164"/>
                      <a:pt x="101" y="252"/>
                      <a:pt x="303" y="252"/>
                    </a:cubicBezTo>
                    <a:cubicBezTo>
                      <a:pt x="517" y="240"/>
                      <a:pt x="580" y="0"/>
                      <a:pt x="5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50"/>
              <p:cNvSpPr/>
              <p:nvPr/>
            </p:nvSpPr>
            <p:spPr>
              <a:xfrm>
                <a:off x="3165925" y="1414050"/>
                <a:ext cx="163525" cy="112175"/>
              </a:xfrm>
              <a:custGeom>
                <a:avLst/>
                <a:gdLst/>
                <a:ahLst/>
                <a:cxnLst/>
                <a:rect l="l" t="t" r="r" b="b"/>
                <a:pathLst>
                  <a:path w="6541" h="4487" extrusionOk="0">
                    <a:moveTo>
                      <a:pt x="3730" y="0"/>
                    </a:moveTo>
                    <a:cubicBezTo>
                      <a:pt x="3730" y="0"/>
                      <a:pt x="2369" y="13"/>
                      <a:pt x="2332" y="63"/>
                    </a:cubicBezTo>
                    <a:lnTo>
                      <a:pt x="2269" y="542"/>
                    </a:lnTo>
                    <a:cubicBezTo>
                      <a:pt x="2269" y="542"/>
                      <a:pt x="983" y="769"/>
                      <a:pt x="807" y="857"/>
                    </a:cubicBezTo>
                    <a:cubicBezTo>
                      <a:pt x="631" y="958"/>
                      <a:pt x="1" y="3680"/>
                      <a:pt x="64" y="3957"/>
                    </a:cubicBezTo>
                    <a:cubicBezTo>
                      <a:pt x="127" y="4234"/>
                      <a:pt x="1412" y="4486"/>
                      <a:pt x="1412" y="4486"/>
                    </a:cubicBezTo>
                    <a:lnTo>
                      <a:pt x="4852" y="4436"/>
                    </a:lnTo>
                    <a:cubicBezTo>
                      <a:pt x="4852" y="4436"/>
                      <a:pt x="6490" y="3932"/>
                      <a:pt x="6515" y="3579"/>
                    </a:cubicBezTo>
                    <a:cubicBezTo>
                      <a:pt x="6540" y="3239"/>
                      <a:pt x="5305" y="530"/>
                      <a:pt x="5142" y="479"/>
                    </a:cubicBezTo>
                    <a:cubicBezTo>
                      <a:pt x="5120" y="473"/>
                      <a:pt x="5084" y="470"/>
                      <a:pt x="5037" y="470"/>
                    </a:cubicBezTo>
                    <a:cubicBezTo>
                      <a:pt x="4736" y="470"/>
                      <a:pt x="4008" y="593"/>
                      <a:pt x="4008" y="593"/>
                    </a:cubicBezTo>
                    <a:lnTo>
                      <a:pt x="373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50"/>
              <p:cNvSpPr/>
              <p:nvPr/>
            </p:nvSpPr>
            <p:spPr>
              <a:xfrm>
                <a:off x="3190175" y="1478325"/>
                <a:ext cx="108725" cy="51050"/>
              </a:xfrm>
              <a:custGeom>
                <a:avLst/>
                <a:gdLst/>
                <a:ahLst/>
                <a:cxnLst/>
                <a:rect l="l" t="t" r="r" b="b"/>
                <a:pathLst>
                  <a:path w="4349" h="2042" extrusionOk="0">
                    <a:moveTo>
                      <a:pt x="4209" y="0"/>
                    </a:moveTo>
                    <a:lnTo>
                      <a:pt x="64" y="50"/>
                    </a:lnTo>
                    <a:lnTo>
                      <a:pt x="1" y="176"/>
                    </a:lnTo>
                    <a:lnTo>
                      <a:pt x="442" y="1915"/>
                    </a:lnTo>
                    <a:lnTo>
                      <a:pt x="568" y="2041"/>
                    </a:lnTo>
                    <a:lnTo>
                      <a:pt x="4033" y="1815"/>
                    </a:lnTo>
                    <a:lnTo>
                      <a:pt x="4348" y="139"/>
                    </a:lnTo>
                    <a:lnTo>
                      <a:pt x="420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50"/>
              <p:cNvSpPr/>
              <p:nvPr/>
            </p:nvSpPr>
            <p:spPr>
              <a:xfrm>
                <a:off x="3222625" y="1414025"/>
                <a:ext cx="43500" cy="23700"/>
              </a:xfrm>
              <a:custGeom>
                <a:avLst/>
                <a:gdLst/>
                <a:ahLst/>
                <a:cxnLst/>
                <a:rect l="l" t="t" r="r" b="b"/>
                <a:pathLst>
                  <a:path w="1740" h="948" extrusionOk="0">
                    <a:moveTo>
                      <a:pt x="1277" y="1"/>
                    </a:moveTo>
                    <a:cubicBezTo>
                      <a:pt x="940" y="1"/>
                      <a:pt x="243" y="8"/>
                      <a:pt x="64" y="64"/>
                    </a:cubicBezTo>
                    <a:lnTo>
                      <a:pt x="1" y="543"/>
                    </a:lnTo>
                    <a:cubicBezTo>
                      <a:pt x="1" y="543"/>
                      <a:pt x="114" y="909"/>
                      <a:pt x="732" y="947"/>
                    </a:cubicBezTo>
                    <a:cubicBezTo>
                      <a:pt x="748" y="947"/>
                      <a:pt x="765" y="947"/>
                      <a:pt x="782" y="947"/>
                    </a:cubicBezTo>
                    <a:cubicBezTo>
                      <a:pt x="1130" y="947"/>
                      <a:pt x="1475" y="822"/>
                      <a:pt x="1740" y="594"/>
                    </a:cubicBezTo>
                    <a:lnTo>
                      <a:pt x="1462" y="1"/>
                    </a:lnTo>
                    <a:cubicBezTo>
                      <a:pt x="1462" y="1"/>
                      <a:pt x="1390" y="1"/>
                      <a:pt x="12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50"/>
              <p:cNvSpPr/>
              <p:nvPr/>
            </p:nvSpPr>
            <p:spPr>
              <a:xfrm>
                <a:off x="3124650" y="1519575"/>
                <a:ext cx="142725" cy="60300"/>
              </a:xfrm>
              <a:custGeom>
                <a:avLst/>
                <a:gdLst/>
                <a:ahLst/>
                <a:cxnLst/>
                <a:rect l="l" t="t" r="r" b="b"/>
                <a:pathLst>
                  <a:path w="5709" h="2412" extrusionOk="0">
                    <a:moveTo>
                      <a:pt x="2256" y="1"/>
                    </a:moveTo>
                    <a:lnTo>
                      <a:pt x="2282" y="64"/>
                    </a:lnTo>
                    <a:cubicBezTo>
                      <a:pt x="2282" y="64"/>
                      <a:pt x="1" y="1047"/>
                      <a:pt x="76" y="1903"/>
                    </a:cubicBezTo>
                    <a:cubicBezTo>
                      <a:pt x="113" y="2297"/>
                      <a:pt x="1152" y="2411"/>
                      <a:pt x="2316" y="2411"/>
                    </a:cubicBezTo>
                    <a:cubicBezTo>
                      <a:pt x="3575" y="2411"/>
                      <a:pt x="4980" y="2277"/>
                      <a:pt x="5419" y="2219"/>
                    </a:cubicBezTo>
                    <a:lnTo>
                      <a:pt x="5709" y="1677"/>
                    </a:lnTo>
                    <a:cubicBezTo>
                      <a:pt x="5142" y="1450"/>
                      <a:pt x="4575" y="1185"/>
                      <a:pt x="4020" y="895"/>
                    </a:cubicBezTo>
                    <a:lnTo>
                      <a:pt x="4222" y="328"/>
                    </a:lnTo>
                    <a:lnTo>
                      <a:pt x="3189" y="391"/>
                    </a:lnTo>
                    <a:lnTo>
                      <a:pt x="3050" y="202"/>
                    </a:lnTo>
                    <a:lnTo>
                      <a:pt x="225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50"/>
              <p:cNvSpPr/>
              <p:nvPr/>
            </p:nvSpPr>
            <p:spPr>
              <a:xfrm>
                <a:off x="3260125" y="1561800"/>
                <a:ext cx="36550" cy="14500"/>
              </a:xfrm>
              <a:custGeom>
                <a:avLst/>
                <a:gdLst/>
                <a:ahLst/>
                <a:cxnLst/>
                <a:rect l="l" t="t" r="r" b="b"/>
                <a:pathLst>
                  <a:path w="1462" h="580" extrusionOk="0">
                    <a:moveTo>
                      <a:pt x="290" y="0"/>
                    </a:moveTo>
                    <a:lnTo>
                      <a:pt x="0" y="530"/>
                    </a:lnTo>
                    <a:lnTo>
                      <a:pt x="0" y="530"/>
                    </a:lnTo>
                    <a:lnTo>
                      <a:pt x="88" y="517"/>
                    </a:lnTo>
                    <a:cubicBezTo>
                      <a:pt x="208" y="497"/>
                      <a:pt x="343" y="489"/>
                      <a:pt x="482" y="489"/>
                    </a:cubicBezTo>
                    <a:cubicBezTo>
                      <a:pt x="956" y="489"/>
                      <a:pt x="1462" y="580"/>
                      <a:pt x="1462" y="580"/>
                    </a:cubicBezTo>
                    <a:cubicBezTo>
                      <a:pt x="1462" y="580"/>
                      <a:pt x="781" y="76"/>
                      <a:pt x="466" y="38"/>
                    </a:cubicBezTo>
                    <a:cubicBezTo>
                      <a:pt x="403" y="38"/>
                      <a:pt x="353" y="13"/>
                      <a:pt x="2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50"/>
              <p:cNvSpPr/>
              <p:nvPr/>
            </p:nvSpPr>
            <p:spPr>
              <a:xfrm>
                <a:off x="3225475" y="1515475"/>
                <a:ext cx="129500" cy="53600"/>
              </a:xfrm>
              <a:custGeom>
                <a:avLst/>
                <a:gdLst/>
                <a:ahLst/>
                <a:cxnLst/>
                <a:rect l="l" t="t" r="r" b="b"/>
                <a:pathLst>
                  <a:path w="5180" h="2144" extrusionOk="0">
                    <a:moveTo>
                      <a:pt x="2684" y="1"/>
                    </a:moveTo>
                    <a:lnTo>
                      <a:pt x="2482" y="379"/>
                    </a:lnTo>
                    <a:lnTo>
                      <a:pt x="202" y="492"/>
                    </a:lnTo>
                    <a:lnTo>
                      <a:pt x="0" y="1059"/>
                    </a:lnTo>
                    <a:lnTo>
                      <a:pt x="1474" y="1778"/>
                    </a:lnTo>
                    <a:lnTo>
                      <a:pt x="2419" y="2143"/>
                    </a:lnTo>
                    <a:cubicBezTo>
                      <a:pt x="2419" y="2143"/>
                      <a:pt x="4536" y="1891"/>
                      <a:pt x="4851" y="1639"/>
                    </a:cubicBezTo>
                    <a:cubicBezTo>
                      <a:pt x="5179" y="1374"/>
                      <a:pt x="5066" y="1110"/>
                      <a:pt x="4713" y="732"/>
                    </a:cubicBezTo>
                    <a:cubicBezTo>
                      <a:pt x="4360" y="341"/>
                      <a:pt x="2684" y="1"/>
                      <a:pt x="26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50"/>
              <p:cNvSpPr/>
              <p:nvPr/>
            </p:nvSpPr>
            <p:spPr>
              <a:xfrm>
                <a:off x="3237425" y="1499425"/>
                <a:ext cx="17050" cy="11675"/>
              </a:xfrm>
              <a:custGeom>
                <a:avLst/>
                <a:gdLst/>
                <a:ahLst/>
                <a:cxnLst/>
                <a:rect l="l" t="t" r="r" b="b"/>
                <a:pathLst>
                  <a:path w="682" h="467" extrusionOk="0">
                    <a:moveTo>
                      <a:pt x="341" y="0"/>
                    </a:moveTo>
                    <a:cubicBezTo>
                      <a:pt x="165" y="0"/>
                      <a:pt x="1" y="101"/>
                      <a:pt x="1" y="227"/>
                    </a:cubicBezTo>
                    <a:cubicBezTo>
                      <a:pt x="1" y="366"/>
                      <a:pt x="165" y="467"/>
                      <a:pt x="341" y="467"/>
                    </a:cubicBezTo>
                    <a:cubicBezTo>
                      <a:pt x="530" y="467"/>
                      <a:pt x="681" y="366"/>
                      <a:pt x="681" y="227"/>
                    </a:cubicBezTo>
                    <a:cubicBezTo>
                      <a:pt x="681" y="101"/>
                      <a:pt x="530" y="0"/>
                      <a:pt x="3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 name="Google Shape;833;p50"/>
            <p:cNvGrpSpPr/>
            <p:nvPr/>
          </p:nvGrpSpPr>
          <p:grpSpPr>
            <a:xfrm rot="-382871">
              <a:off x="3976339" y="1388589"/>
              <a:ext cx="345817" cy="420111"/>
              <a:chOff x="3979425" y="4285525"/>
              <a:chExt cx="1178988" cy="1432275"/>
            </a:xfrm>
          </p:grpSpPr>
          <p:sp>
            <p:nvSpPr>
              <p:cNvPr id="834" name="Google Shape;834;p50"/>
              <p:cNvSpPr/>
              <p:nvPr/>
            </p:nvSpPr>
            <p:spPr>
              <a:xfrm>
                <a:off x="3979425" y="4285525"/>
                <a:ext cx="1178988" cy="1432275"/>
              </a:xfrm>
              <a:custGeom>
                <a:avLst/>
                <a:gdLst/>
                <a:ahLst/>
                <a:cxnLst/>
                <a:rect l="l" t="t" r="r" b="b"/>
                <a:pathLst>
                  <a:path w="5986" h="7272" extrusionOk="0">
                    <a:moveTo>
                      <a:pt x="4663" y="5331"/>
                    </a:moveTo>
                    <a:cubicBezTo>
                      <a:pt x="4739" y="5469"/>
                      <a:pt x="4676" y="5583"/>
                      <a:pt x="4562" y="5671"/>
                    </a:cubicBezTo>
                    <a:cubicBezTo>
                      <a:pt x="4713" y="5898"/>
                      <a:pt x="4713" y="5961"/>
                      <a:pt x="4486" y="6162"/>
                    </a:cubicBezTo>
                    <a:cubicBezTo>
                      <a:pt x="4499" y="6188"/>
                      <a:pt x="4524" y="6200"/>
                      <a:pt x="4537" y="6213"/>
                    </a:cubicBezTo>
                    <a:cubicBezTo>
                      <a:pt x="4701" y="6326"/>
                      <a:pt x="4676" y="6553"/>
                      <a:pt x="4512" y="6641"/>
                    </a:cubicBezTo>
                    <a:cubicBezTo>
                      <a:pt x="4348" y="6717"/>
                      <a:pt x="4209" y="6843"/>
                      <a:pt x="4121" y="6994"/>
                    </a:cubicBezTo>
                    <a:cubicBezTo>
                      <a:pt x="4008" y="7183"/>
                      <a:pt x="3806" y="7208"/>
                      <a:pt x="3604" y="7233"/>
                    </a:cubicBezTo>
                    <a:cubicBezTo>
                      <a:pt x="3390" y="7271"/>
                      <a:pt x="3176" y="7221"/>
                      <a:pt x="2987" y="7107"/>
                    </a:cubicBezTo>
                    <a:cubicBezTo>
                      <a:pt x="2874" y="7032"/>
                      <a:pt x="2785" y="6918"/>
                      <a:pt x="2735" y="6792"/>
                    </a:cubicBezTo>
                    <a:lnTo>
                      <a:pt x="2533" y="6742"/>
                    </a:lnTo>
                    <a:cubicBezTo>
                      <a:pt x="2319" y="6679"/>
                      <a:pt x="2269" y="6603"/>
                      <a:pt x="2294" y="6389"/>
                    </a:cubicBezTo>
                    <a:cubicBezTo>
                      <a:pt x="2294" y="6364"/>
                      <a:pt x="2294" y="6326"/>
                      <a:pt x="2307" y="6301"/>
                    </a:cubicBezTo>
                    <a:cubicBezTo>
                      <a:pt x="2193" y="6213"/>
                      <a:pt x="2130" y="6074"/>
                      <a:pt x="2143" y="5923"/>
                    </a:cubicBezTo>
                    <a:cubicBezTo>
                      <a:pt x="2130" y="5885"/>
                      <a:pt x="2118" y="5860"/>
                      <a:pt x="2105" y="5835"/>
                    </a:cubicBezTo>
                    <a:cubicBezTo>
                      <a:pt x="2067" y="5772"/>
                      <a:pt x="2029" y="5709"/>
                      <a:pt x="1979" y="5608"/>
                    </a:cubicBezTo>
                    <a:cubicBezTo>
                      <a:pt x="1916" y="5595"/>
                      <a:pt x="1866" y="5583"/>
                      <a:pt x="1803" y="5570"/>
                    </a:cubicBezTo>
                    <a:cubicBezTo>
                      <a:pt x="1538" y="5545"/>
                      <a:pt x="1286" y="5444"/>
                      <a:pt x="1072" y="5306"/>
                    </a:cubicBezTo>
                    <a:cubicBezTo>
                      <a:pt x="870" y="5180"/>
                      <a:pt x="694" y="5016"/>
                      <a:pt x="568" y="4814"/>
                    </a:cubicBezTo>
                    <a:cubicBezTo>
                      <a:pt x="341" y="4512"/>
                      <a:pt x="190" y="4171"/>
                      <a:pt x="101" y="3819"/>
                    </a:cubicBezTo>
                    <a:cubicBezTo>
                      <a:pt x="1" y="3378"/>
                      <a:pt x="1" y="2924"/>
                      <a:pt x="89" y="2470"/>
                    </a:cubicBezTo>
                    <a:cubicBezTo>
                      <a:pt x="139" y="2281"/>
                      <a:pt x="215" y="2092"/>
                      <a:pt x="290" y="1903"/>
                    </a:cubicBezTo>
                    <a:cubicBezTo>
                      <a:pt x="454" y="1551"/>
                      <a:pt x="668" y="1210"/>
                      <a:pt x="920" y="920"/>
                    </a:cubicBezTo>
                    <a:cubicBezTo>
                      <a:pt x="1072" y="769"/>
                      <a:pt x="1223" y="631"/>
                      <a:pt x="1399" y="517"/>
                    </a:cubicBezTo>
                    <a:cubicBezTo>
                      <a:pt x="1639" y="353"/>
                      <a:pt x="1916" y="227"/>
                      <a:pt x="2206" y="152"/>
                    </a:cubicBezTo>
                    <a:cubicBezTo>
                      <a:pt x="2773" y="1"/>
                      <a:pt x="3378" y="13"/>
                      <a:pt x="3945" y="164"/>
                    </a:cubicBezTo>
                    <a:cubicBezTo>
                      <a:pt x="4272" y="253"/>
                      <a:pt x="4587" y="404"/>
                      <a:pt x="4865" y="593"/>
                    </a:cubicBezTo>
                    <a:cubicBezTo>
                      <a:pt x="5154" y="794"/>
                      <a:pt x="5381" y="1046"/>
                      <a:pt x="5558" y="1349"/>
                    </a:cubicBezTo>
                    <a:cubicBezTo>
                      <a:pt x="5709" y="1614"/>
                      <a:pt x="5810" y="1891"/>
                      <a:pt x="5873" y="2193"/>
                    </a:cubicBezTo>
                    <a:cubicBezTo>
                      <a:pt x="5973" y="2697"/>
                      <a:pt x="5986" y="3214"/>
                      <a:pt x="5885" y="3718"/>
                    </a:cubicBezTo>
                    <a:cubicBezTo>
                      <a:pt x="5759" y="4222"/>
                      <a:pt x="5482" y="4663"/>
                      <a:pt x="5079" y="4991"/>
                    </a:cubicBezTo>
                    <a:cubicBezTo>
                      <a:pt x="4953" y="5104"/>
                      <a:pt x="4814" y="5205"/>
                      <a:pt x="4663" y="5331"/>
                    </a:cubicBezTo>
                    <a:close/>
                    <a:moveTo>
                      <a:pt x="4209" y="5205"/>
                    </a:moveTo>
                    <a:lnTo>
                      <a:pt x="4209" y="5205"/>
                    </a:lnTo>
                    <a:cubicBezTo>
                      <a:pt x="4272" y="5205"/>
                      <a:pt x="4323" y="5205"/>
                      <a:pt x="4386" y="5205"/>
                    </a:cubicBezTo>
                    <a:cubicBezTo>
                      <a:pt x="4537" y="5217"/>
                      <a:pt x="4688" y="5167"/>
                      <a:pt x="4814" y="5054"/>
                    </a:cubicBezTo>
                    <a:cubicBezTo>
                      <a:pt x="4877" y="5016"/>
                      <a:pt x="4928" y="4953"/>
                      <a:pt x="4991" y="4902"/>
                    </a:cubicBezTo>
                    <a:cubicBezTo>
                      <a:pt x="5406" y="4575"/>
                      <a:pt x="5696" y="4096"/>
                      <a:pt x="5772" y="3567"/>
                    </a:cubicBezTo>
                    <a:cubicBezTo>
                      <a:pt x="5810" y="3340"/>
                      <a:pt x="5822" y="3100"/>
                      <a:pt x="5822" y="2861"/>
                    </a:cubicBezTo>
                    <a:cubicBezTo>
                      <a:pt x="5822" y="2659"/>
                      <a:pt x="5772" y="2445"/>
                      <a:pt x="5747" y="2244"/>
                    </a:cubicBezTo>
                    <a:cubicBezTo>
                      <a:pt x="5709" y="1866"/>
                      <a:pt x="5558" y="1513"/>
                      <a:pt x="5318" y="1210"/>
                    </a:cubicBezTo>
                    <a:cubicBezTo>
                      <a:pt x="5104" y="883"/>
                      <a:pt x="4776" y="631"/>
                      <a:pt x="4411" y="479"/>
                    </a:cubicBezTo>
                    <a:cubicBezTo>
                      <a:pt x="4310" y="442"/>
                      <a:pt x="4197" y="404"/>
                      <a:pt x="4096" y="353"/>
                    </a:cubicBezTo>
                    <a:cubicBezTo>
                      <a:pt x="3730" y="215"/>
                      <a:pt x="3340" y="139"/>
                      <a:pt x="2949" y="164"/>
                    </a:cubicBezTo>
                    <a:cubicBezTo>
                      <a:pt x="2811" y="164"/>
                      <a:pt x="2672" y="202"/>
                      <a:pt x="2546" y="202"/>
                    </a:cubicBezTo>
                    <a:cubicBezTo>
                      <a:pt x="2218" y="215"/>
                      <a:pt x="1903" y="316"/>
                      <a:pt x="1639" y="492"/>
                    </a:cubicBezTo>
                    <a:cubicBezTo>
                      <a:pt x="1361" y="643"/>
                      <a:pt x="1109" y="832"/>
                      <a:pt x="908" y="1072"/>
                    </a:cubicBezTo>
                    <a:cubicBezTo>
                      <a:pt x="593" y="1450"/>
                      <a:pt x="366" y="1878"/>
                      <a:pt x="227" y="2344"/>
                    </a:cubicBezTo>
                    <a:cubicBezTo>
                      <a:pt x="114" y="2722"/>
                      <a:pt x="89" y="3113"/>
                      <a:pt x="164" y="3491"/>
                    </a:cubicBezTo>
                    <a:cubicBezTo>
                      <a:pt x="202" y="3768"/>
                      <a:pt x="278" y="4045"/>
                      <a:pt x="391" y="4298"/>
                    </a:cubicBezTo>
                    <a:cubicBezTo>
                      <a:pt x="517" y="4550"/>
                      <a:pt x="694" y="4789"/>
                      <a:pt x="895" y="4991"/>
                    </a:cubicBezTo>
                    <a:cubicBezTo>
                      <a:pt x="1135" y="5217"/>
                      <a:pt x="1450" y="5369"/>
                      <a:pt x="1777" y="5419"/>
                    </a:cubicBezTo>
                    <a:cubicBezTo>
                      <a:pt x="1903" y="5432"/>
                      <a:pt x="2017" y="5432"/>
                      <a:pt x="2143" y="5419"/>
                    </a:cubicBezTo>
                    <a:cubicBezTo>
                      <a:pt x="2307" y="5394"/>
                      <a:pt x="2470" y="5343"/>
                      <a:pt x="2634" y="5331"/>
                    </a:cubicBezTo>
                    <a:cubicBezTo>
                      <a:pt x="3176" y="5293"/>
                      <a:pt x="3693" y="5255"/>
                      <a:pt x="4209" y="5205"/>
                    </a:cubicBezTo>
                    <a:close/>
                    <a:moveTo>
                      <a:pt x="2886" y="5860"/>
                    </a:moveTo>
                    <a:cubicBezTo>
                      <a:pt x="2886" y="5860"/>
                      <a:pt x="2886" y="5860"/>
                      <a:pt x="2886" y="5873"/>
                    </a:cubicBezTo>
                    <a:cubicBezTo>
                      <a:pt x="3100" y="5847"/>
                      <a:pt x="3315" y="5835"/>
                      <a:pt x="3529" y="5822"/>
                    </a:cubicBezTo>
                    <a:cubicBezTo>
                      <a:pt x="3831" y="5797"/>
                      <a:pt x="4121" y="5721"/>
                      <a:pt x="4398" y="5621"/>
                    </a:cubicBezTo>
                    <a:cubicBezTo>
                      <a:pt x="4436" y="5608"/>
                      <a:pt x="4486" y="5583"/>
                      <a:pt x="4512" y="5558"/>
                    </a:cubicBezTo>
                    <a:cubicBezTo>
                      <a:pt x="4625" y="5482"/>
                      <a:pt x="4613" y="5369"/>
                      <a:pt x="4486" y="5343"/>
                    </a:cubicBezTo>
                    <a:cubicBezTo>
                      <a:pt x="4386" y="5318"/>
                      <a:pt x="4297" y="5306"/>
                      <a:pt x="4197" y="5318"/>
                    </a:cubicBezTo>
                    <a:cubicBezTo>
                      <a:pt x="3705" y="5343"/>
                      <a:pt x="3201" y="5381"/>
                      <a:pt x="2697" y="5432"/>
                    </a:cubicBezTo>
                    <a:cubicBezTo>
                      <a:pt x="2571" y="5444"/>
                      <a:pt x="2433" y="5469"/>
                      <a:pt x="2307" y="5495"/>
                    </a:cubicBezTo>
                    <a:cubicBezTo>
                      <a:pt x="2269" y="5507"/>
                      <a:pt x="2231" y="5520"/>
                      <a:pt x="2193" y="5545"/>
                    </a:cubicBezTo>
                    <a:cubicBezTo>
                      <a:pt x="2092" y="5595"/>
                      <a:pt x="2067" y="5696"/>
                      <a:pt x="2168" y="5747"/>
                    </a:cubicBezTo>
                    <a:cubicBezTo>
                      <a:pt x="2256" y="5797"/>
                      <a:pt x="2357" y="5835"/>
                      <a:pt x="2470" y="5847"/>
                    </a:cubicBezTo>
                    <a:cubicBezTo>
                      <a:pt x="2609" y="5860"/>
                      <a:pt x="2748" y="5860"/>
                      <a:pt x="2899" y="5860"/>
                    </a:cubicBezTo>
                    <a:close/>
                    <a:moveTo>
                      <a:pt x="2407" y="6351"/>
                    </a:moveTo>
                    <a:cubicBezTo>
                      <a:pt x="2332" y="6528"/>
                      <a:pt x="2357" y="6591"/>
                      <a:pt x="2533" y="6654"/>
                    </a:cubicBezTo>
                    <a:cubicBezTo>
                      <a:pt x="2622" y="6679"/>
                      <a:pt x="2722" y="6692"/>
                      <a:pt x="2811" y="6704"/>
                    </a:cubicBezTo>
                    <a:cubicBezTo>
                      <a:pt x="3214" y="6755"/>
                      <a:pt x="3617" y="6755"/>
                      <a:pt x="4008" y="6704"/>
                    </a:cubicBezTo>
                    <a:cubicBezTo>
                      <a:pt x="4159" y="6692"/>
                      <a:pt x="4297" y="6654"/>
                      <a:pt x="4436" y="6591"/>
                    </a:cubicBezTo>
                    <a:cubicBezTo>
                      <a:pt x="4512" y="6566"/>
                      <a:pt x="4550" y="6490"/>
                      <a:pt x="4537" y="6402"/>
                    </a:cubicBezTo>
                    <a:cubicBezTo>
                      <a:pt x="4537" y="6326"/>
                      <a:pt x="4474" y="6276"/>
                      <a:pt x="4373" y="6276"/>
                    </a:cubicBezTo>
                    <a:cubicBezTo>
                      <a:pt x="4297" y="6263"/>
                      <a:pt x="4222" y="6263"/>
                      <a:pt x="4134" y="6276"/>
                    </a:cubicBezTo>
                    <a:cubicBezTo>
                      <a:pt x="3844" y="6301"/>
                      <a:pt x="3541" y="6339"/>
                      <a:pt x="3252" y="6351"/>
                    </a:cubicBezTo>
                    <a:cubicBezTo>
                      <a:pt x="2949" y="6377"/>
                      <a:pt x="2710" y="6351"/>
                      <a:pt x="2407" y="6351"/>
                    </a:cubicBezTo>
                    <a:close/>
                    <a:moveTo>
                      <a:pt x="2244" y="5936"/>
                    </a:moveTo>
                    <a:cubicBezTo>
                      <a:pt x="2244" y="6125"/>
                      <a:pt x="2281" y="6200"/>
                      <a:pt x="2445" y="6238"/>
                    </a:cubicBezTo>
                    <a:cubicBezTo>
                      <a:pt x="2508" y="6251"/>
                      <a:pt x="2571" y="6263"/>
                      <a:pt x="2634" y="6263"/>
                    </a:cubicBezTo>
                    <a:cubicBezTo>
                      <a:pt x="2962" y="6301"/>
                      <a:pt x="3302" y="6288"/>
                      <a:pt x="3642" y="6251"/>
                    </a:cubicBezTo>
                    <a:cubicBezTo>
                      <a:pt x="3856" y="6225"/>
                      <a:pt x="4071" y="6188"/>
                      <a:pt x="4285" y="6125"/>
                    </a:cubicBezTo>
                    <a:cubicBezTo>
                      <a:pt x="4360" y="6112"/>
                      <a:pt x="4436" y="6074"/>
                      <a:pt x="4486" y="6024"/>
                    </a:cubicBezTo>
                    <a:cubicBezTo>
                      <a:pt x="4537" y="5973"/>
                      <a:pt x="4600" y="5923"/>
                      <a:pt x="4550" y="5847"/>
                    </a:cubicBezTo>
                    <a:cubicBezTo>
                      <a:pt x="4512" y="5772"/>
                      <a:pt x="4423" y="5734"/>
                      <a:pt x="4335" y="5759"/>
                    </a:cubicBezTo>
                    <a:cubicBezTo>
                      <a:pt x="4260" y="5772"/>
                      <a:pt x="4184" y="5810"/>
                      <a:pt x="4096" y="5822"/>
                    </a:cubicBezTo>
                    <a:cubicBezTo>
                      <a:pt x="3491" y="5961"/>
                      <a:pt x="2861" y="5999"/>
                      <a:pt x="2244" y="5936"/>
                    </a:cubicBezTo>
                    <a:close/>
                    <a:moveTo>
                      <a:pt x="2874" y="6792"/>
                    </a:moveTo>
                    <a:cubicBezTo>
                      <a:pt x="2886" y="6893"/>
                      <a:pt x="2949" y="6981"/>
                      <a:pt x="3037" y="7019"/>
                    </a:cubicBezTo>
                    <a:cubicBezTo>
                      <a:pt x="3302" y="7183"/>
                      <a:pt x="3630" y="7196"/>
                      <a:pt x="3907" y="7070"/>
                    </a:cubicBezTo>
                    <a:cubicBezTo>
                      <a:pt x="4033" y="7032"/>
                      <a:pt x="4121" y="6918"/>
                      <a:pt x="4134" y="679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50"/>
              <p:cNvSpPr/>
              <p:nvPr/>
            </p:nvSpPr>
            <p:spPr>
              <a:xfrm>
                <a:off x="3999318" y="4317826"/>
                <a:ext cx="1129354" cy="1042496"/>
              </a:xfrm>
              <a:custGeom>
                <a:avLst/>
                <a:gdLst/>
                <a:ahLst/>
                <a:cxnLst/>
                <a:rect l="l" t="t" r="r" b="b"/>
                <a:pathLst>
                  <a:path w="5734" h="5293" extrusionOk="0">
                    <a:moveTo>
                      <a:pt x="4108" y="5041"/>
                    </a:moveTo>
                    <a:cubicBezTo>
                      <a:pt x="3592" y="5091"/>
                      <a:pt x="3075" y="5129"/>
                      <a:pt x="2546" y="5179"/>
                    </a:cubicBezTo>
                    <a:cubicBezTo>
                      <a:pt x="2382" y="5205"/>
                      <a:pt x="2218" y="5255"/>
                      <a:pt x="2054" y="5268"/>
                    </a:cubicBezTo>
                    <a:cubicBezTo>
                      <a:pt x="1928" y="5293"/>
                      <a:pt x="1815" y="5293"/>
                      <a:pt x="1689" y="5268"/>
                    </a:cubicBezTo>
                    <a:cubicBezTo>
                      <a:pt x="1361" y="5217"/>
                      <a:pt x="1046" y="5066"/>
                      <a:pt x="807" y="4852"/>
                    </a:cubicBezTo>
                    <a:cubicBezTo>
                      <a:pt x="605" y="4638"/>
                      <a:pt x="429" y="4411"/>
                      <a:pt x="303" y="4146"/>
                    </a:cubicBezTo>
                    <a:cubicBezTo>
                      <a:pt x="189" y="3894"/>
                      <a:pt x="114" y="3629"/>
                      <a:pt x="76" y="3352"/>
                    </a:cubicBezTo>
                    <a:cubicBezTo>
                      <a:pt x="0" y="2962"/>
                      <a:pt x="26" y="2571"/>
                      <a:pt x="139" y="2206"/>
                    </a:cubicBezTo>
                    <a:cubicBezTo>
                      <a:pt x="278" y="1739"/>
                      <a:pt x="504" y="1298"/>
                      <a:pt x="819" y="933"/>
                    </a:cubicBezTo>
                    <a:cubicBezTo>
                      <a:pt x="1021" y="693"/>
                      <a:pt x="1273" y="492"/>
                      <a:pt x="1550" y="341"/>
                    </a:cubicBezTo>
                    <a:cubicBezTo>
                      <a:pt x="1815" y="164"/>
                      <a:pt x="2130" y="76"/>
                      <a:pt x="2458" y="51"/>
                    </a:cubicBezTo>
                    <a:cubicBezTo>
                      <a:pt x="2584" y="51"/>
                      <a:pt x="2722" y="13"/>
                      <a:pt x="2861" y="13"/>
                    </a:cubicBezTo>
                    <a:cubicBezTo>
                      <a:pt x="3251" y="0"/>
                      <a:pt x="3642" y="63"/>
                      <a:pt x="4007" y="215"/>
                    </a:cubicBezTo>
                    <a:cubicBezTo>
                      <a:pt x="4108" y="265"/>
                      <a:pt x="4222" y="303"/>
                      <a:pt x="4322" y="341"/>
                    </a:cubicBezTo>
                    <a:cubicBezTo>
                      <a:pt x="4688" y="492"/>
                      <a:pt x="5016" y="744"/>
                      <a:pt x="5230" y="1071"/>
                    </a:cubicBezTo>
                    <a:cubicBezTo>
                      <a:pt x="5469" y="1361"/>
                      <a:pt x="5620" y="1727"/>
                      <a:pt x="5658" y="2105"/>
                    </a:cubicBezTo>
                    <a:cubicBezTo>
                      <a:pt x="5671" y="2306"/>
                      <a:pt x="5721" y="2508"/>
                      <a:pt x="5734" y="2722"/>
                    </a:cubicBezTo>
                    <a:cubicBezTo>
                      <a:pt x="5734" y="2949"/>
                      <a:pt x="5721" y="3188"/>
                      <a:pt x="5696" y="3428"/>
                    </a:cubicBezTo>
                    <a:cubicBezTo>
                      <a:pt x="5608" y="3944"/>
                      <a:pt x="5318" y="4423"/>
                      <a:pt x="4902" y="4751"/>
                    </a:cubicBezTo>
                    <a:cubicBezTo>
                      <a:pt x="4839" y="4801"/>
                      <a:pt x="4789" y="4864"/>
                      <a:pt x="4726" y="4915"/>
                    </a:cubicBezTo>
                    <a:cubicBezTo>
                      <a:pt x="4600" y="5016"/>
                      <a:pt x="4449" y="5079"/>
                      <a:pt x="4297" y="5066"/>
                    </a:cubicBezTo>
                    <a:cubicBezTo>
                      <a:pt x="4234" y="5053"/>
                      <a:pt x="4184" y="5053"/>
                      <a:pt x="4121" y="506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50"/>
              <p:cNvSpPr/>
              <p:nvPr/>
            </p:nvSpPr>
            <p:spPr>
              <a:xfrm>
                <a:off x="4602402" y="4327674"/>
                <a:ext cx="526270" cy="985575"/>
              </a:xfrm>
              <a:custGeom>
                <a:avLst/>
                <a:gdLst/>
                <a:ahLst/>
                <a:cxnLst/>
                <a:rect l="l" t="t" r="r" b="b"/>
                <a:pathLst>
                  <a:path w="2672" h="5004" extrusionOk="0">
                    <a:moveTo>
                      <a:pt x="2659" y="2660"/>
                    </a:moveTo>
                    <a:cubicBezTo>
                      <a:pt x="2659" y="2458"/>
                      <a:pt x="2609" y="2244"/>
                      <a:pt x="2596" y="2042"/>
                    </a:cubicBezTo>
                    <a:cubicBezTo>
                      <a:pt x="2558" y="1664"/>
                      <a:pt x="2407" y="1311"/>
                      <a:pt x="2168" y="1009"/>
                    </a:cubicBezTo>
                    <a:cubicBezTo>
                      <a:pt x="1941" y="681"/>
                      <a:pt x="1626" y="429"/>
                      <a:pt x="1260" y="278"/>
                    </a:cubicBezTo>
                    <a:cubicBezTo>
                      <a:pt x="1160" y="240"/>
                      <a:pt x="1046" y="202"/>
                      <a:pt x="945" y="152"/>
                    </a:cubicBezTo>
                    <a:cubicBezTo>
                      <a:pt x="756" y="76"/>
                      <a:pt x="567" y="26"/>
                      <a:pt x="366" y="1"/>
                    </a:cubicBezTo>
                    <a:cubicBezTo>
                      <a:pt x="366" y="1"/>
                      <a:pt x="353" y="13"/>
                      <a:pt x="341" y="13"/>
                    </a:cubicBezTo>
                    <a:cubicBezTo>
                      <a:pt x="0" y="89"/>
                      <a:pt x="227" y="480"/>
                      <a:pt x="441" y="580"/>
                    </a:cubicBezTo>
                    <a:cubicBezTo>
                      <a:pt x="744" y="706"/>
                      <a:pt x="1084" y="706"/>
                      <a:pt x="1361" y="908"/>
                    </a:cubicBezTo>
                    <a:cubicBezTo>
                      <a:pt x="1828" y="1261"/>
                      <a:pt x="2117" y="1803"/>
                      <a:pt x="2130" y="2395"/>
                    </a:cubicBezTo>
                    <a:cubicBezTo>
                      <a:pt x="2155" y="2975"/>
                      <a:pt x="2306" y="3781"/>
                      <a:pt x="1878" y="4273"/>
                    </a:cubicBezTo>
                    <a:cubicBezTo>
                      <a:pt x="1714" y="4462"/>
                      <a:pt x="1273" y="4613"/>
                      <a:pt x="1286" y="4903"/>
                    </a:cubicBezTo>
                    <a:cubicBezTo>
                      <a:pt x="1286" y="4940"/>
                      <a:pt x="1298" y="4978"/>
                      <a:pt x="1323" y="5003"/>
                    </a:cubicBezTo>
                    <a:cubicBezTo>
                      <a:pt x="1450" y="4978"/>
                      <a:pt x="1550" y="4928"/>
                      <a:pt x="1639" y="4852"/>
                    </a:cubicBezTo>
                    <a:cubicBezTo>
                      <a:pt x="1702" y="4802"/>
                      <a:pt x="1765" y="4751"/>
                      <a:pt x="1828" y="4688"/>
                    </a:cubicBezTo>
                    <a:cubicBezTo>
                      <a:pt x="2243" y="4361"/>
                      <a:pt x="2521" y="3882"/>
                      <a:pt x="2609" y="3353"/>
                    </a:cubicBezTo>
                    <a:cubicBezTo>
                      <a:pt x="2647" y="3126"/>
                      <a:pt x="2672" y="2899"/>
                      <a:pt x="2659" y="2660"/>
                    </a:cubicBezTo>
                    <a:close/>
                  </a:path>
                </a:pathLst>
              </a:custGeom>
              <a:solidFill>
                <a:srgbClr val="595959">
                  <a:alpha val="12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50"/>
              <p:cNvSpPr/>
              <p:nvPr/>
            </p:nvSpPr>
            <p:spPr>
              <a:xfrm>
                <a:off x="4388900" y="5330384"/>
                <a:ext cx="501651" cy="111872"/>
              </a:xfrm>
              <a:custGeom>
                <a:avLst/>
                <a:gdLst/>
                <a:ahLst/>
                <a:cxnLst/>
                <a:rect l="l" t="t" r="r" b="b"/>
                <a:pathLst>
                  <a:path w="2547" h="568" extrusionOk="0">
                    <a:moveTo>
                      <a:pt x="820" y="555"/>
                    </a:moveTo>
                    <a:cubicBezTo>
                      <a:pt x="669" y="555"/>
                      <a:pt x="530" y="555"/>
                      <a:pt x="391" y="555"/>
                    </a:cubicBezTo>
                    <a:cubicBezTo>
                      <a:pt x="291" y="542"/>
                      <a:pt x="190" y="505"/>
                      <a:pt x="89" y="454"/>
                    </a:cubicBezTo>
                    <a:cubicBezTo>
                      <a:pt x="1" y="391"/>
                      <a:pt x="13" y="290"/>
                      <a:pt x="114" y="240"/>
                    </a:cubicBezTo>
                    <a:cubicBezTo>
                      <a:pt x="152" y="227"/>
                      <a:pt x="190" y="202"/>
                      <a:pt x="228" y="202"/>
                    </a:cubicBezTo>
                    <a:cubicBezTo>
                      <a:pt x="366" y="164"/>
                      <a:pt x="492" y="139"/>
                      <a:pt x="631" y="127"/>
                    </a:cubicBezTo>
                    <a:cubicBezTo>
                      <a:pt x="1122" y="89"/>
                      <a:pt x="1626" y="51"/>
                      <a:pt x="2130" y="13"/>
                    </a:cubicBezTo>
                    <a:cubicBezTo>
                      <a:pt x="2218" y="1"/>
                      <a:pt x="2319" y="13"/>
                      <a:pt x="2407" y="38"/>
                    </a:cubicBezTo>
                    <a:cubicBezTo>
                      <a:pt x="2534" y="76"/>
                      <a:pt x="2546" y="177"/>
                      <a:pt x="2445" y="265"/>
                    </a:cubicBezTo>
                    <a:cubicBezTo>
                      <a:pt x="2407" y="290"/>
                      <a:pt x="2370" y="303"/>
                      <a:pt x="2319" y="316"/>
                    </a:cubicBezTo>
                    <a:cubicBezTo>
                      <a:pt x="2042" y="429"/>
                      <a:pt x="1752" y="492"/>
                      <a:pt x="1450" y="517"/>
                    </a:cubicBezTo>
                    <a:cubicBezTo>
                      <a:pt x="1248" y="542"/>
                      <a:pt x="1034" y="555"/>
                      <a:pt x="820" y="568"/>
                    </a:cubicBezTo>
                    <a:cubicBezTo>
                      <a:pt x="820" y="568"/>
                      <a:pt x="820" y="555"/>
                      <a:pt x="820" y="55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50"/>
              <p:cNvSpPr/>
              <p:nvPr/>
            </p:nvSpPr>
            <p:spPr>
              <a:xfrm>
                <a:off x="4438533" y="5519069"/>
                <a:ext cx="439609" cy="94540"/>
              </a:xfrm>
              <a:custGeom>
                <a:avLst/>
                <a:gdLst/>
                <a:ahLst/>
                <a:cxnLst/>
                <a:rect l="l" t="t" r="r" b="b"/>
                <a:pathLst>
                  <a:path w="2232" h="480" extrusionOk="0">
                    <a:moveTo>
                      <a:pt x="76" y="88"/>
                    </a:moveTo>
                    <a:cubicBezTo>
                      <a:pt x="379" y="88"/>
                      <a:pt x="643" y="114"/>
                      <a:pt x="921" y="88"/>
                    </a:cubicBezTo>
                    <a:cubicBezTo>
                      <a:pt x="1198" y="76"/>
                      <a:pt x="1513" y="38"/>
                      <a:pt x="1815" y="0"/>
                    </a:cubicBezTo>
                    <a:cubicBezTo>
                      <a:pt x="1891" y="0"/>
                      <a:pt x="1966" y="0"/>
                      <a:pt x="2042" y="0"/>
                    </a:cubicBezTo>
                    <a:cubicBezTo>
                      <a:pt x="2155" y="13"/>
                      <a:pt x="2206" y="63"/>
                      <a:pt x="2219" y="139"/>
                    </a:cubicBezTo>
                    <a:cubicBezTo>
                      <a:pt x="2231" y="227"/>
                      <a:pt x="2181" y="303"/>
                      <a:pt x="2105" y="328"/>
                    </a:cubicBezTo>
                    <a:cubicBezTo>
                      <a:pt x="1966" y="378"/>
                      <a:pt x="1828" y="416"/>
                      <a:pt x="1677" y="441"/>
                    </a:cubicBezTo>
                    <a:cubicBezTo>
                      <a:pt x="1286" y="479"/>
                      <a:pt x="883" y="479"/>
                      <a:pt x="480" y="441"/>
                    </a:cubicBezTo>
                    <a:cubicBezTo>
                      <a:pt x="391" y="429"/>
                      <a:pt x="291" y="416"/>
                      <a:pt x="202" y="391"/>
                    </a:cubicBezTo>
                    <a:cubicBezTo>
                      <a:pt x="26" y="328"/>
                      <a:pt x="1" y="265"/>
                      <a:pt x="76" y="8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50"/>
              <p:cNvSpPr/>
              <p:nvPr/>
            </p:nvSpPr>
            <p:spPr>
              <a:xfrm>
                <a:off x="4421201" y="5414682"/>
                <a:ext cx="464229" cy="112069"/>
              </a:xfrm>
              <a:custGeom>
                <a:avLst/>
                <a:gdLst/>
                <a:ahLst/>
                <a:cxnLst/>
                <a:rect l="l" t="t" r="r" b="b"/>
                <a:pathLst>
                  <a:path w="2357" h="569" extrusionOk="0">
                    <a:moveTo>
                      <a:pt x="1" y="203"/>
                    </a:moveTo>
                    <a:cubicBezTo>
                      <a:pt x="618" y="266"/>
                      <a:pt x="1248" y="228"/>
                      <a:pt x="1853" y="89"/>
                    </a:cubicBezTo>
                    <a:cubicBezTo>
                      <a:pt x="1941" y="64"/>
                      <a:pt x="2017" y="39"/>
                      <a:pt x="2092" y="14"/>
                    </a:cubicBezTo>
                    <a:cubicBezTo>
                      <a:pt x="2180" y="1"/>
                      <a:pt x="2269" y="39"/>
                      <a:pt x="2307" y="114"/>
                    </a:cubicBezTo>
                    <a:cubicBezTo>
                      <a:pt x="2357" y="190"/>
                      <a:pt x="2294" y="240"/>
                      <a:pt x="2243" y="291"/>
                    </a:cubicBezTo>
                    <a:cubicBezTo>
                      <a:pt x="2193" y="341"/>
                      <a:pt x="2117" y="379"/>
                      <a:pt x="2042" y="392"/>
                    </a:cubicBezTo>
                    <a:cubicBezTo>
                      <a:pt x="1828" y="455"/>
                      <a:pt x="1613" y="492"/>
                      <a:pt x="1399" y="518"/>
                    </a:cubicBezTo>
                    <a:cubicBezTo>
                      <a:pt x="1059" y="555"/>
                      <a:pt x="719" y="568"/>
                      <a:pt x="391" y="530"/>
                    </a:cubicBezTo>
                    <a:cubicBezTo>
                      <a:pt x="328" y="530"/>
                      <a:pt x="265" y="518"/>
                      <a:pt x="215" y="505"/>
                    </a:cubicBezTo>
                    <a:cubicBezTo>
                      <a:pt x="38" y="467"/>
                      <a:pt x="1" y="392"/>
                      <a:pt x="1" y="2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50"/>
              <p:cNvSpPr/>
              <p:nvPr/>
            </p:nvSpPr>
            <p:spPr>
              <a:xfrm>
                <a:off x="4545284" y="5623260"/>
                <a:ext cx="248363" cy="79571"/>
              </a:xfrm>
              <a:custGeom>
                <a:avLst/>
                <a:gdLst/>
                <a:ahLst/>
                <a:cxnLst/>
                <a:rect l="l" t="t" r="r" b="b"/>
                <a:pathLst>
                  <a:path w="1261" h="404" extrusionOk="0">
                    <a:moveTo>
                      <a:pt x="1" y="0"/>
                    </a:moveTo>
                    <a:lnTo>
                      <a:pt x="1261" y="0"/>
                    </a:lnTo>
                    <a:cubicBezTo>
                      <a:pt x="1248" y="126"/>
                      <a:pt x="1160" y="240"/>
                      <a:pt x="1034" y="278"/>
                    </a:cubicBezTo>
                    <a:cubicBezTo>
                      <a:pt x="757" y="404"/>
                      <a:pt x="429" y="391"/>
                      <a:pt x="164" y="227"/>
                    </a:cubicBezTo>
                    <a:cubicBezTo>
                      <a:pt x="76" y="189"/>
                      <a:pt x="13" y="10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50"/>
              <p:cNvSpPr/>
              <p:nvPr/>
            </p:nvSpPr>
            <p:spPr>
              <a:xfrm>
                <a:off x="4317010" y="4724740"/>
                <a:ext cx="481561" cy="566056"/>
              </a:xfrm>
              <a:custGeom>
                <a:avLst/>
                <a:gdLst/>
                <a:ahLst/>
                <a:cxnLst/>
                <a:rect l="l" t="t" r="r" b="b"/>
                <a:pathLst>
                  <a:path w="2445" h="2874" extrusionOk="0">
                    <a:moveTo>
                      <a:pt x="2004" y="429"/>
                    </a:moveTo>
                    <a:cubicBezTo>
                      <a:pt x="2029" y="341"/>
                      <a:pt x="2054" y="253"/>
                      <a:pt x="2092" y="165"/>
                    </a:cubicBezTo>
                    <a:cubicBezTo>
                      <a:pt x="2105" y="127"/>
                      <a:pt x="2142" y="77"/>
                      <a:pt x="2180" y="51"/>
                    </a:cubicBezTo>
                    <a:cubicBezTo>
                      <a:pt x="2231" y="1"/>
                      <a:pt x="2319" y="1"/>
                      <a:pt x="2382" y="39"/>
                    </a:cubicBezTo>
                    <a:cubicBezTo>
                      <a:pt x="2445" y="89"/>
                      <a:pt x="2432" y="165"/>
                      <a:pt x="2407" y="228"/>
                    </a:cubicBezTo>
                    <a:cubicBezTo>
                      <a:pt x="2369" y="341"/>
                      <a:pt x="2294" y="442"/>
                      <a:pt x="2193" y="492"/>
                    </a:cubicBezTo>
                    <a:cubicBezTo>
                      <a:pt x="2117" y="518"/>
                      <a:pt x="2079" y="581"/>
                      <a:pt x="2079" y="656"/>
                    </a:cubicBezTo>
                    <a:cubicBezTo>
                      <a:pt x="2067" y="870"/>
                      <a:pt x="2029" y="1072"/>
                      <a:pt x="2016" y="1286"/>
                    </a:cubicBezTo>
                    <a:cubicBezTo>
                      <a:pt x="1991" y="1765"/>
                      <a:pt x="2004" y="2231"/>
                      <a:pt x="2054" y="2710"/>
                    </a:cubicBezTo>
                    <a:cubicBezTo>
                      <a:pt x="2067" y="2735"/>
                      <a:pt x="2067" y="2773"/>
                      <a:pt x="2054" y="2811"/>
                    </a:cubicBezTo>
                    <a:cubicBezTo>
                      <a:pt x="2054" y="2824"/>
                      <a:pt x="2042" y="2836"/>
                      <a:pt x="2042" y="2849"/>
                    </a:cubicBezTo>
                    <a:cubicBezTo>
                      <a:pt x="1966" y="2874"/>
                      <a:pt x="1928" y="2824"/>
                      <a:pt x="1928" y="2761"/>
                    </a:cubicBezTo>
                    <a:cubicBezTo>
                      <a:pt x="1916" y="2420"/>
                      <a:pt x="1890" y="2080"/>
                      <a:pt x="1890" y="1740"/>
                    </a:cubicBezTo>
                    <a:cubicBezTo>
                      <a:pt x="1890" y="1400"/>
                      <a:pt x="1928" y="1072"/>
                      <a:pt x="1953" y="732"/>
                    </a:cubicBezTo>
                    <a:lnTo>
                      <a:pt x="1953" y="606"/>
                    </a:lnTo>
                    <a:cubicBezTo>
                      <a:pt x="1475" y="707"/>
                      <a:pt x="983" y="757"/>
                      <a:pt x="492" y="757"/>
                    </a:cubicBezTo>
                    <a:lnTo>
                      <a:pt x="971" y="2773"/>
                    </a:lnTo>
                    <a:cubicBezTo>
                      <a:pt x="882" y="2836"/>
                      <a:pt x="857" y="2798"/>
                      <a:pt x="832" y="2735"/>
                    </a:cubicBezTo>
                    <a:cubicBezTo>
                      <a:pt x="819" y="2660"/>
                      <a:pt x="807" y="2572"/>
                      <a:pt x="782" y="2483"/>
                    </a:cubicBezTo>
                    <a:cubicBezTo>
                      <a:pt x="681" y="2068"/>
                      <a:pt x="580" y="1639"/>
                      <a:pt x="467" y="1211"/>
                    </a:cubicBezTo>
                    <a:cubicBezTo>
                      <a:pt x="429" y="1047"/>
                      <a:pt x="391" y="908"/>
                      <a:pt x="366" y="770"/>
                    </a:cubicBezTo>
                    <a:cubicBezTo>
                      <a:pt x="290" y="732"/>
                      <a:pt x="215" y="694"/>
                      <a:pt x="152" y="656"/>
                    </a:cubicBezTo>
                    <a:cubicBezTo>
                      <a:pt x="101" y="606"/>
                      <a:pt x="63" y="543"/>
                      <a:pt x="38" y="480"/>
                    </a:cubicBezTo>
                    <a:cubicBezTo>
                      <a:pt x="0" y="404"/>
                      <a:pt x="51" y="341"/>
                      <a:pt x="114" y="316"/>
                    </a:cubicBezTo>
                    <a:cubicBezTo>
                      <a:pt x="177" y="291"/>
                      <a:pt x="240" y="316"/>
                      <a:pt x="265" y="366"/>
                    </a:cubicBezTo>
                    <a:cubicBezTo>
                      <a:pt x="315" y="417"/>
                      <a:pt x="353" y="480"/>
                      <a:pt x="391" y="543"/>
                    </a:cubicBezTo>
                    <a:cubicBezTo>
                      <a:pt x="416" y="618"/>
                      <a:pt x="492" y="656"/>
                      <a:pt x="567" y="644"/>
                    </a:cubicBezTo>
                    <a:cubicBezTo>
                      <a:pt x="706" y="644"/>
                      <a:pt x="845" y="644"/>
                      <a:pt x="983" y="618"/>
                    </a:cubicBezTo>
                    <a:cubicBezTo>
                      <a:pt x="1298" y="593"/>
                      <a:pt x="1613" y="543"/>
                      <a:pt x="1916" y="467"/>
                    </a:cubicBezTo>
                    <a:cubicBezTo>
                      <a:pt x="1953" y="442"/>
                      <a:pt x="1979" y="429"/>
                      <a:pt x="2004" y="429"/>
                    </a:cubicBezTo>
                    <a:close/>
                    <a:moveTo>
                      <a:pt x="2155" y="379"/>
                    </a:moveTo>
                    <a:cubicBezTo>
                      <a:pt x="2243" y="329"/>
                      <a:pt x="2294" y="240"/>
                      <a:pt x="2294" y="140"/>
                    </a:cubicBezTo>
                    <a:cubicBezTo>
                      <a:pt x="2180" y="177"/>
                      <a:pt x="2168" y="253"/>
                      <a:pt x="2155" y="379"/>
                    </a:cubicBezTo>
                    <a:close/>
                    <a:moveTo>
                      <a:pt x="303" y="581"/>
                    </a:moveTo>
                    <a:cubicBezTo>
                      <a:pt x="278" y="530"/>
                      <a:pt x="252" y="518"/>
                      <a:pt x="252" y="492"/>
                    </a:cubicBezTo>
                    <a:lnTo>
                      <a:pt x="215" y="417"/>
                    </a:lnTo>
                    <a:lnTo>
                      <a:pt x="177" y="455"/>
                    </a:lnTo>
                    <a:cubicBezTo>
                      <a:pt x="164" y="518"/>
                      <a:pt x="202" y="543"/>
                      <a:pt x="290" y="5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50"/>
              <p:cNvSpPr/>
              <p:nvPr/>
            </p:nvSpPr>
            <p:spPr>
              <a:xfrm>
                <a:off x="4118477" y="4461802"/>
                <a:ext cx="347630" cy="342706"/>
              </a:xfrm>
              <a:custGeom>
                <a:avLst/>
                <a:gdLst/>
                <a:ahLst/>
                <a:cxnLst/>
                <a:rect l="l" t="t" r="r" b="b"/>
                <a:pathLst>
                  <a:path w="1765" h="1740" extrusionOk="0">
                    <a:moveTo>
                      <a:pt x="0" y="1449"/>
                    </a:moveTo>
                    <a:cubicBezTo>
                      <a:pt x="38" y="1109"/>
                      <a:pt x="88" y="769"/>
                      <a:pt x="353" y="517"/>
                    </a:cubicBezTo>
                    <a:cubicBezTo>
                      <a:pt x="643" y="189"/>
                      <a:pt x="1046" y="13"/>
                      <a:pt x="1475" y="13"/>
                    </a:cubicBezTo>
                    <a:cubicBezTo>
                      <a:pt x="1638" y="0"/>
                      <a:pt x="1764" y="177"/>
                      <a:pt x="1701" y="328"/>
                    </a:cubicBezTo>
                    <a:cubicBezTo>
                      <a:pt x="1676" y="492"/>
                      <a:pt x="1550" y="605"/>
                      <a:pt x="1386" y="630"/>
                    </a:cubicBezTo>
                    <a:cubicBezTo>
                      <a:pt x="1046" y="681"/>
                      <a:pt x="756" y="933"/>
                      <a:pt x="693" y="1273"/>
                    </a:cubicBezTo>
                    <a:cubicBezTo>
                      <a:pt x="643" y="1449"/>
                      <a:pt x="529" y="1588"/>
                      <a:pt x="391" y="1689"/>
                    </a:cubicBezTo>
                    <a:cubicBezTo>
                      <a:pt x="303" y="1739"/>
                      <a:pt x="189" y="1739"/>
                      <a:pt x="101" y="1689"/>
                    </a:cubicBezTo>
                    <a:cubicBezTo>
                      <a:pt x="13" y="1638"/>
                      <a:pt x="0" y="1550"/>
                      <a:pt x="0" y="144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50"/>
              <p:cNvSpPr/>
              <p:nvPr/>
            </p:nvSpPr>
            <p:spPr>
              <a:xfrm>
                <a:off x="4088737" y="4829127"/>
                <a:ext cx="104387" cy="106948"/>
              </a:xfrm>
              <a:custGeom>
                <a:avLst/>
                <a:gdLst/>
                <a:ahLst/>
                <a:cxnLst/>
                <a:rect l="l" t="t" r="r" b="b"/>
                <a:pathLst>
                  <a:path w="530" h="543" extrusionOk="0">
                    <a:moveTo>
                      <a:pt x="252" y="529"/>
                    </a:moveTo>
                    <a:cubicBezTo>
                      <a:pt x="126" y="529"/>
                      <a:pt x="63" y="479"/>
                      <a:pt x="38" y="366"/>
                    </a:cubicBezTo>
                    <a:cubicBezTo>
                      <a:pt x="0" y="265"/>
                      <a:pt x="38" y="151"/>
                      <a:pt x="139" y="88"/>
                    </a:cubicBezTo>
                    <a:lnTo>
                      <a:pt x="164" y="76"/>
                    </a:lnTo>
                    <a:cubicBezTo>
                      <a:pt x="290" y="13"/>
                      <a:pt x="391" y="0"/>
                      <a:pt x="454" y="63"/>
                    </a:cubicBezTo>
                    <a:cubicBezTo>
                      <a:pt x="504" y="139"/>
                      <a:pt x="529" y="252"/>
                      <a:pt x="517" y="353"/>
                    </a:cubicBezTo>
                    <a:cubicBezTo>
                      <a:pt x="479" y="466"/>
                      <a:pt x="378" y="542"/>
                      <a:pt x="252" y="52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44" name="Google Shape;844;p50"/>
          <p:cNvSpPr txBox="1"/>
          <p:nvPr/>
        </p:nvSpPr>
        <p:spPr>
          <a:xfrm>
            <a:off x="6432850" y="1931507"/>
            <a:ext cx="2057700" cy="338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rgbClr val="4166B7"/>
                </a:solidFill>
                <a:latin typeface="Fredoka One"/>
                <a:ea typeface="Fredoka One"/>
                <a:cs typeface="Fredoka One"/>
                <a:sym typeface="Fredoka One"/>
              </a:rPr>
              <a:t>Venus</a:t>
            </a:r>
            <a:endParaRPr sz="1800">
              <a:solidFill>
                <a:srgbClr val="4166B7"/>
              </a:solidFill>
              <a:latin typeface="Fredoka One"/>
              <a:ea typeface="Fredoka One"/>
              <a:cs typeface="Fredoka One"/>
              <a:sym typeface="Fredoka One"/>
            </a:endParaRPr>
          </a:p>
        </p:txBody>
      </p:sp>
      <p:sp>
        <p:nvSpPr>
          <p:cNvPr id="845" name="Google Shape;845;p50"/>
          <p:cNvSpPr txBox="1"/>
          <p:nvPr/>
        </p:nvSpPr>
        <p:spPr>
          <a:xfrm>
            <a:off x="3544467" y="3761409"/>
            <a:ext cx="2057700" cy="421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rgbClr val="4166B7"/>
                </a:solidFill>
                <a:latin typeface="Fredoka One"/>
                <a:ea typeface="Fredoka One"/>
                <a:cs typeface="Fredoka One"/>
                <a:sym typeface="Fredoka One"/>
              </a:rPr>
              <a:t>Saturn</a:t>
            </a:r>
            <a:endParaRPr sz="1800">
              <a:solidFill>
                <a:srgbClr val="4166B7"/>
              </a:solidFill>
              <a:latin typeface="Fredoka One"/>
              <a:ea typeface="Fredoka One"/>
              <a:cs typeface="Fredoka One"/>
              <a:sym typeface="Fredoka One"/>
            </a:endParaRPr>
          </a:p>
        </p:txBody>
      </p:sp>
      <p:sp>
        <p:nvSpPr>
          <p:cNvPr id="846" name="Google Shape;846;p50"/>
          <p:cNvSpPr txBox="1"/>
          <p:nvPr/>
        </p:nvSpPr>
        <p:spPr>
          <a:xfrm>
            <a:off x="3544464" y="4252252"/>
            <a:ext cx="2057700" cy="421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4166B7"/>
                </a:solidFill>
                <a:latin typeface="Open Sans"/>
                <a:ea typeface="Open Sans"/>
                <a:cs typeface="Open Sans"/>
                <a:sym typeface="Open Sans"/>
              </a:rPr>
              <a:t>It’s the sixth planet from the Sun</a:t>
            </a:r>
            <a:endParaRPr>
              <a:solidFill>
                <a:srgbClr val="4166B7"/>
              </a:solidFill>
              <a:latin typeface="Open Sans"/>
              <a:ea typeface="Open Sans"/>
              <a:cs typeface="Open Sans"/>
              <a:sym typeface="Open Sans"/>
            </a:endParaRPr>
          </a:p>
        </p:txBody>
      </p:sp>
      <p:sp>
        <p:nvSpPr>
          <p:cNvPr id="847" name="Google Shape;847;p50"/>
          <p:cNvSpPr txBox="1"/>
          <p:nvPr/>
        </p:nvSpPr>
        <p:spPr>
          <a:xfrm>
            <a:off x="6432850" y="2355798"/>
            <a:ext cx="2057700" cy="477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4166B7"/>
                </a:solidFill>
                <a:latin typeface="Open Sans"/>
                <a:ea typeface="Open Sans"/>
                <a:cs typeface="Open Sans"/>
                <a:sym typeface="Open Sans"/>
              </a:rPr>
              <a:t>Venus is the second planet from the Sun</a:t>
            </a:r>
            <a:endParaRPr>
              <a:solidFill>
                <a:srgbClr val="4166B7"/>
              </a:solidFill>
              <a:latin typeface="Open Sans"/>
              <a:ea typeface="Open Sans"/>
              <a:cs typeface="Open Sans"/>
              <a:sym typeface="Open Sans"/>
            </a:endParaRPr>
          </a:p>
        </p:txBody>
      </p:sp>
      <p:sp>
        <p:nvSpPr>
          <p:cNvPr id="848" name="Google Shape;848;p50"/>
          <p:cNvSpPr txBox="1"/>
          <p:nvPr/>
        </p:nvSpPr>
        <p:spPr>
          <a:xfrm>
            <a:off x="644566" y="1931507"/>
            <a:ext cx="2057700" cy="338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rgbClr val="4166B7"/>
                </a:solidFill>
                <a:latin typeface="Fredoka One"/>
                <a:ea typeface="Fredoka One"/>
                <a:cs typeface="Fredoka One"/>
                <a:sym typeface="Fredoka One"/>
              </a:rPr>
              <a:t>Mercury</a:t>
            </a:r>
            <a:endParaRPr sz="1800">
              <a:solidFill>
                <a:srgbClr val="4166B7"/>
              </a:solidFill>
              <a:latin typeface="Fredoka One"/>
              <a:ea typeface="Fredoka One"/>
              <a:cs typeface="Fredoka One"/>
              <a:sym typeface="Fredoka One"/>
            </a:endParaRPr>
          </a:p>
        </p:txBody>
      </p:sp>
      <p:sp>
        <p:nvSpPr>
          <p:cNvPr id="849" name="Google Shape;849;p50"/>
          <p:cNvSpPr txBox="1"/>
          <p:nvPr/>
        </p:nvSpPr>
        <p:spPr>
          <a:xfrm>
            <a:off x="644566" y="2354627"/>
            <a:ext cx="2057700" cy="477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4166B7"/>
                </a:solidFill>
                <a:latin typeface="Open Sans"/>
                <a:ea typeface="Open Sans"/>
                <a:cs typeface="Open Sans"/>
                <a:sym typeface="Open Sans"/>
              </a:rPr>
              <a:t>Mercury is the closest planet to the Sun</a:t>
            </a:r>
            <a:endParaRPr>
              <a:solidFill>
                <a:srgbClr val="4166B7"/>
              </a:solidFill>
              <a:latin typeface="Open Sans"/>
              <a:ea typeface="Open Sans"/>
              <a:cs typeface="Open Sans"/>
              <a:sym typeface="Open Sans"/>
            </a:endParaRPr>
          </a:p>
        </p:txBody>
      </p:sp>
    </p:spTree>
  </p:cSld>
  <p:clrMapOvr>
    <a:masterClrMapping/>
  </p:clrMapOvr>
</p:sld>
</file>

<file path=ppt/theme/theme1.xml><?xml version="1.0" encoding="utf-8"?>
<a:theme xmlns:a="http://schemas.openxmlformats.org/drawingml/2006/main" name="Critical Thinking Lesson by Slidego">
  <a:themeElements>
    <a:clrScheme name="Simple Light">
      <a:dk1>
        <a:srgbClr val="4166B7"/>
      </a:dk1>
      <a:lt1>
        <a:srgbClr val="FFFFFF"/>
      </a:lt1>
      <a:dk2>
        <a:srgbClr val="595959"/>
      </a:dk2>
      <a:lt2>
        <a:srgbClr val="EEEEEE"/>
      </a:lt2>
      <a:accent1>
        <a:srgbClr val="FA8152"/>
      </a:accent1>
      <a:accent2>
        <a:srgbClr val="F0CF36"/>
      </a:accent2>
      <a:accent3>
        <a:srgbClr val="4166B7"/>
      </a:accent3>
      <a:accent4>
        <a:srgbClr val="FA8152"/>
      </a:accent4>
      <a:accent5>
        <a:srgbClr val="F0CF36"/>
      </a:accent5>
      <a:accent6>
        <a:srgbClr val="4166B7"/>
      </a:accent6>
      <a:hlink>
        <a:srgbClr val="4166B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1184</Words>
  <Application>Microsoft Office PowerPoint</Application>
  <PresentationFormat>全屏显示(16:9)</PresentationFormat>
  <Paragraphs>233</Paragraphs>
  <Slides>50</Slides>
  <Notes>50</Notes>
  <HiddenSlides>0</HiddenSlides>
  <MMClips>0</MMClips>
  <ScaleCrop>false</ScaleCrop>
  <HeadingPairs>
    <vt:vector size="6" baseType="variant">
      <vt:variant>
        <vt:lpstr>已用的字体</vt:lpstr>
      </vt:variant>
      <vt:variant>
        <vt:i4>11</vt:i4>
      </vt:variant>
      <vt:variant>
        <vt:lpstr>主题</vt:lpstr>
      </vt:variant>
      <vt:variant>
        <vt:i4>2</vt:i4>
      </vt:variant>
      <vt:variant>
        <vt:lpstr>幻灯片标题</vt:lpstr>
      </vt:variant>
      <vt:variant>
        <vt:i4>50</vt:i4>
      </vt:variant>
    </vt:vector>
  </HeadingPairs>
  <TitlesOfParts>
    <vt:vector size="63" baseType="lpstr">
      <vt:lpstr>Amatic SC</vt:lpstr>
      <vt:lpstr>Bebas Neue</vt:lpstr>
      <vt:lpstr>Fira Sans Extra Condensed Medium</vt:lpstr>
      <vt:lpstr>Fredoka One</vt:lpstr>
      <vt:lpstr>Proxima Nova</vt:lpstr>
      <vt:lpstr>Proxima Nova Semibold</vt:lpstr>
      <vt:lpstr>Roboto Medium</vt:lpstr>
      <vt:lpstr>Arial</vt:lpstr>
      <vt:lpstr>Calibri</vt:lpstr>
      <vt:lpstr>Open Sans</vt:lpstr>
      <vt:lpstr>Roboto Slab Regular</vt:lpstr>
      <vt:lpstr>Critical Thinking Lesson by Slidego</vt:lpstr>
      <vt:lpstr>Slidesgo Final Pages</vt:lpstr>
      <vt:lpstr>Critical Thinking Lesson</vt:lpstr>
      <vt:lpstr>Overview</vt:lpstr>
      <vt:lpstr>01</vt:lpstr>
      <vt:lpstr>Introduction</vt:lpstr>
      <vt:lpstr>—Someone Famous</vt:lpstr>
      <vt:lpstr>What is critical thinking?</vt:lpstr>
      <vt:lpstr>Attributes of critical thinkers</vt:lpstr>
      <vt:lpstr>What hinders critical thinking?</vt:lpstr>
      <vt:lpstr>Definition of concepts</vt:lpstr>
      <vt:lpstr>A picture is worth a thousand words</vt:lpstr>
      <vt:lpstr>Features of the topic</vt:lpstr>
      <vt:lpstr>02</vt:lpstr>
      <vt:lpstr>1,253</vt:lpstr>
      <vt:lpstr>Practical uses of this subject</vt:lpstr>
      <vt:lpstr>Definition of concepts</vt:lpstr>
      <vt:lpstr>Multimedia</vt:lpstr>
      <vt:lpstr>Did you know this?</vt:lpstr>
      <vt:lpstr>Awesome Words</vt:lpstr>
      <vt:lpstr>Solution</vt:lpstr>
      <vt:lpstr>Process</vt:lpstr>
      <vt:lpstr>Overview diagram</vt:lpstr>
      <vt:lpstr>Exercise</vt:lpstr>
      <vt:lpstr>Assignment</vt:lpstr>
      <vt:lpstr>500,000</vt:lpstr>
      <vt:lpstr>Percentages</vt:lpstr>
      <vt:lpstr>Maybe you need more percentages</vt:lpstr>
      <vt:lpstr>This is a map</vt:lpstr>
      <vt:lpstr>Skills practiced</vt:lpstr>
      <vt:lpstr>Desktop software</vt:lpstr>
      <vt:lpstr>Mobile web</vt:lpstr>
      <vt:lpstr>Thanks</vt:lpstr>
      <vt:lpstr>Design thinking icon pack</vt:lpstr>
      <vt:lpstr>Design thinking icon pack</vt:lpstr>
      <vt:lpstr>Alternative resources</vt:lpstr>
      <vt:lpstr>Alternative resources</vt:lpstr>
      <vt:lpstr>Fonts &amp; colors used</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Educational Icons</vt:lpstr>
      <vt:lpstr>Business Icons</vt:lpstr>
      <vt:lpstr>Help &amp; Support Icons</vt:lpstr>
      <vt:lpstr>Creative Process Icons</vt:lpstr>
      <vt:lpstr>PowerPoint 演示文稿</vt:lpstr>
      <vt:lpstr>SEO &amp; Marketing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Critical Thinking Lesson</dc:title>
  <cp:lastModifiedBy>刘 龙</cp:lastModifiedBy>
  <cp:revision>2</cp:revision>
  <dcterms:modified xsi:type="dcterms:W3CDTF">2021-01-06T12:46:21Z</dcterms:modified>
</cp:coreProperties>
</file>