
<file path=[Content_Types].xml><?xml version="1.0" encoding="utf-8"?>
<Types xmlns="http://schemas.openxmlformats.org/package/2006/content-types">
  <Default Extension="flac" ContentType="audio/unknown"/>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7"/>
  </p:notesMasterIdLst>
  <p:sldIdLst>
    <p:sldId id="482" r:id="rId2"/>
    <p:sldId id="480" r:id="rId3"/>
    <p:sldId id="451" r:id="rId4"/>
    <p:sldId id="336" r:id="rId5"/>
    <p:sldId id="470" r:id="rId6"/>
    <p:sldId id="475" r:id="rId7"/>
    <p:sldId id="471" r:id="rId8"/>
    <p:sldId id="472" r:id="rId9"/>
    <p:sldId id="473" r:id="rId10"/>
    <p:sldId id="474" r:id="rId11"/>
    <p:sldId id="476" r:id="rId12"/>
    <p:sldId id="350" r:id="rId13"/>
    <p:sldId id="409" r:id="rId14"/>
    <p:sldId id="410" r:id="rId15"/>
    <p:sldId id="431" r:id="rId16"/>
    <p:sldId id="384" r:id="rId17"/>
    <p:sldId id="411" r:id="rId18"/>
    <p:sldId id="416" r:id="rId19"/>
    <p:sldId id="432" r:id="rId20"/>
    <p:sldId id="385" r:id="rId21"/>
    <p:sldId id="412" r:id="rId22"/>
    <p:sldId id="417" r:id="rId23"/>
    <p:sldId id="433" r:id="rId24"/>
    <p:sldId id="386" r:id="rId25"/>
    <p:sldId id="413" r:id="rId26"/>
    <p:sldId id="418" r:id="rId27"/>
    <p:sldId id="434" r:id="rId28"/>
    <p:sldId id="387" r:id="rId29"/>
    <p:sldId id="414" r:id="rId30"/>
    <p:sldId id="419" r:id="rId31"/>
    <p:sldId id="435" r:id="rId32"/>
    <p:sldId id="388" r:id="rId33"/>
    <p:sldId id="479" r:id="rId34"/>
    <p:sldId id="420" r:id="rId35"/>
    <p:sldId id="477" r:id="rId3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122" autoAdjust="0"/>
    <p:restoredTop sz="94660"/>
  </p:normalViewPr>
  <p:slideViewPr>
    <p:cSldViewPr snapToGrid="0">
      <p:cViewPr varScale="1">
        <p:scale>
          <a:sx n="80" d="100"/>
          <a:sy n="80" d="100"/>
        </p:scale>
        <p:origin x="53"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l azulai" userId="7b173d9d3ae8ed16" providerId="LiveId" clId="{958EC728-1638-465D-B235-CD7933188B98}"/>
    <pc:docChg chg="custSel addSld delSld modSld modShowInfo">
      <pc:chgData name="shaul azulai" userId="7b173d9d3ae8ed16" providerId="LiveId" clId="{958EC728-1638-465D-B235-CD7933188B98}" dt="2023-07-06T15:07:02.074" v="254"/>
      <pc:docMkLst>
        <pc:docMk/>
      </pc:docMkLst>
      <pc:sldChg chg="del">
        <pc:chgData name="shaul azulai" userId="7b173d9d3ae8ed16" providerId="LiveId" clId="{958EC728-1638-465D-B235-CD7933188B98}" dt="2023-07-06T14:36:08.501" v="40" actId="2696"/>
        <pc:sldMkLst>
          <pc:docMk/>
          <pc:sldMk cId="3381483925" sldId="256"/>
        </pc:sldMkLst>
      </pc:sldChg>
      <pc:sldChg chg="del">
        <pc:chgData name="shaul azulai" userId="7b173d9d3ae8ed16" providerId="LiveId" clId="{958EC728-1638-465D-B235-CD7933188B98}" dt="2023-07-06T14:52:27.127" v="170" actId="2696"/>
        <pc:sldMkLst>
          <pc:docMk/>
          <pc:sldMk cId="2665281362" sldId="257"/>
        </pc:sldMkLst>
      </pc:sldChg>
      <pc:sldChg chg="del">
        <pc:chgData name="shaul azulai" userId="7b173d9d3ae8ed16" providerId="LiveId" clId="{958EC728-1638-465D-B235-CD7933188B98}" dt="2023-07-06T14:37:11.264" v="56" actId="2696"/>
        <pc:sldMkLst>
          <pc:docMk/>
          <pc:sldMk cId="2187250214" sldId="258"/>
        </pc:sldMkLst>
      </pc:sldChg>
      <pc:sldChg chg="del">
        <pc:chgData name="shaul azulai" userId="7b173d9d3ae8ed16" providerId="LiveId" clId="{958EC728-1638-465D-B235-CD7933188B98}" dt="2023-07-06T14:37:08.389" v="55" actId="2696"/>
        <pc:sldMkLst>
          <pc:docMk/>
          <pc:sldMk cId="1690521282" sldId="259"/>
        </pc:sldMkLst>
      </pc:sldChg>
      <pc:sldChg chg="del">
        <pc:chgData name="shaul azulai" userId="7b173d9d3ae8ed16" providerId="LiveId" clId="{958EC728-1638-465D-B235-CD7933188B98}" dt="2023-07-06T14:37:03.016" v="54" actId="2696"/>
        <pc:sldMkLst>
          <pc:docMk/>
          <pc:sldMk cId="1806995415" sldId="260"/>
        </pc:sldMkLst>
      </pc:sldChg>
      <pc:sldChg chg="del">
        <pc:chgData name="shaul azulai" userId="7b173d9d3ae8ed16" providerId="LiveId" clId="{958EC728-1638-465D-B235-CD7933188B98}" dt="2023-07-06T14:36:59.763" v="53" actId="2696"/>
        <pc:sldMkLst>
          <pc:docMk/>
          <pc:sldMk cId="4224209089" sldId="261"/>
        </pc:sldMkLst>
      </pc:sldChg>
      <pc:sldChg chg="del">
        <pc:chgData name="shaul azulai" userId="7b173d9d3ae8ed16" providerId="LiveId" clId="{958EC728-1638-465D-B235-CD7933188B98}" dt="2023-07-06T14:36:56.529" v="52" actId="2696"/>
        <pc:sldMkLst>
          <pc:docMk/>
          <pc:sldMk cId="760691576" sldId="262"/>
        </pc:sldMkLst>
      </pc:sldChg>
      <pc:sldChg chg="del">
        <pc:chgData name="shaul azulai" userId="7b173d9d3ae8ed16" providerId="LiveId" clId="{958EC728-1638-465D-B235-CD7933188B98}" dt="2023-07-06T14:36:52.177" v="51" actId="2696"/>
        <pc:sldMkLst>
          <pc:docMk/>
          <pc:sldMk cId="2870615834" sldId="263"/>
        </pc:sldMkLst>
      </pc:sldChg>
      <pc:sldChg chg="del">
        <pc:chgData name="shaul azulai" userId="7b173d9d3ae8ed16" providerId="LiveId" clId="{958EC728-1638-465D-B235-CD7933188B98}" dt="2023-07-06T14:36:40.568" v="47" actId="2696"/>
        <pc:sldMkLst>
          <pc:docMk/>
          <pc:sldMk cId="4291233377" sldId="264"/>
        </pc:sldMkLst>
      </pc:sldChg>
      <pc:sldChg chg="del">
        <pc:chgData name="shaul azulai" userId="7b173d9d3ae8ed16" providerId="LiveId" clId="{958EC728-1638-465D-B235-CD7933188B98}" dt="2023-07-06T14:36:49.550" v="50" actId="2696"/>
        <pc:sldMkLst>
          <pc:docMk/>
          <pc:sldMk cId="2349775778" sldId="265"/>
        </pc:sldMkLst>
      </pc:sldChg>
      <pc:sldChg chg="del">
        <pc:chgData name="shaul azulai" userId="7b173d9d3ae8ed16" providerId="LiveId" clId="{958EC728-1638-465D-B235-CD7933188B98}" dt="2023-07-06T14:36:37.380" v="46" actId="2696"/>
        <pc:sldMkLst>
          <pc:docMk/>
          <pc:sldMk cId="2527823469" sldId="266"/>
        </pc:sldMkLst>
      </pc:sldChg>
      <pc:sldChg chg="del">
        <pc:chgData name="shaul azulai" userId="7b173d9d3ae8ed16" providerId="LiveId" clId="{958EC728-1638-465D-B235-CD7933188B98}" dt="2023-07-06T14:36:34.584" v="45" actId="2696"/>
        <pc:sldMkLst>
          <pc:docMk/>
          <pc:sldMk cId="3628972966" sldId="267"/>
        </pc:sldMkLst>
      </pc:sldChg>
      <pc:sldChg chg="del">
        <pc:chgData name="shaul azulai" userId="7b173d9d3ae8ed16" providerId="LiveId" clId="{958EC728-1638-465D-B235-CD7933188B98}" dt="2023-07-06T14:36:31.726" v="44" actId="2696"/>
        <pc:sldMkLst>
          <pc:docMk/>
          <pc:sldMk cId="569659505" sldId="268"/>
        </pc:sldMkLst>
      </pc:sldChg>
      <pc:sldChg chg="del">
        <pc:chgData name="shaul azulai" userId="7b173d9d3ae8ed16" providerId="LiveId" clId="{958EC728-1638-465D-B235-CD7933188B98}" dt="2023-07-06T14:36:28.790" v="43" actId="2696"/>
        <pc:sldMkLst>
          <pc:docMk/>
          <pc:sldMk cId="1294899932" sldId="269"/>
        </pc:sldMkLst>
      </pc:sldChg>
      <pc:sldChg chg="del">
        <pc:chgData name="shaul azulai" userId="7b173d9d3ae8ed16" providerId="LiveId" clId="{958EC728-1638-465D-B235-CD7933188B98}" dt="2023-07-06T14:36:23.814" v="42" actId="2696"/>
        <pc:sldMkLst>
          <pc:docMk/>
          <pc:sldMk cId="2018431926" sldId="270"/>
        </pc:sldMkLst>
      </pc:sldChg>
      <pc:sldChg chg="addSp delSp modSp add del mod">
        <pc:chgData name="shaul azulai" userId="7b173d9d3ae8ed16" providerId="LiveId" clId="{958EC728-1638-465D-B235-CD7933188B98}" dt="2023-07-06T15:02:44.812" v="243" actId="2696"/>
        <pc:sldMkLst>
          <pc:docMk/>
          <pc:sldMk cId="1526089233" sldId="332"/>
        </pc:sldMkLst>
        <pc:spChg chg="del">
          <ac:chgData name="shaul azulai" userId="7b173d9d3ae8ed16" providerId="LiveId" clId="{958EC728-1638-465D-B235-CD7933188B98}" dt="2023-07-06T14:44:04.432" v="90" actId="478"/>
          <ac:spMkLst>
            <pc:docMk/>
            <pc:sldMk cId="1526089233" sldId="332"/>
            <ac:spMk id="4" creationId="{9F966AD9-1451-D0A3-23EF-AF85DDE5A22A}"/>
          </ac:spMkLst>
        </pc:spChg>
        <pc:spChg chg="add mod">
          <ac:chgData name="shaul azulai" userId="7b173d9d3ae8ed16" providerId="LiveId" clId="{958EC728-1638-465D-B235-CD7933188B98}" dt="2023-07-06T14:44:20.854" v="92" actId="1076"/>
          <ac:spMkLst>
            <pc:docMk/>
            <pc:sldMk cId="1526089233" sldId="332"/>
            <ac:spMk id="5" creationId="{9292FADC-C90D-483A-34F1-5A3A49AD3902}"/>
          </ac:spMkLst>
        </pc:spChg>
        <pc:spChg chg="del">
          <ac:chgData name="shaul azulai" userId="7b173d9d3ae8ed16" providerId="LiveId" clId="{958EC728-1638-465D-B235-CD7933188B98}" dt="2023-07-06T14:41:12.972" v="75" actId="478"/>
          <ac:spMkLst>
            <pc:docMk/>
            <pc:sldMk cId="1526089233" sldId="332"/>
            <ac:spMk id="9" creationId="{021D5CA5-39B8-43AB-9F56-FB605BAB7A0B}"/>
          </ac:spMkLst>
        </pc:spChg>
        <pc:spChg chg="mod">
          <ac:chgData name="shaul azulai" userId="7b173d9d3ae8ed16" providerId="LiveId" clId="{958EC728-1638-465D-B235-CD7933188B98}" dt="2023-07-06T15:01:28.918" v="241"/>
          <ac:spMkLst>
            <pc:docMk/>
            <pc:sldMk cId="1526089233" sldId="332"/>
            <ac:spMk id="12" creationId="{177E5825-9763-4DD6-8962-BBAE9ABEDCC3}"/>
          </ac:spMkLst>
        </pc:spChg>
        <pc:spChg chg="del">
          <ac:chgData name="shaul azulai" userId="7b173d9d3ae8ed16" providerId="LiveId" clId="{958EC728-1638-465D-B235-CD7933188B98}" dt="2023-07-06T14:41:09.187" v="74" actId="478"/>
          <ac:spMkLst>
            <pc:docMk/>
            <pc:sldMk cId="1526089233" sldId="332"/>
            <ac:spMk id="15" creationId="{D194F89E-C3E7-4394-950F-A5D7373F3924}"/>
          </ac:spMkLst>
        </pc:spChg>
      </pc:sldChg>
      <pc:sldChg chg="addSp delSp modSp add mod">
        <pc:chgData name="shaul azulai" userId="7b173d9d3ae8ed16" providerId="LiveId" clId="{958EC728-1638-465D-B235-CD7933188B98}" dt="2023-07-06T15:01:55.659" v="242" actId="14100"/>
        <pc:sldMkLst>
          <pc:docMk/>
          <pc:sldMk cId="619276002" sldId="336"/>
        </pc:sldMkLst>
        <pc:spChg chg="mod">
          <ac:chgData name="shaul azulai" userId="7b173d9d3ae8ed16" providerId="LiveId" clId="{958EC728-1638-465D-B235-CD7933188B98}" dt="2023-07-06T15:01:55.659" v="242" actId="14100"/>
          <ac:spMkLst>
            <pc:docMk/>
            <pc:sldMk cId="619276002" sldId="336"/>
            <ac:spMk id="3" creationId="{E1174DEA-F910-45A6-B1FE-010F73D38A18}"/>
          </ac:spMkLst>
        </pc:spChg>
        <pc:spChg chg="del">
          <ac:chgData name="shaul azulai" userId="7b173d9d3ae8ed16" providerId="LiveId" clId="{958EC728-1638-465D-B235-CD7933188B98}" dt="2023-07-06T14:44:45.413" v="96" actId="478"/>
          <ac:spMkLst>
            <pc:docMk/>
            <pc:sldMk cId="619276002" sldId="336"/>
            <ac:spMk id="5" creationId="{E0808F2B-B310-9788-A90E-8CAB89ECFD54}"/>
          </ac:spMkLst>
        </pc:spChg>
        <pc:spChg chg="add mod">
          <ac:chgData name="shaul azulai" userId="7b173d9d3ae8ed16" providerId="LiveId" clId="{958EC728-1638-465D-B235-CD7933188B98}" dt="2023-07-06T14:44:46.824" v="97"/>
          <ac:spMkLst>
            <pc:docMk/>
            <pc:sldMk cId="619276002" sldId="336"/>
            <ac:spMk id="7" creationId="{D1D921A1-9B7F-72D8-3AA7-388873FD6F27}"/>
          </ac:spMkLst>
        </pc:spChg>
      </pc:sldChg>
      <pc:sldChg chg="addSp delSp modSp add mod">
        <pc:chgData name="shaul azulai" userId="7b173d9d3ae8ed16" providerId="LiveId" clId="{958EC728-1638-465D-B235-CD7933188B98}" dt="2023-07-06T14:46:43.128" v="117" actId="1076"/>
        <pc:sldMkLst>
          <pc:docMk/>
          <pc:sldMk cId="568347751" sldId="350"/>
        </pc:sldMkLst>
        <pc:spChg chg="del">
          <ac:chgData name="shaul azulai" userId="7b173d9d3ae8ed16" providerId="LiveId" clId="{958EC728-1638-465D-B235-CD7933188B98}" dt="2023-07-06T14:46:35.956" v="115" actId="478"/>
          <ac:spMkLst>
            <pc:docMk/>
            <pc:sldMk cId="568347751" sldId="350"/>
            <ac:spMk id="3" creationId="{19CA3430-D83A-7DE7-5E44-0DCA04AB0118}"/>
          </ac:spMkLst>
        </pc:spChg>
        <pc:spChg chg="add mod">
          <ac:chgData name="shaul azulai" userId="7b173d9d3ae8ed16" providerId="LiveId" clId="{958EC728-1638-465D-B235-CD7933188B98}" dt="2023-07-06T14:46:43.128" v="117" actId="1076"/>
          <ac:spMkLst>
            <pc:docMk/>
            <pc:sldMk cId="568347751" sldId="350"/>
            <ac:spMk id="10" creationId="{28559083-A32E-222B-81E2-EAD09955DE43}"/>
          </ac:spMkLst>
        </pc:spChg>
      </pc:sldChg>
      <pc:sldChg chg="add del">
        <pc:chgData name="shaul azulai" userId="7b173d9d3ae8ed16" providerId="LiveId" clId="{958EC728-1638-465D-B235-CD7933188B98}" dt="2023-07-06T14:36:19.476" v="41" actId="2696"/>
        <pc:sldMkLst>
          <pc:docMk/>
          <pc:sldMk cId="1075790346" sldId="359"/>
        </pc:sldMkLst>
      </pc:sldChg>
      <pc:sldChg chg="addSp delSp modSp add mod">
        <pc:chgData name="shaul azulai" userId="7b173d9d3ae8ed16" providerId="LiveId" clId="{958EC728-1638-465D-B235-CD7933188B98}" dt="2023-07-06T14:48:03.885" v="129"/>
        <pc:sldMkLst>
          <pc:docMk/>
          <pc:sldMk cId="493461351" sldId="384"/>
        </pc:sldMkLst>
        <pc:spChg chg="del">
          <ac:chgData name="shaul azulai" userId="7b173d9d3ae8ed16" providerId="LiveId" clId="{958EC728-1638-465D-B235-CD7933188B98}" dt="2023-07-06T14:48:02.128" v="128" actId="478"/>
          <ac:spMkLst>
            <pc:docMk/>
            <pc:sldMk cId="493461351" sldId="384"/>
            <ac:spMk id="3" creationId="{94C6609A-91A5-0C36-A2B0-2C75DB39294C}"/>
          </ac:spMkLst>
        </pc:spChg>
        <pc:spChg chg="add mod">
          <ac:chgData name="shaul azulai" userId="7b173d9d3ae8ed16" providerId="LiveId" clId="{958EC728-1638-465D-B235-CD7933188B98}" dt="2023-07-06T14:48:03.885" v="129"/>
          <ac:spMkLst>
            <pc:docMk/>
            <pc:sldMk cId="493461351" sldId="384"/>
            <ac:spMk id="10" creationId="{A171033B-91D6-13F4-648B-122AEE121C4D}"/>
          </ac:spMkLst>
        </pc:spChg>
      </pc:sldChg>
      <pc:sldChg chg="addSp delSp modSp add mod">
        <pc:chgData name="shaul azulai" userId="7b173d9d3ae8ed16" providerId="LiveId" clId="{958EC728-1638-465D-B235-CD7933188B98}" dt="2023-07-06T14:49:16.538" v="139" actId="1076"/>
        <pc:sldMkLst>
          <pc:docMk/>
          <pc:sldMk cId="4156951595" sldId="385"/>
        </pc:sldMkLst>
        <pc:spChg chg="del">
          <ac:chgData name="shaul azulai" userId="7b173d9d3ae8ed16" providerId="LiveId" clId="{958EC728-1638-465D-B235-CD7933188B98}" dt="2023-07-06T14:49:08.919" v="138" actId="478"/>
          <ac:spMkLst>
            <pc:docMk/>
            <pc:sldMk cId="4156951595" sldId="385"/>
            <ac:spMk id="3" creationId="{0ACA5071-B0D2-12ED-972A-48C16819FAF6}"/>
          </ac:spMkLst>
        </pc:spChg>
        <pc:spChg chg="add mod">
          <ac:chgData name="shaul azulai" userId="7b173d9d3ae8ed16" providerId="LiveId" clId="{958EC728-1638-465D-B235-CD7933188B98}" dt="2023-07-06T14:49:16.538" v="139" actId="1076"/>
          <ac:spMkLst>
            <pc:docMk/>
            <pc:sldMk cId="4156951595" sldId="385"/>
            <ac:spMk id="10" creationId="{332BB9B4-4E36-0215-D90D-1A95DE9E26A2}"/>
          </ac:spMkLst>
        </pc:spChg>
      </pc:sldChg>
      <pc:sldChg chg="addSp delSp modSp add mod">
        <pc:chgData name="shaul azulai" userId="7b173d9d3ae8ed16" providerId="LiveId" clId="{958EC728-1638-465D-B235-CD7933188B98}" dt="2023-07-06T14:50:09.196" v="147" actId="478"/>
        <pc:sldMkLst>
          <pc:docMk/>
          <pc:sldMk cId="2951691579" sldId="386"/>
        </pc:sldMkLst>
        <pc:spChg chg="del">
          <ac:chgData name="shaul azulai" userId="7b173d9d3ae8ed16" providerId="LiveId" clId="{958EC728-1638-465D-B235-CD7933188B98}" dt="2023-07-06T14:50:09.196" v="147" actId="478"/>
          <ac:spMkLst>
            <pc:docMk/>
            <pc:sldMk cId="2951691579" sldId="386"/>
            <ac:spMk id="3" creationId="{8383DD4D-F88C-7CED-CEBC-9B9903440204}"/>
          </ac:spMkLst>
        </pc:spChg>
        <pc:spChg chg="add mod">
          <ac:chgData name="shaul azulai" userId="7b173d9d3ae8ed16" providerId="LiveId" clId="{958EC728-1638-465D-B235-CD7933188B98}" dt="2023-07-06T14:50:00.070" v="146"/>
          <ac:spMkLst>
            <pc:docMk/>
            <pc:sldMk cId="2951691579" sldId="386"/>
            <ac:spMk id="11" creationId="{B10CC3A7-7538-CEA1-4CB4-2A58ED8ACE5E}"/>
          </ac:spMkLst>
        </pc:spChg>
      </pc:sldChg>
      <pc:sldChg chg="addSp delSp modSp add mod">
        <pc:chgData name="shaul azulai" userId="7b173d9d3ae8ed16" providerId="LiveId" clId="{958EC728-1638-465D-B235-CD7933188B98}" dt="2023-07-06T14:50:52.790" v="155" actId="478"/>
        <pc:sldMkLst>
          <pc:docMk/>
          <pc:sldMk cId="3901016249" sldId="387"/>
        </pc:sldMkLst>
        <pc:spChg chg="del">
          <ac:chgData name="shaul azulai" userId="7b173d9d3ae8ed16" providerId="LiveId" clId="{958EC728-1638-465D-B235-CD7933188B98}" dt="2023-07-06T14:50:52.790" v="155" actId="478"/>
          <ac:spMkLst>
            <pc:docMk/>
            <pc:sldMk cId="3901016249" sldId="387"/>
            <ac:spMk id="3" creationId="{6CC42CE4-D628-1157-7930-28762AF16AF2}"/>
          </ac:spMkLst>
        </pc:spChg>
        <pc:spChg chg="add mod">
          <ac:chgData name="shaul azulai" userId="7b173d9d3ae8ed16" providerId="LiveId" clId="{958EC728-1638-465D-B235-CD7933188B98}" dt="2023-07-06T14:50:49.160" v="154"/>
          <ac:spMkLst>
            <pc:docMk/>
            <pc:sldMk cId="3901016249" sldId="387"/>
            <ac:spMk id="10" creationId="{0B8DB6BF-FBF8-2EF2-9F2B-E4FD80AAFB6F}"/>
          </ac:spMkLst>
        </pc:spChg>
      </pc:sldChg>
      <pc:sldChg chg="addSp delSp modSp add mod">
        <pc:chgData name="shaul azulai" userId="7b173d9d3ae8ed16" providerId="LiveId" clId="{958EC728-1638-465D-B235-CD7933188B98}" dt="2023-07-06T14:55:43.513" v="174"/>
        <pc:sldMkLst>
          <pc:docMk/>
          <pc:sldMk cId="3783285621" sldId="388"/>
        </pc:sldMkLst>
        <pc:spChg chg="del">
          <ac:chgData name="shaul azulai" userId="7b173d9d3ae8ed16" providerId="LiveId" clId="{958EC728-1638-465D-B235-CD7933188B98}" dt="2023-07-06T14:51:40.569" v="163" actId="478"/>
          <ac:spMkLst>
            <pc:docMk/>
            <pc:sldMk cId="3783285621" sldId="388"/>
            <ac:spMk id="3" creationId="{D20933C3-416B-7803-FE2D-D0ED35CA38A1}"/>
          </ac:spMkLst>
        </pc:spChg>
        <pc:spChg chg="mod">
          <ac:chgData name="shaul azulai" userId="7b173d9d3ae8ed16" providerId="LiveId" clId="{958EC728-1638-465D-B235-CD7933188B98}" dt="2023-07-06T14:55:07.309" v="173"/>
          <ac:spMkLst>
            <pc:docMk/>
            <pc:sldMk cId="3783285621" sldId="388"/>
            <ac:spMk id="6" creationId="{1998A2BE-1A42-4EC1-BE20-66B32676E999}"/>
          </ac:spMkLst>
        </pc:spChg>
        <pc:spChg chg="mod">
          <ac:chgData name="shaul azulai" userId="7b173d9d3ae8ed16" providerId="LiveId" clId="{958EC728-1638-465D-B235-CD7933188B98}" dt="2023-07-06T14:55:43.513" v="174"/>
          <ac:spMkLst>
            <pc:docMk/>
            <pc:sldMk cId="3783285621" sldId="388"/>
            <ac:spMk id="7" creationId="{73BC7C23-7A90-47B1-8763-FC98DA356415}"/>
          </ac:spMkLst>
        </pc:spChg>
        <pc:spChg chg="add mod">
          <ac:chgData name="shaul azulai" userId="7b173d9d3ae8ed16" providerId="LiveId" clId="{958EC728-1638-465D-B235-CD7933188B98}" dt="2023-07-06T14:51:34.104" v="162"/>
          <ac:spMkLst>
            <pc:docMk/>
            <pc:sldMk cId="3783285621" sldId="388"/>
            <ac:spMk id="10" creationId="{D20DF846-F0ED-CF38-6E6D-6077287927A1}"/>
          </ac:spMkLst>
        </pc:spChg>
      </pc:sldChg>
      <pc:sldChg chg="addSp delSp modSp add mod">
        <pc:chgData name="shaul azulai" userId="7b173d9d3ae8ed16" providerId="LiveId" clId="{958EC728-1638-465D-B235-CD7933188B98}" dt="2023-07-06T14:46:59.958" v="120" actId="1076"/>
        <pc:sldMkLst>
          <pc:docMk/>
          <pc:sldMk cId="3146757119" sldId="409"/>
        </pc:sldMkLst>
        <pc:spChg chg="add mod">
          <ac:chgData name="shaul azulai" userId="7b173d9d3ae8ed16" providerId="LiveId" clId="{958EC728-1638-465D-B235-CD7933188B98}" dt="2023-07-06T14:46:59.958" v="120" actId="1076"/>
          <ac:spMkLst>
            <pc:docMk/>
            <pc:sldMk cId="3146757119" sldId="409"/>
            <ac:spMk id="3" creationId="{7CCCBFE0-B2C8-E354-D24D-0A041B8A707C}"/>
          </ac:spMkLst>
        </pc:spChg>
        <pc:spChg chg="del">
          <ac:chgData name="shaul azulai" userId="7b173d9d3ae8ed16" providerId="LiveId" clId="{958EC728-1638-465D-B235-CD7933188B98}" dt="2023-07-06T14:46:53.083" v="118" actId="478"/>
          <ac:spMkLst>
            <pc:docMk/>
            <pc:sldMk cId="3146757119" sldId="409"/>
            <ac:spMk id="4" creationId="{2A035D7D-969E-733C-93F3-EE78C1B7EFD8}"/>
          </ac:spMkLst>
        </pc:spChg>
      </pc:sldChg>
      <pc:sldChg chg="addSp delSp modSp add mod">
        <pc:chgData name="shaul azulai" userId="7b173d9d3ae8ed16" providerId="LiveId" clId="{958EC728-1638-465D-B235-CD7933188B98}" dt="2023-07-06T14:47:40.534" v="125" actId="1076"/>
        <pc:sldMkLst>
          <pc:docMk/>
          <pc:sldMk cId="3641010603" sldId="410"/>
        </pc:sldMkLst>
        <pc:spChg chg="del mod">
          <ac:chgData name="shaul azulai" userId="7b173d9d3ae8ed16" providerId="LiveId" clId="{958EC728-1638-465D-B235-CD7933188B98}" dt="2023-07-06T14:47:14.085" v="122" actId="478"/>
          <ac:spMkLst>
            <pc:docMk/>
            <pc:sldMk cId="3641010603" sldId="410"/>
            <ac:spMk id="3" creationId="{AA245F5C-5256-A29C-EB27-FFD20B4B4458}"/>
          </ac:spMkLst>
        </pc:spChg>
        <pc:spChg chg="add mod">
          <ac:chgData name="shaul azulai" userId="7b173d9d3ae8ed16" providerId="LiveId" clId="{958EC728-1638-465D-B235-CD7933188B98}" dt="2023-07-06T14:47:40.534" v="125" actId="1076"/>
          <ac:spMkLst>
            <pc:docMk/>
            <pc:sldMk cId="3641010603" sldId="410"/>
            <ac:spMk id="4" creationId="{3AEA7B2E-5A2B-A25B-D94B-1A6E9C4E5415}"/>
          </ac:spMkLst>
        </pc:spChg>
      </pc:sldChg>
      <pc:sldChg chg="addSp delSp modSp add mod">
        <pc:chgData name="shaul azulai" userId="7b173d9d3ae8ed16" providerId="LiveId" clId="{958EC728-1638-465D-B235-CD7933188B98}" dt="2023-07-06T14:48:18.974" v="131" actId="478"/>
        <pc:sldMkLst>
          <pc:docMk/>
          <pc:sldMk cId="2123409902" sldId="411"/>
        </pc:sldMkLst>
        <pc:spChg chg="del">
          <ac:chgData name="shaul azulai" userId="7b173d9d3ae8ed16" providerId="LiveId" clId="{958EC728-1638-465D-B235-CD7933188B98}" dt="2023-07-06T14:48:18.974" v="131" actId="478"/>
          <ac:spMkLst>
            <pc:docMk/>
            <pc:sldMk cId="2123409902" sldId="411"/>
            <ac:spMk id="2" creationId="{73CEEFA0-574B-13AF-B3B5-882298225C2A}"/>
          </ac:spMkLst>
        </pc:spChg>
        <pc:spChg chg="add mod">
          <ac:chgData name="shaul azulai" userId="7b173d9d3ae8ed16" providerId="LiveId" clId="{958EC728-1638-465D-B235-CD7933188B98}" dt="2023-07-06T14:48:15.034" v="130"/>
          <ac:spMkLst>
            <pc:docMk/>
            <pc:sldMk cId="2123409902" sldId="411"/>
            <ac:spMk id="3" creationId="{83DDFA46-5FF9-91F6-A2DF-4A1E108E3681}"/>
          </ac:spMkLst>
        </pc:spChg>
      </pc:sldChg>
      <pc:sldChg chg="addSp delSp modSp add mod">
        <pc:chgData name="shaul azulai" userId="7b173d9d3ae8ed16" providerId="LiveId" clId="{958EC728-1638-465D-B235-CD7933188B98}" dt="2023-07-06T14:49:28.794" v="141"/>
        <pc:sldMkLst>
          <pc:docMk/>
          <pc:sldMk cId="1299660095" sldId="412"/>
        </pc:sldMkLst>
        <pc:spChg chg="del">
          <ac:chgData name="shaul azulai" userId="7b173d9d3ae8ed16" providerId="LiveId" clId="{958EC728-1638-465D-B235-CD7933188B98}" dt="2023-07-06T14:49:27.642" v="140" actId="478"/>
          <ac:spMkLst>
            <pc:docMk/>
            <pc:sldMk cId="1299660095" sldId="412"/>
            <ac:spMk id="2" creationId="{DEB641C0-0A2C-21A4-56D8-4BA363B2E882}"/>
          </ac:spMkLst>
        </pc:spChg>
        <pc:spChg chg="add mod">
          <ac:chgData name="shaul azulai" userId="7b173d9d3ae8ed16" providerId="LiveId" clId="{958EC728-1638-465D-B235-CD7933188B98}" dt="2023-07-06T14:49:28.794" v="141"/>
          <ac:spMkLst>
            <pc:docMk/>
            <pc:sldMk cId="1299660095" sldId="412"/>
            <ac:spMk id="3" creationId="{E6FCAAAB-DC14-C7EA-5729-28B274913D64}"/>
          </ac:spMkLst>
        </pc:spChg>
      </pc:sldChg>
      <pc:sldChg chg="addSp delSp modSp add mod">
        <pc:chgData name="shaul azulai" userId="7b173d9d3ae8ed16" providerId="LiveId" clId="{958EC728-1638-465D-B235-CD7933188B98}" dt="2023-07-06T14:50:17.678" v="149"/>
        <pc:sldMkLst>
          <pc:docMk/>
          <pc:sldMk cId="3980699430" sldId="413"/>
        </pc:sldMkLst>
        <pc:spChg chg="del">
          <ac:chgData name="shaul azulai" userId="7b173d9d3ae8ed16" providerId="LiveId" clId="{958EC728-1638-465D-B235-CD7933188B98}" dt="2023-07-06T14:50:16.500" v="148" actId="478"/>
          <ac:spMkLst>
            <pc:docMk/>
            <pc:sldMk cId="3980699430" sldId="413"/>
            <ac:spMk id="2" creationId="{30DE0726-3289-DE3C-6797-60964F3D0B00}"/>
          </ac:spMkLst>
        </pc:spChg>
        <pc:spChg chg="add mod">
          <ac:chgData name="shaul azulai" userId="7b173d9d3ae8ed16" providerId="LiveId" clId="{958EC728-1638-465D-B235-CD7933188B98}" dt="2023-07-06T14:50:17.678" v="149"/>
          <ac:spMkLst>
            <pc:docMk/>
            <pc:sldMk cId="3980699430" sldId="413"/>
            <ac:spMk id="3" creationId="{DEB6089F-9102-7B07-0FFC-A8A0AF161F60}"/>
          </ac:spMkLst>
        </pc:spChg>
      </pc:sldChg>
      <pc:sldChg chg="addSp delSp modSp add mod">
        <pc:chgData name="shaul azulai" userId="7b173d9d3ae8ed16" providerId="LiveId" clId="{958EC728-1638-465D-B235-CD7933188B98}" dt="2023-07-06T14:51:02.917" v="157" actId="478"/>
        <pc:sldMkLst>
          <pc:docMk/>
          <pc:sldMk cId="3719983377" sldId="414"/>
        </pc:sldMkLst>
        <pc:spChg chg="del">
          <ac:chgData name="shaul azulai" userId="7b173d9d3ae8ed16" providerId="LiveId" clId="{958EC728-1638-465D-B235-CD7933188B98}" dt="2023-07-06T14:51:02.917" v="157" actId="478"/>
          <ac:spMkLst>
            <pc:docMk/>
            <pc:sldMk cId="3719983377" sldId="414"/>
            <ac:spMk id="2" creationId="{F2396329-37F9-D5DC-461D-E677B8F1F069}"/>
          </ac:spMkLst>
        </pc:spChg>
        <pc:spChg chg="add mod">
          <ac:chgData name="shaul azulai" userId="7b173d9d3ae8ed16" providerId="LiveId" clId="{958EC728-1638-465D-B235-CD7933188B98}" dt="2023-07-06T14:50:58.110" v="156"/>
          <ac:spMkLst>
            <pc:docMk/>
            <pc:sldMk cId="3719983377" sldId="414"/>
            <ac:spMk id="3" creationId="{C37B9AC7-88E5-6574-7467-7979E04894F3}"/>
          </ac:spMkLst>
        </pc:spChg>
      </pc:sldChg>
      <pc:sldChg chg="addSp delSp modSp add del mod">
        <pc:chgData name="shaul azulai" userId="7b173d9d3ae8ed16" providerId="LiveId" clId="{958EC728-1638-465D-B235-CD7933188B98}" dt="2023-07-06T14:53:03.444" v="172" actId="2696"/>
        <pc:sldMkLst>
          <pc:docMk/>
          <pc:sldMk cId="3907594410" sldId="415"/>
        </pc:sldMkLst>
        <pc:spChg chg="del">
          <ac:chgData name="shaul azulai" userId="7b173d9d3ae8ed16" providerId="LiveId" clId="{958EC728-1638-465D-B235-CD7933188B98}" dt="2023-07-06T14:52:15.084" v="168" actId="478"/>
          <ac:spMkLst>
            <pc:docMk/>
            <pc:sldMk cId="3907594410" sldId="415"/>
            <ac:spMk id="2" creationId="{814D42ED-3184-FA3C-05AC-3B97DFAD37BD}"/>
          </ac:spMkLst>
        </pc:spChg>
        <pc:spChg chg="add mod">
          <ac:chgData name="shaul azulai" userId="7b173d9d3ae8ed16" providerId="LiveId" clId="{958EC728-1638-465D-B235-CD7933188B98}" dt="2023-07-06T14:52:17.233" v="169"/>
          <ac:spMkLst>
            <pc:docMk/>
            <pc:sldMk cId="3907594410" sldId="415"/>
            <ac:spMk id="3" creationId="{422D76C4-0012-1873-1914-A692E0D83523}"/>
          </ac:spMkLst>
        </pc:spChg>
      </pc:sldChg>
      <pc:sldChg chg="addSp delSp modSp add mod">
        <pc:chgData name="shaul azulai" userId="7b173d9d3ae8ed16" providerId="LiveId" clId="{958EC728-1638-465D-B235-CD7933188B98}" dt="2023-07-06T14:48:34.535" v="133" actId="478"/>
        <pc:sldMkLst>
          <pc:docMk/>
          <pc:sldMk cId="1359703159" sldId="416"/>
        </pc:sldMkLst>
        <pc:spChg chg="del">
          <ac:chgData name="shaul azulai" userId="7b173d9d3ae8ed16" providerId="LiveId" clId="{958EC728-1638-465D-B235-CD7933188B98}" dt="2023-07-06T14:48:34.535" v="133" actId="478"/>
          <ac:spMkLst>
            <pc:docMk/>
            <pc:sldMk cId="1359703159" sldId="416"/>
            <ac:spMk id="2" creationId="{2E94B94A-D2BF-9BCB-34A3-5091D7D42631}"/>
          </ac:spMkLst>
        </pc:spChg>
        <pc:spChg chg="add mod">
          <ac:chgData name="shaul azulai" userId="7b173d9d3ae8ed16" providerId="LiveId" clId="{958EC728-1638-465D-B235-CD7933188B98}" dt="2023-07-06T14:48:26.575" v="132"/>
          <ac:spMkLst>
            <pc:docMk/>
            <pc:sldMk cId="1359703159" sldId="416"/>
            <ac:spMk id="3" creationId="{247ED25C-0AE2-85CF-E25E-CD3462917481}"/>
          </ac:spMkLst>
        </pc:spChg>
      </pc:sldChg>
      <pc:sldChg chg="addSp delSp modSp add mod">
        <pc:chgData name="shaul azulai" userId="7b173d9d3ae8ed16" providerId="LiveId" clId="{958EC728-1638-465D-B235-CD7933188B98}" dt="2023-07-06T14:49:39.278" v="143" actId="478"/>
        <pc:sldMkLst>
          <pc:docMk/>
          <pc:sldMk cId="399102488" sldId="417"/>
        </pc:sldMkLst>
        <pc:spChg chg="del">
          <ac:chgData name="shaul azulai" userId="7b173d9d3ae8ed16" providerId="LiveId" clId="{958EC728-1638-465D-B235-CD7933188B98}" dt="2023-07-06T14:49:39.278" v="143" actId="478"/>
          <ac:spMkLst>
            <pc:docMk/>
            <pc:sldMk cId="399102488" sldId="417"/>
            <ac:spMk id="2" creationId="{820A8500-4D27-3BBF-2A1C-FBF6CE3E2578}"/>
          </ac:spMkLst>
        </pc:spChg>
        <pc:spChg chg="add mod">
          <ac:chgData name="shaul azulai" userId="7b173d9d3ae8ed16" providerId="LiveId" clId="{958EC728-1638-465D-B235-CD7933188B98}" dt="2023-07-06T14:49:35.369" v="142"/>
          <ac:spMkLst>
            <pc:docMk/>
            <pc:sldMk cId="399102488" sldId="417"/>
            <ac:spMk id="3" creationId="{3A681DAE-AA05-9569-5A2E-FA06888DD3A2}"/>
          </ac:spMkLst>
        </pc:spChg>
      </pc:sldChg>
      <pc:sldChg chg="addSp delSp modSp add mod">
        <pc:chgData name="shaul azulai" userId="7b173d9d3ae8ed16" providerId="LiveId" clId="{958EC728-1638-465D-B235-CD7933188B98}" dt="2023-07-06T14:50:27.445" v="151" actId="478"/>
        <pc:sldMkLst>
          <pc:docMk/>
          <pc:sldMk cId="2007244184" sldId="418"/>
        </pc:sldMkLst>
        <pc:spChg chg="del">
          <ac:chgData name="shaul azulai" userId="7b173d9d3ae8ed16" providerId="LiveId" clId="{958EC728-1638-465D-B235-CD7933188B98}" dt="2023-07-06T14:50:27.445" v="151" actId="478"/>
          <ac:spMkLst>
            <pc:docMk/>
            <pc:sldMk cId="2007244184" sldId="418"/>
            <ac:spMk id="2" creationId="{C4897B8E-26E3-7C66-9C8B-43BCBF26EDC8}"/>
          </ac:spMkLst>
        </pc:spChg>
        <pc:spChg chg="add mod">
          <ac:chgData name="shaul azulai" userId="7b173d9d3ae8ed16" providerId="LiveId" clId="{958EC728-1638-465D-B235-CD7933188B98}" dt="2023-07-06T14:50:23.251" v="150"/>
          <ac:spMkLst>
            <pc:docMk/>
            <pc:sldMk cId="2007244184" sldId="418"/>
            <ac:spMk id="3" creationId="{337092E3-4820-9484-C947-7AB60F554DF1}"/>
          </ac:spMkLst>
        </pc:spChg>
      </pc:sldChg>
      <pc:sldChg chg="addSp delSp modSp add mod">
        <pc:chgData name="shaul azulai" userId="7b173d9d3ae8ed16" providerId="LiveId" clId="{958EC728-1638-465D-B235-CD7933188B98}" dt="2023-07-06T14:51:16.916" v="159" actId="478"/>
        <pc:sldMkLst>
          <pc:docMk/>
          <pc:sldMk cId="1503142825" sldId="419"/>
        </pc:sldMkLst>
        <pc:spChg chg="del">
          <ac:chgData name="shaul azulai" userId="7b173d9d3ae8ed16" providerId="LiveId" clId="{958EC728-1638-465D-B235-CD7933188B98}" dt="2023-07-06T14:51:16.916" v="159" actId="478"/>
          <ac:spMkLst>
            <pc:docMk/>
            <pc:sldMk cId="1503142825" sldId="419"/>
            <ac:spMk id="2" creationId="{758296D9-1A20-2032-F1A8-5AB7C20950B4}"/>
          </ac:spMkLst>
        </pc:spChg>
        <pc:spChg chg="add mod">
          <ac:chgData name="shaul azulai" userId="7b173d9d3ae8ed16" providerId="LiveId" clId="{958EC728-1638-465D-B235-CD7933188B98}" dt="2023-07-06T14:51:12.696" v="158"/>
          <ac:spMkLst>
            <pc:docMk/>
            <pc:sldMk cId="1503142825" sldId="419"/>
            <ac:spMk id="3" creationId="{D2144DFF-1B59-AFDA-1B49-F7B4C8227D76}"/>
          </ac:spMkLst>
        </pc:spChg>
      </pc:sldChg>
      <pc:sldChg chg="addSp delSp modSp add mod">
        <pc:chgData name="shaul azulai" userId="7b173d9d3ae8ed16" providerId="LiveId" clId="{958EC728-1638-465D-B235-CD7933188B98}" dt="2023-07-06T14:57:38.464" v="175" actId="1076"/>
        <pc:sldMkLst>
          <pc:docMk/>
          <pc:sldMk cId="3808630073" sldId="420"/>
        </pc:sldMkLst>
        <pc:spChg chg="del">
          <ac:chgData name="shaul azulai" userId="7b173d9d3ae8ed16" providerId="LiveId" clId="{958EC728-1638-465D-B235-CD7933188B98}" dt="2023-07-06T14:51:59.835" v="165" actId="478"/>
          <ac:spMkLst>
            <pc:docMk/>
            <pc:sldMk cId="3808630073" sldId="420"/>
            <ac:spMk id="2" creationId="{855D769F-3ABA-2C26-35E7-8D67CD698BB6}"/>
          </ac:spMkLst>
        </pc:spChg>
        <pc:spChg chg="add mod">
          <ac:chgData name="shaul azulai" userId="7b173d9d3ae8ed16" providerId="LiveId" clId="{958EC728-1638-465D-B235-CD7933188B98}" dt="2023-07-06T14:51:56.364" v="164"/>
          <ac:spMkLst>
            <pc:docMk/>
            <pc:sldMk cId="3808630073" sldId="420"/>
            <ac:spMk id="3" creationId="{037C2D65-39BE-DA8D-A0BB-71BA3350171F}"/>
          </ac:spMkLst>
        </pc:spChg>
        <pc:picChg chg="mod">
          <ac:chgData name="shaul azulai" userId="7b173d9d3ae8ed16" providerId="LiveId" clId="{958EC728-1638-465D-B235-CD7933188B98}" dt="2023-07-06T14:57:38.464" v="175" actId="1076"/>
          <ac:picMkLst>
            <pc:docMk/>
            <pc:sldMk cId="3808630073" sldId="420"/>
            <ac:picMk id="15" creationId="{B9C7FA96-F946-4E56-9CE6-DE01B4B32FC2}"/>
          </ac:picMkLst>
        </pc:picChg>
      </pc:sldChg>
      <pc:sldChg chg="addSp delSp modSp add mod">
        <pc:chgData name="shaul azulai" userId="7b173d9d3ae8ed16" providerId="LiveId" clId="{958EC728-1638-465D-B235-CD7933188B98}" dt="2023-07-06T14:47:55.326" v="127" actId="478"/>
        <pc:sldMkLst>
          <pc:docMk/>
          <pc:sldMk cId="1697121020" sldId="431"/>
        </pc:sldMkLst>
        <pc:spChg chg="del">
          <ac:chgData name="shaul azulai" userId="7b173d9d3ae8ed16" providerId="LiveId" clId="{958EC728-1638-465D-B235-CD7933188B98}" dt="2023-07-06T14:47:55.326" v="127" actId="478"/>
          <ac:spMkLst>
            <pc:docMk/>
            <pc:sldMk cId="1697121020" sldId="431"/>
            <ac:spMk id="3" creationId="{E0524D27-0F14-56B3-297B-7CA29CE8E607}"/>
          </ac:spMkLst>
        </pc:spChg>
        <pc:spChg chg="add mod">
          <ac:chgData name="shaul azulai" userId="7b173d9d3ae8ed16" providerId="LiveId" clId="{958EC728-1638-465D-B235-CD7933188B98}" dt="2023-07-06T14:47:51.764" v="126"/>
          <ac:spMkLst>
            <pc:docMk/>
            <pc:sldMk cId="1697121020" sldId="431"/>
            <ac:spMk id="4" creationId="{CADF119E-7877-BDA2-1CA5-C167805EB592}"/>
          </ac:spMkLst>
        </pc:spChg>
      </pc:sldChg>
      <pc:sldChg chg="addSp delSp modSp add mod">
        <pc:chgData name="shaul azulai" userId="7b173d9d3ae8ed16" providerId="LiveId" clId="{958EC728-1638-465D-B235-CD7933188B98}" dt="2023-07-06T14:48:50.356" v="136" actId="478"/>
        <pc:sldMkLst>
          <pc:docMk/>
          <pc:sldMk cId="3078756086" sldId="432"/>
        </pc:sldMkLst>
        <pc:spChg chg="del mod">
          <ac:chgData name="shaul azulai" userId="7b173d9d3ae8ed16" providerId="LiveId" clId="{958EC728-1638-465D-B235-CD7933188B98}" dt="2023-07-06T14:48:50.356" v="136" actId="478"/>
          <ac:spMkLst>
            <pc:docMk/>
            <pc:sldMk cId="3078756086" sldId="432"/>
            <ac:spMk id="2" creationId="{3DA1AF7E-A730-83E4-1B7B-0A048E718A54}"/>
          </ac:spMkLst>
        </pc:spChg>
        <pc:spChg chg="add mod">
          <ac:chgData name="shaul azulai" userId="7b173d9d3ae8ed16" providerId="LiveId" clId="{958EC728-1638-465D-B235-CD7933188B98}" dt="2023-07-06T14:48:41.052" v="134"/>
          <ac:spMkLst>
            <pc:docMk/>
            <pc:sldMk cId="3078756086" sldId="432"/>
            <ac:spMk id="3" creationId="{70911B62-34BE-1447-C203-39623617AA00}"/>
          </ac:spMkLst>
        </pc:spChg>
      </pc:sldChg>
      <pc:sldChg chg="addSp delSp modSp add mod">
        <pc:chgData name="shaul azulai" userId="7b173d9d3ae8ed16" providerId="LiveId" clId="{958EC728-1638-465D-B235-CD7933188B98}" dt="2023-07-06T14:49:48.577" v="145" actId="478"/>
        <pc:sldMkLst>
          <pc:docMk/>
          <pc:sldMk cId="1594699992" sldId="433"/>
        </pc:sldMkLst>
        <pc:spChg chg="del">
          <ac:chgData name="shaul azulai" userId="7b173d9d3ae8ed16" providerId="LiveId" clId="{958EC728-1638-465D-B235-CD7933188B98}" dt="2023-07-06T14:49:48.577" v="145" actId="478"/>
          <ac:spMkLst>
            <pc:docMk/>
            <pc:sldMk cId="1594699992" sldId="433"/>
            <ac:spMk id="2" creationId="{B4AA4706-8E29-DDE3-4915-87A4AF4900F2}"/>
          </ac:spMkLst>
        </pc:spChg>
        <pc:spChg chg="add mod">
          <ac:chgData name="shaul azulai" userId="7b173d9d3ae8ed16" providerId="LiveId" clId="{958EC728-1638-465D-B235-CD7933188B98}" dt="2023-07-06T14:49:45.105" v="144"/>
          <ac:spMkLst>
            <pc:docMk/>
            <pc:sldMk cId="1594699992" sldId="433"/>
            <ac:spMk id="3" creationId="{72363FD3-8986-12CA-F580-82C188DB99BE}"/>
          </ac:spMkLst>
        </pc:spChg>
      </pc:sldChg>
      <pc:sldChg chg="addSp delSp modSp add mod">
        <pc:chgData name="shaul azulai" userId="7b173d9d3ae8ed16" providerId="LiveId" clId="{958EC728-1638-465D-B235-CD7933188B98}" dt="2023-07-06T14:50:43.537" v="153" actId="478"/>
        <pc:sldMkLst>
          <pc:docMk/>
          <pc:sldMk cId="3484887137" sldId="434"/>
        </pc:sldMkLst>
        <pc:spChg chg="del">
          <ac:chgData name="shaul azulai" userId="7b173d9d3ae8ed16" providerId="LiveId" clId="{958EC728-1638-465D-B235-CD7933188B98}" dt="2023-07-06T14:50:43.537" v="153" actId="478"/>
          <ac:spMkLst>
            <pc:docMk/>
            <pc:sldMk cId="3484887137" sldId="434"/>
            <ac:spMk id="2" creationId="{98DBFB54-F986-FCD2-DCD4-3D8B94798467}"/>
          </ac:spMkLst>
        </pc:spChg>
        <pc:spChg chg="add mod">
          <ac:chgData name="shaul azulai" userId="7b173d9d3ae8ed16" providerId="LiveId" clId="{958EC728-1638-465D-B235-CD7933188B98}" dt="2023-07-06T14:50:35.987" v="152"/>
          <ac:spMkLst>
            <pc:docMk/>
            <pc:sldMk cId="3484887137" sldId="434"/>
            <ac:spMk id="3" creationId="{97F7BD2C-39AF-74E4-030C-D84E7F59DE6A}"/>
          </ac:spMkLst>
        </pc:spChg>
      </pc:sldChg>
      <pc:sldChg chg="addSp delSp modSp add mod">
        <pc:chgData name="shaul azulai" userId="7b173d9d3ae8ed16" providerId="LiveId" clId="{958EC728-1638-465D-B235-CD7933188B98}" dt="2023-07-06T14:51:27.796" v="161"/>
        <pc:sldMkLst>
          <pc:docMk/>
          <pc:sldMk cId="2723103062" sldId="435"/>
        </pc:sldMkLst>
        <pc:spChg chg="del">
          <ac:chgData name="shaul azulai" userId="7b173d9d3ae8ed16" providerId="LiveId" clId="{958EC728-1638-465D-B235-CD7933188B98}" dt="2023-07-06T14:51:24.510" v="160" actId="478"/>
          <ac:spMkLst>
            <pc:docMk/>
            <pc:sldMk cId="2723103062" sldId="435"/>
            <ac:spMk id="2" creationId="{E7329B86-1FBA-DD9C-0585-EE2CE416FCED}"/>
          </ac:spMkLst>
        </pc:spChg>
        <pc:spChg chg="add mod">
          <ac:chgData name="shaul azulai" userId="7b173d9d3ae8ed16" providerId="LiveId" clId="{958EC728-1638-465D-B235-CD7933188B98}" dt="2023-07-06T14:51:27.796" v="161"/>
          <ac:spMkLst>
            <pc:docMk/>
            <pc:sldMk cId="2723103062" sldId="435"/>
            <ac:spMk id="3" creationId="{6546E32A-72C1-358A-F2A4-7453C61CC5BF}"/>
          </ac:spMkLst>
        </pc:spChg>
      </pc:sldChg>
      <pc:sldChg chg="addSp delSp modSp add mod delAnim modAnim">
        <pc:chgData name="shaul azulai" userId="7b173d9d3ae8ed16" providerId="LiveId" clId="{958EC728-1638-465D-B235-CD7933188B98}" dt="2023-07-06T15:07:02.074" v="254"/>
        <pc:sldMkLst>
          <pc:docMk/>
          <pc:sldMk cId="3389888736" sldId="451"/>
        </pc:sldMkLst>
        <pc:spChg chg="del mod">
          <ac:chgData name="shaul azulai" userId="7b173d9d3ae8ed16" providerId="LiveId" clId="{958EC728-1638-465D-B235-CD7933188B98}" dt="2023-07-06T14:44:37.223" v="94" actId="478"/>
          <ac:spMkLst>
            <pc:docMk/>
            <pc:sldMk cId="3389888736" sldId="451"/>
            <ac:spMk id="3" creationId="{8F000308-BB4E-1ADE-C9C5-10136768858F}"/>
          </ac:spMkLst>
        </pc:spChg>
        <pc:spChg chg="add mod">
          <ac:chgData name="shaul azulai" userId="7b173d9d3ae8ed16" providerId="LiveId" clId="{958EC728-1638-465D-B235-CD7933188B98}" dt="2023-07-06T14:44:38.428" v="95"/>
          <ac:spMkLst>
            <pc:docMk/>
            <pc:sldMk cId="3389888736" sldId="451"/>
            <ac:spMk id="4" creationId="{A613585A-9E26-4CF7-A542-E8C6F1C1EC8D}"/>
          </ac:spMkLst>
        </pc:spChg>
        <pc:spChg chg="mod">
          <ac:chgData name="shaul azulai" userId="7b173d9d3ae8ed16" providerId="LiveId" clId="{958EC728-1638-465D-B235-CD7933188B98}" dt="2023-07-06T15:06:28.995" v="251" actId="20577"/>
          <ac:spMkLst>
            <pc:docMk/>
            <pc:sldMk cId="3389888736" sldId="451"/>
            <ac:spMk id="11" creationId="{DABAB550-3C02-48B1-A4A2-DFE681B3D4D1}"/>
          </ac:spMkLst>
        </pc:spChg>
        <pc:spChg chg="mod">
          <ac:chgData name="shaul azulai" userId="7b173d9d3ae8ed16" providerId="LiveId" clId="{958EC728-1638-465D-B235-CD7933188B98}" dt="2023-07-06T15:05:44.360" v="250" actId="1076"/>
          <ac:spMkLst>
            <pc:docMk/>
            <pc:sldMk cId="3389888736" sldId="451"/>
            <ac:spMk id="14" creationId="{3B5B6EA0-5A58-4056-830B-44132ECA4257}"/>
          </ac:spMkLst>
        </pc:spChg>
        <pc:picChg chg="mod">
          <ac:chgData name="shaul azulai" userId="7b173d9d3ae8ed16" providerId="LiveId" clId="{958EC728-1638-465D-B235-CD7933188B98}" dt="2023-07-06T15:06:47.372" v="253" actId="1076"/>
          <ac:picMkLst>
            <pc:docMk/>
            <pc:sldMk cId="3389888736" sldId="451"/>
            <ac:picMk id="3" creationId="{D8DE599D-0A0F-DC83-459E-B5FBC6C35917}"/>
          </ac:picMkLst>
        </pc:picChg>
        <pc:picChg chg="del">
          <ac:chgData name="shaul azulai" userId="7b173d9d3ae8ed16" providerId="LiveId" clId="{958EC728-1638-465D-B235-CD7933188B98}" dt="2023-07-06T15:04:41.306" v="245" actId="478"/>
          <ac:picMkLst>
            <pc:docMk/>
            <pc:sldMk cId="3389888736" sldId="451"/>
            <ac:picMk id="13" creationId="{FD715BEF-3324-4405-BA98-18C642927B44}"/>
          </ac:picMkLst>
        </pc:picChg>
        <pc:picChg chg="mod">
          <ac:chgData name="shaul azulai" userId="7b173d9d3ae8ed16" providerId="LiveId" clId="{958EC728-1638-465D-B235-CD7933188B98}" dt="2023-07-06T15:06:41.044" v="252" actId="1076"/>
          <ac:picMkLst>
            <pc:docMk/>
            <pc:sldMk cId="3389888736" sldId="451"/>
            <ac:picMk id="15" creationId="{766D9DC8-D7FC-45C4-B010-D71992A2D098}"/>
          </ac:picMkLst>
        </pc:picChg>
      </pc:sldChg>
      <pc:sldChg chg="add del">
        <pc:chgData name="shaul azulai" userId="7b173d9d3ae8ed16" providerId="LiveId" clId="{958EC728-1638-465D-B235-CD7933188B98}" dt="2023-07-06T14:29:24.509" v="6"/>
        <pc:sldMkLst>
          <pc:docMk/>
          <pc:sldMk cId="957460612" sldId="452"/>
        </pc:sldMkLst>
      </pc:sldChg>
      <pc:sldChg chg="add del">
        <pc:chgData name="shaul azulai" userId="7b173d9d3ae8ed16" providerId="LiveId" clId="{958EC728-1638-465D-B235-CD7933188B98}" dt="2023-07-06T14:28:54.530" v="4" actId="2696"/>
        <pc:sldMkLst>
          <pc:docMk/>
          <pc:sldMk cId="666841923" sldId="461"/>
        </pc:sldMkLst>
      </pc:sldChg>
      <pc:sldChg chg="addSp delSp modSp add mod">
        <pc:chgData name="shaul azulai" userId="7b173d9d3ae8ed16" providerId="LiveId" clId="{958EC728-1638-465D-B235-CD7933188B98}" dt="2023-07-06T14:45:14.686" v="102" actId="1076"/>
        <pc:sldMkLst>
          <pc:docMk/>
          <pc:sldMk cId="3283832815" sldId="470"/>
        </pc:sldMkLst>
        <pc:spChg chg="del mod">
          <ac:chgData name="shaul azulai" userId="7b173d9d3ae8ed16" providerId="LiveId" clId="{958EC728-1638-465D-B235-CD7933188B98}" dt="2023-07-06T14:45:01.304" v="99" actId="478"/>
          <ac:spMkLst>
            <pc:docMk/>
            <pc:sldMk cId="3283832815" sldId="470"/>
            <ac:spMk id="5" creationId="{9A592E49-A46E-BA3A-B5F6-75D054649FB8}"/>
          </ac:spMkLst>
        </pc:spChg>
        <pc:spChg chg="add mod">
          <ac:chgData name="shaul azulai" userId="7b173d9d3ae8ed16" providerId="LiveId" clId="{958EC728-1638-465D-B235-CD7933188B98}" dt="2023-07-06T14:45:14.686" v="102" actId="1076"/>
          <ac:spMkLst>
            <pc:docMk/>
            <pc:sldMk cId="3283832815" sldId="470"/>
            <ac:spMk id="6" creationId="{4187C349-FB32-DA0B-3100-611A4FF3F4EF}"/>
          </ac:spMkLst>
        </pc:spChg>
        <pc:picChg chg="mod">
          <ac:chgData name="shaul azulai" userId="7b173d9d3ae8ed16" providerId="LiveId" clId="{958EC728-1638-465D-B235-CD7933188B98}" dt="2023-07-06T14:45:09.299" v="101" actId="1076"/>
          <ac:picMkLst>
            <pc:docMk/>
            <pc:sldMk cId="3283832815" sldId="470"/>
            <ac:picMk id="18" creationId="{24F4B307-22BE-4C6D-B300-2E7C11488F90}"/>
          </ac:picMkLst>
        </pc:picChg>
      </pc:sldChg>
      <pc:sldChg chg="addSp delSp modSp add mod">
        <pc:chgData name="shaul azulai" userId="7b173d9d3ae8ed16" providerId="LiveId" clId="{958EC728-1638-465D-B235-CD7933188B98}" dt="2023-07-06T14:45:41.629" v="106"/>
        <pc:sldMkLst>
          <pc:docMk/>
          <pc:sldMk cId="517259702" sldId="471"/>
        </pc:sldMkLst>
        <pc:spChg chg="del">
          <ac:chgData name="shaul azulai" userId="7b173d9d3ae8ed16" providerId="LiveId" clId="{958EC728-1638-465D-B235-CD7933188B98}" dt="2023-07-06T14:45:40.514" v="105" actId="478"/>
          <ac:spMkLst>
            <pc:docMk/>
            <pc:sldMk cId="517259702" sldId="471"/>
            <ac:spMk id="5" creationId="{E08C19CD-F9EB-8EB2-6E63-F041B2669EAD}"/>
          </ac:spMkLst>
        </pc:spChg>
        <pc:spChg chg="add mod">
          <ac:chgData name="shaul azulai" userId="7b173d9d3ae8ed16" providerId="LiveId" clId="{958EC728-1638-465D-B235-CD7933188B98}" dt="2023-07-06T14:45:41.629" v="106"/>
          <ac:spMkLst>
            <pc:docMk/>
            <pc:sldMk cId="517259702" sldId="471"/>
            <ac:spMk id="6" creationId="{E3E0BC31-A089-A391-FC0C-14FC5B3D305C}"/>
          </ac:spMkLst>
        </pc:spChg>
      </pc:sldChg>
      <pc:sldChg chg="addSp delSp modSp add mod">
        <pc:chgData name="shaul azulai" userId="7b173d9d3ae8ed16" providerId="LiveId" clId="{958EC728-1638-465D-B235-CD7933188B98}" dt="2023-07-06T14:45:53.313" v="108"/>
        <pc:sldMkLst>
          <pc:docMk/>
          <pc:sldMk cId="1846750151" sldId="472"/>
        </pc:sldMkLst>
        <pc:spChg chg="del">
          <ac:chgData name="shaul azulai" userId="7b173d9d3ae8ed16" providerId="LiveId" clId="{958EC728-1638-465D-B235-CD7933188B98}" dt="2023-07-06T14:45:52.136" v="107" actId="478"/>
          <ac:spMkLst>
            <pc:docMk/>
            <pc:sldMk cId="1846750151" sldId="472"/>
            <ac:spMk id="5" creationId="{1C86C3FF-E8B9-69C9-E3C5-E7735CE36C15}"/>
          </ac:spMkLst>
        </pc:spChg>
        <pc:spChg chg="add mod">
          <ac:chgData name="shaul azulai" userId="7b173d9d3ae8ed16" providerId="LiveId" clId="{958EC728-1638-465D-B235-CD7933188B98}" dt="2023-07-06T14:45:53.313" v="108"/>
          <ac:spMkLst>
            <pc:docMk/>
            <pc:sldMk cId="1846750151" sldId="472"/>
            <ac:spMk id="6" creationId="{766B6D29-6CBD-761D-F153-6F39D95383EA}"/>
          </ac:spMkLst>
        </pc:spChg>
      </pc:sldChg>
      <pc:sldChg chg="addSp delSp modSp add mod">
        <pc:chgData name="shaul azulai" userId="7b173d9d3ae8ed16" providerId="LiveId" clId="{958EC728-1638-465D-B235-CD7933188B98}" dt="2023-07-06T14:46:03.302" v="110"/>
        <pc:sldMkLst>
          <pc:docMk/>
          <pc:sldMk cId="3781541713" sldId="473"/>
        </pc:sldMkLst>
        <pc:spChg chg="del">
          <ac:chgData name="shaul azulai" userId="7b173d9d3ae8ed16" providerId="LiveId" clId="{958EC728-1638-465D-B235-CD7933188B98}" dt="2023-07-06T14:46:02.204" v="109" actId="478"/>
          <ac:spMkLst>
            <pc:docMk/>
            <pc:sldMk cId="3781541713" sldId="473"/>
            <ac:spMk id="5" creationId="{6D641635-7FE5-B6D3-4606-48D9B94B5132}"/>
          </ac:spMkLst>
        </pc:spChg>
        <pc:spChg chg="add mod">
          <ac:chgData name="shaul azulai" userId="7b173d9d3ae8ed16" providerId="LiveId" clId="{958EC728-1638-465D-B235-CD7933188B98}" dt="2023-07-06T14:46:03.302" v="110"/>
          <ac:spMkLst>
            <pc:docMk/>
            <pc:sldMk cId="3781541713" sldId="473"/>
            <ac:spMk id="6" creationId="{F5D1D114-6D53-A4A7-540E-9E9258F741B3}"/>
          </ac:spMkLst>
        </pc:spChg>
      </pc:sldChg>
      <pc:sldChg chg="addSp delSp modSp add mod">
        <pc:chgData name="shaul azulai" userId="7b173d9d3ae8ed16" providerId="LiveId" clId="{958EC728-1638-465D-B235-CD7933188B98}" dt="2023-07-06T14:46:12.108" v="112"/>
        <pc:sldMkLst>
          <pc:docMk/>
          <pc:sldMk cId="4143234725" sldId="474"/>
        </pc:sldMkLst>
        <pc:spChg chg="del">
          <ac:chgData name="shaul azulai" userId="7b173d9d3ae8ed16" providerId="LiveId" clId="{958EC728-1638-465D-B235-CD7933188B98}" dt="2023-07-06T14:46:10.855" v="111" actId="478"/>
          <ac:spMkLst>
            <pc:docMk/>
            <pc:sldMk cId="4143234725" sldId="474"/>
            <ac:spMk id="5" creationId="{92243CD3-39C3-423E-B766-85FCF4BABD5F}"/>
          </ac:spMkLst>
        </pc:spChg>
        <pc:spChg chg="add mod">
          <ac:chgData name="shaul azulai" userId="7b173d9d3ae8ed16" providerId="LiveId" clId="{958EC728-1638-465D-B235-CD7933188B98}" dt="2023-07-06T14:46:12.108" v="112"/>
          <ac:spMkLst>
            <pc:docMk/>
            <pc:sldMk cId="4143234725" sldId="474"/>
            <ac:spMk id="6" creationId="{AC97D90E-D126-23C4-8F7C-5CDFCF8581EF}"/>
          </ac:spMkLst>
        </pc:spChg>
      </pc:sldChg>
      <pc:sldChg chg="addSp delSp modSp add mod">
        <pc:chgData name="shaul azulai" userId="7b173d9d3ae8ed16" providerId="LiveId" clId="{958EC728-1638-465D-B235-CD7933188B98}" dt="2023-07-06T14:45:32.253" v="104"/>
        <pc:sldMkLst>
          <pc:docMk/>
          <pc:sldMk cId="118966107" sldId="475"/>
        </pc:sldMkLst>
        <pc:spChg chg="del">
          <ac:chgData name="shaul azulai" userId="7b173d9d3ae8ed16" providerId="LiveId" clId="{958EC728-1638-465D-B235-CD7933188B98}" dt="2023-07-06T14:45:31.076" v="103" actId="478"/>
          <ac:spMkLst>
            <pc:docMk/>
            <pc:sldMk cId="118966107" sldId="475"/>
            <ac:spMk id="5" creationId="{67C3E386-460A-B70E-2194-08A9E8D56757}"/>
          </ac:spMkLst>
        </pc:spChg>
        <pc:spChg chg="add mod">
          <ac:chgData name="shaul azulai" userId="7b173d9d3ae8ed16" providerId="LiveId" clId="{958EC728-1638-465D-B235-CD7933188B98}" dt="2023-07-06T14:45:32.253" v="104"/>
          <ac:spMkLst>
            <pc:docMk/>
            <pc:sldMk cId="118966107" sldId="475"/>
            <ac:spMk id="6" creationId="{EAC46AED-6A9D-CA4E-7213-664E0748895C}"/>
          </ac:spMkLst>
        </pc:spChg>
      </pc:sldChg>
      <pc:sldChg chg="addSp delSp modSp add mod">
        <pc:chgData name="shaul azulai" userId="7b173d9d3ae8ed16" providerId="LiveId" clId="{958EC728-1638-465D-B235-CD7933188B98}" dt="2023-07-06T14:46:26.071" v="114"/>
        <pc:sldMkLst>
          <pc:docMk/>
          <pc:sldMk cId="322054766" sldId="476"/>
        </pc:sldMkLst>
        <pc:spChg chg="del">
          <ac:chgData name="shaul azulai" userId="7b173d9d3ae8ed16" providerId="LiveId" clId="{958EC728-1638-465D-B235-CD7933188B98}" dt="2023-07-06T14:46:24.817" v="113" actId="478"/>
          <ac:spMkLst>
            <pc:docMk/>
            <pc:sldMk cId="322054766" sldId="476"/>
            <ac:spMk id="5" creationId="{5E317D51-8C5C-8156-CE89-7441EE1F0E06}"/>
          </ac:spMkLst>
        </pc:spChg>
        <pc:spChg chg="add mod">
          <ac:chgData name="shaul azulai" userId="7b173d9d3ae8ed16" providerId="LiveId" clId="{958EC728-1638-465D-B235-CD7933188B98}" dt="2023-07-06T14:46:26.071" v="114"/>
          <ac:spMkLst>
            <pc:docMk/>
            <pc:sldMk cId="322054766" sldId="476"/>
            <ac:spMk id="6" creationId="{045E74CF-337B-0F57-A693-56F621704A66}"/>
          </ac:spMkLst>
        </pc:spChg>
      </pc:sldChg>
      <pc:sldChg chg="addSp delSp modSp add mod">
        <pc:chgData name="shaul azulai" userId="7b173d9d3ae8ed16" providerId="LiveId" clId="{958EC728-1638-465D-B235-CD7933188B98}" dt="2023-07-06T14:52:08.173" v="167"/>
        <pc:sldMkLst>
          <pc:docMk/>
          <pc:sldMk cId="779062081" sldId="477"/>
        </pc:sldMkLst>
        <pc:spChg chg="del">
          <ac:chgData name="shaul azulai" userId="7b173d9d3ae8ed16" providerId="LiveId" clId="{958EC728-1638-465D-B235-CD7933188B98}" dt="2023-07-06T14:52:05.739" v="166" actId="478"/>
          <ac:spMkLst>
            <pc:docMk/>
            <pc:sldMk cId="779062081" sldId="477"/>
            <ac:spMk id="2" creationId="{855D769F-3ABA-2C26-35E7-8D67CD698BB6}"/>
          </ac:spMkLst>
        </pc:spChg>
        <pc:spChg chg="add mod">
          <ac:chgData name="shaul azulai" userId="7b173d9d3ae8ed16" providerId="LiveId" clId="{958EC728-1638-465D-B235-CD7933188B98}" dt="2023-07-06T14:52:08.173" v="167"/>
          <ac:spMkLst>
            <pc:docMk/>
            <pc:sldMk cId="779062081" sldId="477"/>
            <ac:spMk id="3" creationId="{F4E34DBF-CF79-AEF0-8198-52193F28227F}"/>
          </ac:spMkLst>
        </pc:spChg>
      </pc:sldChg>
      <pc:sldChg chg="addSp delSp modSp add mod">
        <pc:chgData name="shaul azulai" userId="7b173d9d3ae8ed16" providerId="LiveId" clId="{958EC728-1638-465D-B235-CD7933188B98}" dt="2023-07-06T14:58:52.198" v="179"/>
        <pc:sldMkLst>
          <pc:docMk/>
          <pc:sldMk cId="1826463121" sldId="478"/>
        </pc:sldMkLst>
        <pc:spChg chg="mod">
          <ac:chgData name="shaul azulai" userId="7b173d9d3ae8ed16" providerId="LiveId" clId="{958EC728-1638-465D-B235-CD7933188B98}" dt="2023-07-06T14:43:42.818" v="89" actId="12"/>
          <ac:spMkLst>
            <pc:docMk/>
            <pc:sldMk cId="1826463121" sldId="478"/>
            <ac:spMk id="3" creationId="{8C4B7532-17B8-98ED-7793-A8BC0BDE340A}"/>
          </ac:spMkLst>
        </pc:spChg>
        <pc:spChg chg="add del mod">
          <ac:chgData name="shaul azulai" userId="7b173d9d3ae8ed16" providerId="LiveId" clId="{958EC728-1638-465D-B235-CD7933188B98}" dt="2023-07-06T14:58:28.859" v="176" actId="478"/>
          <ac:spMkLst>
            <pc:docMk/>
            <pc:sldMk cId="1826463121" sldId="478"/>
            <ac:spMk id="4" creationId="{AC1B3780-0B3A-F193-B84F-9FB4F0686619}"/>
          </ac:spMkLst>
        </pc:spChg>
        <pc:spChg chg="del">
          <ac:chgData name="shaul azulai" userId="7b173d9d3ae8ed16" providerId="LiveId" clId="{958EC728-1638-465D-B235-CD7933188B98}" dt="2023-07-06T14:37:51.147" v="57" actId="478"/>
          <ac:spMkLst>
            <pc:docMk/>
            <pc:sldMk cId="1826463121" sldId="478"/>
            <ac:spMk id="6" creationId="{2F85B153-D101-4C26-9903-282D4411F85B}"/>
          </ac:spMkLst>
        </pc:spChg>
        <pc:spChg chg="del">
          <ac:chgData name="shaul azulai" userId="7b173d9d3ae8ed16" providerId="LiveId" clId="{958EC728-1638-465D-B235-CD7933188B98}" dt="2023-07-06T14:37:57.300" v="59" actId="478"/>
          <ac:spMkLst>
            <pc:docMk/>
            <pc:sldMk cId="1826463121" sldId="478"/>
            <ac:spMk id="7" creationId="{1509D88A-366E-4086-A538-B81E568DFE2B}"/>
          </ac:spMkLst>
        </pc:spChg>
        <pc:spChg chg="del">
          <ac:chgData name="shaul azulai" userId="7b173d9d3ae8ed16" providerId="LiveId" clId="{958EC728-1638-465D-B235-CD7933188B98}" dt="2023-07-06T14:38:12.160" v="68" actId="478"/>
          <ac:spMkLst>
            <pc:docMk/>
            <pc:sldMk cId="1826463121" sldId="478"/>
            <ac:spMk id="8" creationId="{E4704B53-474D-44EA-AF63-654455E178B9}"/>
          </ac:spMkLst>
        </pc:spChg>
        <pc:spChg chg="del">
          <ac:chgData name="shaul azulai" userId="7b173d9d3ae8ed16" providerId="LiveId" clId="{958EC728-1638-465D-B235-CD7933188B98}" dt="2023-07-06T14:38:21.791" v="70" actId="478"/>
          <ac:spMkLst>
            <pc:docMk/>
            <pc:sldMk cId="1826463121" sldId="478"/>
            <ac:spMk id="9" creationId="{88EB1224-D440-4BBE-A65B-CC855092105C}"/>
          </ac:spMkLst>
        </pc:spChg>
        <pc:spChg chg="del mod">
          <ac:chgData name="shaul azulai" userId="7b173d9d3ae8ed16" providerId="LiveId" clId="{958EC728-1638-465D-B235-CD7933188B98}" dt="2023-07-06T14:37:57.300" v="61"/>
          <ac:spMkLst>
            <pc:docMk/>
            <pc:sldMk cId="1826463121" sldId="478"/>
            <ac:spMk id="10" creationId="{59D41B4E-908A-4BD5-87EE-3F38A0DC3042}"/>
          </ac:spMkLst>
        </pc:spChg>
        <pc:spChg chg="del">
          <ac:chgData name="shaul azulai" userId="7b173d9d3ae8ed16" providerId="LiveId" clId="{958EC728-1638-465D-B235-CD7933188B98}" dt="2023-07-06T14:38:24.333" v="71" actId="478"/>
          <ac:spMkLst>
            <pc:docMk/>
            <pc:sldMk cId="1826463121" sldId="478"/>
            <ac:spMk id="11" creationId="{3DAD45EF-81F8-41DA-A3E7-26BE9F21C2ED}"/>
          </ac:spMkLst>
        </pc:spChg>
        <pc:spChg chg="del">
          <ac:chgData name="shaul azulai" userId="7b173d9d3ae8ed16" providerId="LiveId" clId="{958EC728-1638-465D-B235-CD7933188B98}" dt="2023-07-06T14:38:15.004" v="69" actId="478"/>
          <ac:spMkLst>
            <pc:docMk/>
            <pc:sldMk cId="1826463121" sldId="478"/>
            <ac:spMk id="12" creationId="{F7FC710A-B044-4D7F-BAFC-40D78FB37AD1}"/>
          </ac:spMkLst>
        </pc:spChg>
        <pc:spChg chg="del mod">
          <ac:chgData name="shaul azulai" userId="7b173d9d3ae8ed16" providerId="LiveId" clId="{958EC728-1638-465D-B235-CD7933188B98}" dt="2023-07-06T14:38:09.078" v="67"/>
          <ac:spMkLst>
            <pc:docMk/>
            <pc:sldMk cId="1826463121" sldId="478"/>
            <ac:spMk id="13" creationId="{42103D9A-63E7-4D16-98CD-61B3D9991DF9}"/>
          </ac:spMkLst>
        </pc:spChg>
        <pc:spChg chg="del mod">
          <ac:chgData name="shaul azulai" userId="7b173d9d3ae8ed16" providerId="LiveId" clId="{958EC728-1638-465D-B235-CD7933188B98}" dt="2023-07-06T14:38:09.076" v="65" actId="478"/>
          <ac:spMkLst>
            <pc:docMk/>
            <pc:sldMk cId="1826463121" sldId="478"/>
            <ac:spMk id="14" creationId="{35F03C22-C088-4802-B291-B10289EBD796}"/>
          </ac:spMkLst>
        </pc:spChg>
        <pc:spChg chg="add mod">
          <ac:chgData name="shaul azulai" userId="7b173d9d3ae8ed16" providerId="LiveId" clId="{958EC728-1638-465D-B235-CD7933188B98}" dt="2023-07-06T14:58:52.198" v="179"/>
          <ac:spMkLst>
            <pc:docMk/>
            <pc:sldMk cId="1826463121" sldId="478"/>
            <ac:spMk id="15" creationId="{A2C393E5-E391-08D9-ECF5-F7D942F7223A}"/>
          </ac:spMkLst>
        </pc:spChg>
      </pc:sldChg>
      <pc:sldChg chg="add del">
        <pc:chgData name="shaul azulai" userId="7b173d9d3ae8ed16" providerId="LiveId" clId="{958EC728-1638-465D-B235-CD7933188B98}" dt="2023-07-06T14:36:46.912" v="49" actId="2696"/>
        <pc:sldMkLst>
          <pc:docMk/>
          <pc:sldMk cId="1469053038" sldId="479"/>
        </pc:sldMkLst>
      </pc:sldChg>
      <pc:sldChg chg="add">
        <pc:chgData name="shaul azulai" userId="7b173d9d3ae8ed16" providerId="LiveId" clId="{958EC728-1638-465D-B235-CD7933188B98}" dt="2023-07-06T14:52:57.194" v="171"/>
        <pc:sldMkLst>
          <pc:docMk/>
          <pc:sldMk cId="2824858399" sldId="4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2AA2F94-12C6-4AD6-9B05-4242CF6B4E03}" type="datetimeFigureOut">
              <a:rPr lang="he-IL" smtClean="0"/>
              <a:t>כ"ו/אב/תשפ"ג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7F7EA78-6A1A-42CB-95CF-F9E853832A25}" type="slidenum">
              <a:rPr lang="he-IL" smtClean="0"/>
              <a:t>‹#›</a:t>
            </a:fld>
            <a:endParaRPr lang="he-IL"/>
          </a:p>
        </p:txBody>
      </p:sp>
    </p:spTree>
    <p:extLst>
      <p:ext uri="{BB962C8B-B14F-4D97-AF65-F5344CB8AC3E}">
        <p14:creationId xmlns:p14="http://schemas.microsoft.com/office/powerpoint/2010/main" val="639194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82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1F921AF-3B26-1F4C-4D70-35A8CE59FF0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7164132-15CE-796E-1B4A-DCBECD10F2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BD8158F-167E-7B74-7A33-C6477798B757}"/>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94C64BE3-4D4D-C46C-8C84-C28B172937C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4EF6FF-199B-1300-3CB8-F6CBFBD9B935}"/>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107372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97C37F-4FB7-C06B-8DF2-F12561F721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5D46070-2AC1-E127-8A08-F7E51F04870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CCC8C00-96A5-4FA7-DCD1-387BD0E07ACE}"/>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56B248AB-CB3C-C3C4-1494-55D058833DD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3FFE642-6C4D-3207-CBC0-3298CE9CE43B}"/>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00426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6BB4276-3C2B-B00C-82CD-F4E9E2556AC9}"/>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8559D91-0508-421A-5FAF-F5A208B7938D}"/>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839D865-0193-188F-6ED3-991666D28653}"/>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97CBB42A-3A5C-DC63-95DD-B9779D863F3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1F3F041-746D-7C7E-4FEF-C9807AD640DE}"/>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077627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96_Litton_Template_SlidesMania_1">
  <p:cSld name="0096_Litton_Template_SlidesMania_1">
    <p:spTree>
      <p:nvGrpSpPr>
        <p:cNvPr id="1" name="Shape 7"/>
        <p:cNvGrpSpPr/>
        <p:nvPr/>
      </p:nvGrpSpPr>
      <p:grpSpPr>
        <a:xfrm>
          <a:off x="0" y="0"/>
          <a:ext cx="0" cy="0"/>
          <a:chOff x="0" y="0"/>
          <a:chExt cx="0" cy="0"/>
        </a:xfrm>
      </p:grpSpPr>
      <p:grpSp>
        <p:nvGrpSpPr>
          <p:cNvPr id="8" name="Google Shape;8;p2"/>
          <p:cNvGrpSpPr/>
          <p:nvPr/>
        </p:nvGrpSpPr>
        <p:grpSpPr>
          <a:xfrm rot="1055452">
            <a:off x="329562" y="1515676"/>
            <a:ext cx="3807866" cy="5072237"/>
            <a:chOff x="6211004" y="738628"/>
            <a:chExt cx="3807866" cy="5072237"/>
          </a:xfrm>
        </p:grpSpPr>
        <p:grpSp>
          <p:nvGrpSpPr>
            <p:cNvPr id="9" name="Google Shape;9;p2"/>
            <p:cNvGrpSpPr/>
            <p:nvPr/>
          </p:nvGrpSpPr>
          <p:grpSpPr>
            <a:xfrm>
              <a:off x="7870661" y="5121818"/>
              <a:ext cx="510840" cy="689047"/>
              <a:chOff x="7836747" y="5131650"/>
              <a:chExt cx="601849" cy="919777"/>
            </a:xfrm>
          </p:grpSpPr>
          <p:sp>
            <p:nvSpPr>
              <p:cNvPr id="10" name="Google Shape;10;p2"/>
              <p:cNvSpPr/>
              <p:nvPr/>
            </p:nvSpPr>
            <p:spPr>
              <a:xfrm>
                <a:off x="7836747" y="5469147"/>
                <a:ext cx="598332" cy="58228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2"/>
              <p:cNvSpPr/>
              <p:nvPr/>
            </p:nvSpPr>
            <p:spPr>
              <a:xfrm>
                <a:off x="7836747" y="5146554"/>
                <a:ext cx="84573" cy="58228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2"/>
              <p:cNvSpPr/>
              <p:nvPr/>
            </p:nvSpPr>
            <p:spPr>
              <a:xfrm>
                <a:off x="8089563" y="5131650"/>
                <a:ext cx="84573" cy="58228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2"/>
              <p:cNvSpPr/>
              <p:nvPr/>
            </p:nvSpPr>
            <p:spPr>
              <a:xfrm>
                <a:off x="8354023" y="5136722"/>
                <a:ext cx="84573" cy="582280"/>
              </a:xfrm>
              <a:prstGeom prst="rect">
                <a:avLst/>
              </a:pr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 name="Google Shape;14;p2"/>
            <p:cNvSpPr/>
            <p:nvPr/>
          </p:nvSpPr>
          <p:spPr>
            <a:xfrm>
              <a:off x="7987217" y="4283323"/>
              <a:ext cx="263859" cy="79796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2"/>
            <p:cNvSpPr/>
            <p:nvPr/>
          </p:nvSpPr>
          <p:spPr>
            <a:xfrm>
              <a:off x="6624820" y="806573"/>
              <a:ext cx="2974732" cy="351078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p:nvPr/>
          </p:nvSpPr>
          <p:spPr>
            <a:xfrm flipH="1">
              <a:off x="6328630" y="803893"/>
              <a:ext cx="1745090" cy="4277396"/>
            </a:xfrm>
            <a:custGeom>
              <a:avLst/>
              <a:gdLst/>
              <a:ahLst/>
              <a:cxnLst/>
              <a:rect l="l" t="t" r="r" b="b"/>
              <a:pathLst>
                <a:path w="2445698" h="6781184" extrusionOk="0">
                  <a:moveTo>
                    <a:pt x="0" y="9"/>
                  </a:moveTo>
                  <a:cubicBezTo>
                    <a:pt x="1690482" y="2583350"/>
                    <a:pt x="196355" y="3730577"/>
                    <a:pt x="22275" y="5641305"/>
                  </a:cubicBezTo>
                  <a:lnTo>
                    <a:pt x="36856" y="6769412"/>
                  </a:lnTo>
                  <a:lnTo>
                    <a:pt x="185252" y="6781184"/>
                  </a:lnTo>
                  <a:lnTo>
                    <a:pt x="148617" y="6623279"/>
                  </a:lnTo>
                  <a:cubicBezTo>
                    <a:pt x="138682" y="6558314"/>
                    <a:pt x="133464" y="6491051"/>
                    <a:pt x="133464" y="6422156"/>
                  </a:cubicBezTo>
                  <a:cubicBezTo>
                    <a:pt x="133464" y="6077684"/>
                    <a:pt x="263906" y="5773977"/>
                    <a:pt x="462305" y="5594637"/>
                  </a:cubicBezTo>
                  <a:lnTo>
                    <a:pt x="564259" y="5520594"/>
                  </a:lnTo>
                  <a:lnTo>
                    <a:pt x="788698" y="5412259"/>
                  </a:lnTo>
                  <a:cubicBezTo>
                    <a:pt x="1852759" y="4934919"/>
                    <a:pt x="2488547" y="3778645"/>
                    <a:pt x="2443449" y="2866405"/>
                  </a:cubicBezTo>
                  <a:cubicBezTo>
                    <a:pt x="2365229" y="1284130"/>
                    <a:pt x="1280711" y="-3990"/>
                    <a:pt x="0" y="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p:nvPr/>
          </p:nvSpPr>
          <p:spPr>
            <a:xfrm>
              <a:off x="8192443" y="803893"/>
              <a:ext cx="1745090" cy="4277396"/>
            </a:xfrm>
            <a:custGeom>
              <a:avLst/>
              <a:gdLst/>
              <a:ahLst/>
              <a:cxnLst/>
              <a:rect l="l" t="t" r="r" b="b"/>
              <a:pathLst>
                <a:path w="2445698" h="6781184" extrusionOk="0">
                  <a:moveTo>
                    <a:pt x="0" y="9"/>
                  </a:moveTo>
                  <a:cubicBezTo>
                    <a:pt x="1690482" y="2583350"/>
                    <a:pt x="196355" y="3730577"/>
                    <a:pt x="22275" y="5641305"/>
                  </a:cubicBezTo>
                  <a:lnTo>
                    <a:pt x="36856" y="6769412"/>
                  </a:lnTo>
                  <a:lnTo>
                    <a:pt x="185252" y="6781184"/>
                  </a:lnTo>
                  <a:lnTo>
                    <a:pt x="148617" y="6623279"/>
                  </a:lnTo>
                  <a:cubicBezTo>
                    <a:pt x="138682" y="6558314"/>
                    <a:pt x="133464" y="6491051"/>
                    <a:pt x="133464" y="6422156"/>
                  </a:cubicBezTo>
                  <a:cubicBezTo>
                    <a:pt x="133464" y="6077684"/>
                    <a:pt x="263906" y="5773977"/>
                    <a:pt x="462305" y="5594637"/>
                  </a:cubicBezTo>
                  <a:lnTo>
                    <a:pt x="564259" y="5520594"/>
                  </a:lnTo>
                  <a:lnTo>
                    <a:pt x="788698" y="5412259"/>
                  </a:lnTo>
                  <a:cubicBezTo>
                    <a:pt x="1852759" y="4934919"/>
                    <a:pt x="2488547" y="3778645"/>
                    <a:pt x="2443449" y="2866405"/>
                  </a:cubicBezTo>
                  <a:cubicBezTo>
                    <a:pt x="2365229" y="1284130"/>
                    <a:pt x="1280711" y="-3990"/>
                    <a:pt x="0" y="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flipH="1">
              <a:off x="6211004" y="738628"/>
              <a:ext cx="1882957" cy="4373302"/>
            </a:xfrm>
            <a:custGeom>
              <a:avLst/>
              <a:gdLst/>
              <a:ahLst/>
              <a:cxnLst/>
              <a:rect l="l" t="t" r="r" b="b"/>
              <a:pathLst>
                <a:path w="2445698" h="6781184" extrusionOk="0">
                  <a:moveTo>
                    <a:pt x="0" y="9"/>
                  </a:moveTo>
                  <a:cubicBezTo>
                    <a:pt x="1690482" y="2583350"/>
                    <a:pt x="196355" y="3730577"/>
                    <a:pt x="22275" y="5641305"/>
                  </a:cubicBezTo>
                  <a:lnTo>
                    <a:pt x="36856" y="6769412"/>
                  </a:lnTo>
                  <a:lnTo>
                    <a:pt x="185252" y="6781184"/>
                  </a:lnTo>
                  <a:lnTo>
                    <a:pt x="148617" y="6623279"/>
                  </a:lnTo>
                  <a:cubicBezTo>
                    <a:pt x="138682" y="6558314"/>
                    <a:pt x="133464" y="6491051"/>
                    <a:pt x="133464" y="6422156"/>
                  </a:cubicBezTo>
                  <a:cubicBezTo>
                    <a:pt x="133464" y="6077684"/>
                    <a:pt x="263906" y="5773977"/>
                    <a:pt x="462305" y="5594637"/>
                  </a:cubicBezTo>
                  <a:lnTo>
                    <a:pt x="564259" y="5520594"/>
                  </a:lnTo>
                  <a:lnTo>
                    <a:pt x="788698" y="5412259"/>
                  </a:lnTo>
                  <a:cubicBezTo>
                    <a:pt x="1852759" y="4934919"/>
                    <a:pt x="2488547" y="3778645"/>
                    <a:pt x="2443449" y="2866405"/>
                  </a:cubicBezTo>
                  <a:cubicBezTo>
                    <a:pt x="2365229" y="1284130"/>
                    <a:pt x="1280711" y="-3990"/>
                    <a:pt x="0" y="9"/>
                  </a:cubicBezTo>
                  <a:close/>
                </a:path>
              </a:pathLst>
            </a:custGeom>
            <a:noFill/>
            <a:ln w="130175" cap="flat" cmpd="thickThin">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8135913" y="755940"/>
              <a:ext cx="1882957" cy="4373302"/>
            </a:xfrm>
            <a:custGeom>
              <a:avLst/>
              <a:gdLst/>
              <a:ahLst/>
              <a:cxnLst/>
              <a:rect l="l" t="t" r="r" b="b"/>
              <a:pathLst>
                <a:path w="2445698" h="6781184" extrusionOk="0">
                  <a:moveTo>
                    <a:pt x="0" y="9"/>
                  </a:moveTo>
                  <a:cubicBezTo>
                    <a:pt x="1690482" y="2583350"/>
                    <a:pt x="196355" y="3730577"/>
                    <a:pt x="22275" y="5641305"/>
                  </a:cubicBezTo>
                  <a:lnTo>
                    <a:pt x="36856" y="6769412"/>
                  </a:lnTo>
                  <a:lnTo>
                    <a:pt x="185252" y="6781184"/>
                  </a:lnTo>
                  <a:lnTo>
                    <a:pt x="148617" y="6623279"/>
                  </a:lnTo>
                  <a:cubicBezTo>
                    <a:pt x="138682" y="6558314"/>
                    <a:pt x="133464" y="6491051"/>
                    <a:pt x="133464" y="6422156"/>
                  </a:cubicBezTo>
                  <a:cubicBezTo>
                    <a:pt x="133464" y="6077684"/>
                    <a:pt x="263906" y="5773977"/>
                    <a:pt x="462305" y="5594637"/>
                  </a:cubicBezTo>
                  <a:lnTo>
                    <a:pt x="564259" y="5520594"/>
                  </a:lnTo>
                  <a:lnTo>
                    <a:pt x="788698" y="5412259"/>
                  </a:lnTo>
                  <a:cubicBezTo>
                    <a:pt x="1852759" y="4934919"/>
                    <a:pt x="2488547" y="3778645"/>
                    <a:pt x="2443449" y="2866405"/>
                  </a:cubicBezTo>
                  <a:cubicBezTo>
                    <a:pt x="2365229" y="1284130"/>
                    <a:pt x="1280711" y="-3990"/>
                    <a:pt x="0" y="9"/>
                  </a:cubicBezTo>
                  <a:close/>
                </a:path>
              </a:pathLst>
            </a:custGeom>
            <a:noFill/>
            <a:ln w="130175" cap="flat" cmpd="thickThin">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0" name="Google Shape;20;p2"/>
          <p:cNvPicPr preferRelativeResize="0"/>
          <p:nvPr/>
        </p:nvPicPr>
        <p:blipFill rotWithShape="1">
          <a:blip r:embed="rId3">
            <a:alphaModFix/>
          </a:blip>
          <a:srcRect/>
          <a:stretch/>
        </p:blipFill>
        <p:spPr>
          <a:xfrm>
            <a:off x="4384798" y="1075514"/>
            <a:ext cx="7638950" cy="5029636"/>
          </a:xfrm>
          <a:prstGeom prst="rect">
            <a:avLst/>
          </a:prstGeom>
          <a:noFill/>
          <a:ln>
            <a:noFill/>
          </a:ln>
        </p:spPr>
      </p:pic>
      <p:pic>
        <p:nvPicPr>
          <p:cNvPr id="21" name="Google Shape;21;p2"/>
          <p:cNvPicPr preferRelativeResize="0"/>
          <p:nvPr/>
        </p:nvPicPr>
        <p:blipFill rotWithShape="1">
          <a:blip r:embed="rId4">
            <a:alphaModFix/>
          </a:blip>
          <a:srcRect/>
          <a:stretch/>
        </p:blipFill>
        <p:spPr>
          <a:xfrm>
            <a:off x="2152692" y="946128"/>
            <a:ext cx="2920844" cy="1723638"/>
          </a:xfrm>
          <a:prstGeom prst="rect">
            <a:avLst/>
          </a:prstGeom>
          <a:noFill/>
          <a:ln>
            <a:noFill/>
          </a:ln>
        </p:spPr>
      </p:pic>
      <p:grpSp>
        <p:nvGrpSpPr>
          <p:cNvPr id="22" name="Google Shape;22;p2"/>
          <p:cNvGrpSpPr/>
          <p:nvPr/>
        </p:nvGrpSpPr>
        <p:grpSpPr>
          <a:xfrm>
            <a:off x="2908980" y="43319"/>
            <a:ext cx="870519" cy="1032775"/>
            <a:chOff x="8628598" y="-256174"/>
            <a:chExt cx="3288699" cy="3901680"/>
          </a:xfrm>
        </p:grpSpPr>
        <p:sp>
          <p:nvSpPr>
            <p:cNvPr id="23" name="Google Shape;23;p2"/>
            <p:cNvSpPr/>
            <p:nvPr/>
          </p:nvSpPr>
          <p:spPr>
            <a:xfrm rot="10800000">
              <a:off x="10337116" y="3241690"/>
              <a:ext cx="383581" cy="401562"/>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2"/>
            <p:cNvSpPr/>
            <p:nvPr/>
          </p:nvSpPr>
          <p:spPr>
            <a:xfrm rot="10800000">
              <a:off x="9916326" y="3243944"/>
              <a:ext cx="383581" cy="401562"/>
            </a:xfrm>
            <a:prstGeom prst="heart">
              <a:avLst/>
            </a:prstGeom>
            <a:solidFill>
              <a:srgbClr val="BC93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2"/>
            <p:cNvSpPr/>
            <p:nvPr/>
          </p:nvSpPr>
          <p:spPr>
            <a:xfrm rot="7050153" flipH="1">
              <a:off x="10883376" y="1703298"/>
              <a:ext cx="828000" cy="828000"/>
            </a:xfrm>
            <a:prstGeom prst="heart">
              <a:avLst/>
            </a:prstGeom>
            <a:solidFill>
              <a:srgbClr val="422B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2"/>
            <p:cNvSpPr/>
            <p:nvPr/>
          </p:nvSpPr>
          <p:spPr>
            <a:xfrm rot="-7209514">
              <a:off x="8780549" y="1721152"/>
              <a:ext cx="828000" cy="828000"/>
            </a:xfrm>
            <a:prstGeom prst="heart">
              <a:avLst/>
            </a:prstGeom>
            <a:solidFill>
              <a:srgbClr val="422B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2"/>
            <p:cNvSpPr/>
            <p:nvPr/>
          </p:nvSpPr>
          <p:spPr>
            <a:xfrm>
              <a:off x="9231084" y="1373848"/>
              <a:ext cx="2094811" cy="2055151"/>
            </a:xfrm>
            <a:prstGeom prst="ellipse">
              <a:avLst/>
            </a:prstGeom>
            <a:solidFill>
              <a:srgbClr val="422B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 name="Google Shape;28;p2"/>
            <p:cNvSpPr/>
            <p:nvPr/>
          </p:nvSpPr>
          <p:spPr>
            <a:xfrm>
              <a:off x="9435211" y="1409003"/>
              <a:ext cx="1663822" cy="2055151"/>
            </a:xfrm>
            <a:prstGeom prst="ellipse">
              <a:avLst/>
            </a:prstGeom>
            <a:solidFill>
              <a:srgbClr val="E8DB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 name="Google Shape;29;p2"/>
            <p:cNvSpPr/>
            <p:nvPr/>
          </p:nvSpPr>
          <p:spPr>
            <a:xfrm rot="1555676" flipH="1">
              <a:off x="9066000" y="179661"/>
              <a:ext cx="2497985" cy="2191145"/>
            </a:xfrm>
            <a:custGeom>
              <a:avLst/>
              <a:gdLst/>
              <a:ahLst/>
              <a:cxnLst/>
              <a:rect l="l" t="t" r="r" b="b"/>
              <a:pathLst>
                <a:path w="2497985" h="2191145" extrusionOk="0">
                  <a:moveTo>
                    <a:pt x="774578" y="0"/>
                  </a:moveTo>
                  <a:lnTo>
                    <a:pt x="392185" y="366758"/>
                  </a:lnTo>
                  <a:lnTo>
                    <a:pt x="360789" y="378107"/>
                  </a:lnTo>
                  <a:lnTo>
                    <a:pt x="343617" y="389204"/>
                  </a:lnTo>
                  <a:lnTo>
                    <a:pt x="329165" y="395365"/>
                  </a:lnTo>
                  <a:cubicBezTo>
                    <a:pt x="216572" y="456872"/>
                    <a:pt x="122414" y="551231"/>
                    <a:pt x="63097" y="673240"/>
                  </a:cubicBezTo>
                  <a:cubicBezTo>
                    <a:pt x="-95084" y="998596"/>
                    <a:pt x="54391" y="1397362"/>
                    <a:pt x="396958" y="1563910"/>
                  </a:cubicBezTo>
                  <a:cubicBezTo>
                    <a:pt x="482599" y="1605547"/>
                    <a:pt x="572202" y="1628728"/>
                    <a:pt x="660903" y="1634996"/>
                  </a:cubicBezTo>
                  <a:lnTo>
                    <a:pt x="851769" y="1619176"/>
                  </a:lnTo>
                  <a:lnTo>
                    <a:pt x="919444" y="1604600"/>
                  </a:lnTo>
                  <a:cubicBezTo>
                    <a:pt x="960463" y="1591591"/>
                    <a:pt x="1000042" y="1574739"/>
                    <a:pt x="1037572" y="1554237"/>
                  </a:cubicBezTo>
                  <a:lnTo>
                    <a:pt x="1085203" y="1521716"/>
                  </a:lnTo>
                  <a:lnTo>
                    <a:pt x="1088845" y="1522570"/>
                  </a:lnTo>
                  <a:cubicBezTo>
                    <a:pt x="1097370" y="1526839"/>
                    <a:pt x="1105243" y="1533900"/>
                    <a:pt x="1112567" y="1543123"/>
                  </a:cubicBezTo>
                  <a:lnTo>
                    <a:pt x="1124853" y="1563279"/>
                  </a:lnTo>
                  <a:lnTo>
                    <a:pt x="1127874" y="1608516"/>
                  </a:lnTo>
                  <a:cubicBezTo>
                    <a:pt x="1163154" y="1819412"/>
                    <a:pt x="1301832" y="2014215"/>
                    <a:pt x="1515937" y="2118308"/>
                  </a:cubicBezTo>
                  <a:cubicBezTo>
                    <a:pt x="1858503" y="2284855"/>
                    <a:pt x="2264439" y="2156117"/>
                    <a:pt x="2422619" y="1830761"/>
                  </a:cubicBezTo>
                  <a:cubicBezTo>
                    <a:pt x="2481937" y="1708752"/>
                    <a:pt x="2497991" y="1576420"/>
                    <a:pt x="2476822" y="1449882"/>
                  </a:cubicBezTo>
                  <a:lnTo>
                    <a:pt x="2449966" y="1350031"/>
                  </a:lnTo>
                  <a:lnTo>
                    <a:pt x="2497985" y="865549"/>
                  </a:lnTo>
                  <a:lnTo>
                    <a:pt x="2048870" y="802019"/>
                  </a:lnTo>
                  <a:lnTo>
                    <a:pt x="2045220" y="798530"/>
                  </a:lnTo>
                  <a:cubicBezTo>
                    <a:pt x="1916681" y="686863"/>
                    <a:pt x="1761707" y="583962"/>
                    <a:pt x="1586571" y="498815"/>
                  </a:cubicBezTo>
                  <a:cubicBezTo>
                    <a:pt x="1508733" y="460972"/>
                    <a:pt x="1430596" y="428427"/>
                    <a:pt x="1353122" y="401126"/>
                  </a:cubicBezTo>
                  <a:lnTo>
                    <a:pt x="1123800" y="334945"/>
                  </a:lnTo>
                  <a:lnTo>
                    <a:pt x="774578" y="0"/>
                  </a:lnTo>
                  <a:close/>
                </a:path>
              </a:pathLst>
            </a:custGeom>
            <a:solidFill>
              <a:srgbClr val="422B1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2"/>
            <p:cNvSpPr/>
            <p:nvPr/>
          </p:nvSpPr>
          <p:spPr>
            <a:xfrm>
              <a:off x="10250802" y="901781"/>
              <a:ext cx="1080000" cy="1080000"/>
            </a:xfrm>
            <a:prstGeom prst="ellipse">
              <a:avLst/>
            </a:prstGeom>
            <a:solidFill>
              <a:srgbClr val="F2E9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2"/>
            <p:cNvSpPr/>
            <p:nvPr/>
          </p:nvSpPr>
          <p:spPr>
            <a:xfrm>
              <a:off x="9187694" y="901781"/>
              <a:ext cx="1080000" cy="1080000"/>
            </a:xfrm>
            <a:prstGeom prst="ellipse">
              <a:avLst/>
            </a:prstGeom>
            <a:solidFill>
              <a:srgbClr val="F2E9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2"/>
            <p:cNvSpPr/>
            <p:nvPr/>
          </p:nvSpPr>
          <p:spPr>
            <a:xfrm>
              <a:off x="9642536" y="1275233"/>
              <a:ext cx="540000" cy="540000"/>
            </a:xfrm>
            <a:prstGeom prst="ellipse">
              <a:avLst/>
            </a:prstGeom>
            <a:solidFill>
              <a:srgbClr val="61BA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2"/>
            <p:cNvSpPr/>
            <p:nvPr/>
          </p:nvSpPr>
          <p:spPr>
            <a:xfrm>
              <a:off x="10350110" y="1286118"/>
              <a:ext cx="540000" cy="540000"/>
            </a:xfrm>
            <a:prstGeom prst="ellipse">
              <a:avLst/>
            </a:prstGeom>
            <a:solidFill>
              <a:srgbClr val="61BA4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2"/>
            <p:cNvSpPr/>
            <p:nvPr/>
          </p:nvSpPr>
          <p:spPr>
            <a:xfrm>
              <a:off x="9782215" y="1409123"/>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2"/>
            <p:cNvSpPr/>
            <p:nvPr/>
          </p:nvSpPr>
          <p:spPr>
            <a:xfrm>
              <a:off x="10485232" y="1416747"/>
              <a:ext cx="288000" cy="288000"/>
            </a:xfrm>
            <a:prstGeom prst="ellipse">
              <a:avLst/>
            </a:prstGeom>
            <a:solidFill>
              <a:srgbClr val="201C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2"/>
            <p:cNvSpPr/>
            <p:nvPr/>
          </p:nvSpPr>
          <p:spPr>
            <a:xfrm>
              <a:off x="9887331" y="146611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
            <p:cNvSpPr/>
            <p:nvPr/>
          </p:nvSpPr>
          <p:spPr>
            <a:xfrm>
              <a:off x="10598699" y="147389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2"/>
            <p:cNvSpPr/>
            <p:nvPr/>
          </p:nvSpPr>
          <p:spPr>
            <a:xfrm rot="10800000">
              <a:off x="10042348" y="1702611"/>
              <a:ext cx="542400" cy="404700"/>
            </a:xfrm>
            <a:prstGeom prst="triangle">
              <a:avLst>
                <a:gd name="adj" fmla="val 50000"/>
              </a:avLst>
            </a:prstGeom>
            <a:solidFill>
              <a:srgbClr val="BC930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9" name="Google Shape;39;p2"/>
          <p:cNvPicPr preferRelativeResize="0"/>
          <p:nvPr/>
        </p:nvPicPr>
        <p:blipFill rotWithShape="1">
          <a:blip r:embed="rId4">
            <a:alphaModFix/>
          </a:blip>
          <a:srcRect/>
          <a:stretch/>
        </p:blipFill>
        <p:spPr>
          <a:xfrm>
            <a:off x="185418" y="4221131"/>
            <a:ext cx="1761065" cy="1039234"/>
          </a:xfrm>
          <a:prstGeom prst="rect">
            <a:avLst/>
          </a:prstGeom>
          <a:noFill/>
          <a:ln>
            <a:noFill/>
          </a:ln>
        </p:spPr>
      </p:pic>
    </p:spTree>
    <p:extLst>
      <p:ext uri="{BB962C8B-B14F-4D97-AF65-F5344CB8AC3E}">
        <p14:creationId xmlns:p14="http://schemas.microsoft.com/office/powerpoint/2010/main" val="253394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8755E2-B83D-7DE3-1F4A-021D9940DD0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3C1743-A394-25B4-0DF8-4EFA3001EE3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A5877B-31C5-E2E7-BEF5-C6C77E890413}"/>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3DA14356-ADE3-EE31-9E22-E030F17DD2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ACC878D-4881-DDD8-F83A-A4E61F60D934}"/>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471354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881B73-1082-6F0B-3DB4-EA2A16BCF306}"/>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B28E7C0-74A2-B342-C177-1BCB9B6C1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C304C56-CE4B-AAD0-FF92-2FDE8C7E5BA5}"/>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9ABD3413-5DEF-F312-AFE0-30BF2305F72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A57B96-D6AB-900E-92CE-FE161BADDBA1}"/>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2201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F60617-1338-CCB0-4696-92E7423102A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E101F4A-DBC5-448D-027D-ED794DACE31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47D536C-3315-198F-B50F-47E69F98326F}"/>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B1475B2-E9F4-9636-FD38-3E380DCD66F7}"/>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6" name="מציין מיקום של כותרת תחתונה 5">
            <a:extLst>
              <a:ext uri="{FF2B5EF4-FFF2-40B4-BE49-F238E27FC236}">
                <a16:creationId xmlns:a16="http://schemas.microsoft.com/office/drawing/2014/main" id="{A3E168B9-944F-A978-40A1-AAE2D828E39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D2CC2E1-F8F9-3D9C-B807-998793198C32}"/>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413701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556777-24F8-9B34-B3FA-3A1DFB9A56A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615949A-4AD7-A4F6-51A1-71ED7267C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2A81273-9355-4B00-3D64-3CFAD949D93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E5837C7D-701B-15C5-E0A7-AA255322F5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DBD727C9-AF40-4B0F-829B-69BB89687A6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8EDF424-8302-2BA7-A608-7AF9AA48E810}"/>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8" name="מציין מיקום של כותרת תחתונה 7">
            <a:extLst>
              <a:ext uri="{FF2B5EF4-FFF2-40B4-BE49-F238E27FC236}">
                <a16:creationId xmlns:a16="http://schemas.microsoft.com/office/drawing/2014/main" id="{489F41B7-F69E-55A7-AA75-21FE5F5DE01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D5F775B-276F-465F-12FC-097403337256}"/>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34847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FC5459-FE2F-1C63-B9ED-F63DFB261BF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A05D47BF-F32F-08B2-0E9C-FA5D9E41D219}"/>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4" name="מציין מיקום של כותרת תחתונה 3">
            <a:extLst>
              <a:ext uri="{FF2B5EF4-FFF2-40B4-BE49-F238E27FC236}">
                <a16:creationId xmlns:a16="http://schemas.microsoft.com/office/drawing/2014/main" id="{02A78EAF-7FD0-5E43-3F8C-E3A8270CAFC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1596BE-9C84-4C30-83B0-65258A295CEF}"/>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254694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7BDA0ED-D721-3CEF-2D25-A3E392D011FF}"/>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3" name="מציין מיקום של כותרת תחתונה 2">
            <a:extLst>
              <a:ext uri="{FF2B5EF4-FFF2-40B4-BE49-F238E27FC236}">
                <a16:creationId xmlns:a16="http://schemas.microsoft.com/office/drawing/2014/main" id="{EEFFB5F2-9D7A-584E-C81D-90DD85CAECB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9BED083-3C03-49AC-0570-F35F74119008}"/>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104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D01EC1-58A5-1A93-CAF8-BA0CAD2698E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85FA84E-4807-5415-213F-D8386863E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C34A9A4-F64C-C4E7-931D-B40DB3D40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95032E8-F316-48E3-D508-01FB7E9A2455}"/>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6" name="מציין מיקום של כותרת תחתונה 5">
            <a:extLst>
              <a:ext uri="{FF2B5EF4-FFF2-40B4-BE49-F238E27FC236}">
                <a16:creationId xmlns:a16="http://schemas.microsoft.com/office/drawing/2014/main" id="{1F671434-D37A-9E03-CA81-29331372209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3CA0F78-701E-65F2-B2AF-F8582651FE50}"/>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62049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B62115-8993-8476-9E03-AC28A0C7A15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A31178A-A9D8-4A96-ECC1-472CFE960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CAC078E8-3C4B-7776-9158-44407FE70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7C27197-C904-8A97-A3CD-5EE6DEABF43F}"/>
              </a:ext>
            </a:extLst>
          </p:cNvPr>
          <p:cNvSpPr>
            <a:spLocks noGrp="1"/>
          </p:cNvSpPr>
          <p:nvPr>
            <p:ph type="dt" sz="half" idx="10"/>
          </p:nvPr>
        </p:nvSpPr>
        <p:spPr/>
        <p:txBody>
          <a:bodyPr/>
          <a:lstStyle/>
          <a:p>
            <a:fld id="{98BF4067-D226-4E67-9AEE-EF58A68ED647}" type="datetimeFigureOut">
              <a:rPr lang="he-IL" smtClean="0"/>
              <a:t>כ"ו/אב/תשפ"ג</a:t>
            </a:fld>
            <a:endParaRPr lang="he-IL"/>
          </a:p>
        </p:txBody>
      </p:sp>
      <p:sp>
        <p:nvSpPr>
          <p:cNvPr id="6" name="מציין מיקום של כותרת תחתונה 5">
            <a:extLst>
              <a:ext uri="{FF2B5EF4-FFF2-40B4-BE49-F238E27FC236}">
                <a16:creationId xmlns:a16="http://schemas.microsoft.com/office/drawing/2014/main" id="{D101F4AA-33A4-BB61-ED34-8F057F0C2BE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B603DD9-3870-C4B5-2617-B6E423F095A0}"/>
              </a:ext>
            </a:extLst>
          </p:cNvPr>
          <p:cNvSpPr>
            <a:spLocks noGrp="1"/>
          </p:cNvSpPr>
          <p:nvPr>
            <p:ph type="sldNum" sz="quarter" idx="12"/>
          </p:nvPr>
        </p:nvSpPr>
        <p:spPr/>
        <p:txBody>
          <a:bodyPr/>
          <a:lstStyle/>
          <a:p>
            <a:fld id="{17D0FA1F-D38B-4825-85B4-0D5D6C6D40BC}" type="slidenum">
              <a:rPr lang="he-IL" smtClean="0"/>
              <a:t>‹#›</a:t>
            </a:fld>
            <a:endParaRPr lang="he-IL"/>
          </a:p>
        </p:txBody>
      </p:sp>
    </p:spTree>
    <p:extLst>
      <p:ext uri="{BB962C8B-B14F-4D97-AF65-F5344CB8AC3E}">
        <p14:creationId xmlns:p14="http://schemas.microsoft.com/office/powerpoint/2010/main" val="296134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F134C80-E5DA-1415-7F7E-FD317E08EA4B}"/>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F7B130D-5F2B-8684-DBF7-B1B141F77B9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D7EC2FD-62FF-7B13-36EC-F574C5A7580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8BF4067-D226-4E67-9AEE-EF58A68ED647}" type="datetimeFigureOut">
              <a:rPr lang="he-IL" smtClean="0"/>
              <a:t>כ"ו/אב/תשפ"ג</a:t>
            </a:fld>
            <a:endParaRPr lang="he-IL"/>
          </a:p>
        </p:txBody>
      </p:sp>
      <p:sp>
        <p:nvSpPr>
          <p:cNvPr id="5" name="מציין מיקום של כותרת תחתונה 4">
            <a:extLst>
              <a:ext uri="{FF2B5EF4-FFF2-40B4-BE49-F238E27FC236}">
                <a16:creationId xmlns:a16="http://schemas.microsoft.com/office/drawing/2014/main" id="{2E5D0313-2748-9214-EDAD-4B6834F58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B0C2F5FF-F745-542D-18F8-8AE261C3789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7D0FA1F-D38B-4825-85B4-0D5D6C6D40BC}" type="slidenum">
              <a:rPr lang="he-IL" smtClean="0"/>
              <a:t>‹#›</a:t>
            </a:fld>
            <a:endParaRPr lang="he-IL"/>
          </a:p>
        </p:txBody>
      </p:sp>
    </p:spTree>
    <p:extLst>
      <p:ext uri="{BB962C8B-B14F-4D97-AF65-F5344CB8AC3E}">
        <p14:creationId xmlns:p14="http://schemas.microsoft.com/office/powerpoint/2010/main" val="765306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32.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slide" Target="slide1.xml"/><Relationship Id="rId4" Type="http://schemas.openxmlformats.org/officeDocument/2006/relationships/image" Target="../media/image9.jpe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2.xml"/><Relationship Id="rId7" Type="http://schemas.openxmlformats.org/officeDocument/2006/relationships/slide" Target="slide1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3.xml"/><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slide" Target="slide1.xml"/><Relationship Id="rId3" Type="http://schemas.microsoft.com/office/2007/relationships/media" Target="../media/media11.m4a"/><Relationship Id="rId7" Type="http://schemas.openxmlformats.org/officeDocument/2006/relationships/image" Target="../media/image10.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slide" Target="slide6.xml"/><Relationship Id="rId4" Type="http://schemas.openxmlformats.org/officeDocument/2006/relationships/audio" Target="../media/media11.m4a"/><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slide" Target="slide1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18.xml"/><Relationship Id="rId5" Type="http://schemas.openxmlformats.org/officeDocument/2006/relationships/slide" Target="slide19.xml"/><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slide" Target="slide1.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1.m4a"/><Relationship Id="rId7" Type="http://schemas.openxmlformats.org/officeDocument/2006/relationships/slide" Target="slide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16.xm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16.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slide" Target="slide3.xml"/><Relationship Id="rId2" Type="http://schemas.openxmlformats.org/officeDocument/2006/relationships/audio" Target="../media/media2.flac"/><Relationship Id="rId1" Type="http://schemas.microsoft.com/office/2007/relationships/media" Target="../media/media2.flac"/><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slide" Target="slide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22.xml"/><Relationship Id="rId5" Type="http://schemas.openxmlformats.org/officeDocument/2006/relationships/slide" Target="slide21.xml"/><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slide" Target="slide1.xml"/></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1.m4a"/><Relationship Id="rId7" Type="http://schemas.openxmlformats.org/officeDocument/2006/relationships/slide" Target="slide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slide" Target="slide8.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0.xml"/><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0.xml"/><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xml"/><Relationship Id="rId7" Type="http://schemas.openxmlformats.org/officeDocument/2006/relationships/slide" Target="slide2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25.xml"/><Relationship Id="rId5" Type="http://schemas.openxmlformats.org/officeDocument/2006/relationships/slide" Target="slide26.xml"/><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1.m4a"/><Relationship Id="rId7" Type="http://schemas.openxmlformats.org/officeDocument/2006/relationships/slide" Target="slide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slide" Target="slide9.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4.xml"/><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4.xml"/><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slide" Target="slide2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30.xml"/><Relationship Id="rId5" Type="http://schemas.openxmlformats.org/officeDocument/2006/relationships/slide" Target="slide31.xml"/><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slide" Target="slide1.xml"/></Relationships>
</file>

<file path=ppt/slides/_rels/slide29.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1.m4a"/><Relationship Id="rId7" Type="http://schemas.openxmlformats.org/officeDocument/2006/relationships/slide" Target="slide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slide" Target="slide10.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media" Target="../media/media5.m4a"/><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e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slide" Target="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8.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28.xml"/><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2.xml"/><Relationship Id="rId7" Type="http://schemas.openxmlformats.org/officeDocument/2006/relationships/slide" Target="slide3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35.xml"/><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slide" Target="slide1.xml"/></Relationships>
</file>

<file path=ppt/slides/_rels/slide33.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1.m4a"/><Relationship Id="rId7" Type="http://schemas.openxmlformats.org/officeDocument/2006/relationships/slide" Target="slide1.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9.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m4a"/><Relationship Id="rId9" Type="http://schemas.openxmlformats.org/officeDocument/2006/relationships/slide" Target="slide11.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32.xml"/><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1.xml"/><Relationship Id="rId5" Type="http://schemas.openxmlformats.org/officeDocument/2006/relationships/image" Target="../media/image9.jpeg"/><Relationship Id="rId4" Type="http://schemas.openxmlformats.org/officeDocument/2006/relationships/slide" Target="slide3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microsoft.com/office/2007/relationships/media" Target="../media/media7.m4a"/><Relationship Id="rId7"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eg"/><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12.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16.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20.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24.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slide" Target="slide28.xml"/><Relationship Id="rId11" Type="http://schemas.openxmlformats.org/officeDocument/2006/relationships/slide" Target="slide1.xml"/><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כותרת 18">
            <a:extLst>
              <a:ext uri="{FF2B5EF4-FFF2-40B4-BE49-F238E27FC236}">
                <a16:creationId xmlns:a16="http://schemas.microsoft.com/office/drawing/2014/main" id="{9E84AC11-018A-DD4F-A0D6-75ACF8074F17}"/>
              </a:ext>
            </a:extLst>
          </p:cNvPr>
          <p:cNvSpPr>
            <a:spLocks noGrp="1"/>
          </p:cNvSpPr>
          <p:nvPr>
            <p:ph type="title"/>
          </p:nvPr>
        </p:nvSpPr>
        <p:spPr/>
        <p:txBody>
          <a:bodyPr/>
          <a:lstStyle/>
          <a:p>
            <a:endParaRPr lang="he-IL"/>
          </a:p>
        </p:txBody>
      </p:sp>
      <p:sp>
        <p:nvSpPr>
          <p:cNvPr id="21" name="מציין מיקום תוכן 20">
            <a:extLst>
              <a:ext uri="{FF2B5EF4-FFF2-40B4-BE49-F238E27FC236}">
                <a16:creationId xmlns:a16="http://schemas.microsoft.com/office/drawing/2014/main" id="{C1F9B0E6-F40F-4C69-8DAA-A4801093EE70}"/>
              </a:ext>
            </a:extLst>
          </p:cNvPr>
          <p:cNvSpPr>
            <a:spLocks noGrp="1"/>
          </p:cNvSpPr>
          <p:nvPr>
            <p:ph idx="1"/>
          </p:nvPr>
        </p:nvSpPr>
        <p:spPr/>
        <p:txBody>
          <a:bodyPr/>
          <a:lstStyle/>
          <a:p>
            <a:endParaRPr lang="he-IL" dirty="0"/>
          </a:p>
        </p:txBody>
      </p:sp>
      <p:pic>
        <p:nvPicPr>
          <p:cNvPr id="2" name="תמונה 1">
            <a:extLst>
              <a:ext uri="{FF2B5EF4-FFF2-40B4-BE49-F238E27FC236}">
                <a16:creationId xmlns:a16="http://schemas.microsoft.com/office/drawing/2014/main" id="{123A8897-D6F0-CF9A-B5A4-2E926789A6A3}"/>
              </a:ext>
            </a:extLst>
          </p:cNvPr>
          <p:cNvPicPr>
            <a:picLocks noChangeAspect="1"/>
          </p:cNvPicPr>
          <p:nvPr/>
        </p:nvPicPr>
        <p:blipFill>
          <a:blip r:embed="rId4"/>
          <a:stretch>
            <a:fillRect/>
          </a:stretch>
        </p:blipFill>
        <p:spPr>
          <a:xfrm>
            <a:off x="0" y="-1"/>
            <a:ext cx="12192000" cy="6858001"/>
          </a:xfrm>
          <a:prstGeom prst="rect">
            <a:avLst/>
          </a:prstGeom>
        </p:spPr>
      </p:pic>
      <p:sp>
        <p:nvSpPr>
          <p:cNvPr id="3" name="כותרת 1">
            <a:extLst>
              <a:ext uri="{FF2B5EF4-FFF2-40B4-BE49-F238E27FC236}">
                <a16:creationId xmlns:a16="http://schemas.microsoft.com/office/drawing/2014/main" id="{5C30A398-CBA0-8ACD-2867-7D989EF07091}"/>
              </a:ext>
            </a:extLst>
          </p:cNvPr>
          <p:cNvSpPr txBox="1">
            <a:spLocks/>
          </p:cNvSpPr>
          <p:nvPr/>
        </p:nvSpPr>
        <p:spPr>
          <a:xfrm>
            <a:off x="7614168" y="17739"/>
            <a:ext cx="4577832" cy="6061740"/>
          </a:xfrm>
          <a:prstGeom prst="rect">
            <a:avLst/>
          </a:prstGeom>
          <a:ln w="28575">
            <a:noFill/>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השיטה הכי יעילה, </a:t>
            </a:r>
            <a:b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מהירה ומהנה</a:t>
            </a:r>
            <a:b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 ללימוד חשבון</a:t>
            </a:r>
            <a:b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br>
              <a:rPr lang="he-IL" sz="4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2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איילת אזולאי טסלר</a:t>
            </a:r>
            <a:br>
              <a:rPr lang="he-IL" sz="2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br>
            <a:r>
              <a:rPr lang="he-IL" sz="2800" b="1">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rPr>
              <a:t>פתרונות למידה</a:t>
            </a:r>
            <a:endParaRPr lang="he-IL" sz="2800" b="1" dirty="0">
              <a:ln w="12700">
                <a:solidFill>
                  <a:srgbClr val="92D050"/>
                </a:solidFill>
                <a:prstDash val="solid"/>
              </a:ln>
              <a:solidFill>
                <a:srgbClr val="FFFFFF"/>
              </a:solidFill>
              <a:effectLst>
                <a:outerShdw blurRad="38100" dist="22860" dir="5400000" algn="tl" rotWithShape="0">
                  <a:srgbClr val="000000">
                    <a:alpha val="30000"/>
                  </a:srgbClr>
                </a:outerShdw>
              </a:effectLst>
              <a:latin typeface="BN Bilbo" panose="02000400000000000000" pitchFamily="2" charset="-79"/>
              <a:cs typeface="BN Bilbo" panose="02000400000000000000" pitchFamily="2" charset="-79"/>
            </a:endParaRPr>
          </a:p>
        </p:txBody>
      </p:sp>
      <p:pic>
        <p:nvPicPr>
          <p:cNvPr id="4" name="_עֶשֶׂר אֶצְבָּעוֹת לִי יֵשׁ - YouTube - Google Chrome_ 2023-08-01 19-07-47">
            <a:hlinkClick r:id="" action="ppaction://media"/>
            <a:extLst>
              <a:ext uri="{FF2B5EF4-FFF2-40B4-BE49-F238E27FC236}">
                <a16:creationId xmlns:a16="http://schemas.microsoft.com/office/drawing/2014/main" id="{EF3B4BFE-C535-22AA-FF6C-4F5281352C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88206" y="5057191"/>
            <a:ext cx="2917257" cy="16409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מציין מיקום תוכן 5">
            <a:extLst>
              <a:ext uri="{FF2B5EF4-FFF2-40B4-BE49-F238E27FC236}">
                <a16:creationId xmlns:a16="http://schemas.microsoft.com/office/drawing/2014/main" id="{0AC64E16-CC96-51EE-8640-20BA100A431A}"/>
              </a:ext>
            </a:extLst>
          </p:cNvPr>
          <p:cNvPicPr>
            <a:picLocks noChangeAspect="1"/>
          </p:cNvPicPr>
          <p:nvPr/>
        </p:nvPicPr>
        <p:blipFill>
          <a:blip r:embed="rId6"/>
          <a:stretch>
            <a:fillRect/>
          </a:stretch>
        </p:blipFill>
        <p:spPr>
          <a:xfrm>
            <a:off x="223362" y="235792"/>
            <a:ext cx="2977037" cy="64048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תמונה 4" descr="תמונה שמכילה טקסט, אומנות קליפיפם, סרטים מצוירים, סרט מצויר&#10;&#10;התיאור נוצר באופן אוטומטי">
            <a:extLst>
              <a:ext uri="{FF2B5EF4-FFF2-40B4-BE49-F238E27FC236}">
                <a16:creationId xmlns:a16="http://schemas.microsoft.com/office/drawing/2014/main" id="{428ECD14-D361-499A-32C6-7AEDDBAC13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3463">
            <a:off x="3923881" y="443286"/>
            <a:ext cx="3984348" cy="53910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לחצן פעולה: קדימה או הבא 6">
            <a:hlinkClick r:id="" action="ppaction://hlinkshowjump?jump=nextslide" highlightClick="1"/>
            <a:extLst>
              <a:ext uri="{FF2B5EF4-FFF2-40B4-BE49-F238E27FC236}">
                <a16:creationId xmlns:a16="http://schemas.microsoft.com/office/drawing/2014/main" id="{82DFD260-583A-D908-D0C3-30DC90C210C8}"/>
              </a:ext>
            </a:extLst>
          </p:cNvPr>
          <p:cNvSpPr/>
          <p:nvPr/>
        </p:nvSpPr>
        <p:spPr>
          <a:xfrm>
            <a:off x="6460963" y="6010380"/>
            <a:ext cx="727788" cy="655603"/>
          </a:xfrm>
          <a:prstGeom prst="actionButtonForwardNex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417484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0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David" panose="020E0502060401010101" pitchFamily="34" charset="-79"/>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r>
              <a:rPr lang="he-IL" sz="2400" b="1" dirty="0">
                <a:latin typeface="Arial" panose="020B0604020202020204" pitchFamily="34" charset="0"/>
                <a:cs typeface="Arial" panose="020B0604020202020204" pitchFamily="34" charset="0"/>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hlinkClick r:id="rId6" action="ppaction://hlinksldjump"/>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8006" y="3842076"/>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52313" y="539262"/>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A6F5E04C-9165-425D-88CA-43EF30F72AC5}"/>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AC97D90E-D126-23C4-8F7C-5CDFCF8581EF}"/>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143234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2123 0.01597 L 0.02643 0.06505 L -0.00534 0.06597 L -0.00325 0.20949 L 0.07123 0.21319 L 0.07748 0.29468 L 0.05143 0.30856 L 0.04727 0.35116 L 0.10508 0.35671 L 0.10508 0.25023 L 0.12643 0.24653 L 0.13633 0.35394 L 0.15716 0.35023 L 0.15664 0.30764 L 0.18477 0.29838 L 0.18373 0.25579 L 0.1806 0.28727 " pathEditMode="relative" ptsTypes="AAAAAAAAAAA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503497" y="1044178"/>
            <a:ext cx="965945" cy="461665"/>
          </a:xfrm>
          <a:prstGeom prst="rect">
            <a:avLst/>
          </a:prstGeom>
          <a:noFill/>
          <a:ln w="38100">
            <a:solidFill>
              <a:srgbClr val="FFC000"/>
            </a:solidFill>
          </a:ln>
        </p:spPr>
        <p:txBody>
          <a:bodyPr wrap="square" rtlCol="1">
            <a:spAutoFit/>
          </a:bodyPr>
          <a:lstStyle/>
          <a:p>
            <a:r>
              <a:rPr lang="he-IL" sz="2400" b="1" dirty="0">
                <a:latin typeface="Arial" panose="020B0604020202020204" pitchFamily="34" charset="0"/>
                <a:cs typeface="Arial" panose="020B0604020202020204" pitchFamily="34" charset="0"/>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2042" y="5780416"/>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3888" y="708179"/>
            <a:ext cx="487363" cy="487363"/>
          </a:xfrm>
          <a:prstGeom prst="rect">
            <a:avLst/>
          </a:prstGeom>
        </p:spPr>
      </p:pic>
      <p:sp>
        <p:nvSpPr>
          <p:cNvPr id="17" name="לחצן פעולה: עבור לדף הבית 16">
            <a:hlinkClick r:id="rId10" action="ppaction://hlinksldjump" highlightClick="1"/>
            <a:extLst>
              <a:ext uri="{FF2B5EF4-FFF2-40B4-BE49-F238E27FC236}">
                <a16:creationId xmlns:a16="http://schemas.microsoft.com/office/drawing/2014/main" id="{C1B2A6DA-4F54-4981-998D-7EE05D190CA9}"/>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045E74CF-337B-0F57-A693-56F621704A66}"/>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22054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703 -0.03796 L 0.03412 -0.03611 L 0.03255 0.07315 L 0.06328 0.06481 " pathEditMode="relative" ptsTypes="AAAA">
                                      <p:cBhvr>
                                        <p:cTn id="13" dur="2000" fill="hold"/>
                                        <p:tgtEl>
                                          <p:spTgt spid="24"/>
                                        </p:tgtEl>
                                        <p:attrNameLst>
                                          <p:attrName>ppt_x</p:attrName>
                                          <p:attrName>ppt_y</p:attrName>
                                        </p:attrNameLst>
                                      </p:cBhvr>
                                    </p:animMotion>
                                  </p:childTnLst>
                                </p:cTn>
                              </p:par>
                            </p:childTnLst>
                          </p:cTn>
                        </p:par>
                        <p:par>
                          <p:cTn id="14" fill="hold">
                            <p:stCondLst>
                              <p:cond delay="3506"/>
                            </p:stCondLst>
                            <p:childTnLst>
                              <p:par>
                                <p:cTn id="15" presetID="22" presetClass="exit" presetSubtype="4" fill="hold" nodeType="afterEffect">
                                  <p:stCondLst>
                                    <p:cond delay="0"/>
                                  </p:stCondLst>
                                  <p:childTnLst>
                                    <p:animEffect transition="out" filter="wipe(down)">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par>
                          <p:cTn id="18" fill="hold">
                            <p:stCondLst>
                              <p:cond delay="4006"/>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5"/>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7008"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
        <p:nvSpPr>
          <p:cNvPr id="7" name="ענן 6">
            <a:hlinkClick r:id="rId6" action="ppaction://hlinksldjump"/>
            <a:extLst>
              <a:ext uri="{FF2B5EF4-FFF2-40B4-BE49-F238E27FC236}">
                <a16:creationId xmlns:a16="http://schemas.microsoft.com/office/drawing/2014/main" id="{73BC7C23-7A90-47B1-8763-FC98DA356415}"/>
              </a:ext>
            </a:extLst>
          </p:cNvPr>
          <p:cNvSpPr/>
          <p:nvPr/>
        </p:nvSpPr>
        <p:spPr>
          <a:xfrm>
            <a:off x="1836847" y="1670019"/>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David" panose="020E0502060401010101" pitchFamily="34" charset="-79"/>
              </a:rPr>
              <a:t>7+2</a:t>
            </a:r>
          </a:p>
        </p:txBody>
      </p:sp>
      <p:sp>
        <p:nvSpPr>
          <p:cNvPr id="6" name="ענן 5">
            <a:hlinkClick r:id="rId7" action="ppaction://hlinksldjump"/>
            <a:extLst>
              <a:ext uri="{FF2B5EF4-FFF2-40B4-BE49-F238E27FC236}">
                <a16:creationId xmlns:a16="http://schemas.microsoft.com/office/drawing/2014/main" id="{1998A2BE-1A42-4EC1-BE20-66B32676E999}"/>
              </a:ext>
            </a:extLst>
          </p:cNvPr>
          <p:cNvSpPr/>
          <p:nvPr/>
        </p:nvSpPr>
        <p:spPr>
          <a:xfrm>
            <a:off x="5606626" y="16357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5+3</a:t>
            </a:r>
          </a:p>
        </p:txBody>
      </p:sp>
      <p:sp>
        <p:nvSpPr>
          <p:cNvPr id="4" name="ענן 3">
            <a:hlinkClick r:id="rId8" action="ppaction://hlinksldjump"/>
            <a:extLst>
              <a:ext uri="{FF2B5EF4-FFF2-40B4-BE49-F238E27FC236}">
                <a16:creationId xmlns:a16="http://schemas.microsoft.com/office/drawing/2014/main" id="{FFBD4ECB-1F5A-47F7-B413-1D0D32944D5D}"/>
              </a:ext>
            </a:extLst>
          </p:cNvPr>
          <p:cNvSpPr/>
          <p:nvPr/>
        </p:nvSpPr>
        <p:spPr>
          <a:xfrm>
            <a:off x="9206940" y="1380320"/>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4+2</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3+6</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487235" y="4388292"/>
            <a:ext cx="5907366" cy="2029489"/>
          </a:xfrm>
          <a:prstGeom prst="wedgeEllipseCallout">
            <a:avLst>
              <a:gd name="adj1" fmla="val -56118"/>
              <a:gd name="adj2" fmla="val -2172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130387" y="4553595"/>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21" name="לחצן פעולה: עבור לדף הבית 20">
            <a:hlinkClick r:id="rId9"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2" name="צליל מוקלט">
            <a:hlinkClick r:id="" action="ppaction://media"/>
            <a:extLst>
              <a:ext uri="{FF2B5EF4-FFF2-40B4-BE49-F238E27FC236}">
                <a16:creationId xmlns:a16="http://schemas.microsoft.com/office/drawing/2014/main" id="{0FCB8838-3607-4732-96A3-437C4D16F3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1202" y="5159354"/>
            <a:ext cx="487363" cy="487363"/>
          </a:xfrm>
          <a:prstGeom prst="rect">
            <a:avLst/>
          </a:prstGeom>
        </p:spPr>
      </p:pic>
      <p:sp>
        <p:nvSpPr>
          <p:cNvPr id="10" name="מציין מיקום של כותרת תחתונה 3">
            <a:extLst>
              <a:ext uri="{FF2B5EF4-FFF2-40B4-BE49-F238E27FC236}">
                <a16:creationId xmlns:a16="http://schemas.microsoft.com/office/drawing/2014/main" id="{28559083-A32E-222B-81E2-EAD09955DE43}"/>
              </a:ext>
            </a:extLst>
          </p:cNvPr>
          <p:cNvSpPr>
            <a:spLocks noGrp="1"/>
          </p:cNvSpPr>
          <p:nvPr>
            <p:ph type="ftr" sz="quarter" idx="11"/>
          </p:nvPr>
        </p:nvSpPr>
        <p:spPr>
          <a:xfrm>
            <a:off x="6539814" y="6372342"/>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568347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22"/>
                                        </p:tgtEl>
                                      </p:cBhvr>
                                    </p:cmd>
                                  </p:childTnLst>
                                </p:cTn>
                              </p:par>
                              <p:par>
                                <p:cTn id="7" presetID="56" presetClass="path" presetSubtype="0" accel="50000" decel="50000" fill="hold" nodeType="withEffect">
                                  <p:stCondLst>
                                    <p:cond delay="0"/>
                                  </p:stCondLst>
                                  <p:childTnLst>
                                    <p:animMotion origin="layout" path="M 0 0 L 0.25 -0.25 E"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88196"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
        <p:nvSpPr>
          <p:cNvPr id="21" name="לחצן פעולה: עבור לדף הבית 20">
            <a:hlinkClick r:id="rId8"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227533" y="2530136"/>
            <a:ext cx="2181491" cy="1658834"/>
          </a:xfrm>
          <a:prstGeom prst="wedgeEllipseCallout">
            <a:avLst>
              <a:gd name="adj1" fmla="val 4973"/>
              <a:gd name="adj2" fmla="val 72578"/>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sp>
        <p:nvSpPr>
          <p:cNvPr id="2" name="כוכב: 8 פינות 1">
            <a:hlinkClick r:id="rId10" action="ppaction://hlinksldjump"/>
            <a:extLst>
              <a:ext uri="{FF2B5EF4-FFF2-40B4-BE49-F238E27FC236}">
                <a16:creationId xmlns:a16="http://schemas.microsoft.com/office/drawing/2014/main" id="{84632FB8-60A9-408B-9965-6535EB77853E}"/>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7CCCBFE0-B2C8-E354-D24D-0A041B8A707C}"/>
              </a:ext>
            </a:extLst>
          </p:cNvPr>
          <p:cNvSpPr>
            <a:spLocks noGrp="1"/>
          </p:cNvSpPr>
          <p:nvPr>
            <p:ph type="ftr" sz="quarter" idx="11"/>
          </p:nvPr>
        </p:nvSpPr>
        <p:spPr>
          <a:xfrm>
            <a:off x="4486288" y="63186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4" name="קול של הודעה">
            <a:hlinkClick r:id="" action="ppaction://media"/>
            <a:extLst>
              <a:ext uri="{FF2B5EF4-FFF2-40B4-BE49-F238E27FC236}">
                <a16:creationId xmlns:a16="http://schemas.microsoft.com/office/drawing/2014/main" id="{5E2BF06C-850B-D046-5557-0604739407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39244" y="320107"/>
            <a:ext cx="487363" cy="487363"/>
          </a:xfrm>
          <a:prstGeom prst="rect">
            <a:avLst/>
          </a:prstGeom>
        </p:spPr>
      </p:pic>
      <p:pic>
        <p:nvPicPr>
          <p:cNvPr id="6" name="צליל מוקלט">
            <a:hlinkClick r:id="" action="ppaction://media"/>
            <a:extLst>
              <a:ext uri="{FF2B5EF4-FFF2-40B4-BE49-F238E27FC236}">
                <a16:creationId xmlns:a16="http://schemas.microsoft.com/office/drawing/2014/main" id="{BC1A6A05-F9C5-138A-7648-D38F9426C50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739243" y="995054"/>
            <a:ext cx="487363" cy="487363"/>
          </a:xfrm>
          <a:prstGeom prst="rect">
            <a:avLst/>
          </a:prstGeom>
        </p:spPr>
      </p:pic>
    </p:spTree>
    <p:extLst>
      <p:ext uri="{BB962C8B-B14F-4D97-AF65-F5344CB8AC3E}">
        <p14:creationId xmlns:p14="http://schemas.microsoft.com/office/powerpoint/2010/main" val="3146757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4"/>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6"/>
                                        </p:tgtEl>
                                      </p:cBhvr>
                                    </p:cmd>
                                  </p:childTnLst>
                                </p:cTn>
                              </p:par>
                              <p:par>
                                <p:cTn id="10"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11"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1396" y="82174"/>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663691" y="1427643"/>
            <a:ext cx="2698229" cy="2001357"/>
          </a:xfrm>
          <a:prstGeom prst="wedgeEllipseCallout">
            <a:avLst>
              <a:gd name="adj1" fmla="val 994"/>
              <a:gd name="adj2" fmla="val 82274"/>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7" name="תמונה 6" descr="פנדה אני לא יודע">
            <a:extLst>
              <a:ext uri="{FF2B5EF4-FFF2-40B4-BE49-F238E27FC236}">
                <a16:creationId xmlns:a16="http://schemas.microsoft.com/office/drawing/2014/main" id="{0FA3F07A-7BFE-4245-A73D-B3B8C68859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pic>
        <p:nvPicPr>
          <p:cNvPr id="2" name="צליל מוקלט">
            <a:hlinkClick r:id="" action="ppaction://media"/>
            <a:extLst>
              <a:ext uri="{FF2B5EF4-FFF2-40B4-BE49-F238E27FC236}">
                <a16:creationId xmlns:a16="http://schemas.microsoft.com/office/drawing/2014/main" id="{54EABA67-150B-405E-A9B9-2EB23F5BD5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30163" y="365125"/>
            <a:ext cx="487363" cy="487363"/>
          </a:xfrm>
          <a:prstGeom prst="rect">
            <a:avLst/>
          </a:prstGeom>
        </p:spPr>
      </p:pic>
      <p:sp>
        <p:nvSpPr>
          <p:cNvPr id="4" name="מציין מיקום של כותרת תחתונה 3">
            <a:extLst>
              <a:ext uri="{FF2B5EF4-FFF2-40B4-BE49-F238E27FC236}">
                <a16:creationId xmlns:a16="http://schemas.microsoft.com/office/drawing/2014/main" id="{3AEA7B2E-5A2B-A25B-D94B-1A6E9C4E5415}"/>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6410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2"/>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7"/>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029700" y="1182328"/>
            <a:ext cx="2822438" cy="200135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2" name="צליל מוקלט">
            <a:hlinkClick r:id="" action="ppaction://media"/>
            <a:extLst>
              <a:ext uri="{FF2B5EF4-FFF2-40B4-BE49-F238E27FC236}">
                <a16:creationId xmlns:a16="http://schemas.microsoft.com/office/drawing/2014/main" id="{54EABA67-150B-405E-A9B9-2EB23F5BD5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6867" y="694965"/>
            <a:ext cx="487363" cy="487363"/>
          </a:xfrm>
          <a:prstGeom prst="rect">
            <a:avLst/>
          </a:prstGeom>
        </p:spPr>
      </p:pic>
      <p:sp>
        <p:nvSpPr>
          <p:cNvPr id="4" name="מציין מיקום של כותרת תחתונה 3">
            <a:extLst>
              <a:ext uri="{FF2B5EF4-FFF2-40B4-BE49-F238E27FC236}">
                <a16:creationId xmlns:a16="http://schemas.microsoft.com/office/drawing/2014/main" id="{CADF119E-7877-BDA2-1CA5-C167805EB592}"/>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3" name="תמונה 2" descr="פנדה אני לא יודע">
            <a:extLst>
              <a:ext uri="{FF2B5EF4-FFF2-40B4-BE49-F238E27FC236}">
                <a16:creationId xmlns:a16="http://schemas.microsoft.com/office/drawing/2014/main" id="{E7278FA1-EE8E-A943-6644-1D73BE08C0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169712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2"/>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3"/>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1212"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721309" y="1663507"/>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4+3</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840840" y="175019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5+4</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073590" y="1295940"/>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1+7</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3+5</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526972" y="4245435"/>
            <a:ext cx="5907366" cy="2029489"/>
          </a:xfrm>
          <a:prstGeom prst="wedgeEllipseCallout">
            <a:avLst>
              <a:gd name="adj1" fmla="val -53460"/>
              <a:gd name="adj2" fmla="val 46996"/>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084854" y="4495951"/>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אהבתי">
            <a:extLst>
              <a:ext uri="{FF2B5EF4-FFF2-40B4-BE49-F238E27FC236}">
                <a16:creationId xmlns:a16="http://schemas.microsoft.com/office/drawing/2014/main" id="{B22BDEFE-19F5-476F-984D-2868F39348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5921" y="4741841"/>
            <a:ext cx="2156607" cy="2156607"/>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C7F3D099-3843-419E-A2F6-2B25026FA0DB}"/>
              </a:ext>
            </a:extLst>
          </p:cNvPr>
          <p:cNvSpPr/>
          <p:nvPr/>
        </p:nvSpPr>
        <p:spPr>
          <a:xfrm>
            <a:off x="1059438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DCAFFABF-08E7-43ED-B7A8-C6DB5BEB4C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88003" y="5945563"/>
            <a:ext cx="487363" cy="487363"/>
          </a:xfrm>
          <a:prstGeom prst="rect">
            <a:avLst/>
          </a:prstGeom>
        </p:spPr>
      </p:pic>
      <p:sp>
        <p:nvSpPr>
          <p:cNvPr id="10" name="מציין מיקום של כותרת תחתונה 3">
            <a:extLst>
              <a:ext uri="{FF2B5EF4-FFF2-40B4-BE49-F238E27FC236}">
                <a16:creationId xmlns:a16="http://schemas.microsoft.com/office/drawing/2014/main" id="{A171033B-91D6-13F4-648B-122AEE121C4D}"/>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93461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56" presetClass="path" presetSubtype="0" accel="50000" decel="50000" fill="hold" nodeType="withEffect">
                                  <p:stCondLst>
                                    <p:cond delay="0"/>
                                  </p:stCondLst>
                                  <p:childTnLst>
                                    <p:animMotion origin="layout" path="M 0 0 L 0.25 -0.25 E"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7"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341665" y="2183007"/>
            <a:ext cx="2533650" cy="1868928"/>
          </a:xfrm>
          <a:prstGeom prst="wedgeEllipseCallout">
            <a:avLst>
              <a:gd name="adj1" fmla="val -6225"/>
              <a:gd name="adj2" fmla="val 74732"/>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sp>
        <p:nvSpPr>
          <p:cNvPr id="9" name="כוכב: 8 פינות 8">
            <a:hlinkClick r:id="rId9" action="ppaction://hlinksldjump"/>
            <a:extLst>
              <a:ext uri="{FF2B5EF4-FFF2-40B4-BE49-F238E27FC236}">
                <a16:creationId xmlns:a16="http://schemas.microsoft.com/office/drawing/2014/main" id="{11904D52-E12B-4DC0-A425-1A319C359591}"/>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83DDFA46-5FF9-91F6-A2DF-4A1E108E368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קול של הודעה">
            <a:hlinkClick r:id="" action="ppaction://media"/>
            <a:extLst>
              <a:ext uri="{FF2B5EF4-FFF2-40B4-BE49-F238E27FC236}">
                <a16:creationId xmlns:a16="http://schemas.microsoft.com/office/drawing/2014/main" id="{89BDF93A-6A69-4662-D8BA-D07883610C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19277" y="320107"/>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B0F966C1-22E6-B44C-FFF8-DE1258944E0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53869" y="1132389"/>
            <a:ext cx="487363" cy="487363"/>
          </a:xfrm>
          <a:prstGeom prst="rect">
            <a:avLst/>
          </a:prstGeom>
        </p:spPr>
      </p:pic>
      <p:pic>
        <p:nvPicPr>
          <p:cNvPr id="5" name="תמונה 4" descr="פנדה שמח">
            <a:extLst>
              <a:ext uri="{FF2B5EF4-FFF2-40B4-BE49-F238E27FC236}">
                <a16:creationId xmlns:a16="http://schemas.microsoft.com/office/drawing/2014/main" id="{1C8511FC-9204-38AC-306F-C1E00AD4BE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212340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2"/>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4"/>
                                        </p:tgtEl>
                                      </p:cBhvr>
                                    </p:cmd>
                                  </p:childTnLst>
                                </p:cTn>
                              </p:par>
                              <p:par>
                                <p:cTn id="10"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914399"/>
            <a:ext cx="2789781" cy="2215409"/>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A4725A44-3271-490B-8F81-10B95B48A3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77661" y="540543"/>
            <a:ext cx="487363" cy="487363"/>
          </a:xfrm>
          <a:prstGeom prst="rect">
            <a:avLst/>
          </a:prstGeom>
        </p:spPr>
      </p:pic>
      <p:sp>
        <p:nvSpPr>
          <p:cNvPr id="3" name="מציין מיקום של כותרת תחתונה 3">
            <a:extLst>
              <a:ext uri="{FF2B5EF4-FFF2-40B4-BE49-F238E27FC236}">
                <a16:creationId xmlns:a16="http://schemas.microsoft.com/office/drawing/2014/main" id="{247ED25C-0AE2-85CF-E25E-CD346291748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4EF7DF7F-5C18-CB1A-BCA9-0163EE91B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1359703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4974425" y="1118845"/>
            <a:ext cx="2932987" cy="2128323"/>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A4725A44-3271-490B-8F81-10B95B48A3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30163" y="706403"/>
            <a:ext cx="487363" cy="487363"/>
          </a:xfrm>
          <a:prstGeom prst="rect">
            <a:avLst/>
          </a:prstGeom>
        </p:spPr>
      </p:pic>
      <p:sp>
        <p:nvSpPr>
          <p:cNvPr id="3" name="מציין מיקום של כותרת תחתונה 3">
            <a:extLst>
              <a:ext uri="{FF2B5EF4-FFF2-40B4-BE49-F238E27FC236}">
                <a16:creationId xmlns:a16="http://schemas.microsoft.com/office/drawing/2014/main" id="{70911B62-34BE-1447-C203-39623617AA00}"/>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735907F1-4BB8-9CE4-5994-B0D7B5B37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3078756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000">
                <a:tint val="66000"/>
                <a:satMod val="160000"/>
              </a:srgbClr>
            </a:gs>
            <a:gs pos="50000">
              <a:srgbClr val="FFC000">
                <a:tint val="44500"/>
                <a:satMod val="160000"/>
              </a:srgbClr>
            </a:gs>
            <a:gs pos="100000">
              <a:srgbClr val="FFC000">
                <a:tint val="23500"/>
                <a:satMod val="160000"/>
              </a:srgbClr>
            </a:gs>
          </a:gsLst>
          <a:lin ang="8100000" scaled="1"/>
        </a:gradFill>
        <a:effectLst/>
      </p:bgPr>
    </p:bg>
    <p:spTree>
      <p:nvGrpSpPr>
        <p:cNvPr id="1" name="Shape 217"/>
        <p:cNvGrpSpPr/>
        <p:nvPr/>
      </p:nvGrpSpPr>
      <p:grpSpPr>
        <a:xfrm>
          <a:off x="0" y="0"/>
          <a:ext cx="0" cy="0"/>
          <a:chOff x="0" y="0"/>
          <a:chExt cx="0" cy="0"/>
        </a:xfrm>
      </p:grpSpPr>
      <p:sp>
        <p:nvSpPr>
          <p:cNvPr id="218" name="Google Shape;218;p12"/>
          <p:cNvSpPr txBox="1"/>
          <p:nvPr/>
        </p:nvSpPr>
        <p:spPr>
          <a:xfrm>
            <a:off x="5259206" y="2367171"/>
            <a:ext cx="5837419"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he-IL" sz="4400" spc="0" dirty="0">
                <a:latin typeface="Arial" panose="020B0604020202020204" pitchFamily="34" charset="0"/>
                <a:cs typeface="Arial" panose="020B0604020202020204" pitchFamily="34" charset="0"/>
              </a:rPr>
              <a:t>מִשְׂחָקִים בְּחֶשְׁבּוֹן לְתִרְגּוּל פִּתְרוֹן תַּרְגִּילֵי חִבּוּר בְּשִׁיטַת</a:t>
            </a:r>
          </a:p>
          <a:p>
            <a:pPr marL="0" marR="0" lvl="0" indent="0" algn="ctr" rtl="0">
              <a:spcBef>
                <a:spcPts val="0"/>
              </a:spcBef>
              <a:spcAft>
                <a:spcPts val="0"/>
              </a:spcAft>
              <a:buNone/>
            </a:pPr>
            <a:r>
              <a:rPr lang="he-IL" sz="4400" spc="0" dirty="0">
                <a:latin typeface="Arial" panose="020B0604020202020204" pitchFamily="34" charset="0"/>
                <a:cs typeface="Arial" panose="020B0604020202020204" pitchFamily="34" charset="0"/>
              </a:rPr>
              <a:t> "עֶשֶׂר אֶצְבָּעוֹת לִי יֵשׁ"</a:t>
            </a:r>
            <a:endParaRPr sz="4400" b="1" i="0" u="none" strike="noStrike" cap="none" dirty="0">
              <a:solidFill>
                <a:schemeClr val="accent1"/>
              </a:solidFill>
              <a:latin typeface="Baloo Bhai"/>
              <a:ea typeface="Baloo Bhai"/>
              <a:cs typeface="Baloo Bhai"/>
              <a:sym typeface="Baloo Bhai"/>
            </a:endParaRPr>
          </a:p>
        </p:txBody>
      </p:sp>
      <p:sp>
        <p:nvSpPr>
          <p:cNvPr id="2" name="כוכב: 8 פינות 1">
            <a:hlinkClick r:id="rId7" action="ppaction://hlinksldjump"/>
            <a:extLst>
              <a:ext uri="{FF2B5EF4-FFF2-40B4-BE49-F238E27FC236}">
                <a16:creationId xmlns:a16="http://schemas.microsoft.com/office/drawing/2014/main" id="{D5E3BA6E-8A90-507B-8C52-987A88D1FDEC}"/>
              </a:ext>
            </a:extLst>
          </p:cNvPr>
          <p:cNvSpPr/>
          <p:nvPr/>
        </p:nvSpPr>
        <p:spPr>
          <a:xfrm>
            <a:off x="11000014" y="5652859"/>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David" panose="020E0502060401010101" pitchFamily="34" charset="-79"/>
              </a:rPr>
              <a:t>הַמְשֵׁך</a:t>
            </a:r>
            <a:endParaRPr lang="he-IL" dirty="0">
              <a:latin typeface="David" panose="020E0502060401010101" pitchFamily="34" charset="-79"/>
            </a:endParaRPr>
          </a:p>
        </p:txBody>
      </p:sp>
      <p:pic>
        <p:nvPicPr>
          <p:cNvPr id="3" name="צליל פתיחה">
            <a:hlinkClick r:id="" action="ppaction://media"/>
            <a:extLst>
              <a:ext uri="{FF2B5EF4-FFF2-40B4-BE49-F238E27FC236}">
                <a16:creationId xmlns:a16="http://schemas.microsoft.com/office/drawing/2014/main" id="{E107389D-1D6D-4C3D-F022-19567383E0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0600" y="332176"/>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7F1E60BE-35DC-DAB3-9578-D9CCFAB387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41109" y="951493"/>
            <a:ext cx="512315" cy="487363"/>
          </a:xfrm>
          <a:prstGeom prst="rect">
            <a:avLst/>
          </a:prstGeom>
        </p:spPr>
      </p:pic>
      <p:sp>
        <p:nvSpPr>
          <p:cNvPr id="5" name="תיבת טקסט 4">
            <a:extLst>
              <a:ext uri="{FF2B5EF4-FFF2-40B4-BE49-F238E27FC236}">
                <a16:creationId xmlns:a16="http://schemas.microsoft.com/office/drawing/2014/main" id="{B740D860-B625-E462-6540-49769C37BFC1}"/>
              </a:ext>
            </a:extLst>
          </p:cNvPr>
          <p:cNvSpPr txBox="1"/>
          <p:nvPr/>
        </p:nvSpPr>
        <p:spPr>
          <a:xfrm>
            <a:off x="2552700" y="1705556"/>
            <a:ext cx="2095500" cy="400110"/>
          </a:xfrm>
          <a:prstGeom prst="rect">
            <a:avLst/>
          </a:prstGeom>
          <a:noFill/>
        </p:spPr>
        <p:txBody>
          <a:bodyPr wrap="square" rtlCol="1">
            <a:spAutoFit/>
          </a:bodyPr>
          <a:lstStyle/>
          <a:p>
            <a:r>
              <a:rPr lang="he-IL" sz="2000" dirty="0"/>
              <a:t>איילת אזולאי </a:t>
            </a:r>
            <a:r>
              <a:rPr lang="he-IL" sz="2000" dirty="0" err="1"/>
              <a:t>טסלר</a:t>
            </a:r>
            <a:endParaRPr lang="he-IL" sz="2000" dirty="0"/>
          </a:p>
        </p:txBody>
      </p:sp>
    </p:spTree>
    <p:extLst>
      <p:ext uri="{BB962C8B-B14F-4D97-AF65-F5344CB8AC3E}">
        <p14:creationId xmlns:p14="http://schemas.microsoft.com/office/powerpoint/2010/main" val="384009857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3"/>
                                        </p:tgtEl>
                                      </p:cBhvr>
                                    </p:cmd>
                                  </p:childTnLst>
                                </p:cTn>
                              </p:par>
                            </p:childTnLst>
                          </p:cTn>
                        </p:par>
                        <p:par>
                          <p:cTn id="7" fill="hold">
                            <p:stCondLst>
                              <p:cond delay="7000"/>
                            </p:stCondLst>
                            <p:childTnLst>
                              <p:par>
                                <p:cTn id="8" presetID="1" presetClass="mediacall" presetSubtype="0" fill="hold" nodeType="afterEffect">
                                  <p:stCondLst>
                                    <p:cond delay="0"/>
                                  </p:stCondLst>
                                  <p:childTnLst>
                                    <p:cmd type="call" cmd="playFrom(0.0)">
                                      <p:cBhvr>
                                        <p:cTn id="9" dur="9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65260"/>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676845" y="1731663"/>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3+4</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668355" y="1645121"/>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a:t>
            </a:r>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6+2</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136115" y="14536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en-US" sz="4000" dirty="0">
                <a:latin typeface="Arial" panose="020B0604020202020204" pitchFamily="34" charset="0"/>
                <a:cs typeface="Arial" panose="020B0604020202020204" pitchFamily="34" charset="0"/>
              </a:rPr>
              <a:t>3+3</a:t>
            </a:r>
            <a:endParaRPr lang="he-IL" sz="4000" dirty="0">
              <a:latin typeface="Arial" panose="020B0604020202020204" pitchFamily="34" charset="0"/>
              <a:cs typeface="Arial" panose="020B0604020202020204" pitchFamily="34" charset="0"/>
            </a:endParaRP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2+5</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1395017" y="4440042"/>
            <a:ext cx="5725257" cy="1949912"/>
          </a:xfrm>
          <a:prstGeom prst="wedgeEllipseCallout">
            <a:avLst>
              <a:gd name="adj1" fmla="val 57593"/>
              <a:gd name="adj2" fmla="val 3320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1676845" y="4508467"/>
            <a:ext cx="6021085"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צוחק בקול">
            <a:extLst>
              <a:ext uri="{FF2B5EF4-FFF2-40B4-BE49-F238E27FC236}">
                <a16:creationId xmlns:a16="http://schemas.microsoft.com/office/drawing/2014/main" id="{BCEABFC5-BBEF-4678-9D45-0E772DAFC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0274" y="4148935"/>
            <a:ext cx="3032464" cy="3032464"/>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C3B20D5F-3E14-461C-8A08-B3837A0C02E5}"/>
              </a:ext>
            </a:extLst>
          </p:cNvPr>
          <p:cNvSpPr/>
          <p:nvPr/>
        </p:nvSpPr>
        <p:spPr>
          <a:xfrm>
            <a:off x="10751183" y="5665167"/>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82F5ED21-1C7E-4A5D-BA13-1BF3F9EF8D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1057" y="626408"/>
            <a:ext cx="487363" cy="487363"/>
          </a:xfrm>
          <a:prstGeom prst="rect">
            <a:avLst/>
          </a:prstGeom>
        </p:spPr>
      </p:pic>
      <p:sp>
        <p:nvSpPr>
          <p:cNvPr id="10" name="מציין מיקום של כותרת תחתונה 3">
            <a:extLst>
              <a:ext uri="{FF2B5EF4-FFF2-40B4-BE49-F238E27FC236}">
                <a16:creationId xmlns:a16="http://schemas.microsoft.com/office/drawing/2014/main" id="{332BB9B4-4E36-0215-D90D-1A95DE9E26A2}"/>
              </a:ext>
            </a:extLst>
          </p:cNvPr>
          <p:cNvSpPr txBox="1">
            <a:spLocks/>
          </p:cNvSpPr>
          <p:nvPr/>
        </p:nvSpPr>
        <p:spPr>
          <a:xfrm>
            <a:off x="3735924" y="6392562"/>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dirty="0">
                <a:solidFill>
                  <a:schemeClr val="tx1"/>
                </a:solidFill>
                <a:latin typeface="Assistant" pitchFamily="2" charset="-79"/>
                <a:cs typeface="Assistant" pitchFamily="2" charset="-79"/>
              </a:rPr>
              <a:t>איילת אזולאי </a:t>
            </a:r>
            <a:r>
              <a:rPr lang="he-IL" b="1" dirty="0" err="1">
                <a:solidFill>
                  <a:schemeClr val="tx1"/>
                </a:solidFill>
                <a:latin typeface="Assistant" pitchFamily="2" charset="-79"/>
                <a:cs typeface="Assistant" pitchFamily="2" charset="-79"/>
              </a:rPr>
              <a:t>טסלר</a:t>
            </a:r>
            <a:endParaRPr lang="he-IL" b="1" dirty="0">
              <a:solidFill>
                <a:schemeClr val="tx1"/>
              </a:solidFill>
              <a:latin typeface="Assistant" pitchFamily="2" charset="-79"/>
              <a:cs typeface="Assistant" pitchFamily="2" charset="-79"/>
            </a:endParaRPr>
          </a:p>
          <a:p>
            <a:r>
              <a:rPr lang="he-IL" b="1" dirty="0">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4156951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2" presetClass="path" presetSubtype="0" accel="50000" decel="50000" fill="hold" nodeType="withEffect">
                                  <p:stCondLst>
                                    <p:cond delay="0"/>
                                  </p:stCondLst>
                                  <p:childTnLst>
                                    <p:animMotion origin="layout" path="M 0 0 L 0 -0.147 L 0.25 0 L 0 0 Z"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7"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7" y="2013857"/>
            <a:ext cx="2664279" cy="2045275"/>
          </a:xfrm>
          <a:prstGeom prst="wedgeEllipseCallout">
            <a:avLst>
              <a:gd name="adj1" fmla="val -19607"/>
              <a:gd name="adj2" fmla="val 74209"/>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sp>
        <p:nvSpPr>
          <p:cNvPr id="8" name="כוכב: 8 פינות 7">
            <a:hlinkClick r:id="rId9" action="ppaction://hlinksldjump"/>
            <a:extLst>
              <a:ext uri="{FF2B5EF4-FFF2-40B4-BE49-F238E27FC236}">
                <a16:creationId xmlns:a16="http://schemas.microsoft.com/office/drawing/2014/main" id="{94CBECC6-538F-4DCF-BEF0-6A37AA15C14E}"/>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E6FCAAAB-DC14-C7EA-5729-28B274913D64}"/>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קול של הודעה">
            <a:hlinkClick r:id="" action="ppaction://media"/>
            <a:extLst>
              <a:ext uri="{FF2B5EF4-FFF2-40B4-BE49-F238E27FC236}">
                <a16:creationId xmlns:a16="http://schemas.microsoft.com/office/drawing/2014/main" id="{E140FB57-5DAE-6B2B-B8E1-2D960A0C78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20582" y="540543"/>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9D1E29BE-76E9-86A6-F48F-A91089351BE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630163" y="1294266"/>
            <a:ext cx="487363" cy="487363"/>
          </a:xfrm>
          <a:prstGeom prst="rect">
            <a:avLst/>
          </a:prstGeom>
        </p:spPr>
      </p:pic>
      <p:pic>
        <p:nvPicPr>
          <p:cNvPr id="5" name="תמונה 4" descr="פנדה שמח">
            <a:extLst>
              <a:ext uri="{FF2B5EF4-FFF2-40B4-BE49-F238E27FC236}">
                <a16:creationId xmlns:a16="http://schemas.microsoft.com/office/drawing/2014/main" id="{C1B79108-9D21-E9C4-C41A-CF3002DD8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1299660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2"/>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4"/>
                                        </p:tgtEl>
                                      </p:cBhvr>
                                    </p:cmd>
                                  </p:childTnLst>
                                </p:cTn>
                              </p:par>
                              <p:par>
                                <p:cTn id="10"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990599"/>
            <a:ext cx="2778896" cy="2139209"/>
          </a:xfrm>
          <a:prstGeom prst="wedgeEllipseCallout">
            <a:avLst>
              <a:gd name="adj1" fmla="val 11291"/>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5A11BD85-6682-4DC6-B7C0-CF446B2EF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30163" y="365125"/>
            <a:ext cx="487363" cy="487363"/>
          </a:xfrm>
          <a:prstGeom prst="rect">
            <a:avLst/>
          </a:prstGeom>
        </p:spPr>
      </p:pic>
      <p:sp>
        <p:nvSpPr>
          <p:cNvPr id="3" name="מציין מיקום של כותרת תחתונה 3">
            <a:extLst>
              <a:ext uri="{FF2B5EF4-FFF2-40B4-BE49-F238E27FC236}">
                <a16:creationId xmlns:a16="http://schemas.microsoft.com/office/drawing/2014/main" id="{3A681DAE-AA05-9569-5A2E-FA06888DD3A2}"/>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E6827250-5CC5-267A-0823-968E11676D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399102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080590" y="1227702"/>
            <a:ext cx="2932987" cy="1910609"/>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5A11BD85-6682-4DC6-B7C0-CF446B2EFF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80826" y="740339"/>
            <a:ext cx="487363" cy="487363"/>
          </a:xfrm>
          <a:prstGeom prst="rect">
            <a:avLst/>
          </a:prstGeom>
        </p:spPr>
      </p:pic>
      <p:sp>
        <p:nvSpPr>
          <p:cNvPr id="3" name="מציין מיקום של כותרת תחתונה 3">
            <a:extLst>
              <a:ext uri="{FF2B5EF4-FFF2-40B4-BE49-F238E27FC236}">
                <a16:creationId xmlns:a16="http://schemas.microsoft.com/office/drawing/2014/main" id="{72363FD3-8986-12CA-F580-82C188DB99BE}"/>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5E4ECB86-E8B7-E627-374C-2AA54E39B5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159469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820519" y="179822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4+3</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538143" y="1661864"/>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7+2</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206940" y="132863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2+6</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5+4</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526972" y="4245435"/>
            <a:ext cx="5907366" cy="2029489"/>
          </a:xfrm>
          <a:prstGeom prst="wedgeEllipseCallout">
            <a:avLst>
              <a:gd name="adj1" fmla="val -57883"/>
              <a:gd name="adj2" fmla="val 2875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084854" y="4495951"/>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14" name="לחצן פעולה: עבור לדף הבית 13">
            <a:hlinkClick r:id="rId8" action="ppaction://hlinksldjump" highlightClick="1"/>
            <a:extLst>
              <a:ext uri="{FF2B5EF4-FFF2-40B4-BE49-F238E27FC236}">
                <a16:creationId xmlns:a16="http://schemas.microsoft.com/office/drawing/2014/main" id="{2C746DDC-4B0E-4FA6-B56E-C8BC27AC5D99}"/>
              </a:ext>
            </a:extLst>
          </p:cNvPr>
          <p:cNvSpPr/>
          <p:nvPr/>
        </p:nvSpPr>
        <p:spPr>
          <a:xfrm>
            <a:off x="10685638" y="5651589"/>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B98C9ADD-7C4F-45D3-9EE0-6D8B29B465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9484" y="6059863"/>
            <a:ext cx="487363" cy="487363"/>
          </a:xfrm>
          <a:prstGeom prst="rect">
            <a:avLst/>
          </a:prstGeom>
        </p:spPr>
      </p:pic>
      <p:pic>
        <p:nvPicPr>
          <p:cNvPr id="10" name="תמונה 9" descr="כן פנדה">
            <a:extLst>
              <a:ext uri="{FF2B5EF4-FFF2-40B4-BE49-F238E27FC236}">
                <a16:creationId xmlns:a16="http://schemas.microsoft.com/office/drawing/2014/main" id="{CD5E9F70-B520-4BB4-A4E7-C39694999E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2890" y="4915406"/>
            <a:ext cx="2029490" cy="2029490"/>
          </a:xfrm>
          <a:prstGeom prst="rect">
            <a:avLst/>
          </a:prstGeom>
        </p:spPr>
      </p:pic>
      <p:sp>
        <p:nvSpPr>
          <p:cNvPr id="11" name="מציין מיקום של כותרת תחתונה 3">
            <a:extLst>
              <a:ext uri="{FF2B5EF4-FFF2-40B4-BE49-F238E27FC236}">
                <a16:creationId xmlns:a16="http://schemas.microsoft.com/office/drawing/2014/main" id="{B10CC3A7-7538-CEA1-4CB4-2A58ED8ACE5E}"/>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2951691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64" presetClass="path" presetSubtype="0" accel="50000" decel="50000" fill="hold" nodeType="withEffect">
                                  <p:stCondLst>
                                    <p:cond delay="0"/>
                                  </p:stCondLst>
                                  <p:childTnLst>
                                    <p:animMotion origin="layout" path="M 0 0 L 0 -0.25 E" pathEditMode="relative" ptsTypes="">
                                      <p:cBhvr>
                                        <p:cTn id="8"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7"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8" y="2024743"/>
            <a:ext cx="2751364" cy="1686046"/>
          </a:xfrm>
          <a:prstGeom prst="wedgeEllipseCallout">
            <a:avLst>
              <a:gd name="adj1" fmla="val -12129"/>
              <a:gd name="adj2" fmla="val 86389"/>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אֵיזוֹ אַלִּיפוּת !</a:t>
            </a:r>
          </a:p>
        </p:txBody>
      </p:sp>
      <p:sp>
        <p:nvSpPr>
          <p:cNvPr id="8" name="כוכב: 8 פינות 7">
            <a:hlinkClick r:id="rId9" action="ppaction://hlinksldjump"/>
            <a:extLst>
              <a:ext uri="{FF2B5EF4-FFF2-40B4-BE49-F238E27FC236}">
                <a16:creationId xmlns:a16="http://schemas.microsoft.com/office/drawing/2014/main" id="{DB07D21B-4824-43E4-896C-AA7A69B02E4F}"/>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David" panose="020E0502060401010101" pitchFamily="34" charset="-79"/>
              </a:rPr>
              <a:t>חֲזֹר לַמָּבוֹךְ</a:t>
            </a:r>
          </a:p>
        </p:txBody>
      </p:sp>
      <p:sp>
        <p:nvSpPr>
          <p:cNvPr id="3" name="מציין מיקום של כותרת תחתונה 3">
            <a:extLst>
              <a:ext uri="{FF2B5EF4-FFF2-40B4-BE49-F238E27FC236}">
                <a16:creationId xmlns:a16="http://schemas.microsoft.com/office/drawing/2014/main" id="{DEB6089F-9102-7B07-0FFC-A8A0AF161F60}"/>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קול של הודעה">
            <a:hlinkClick r:id="" action="ppaction://media"/>
            <a:extLst>
              <a:ext uri="{FF2B5EF4-FFF2-40B4-BE49-F238E27FC236}">
                <a16:creationId xmlns:a16="http://schemas.microsoft.com/office/drawing/2014/main" id="{FD01EBF1-F2FE-8272-05D2-4C4D135599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711252" y="476460"/>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738DEB8D-5E7F-94F0-FCD2-EA22FCE39F6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630163" y="1537380"/>
            <a:ext cx="487363" cy="487363"/>
          </a:xfrm>
          <a:prstGeom prst="rect">
            <a:avLst/>
          </a:prstGeom>
        </p:spPr>
      </p:pic>
      <p:pic>
        <p:nvPicPr>
          <p:cNvPr id="5" name="תמונה 4" descr="פנדה שמח">
            <a:extLst>
              <a:ext uri="{FF2B5EF4-FFF2-40B4-BE49-F238E27FC236}">
                <a16:creationId xmlns:a16="http://schemas.microsoft.com/office/drawing/2014/main" id="{849B9CCB-C693-10CF-C1E6-C019C5FDF7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39806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2"/>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4"/>
                                        </p:tgtEl>
                                      </p:cBhvr>
                                    </p:cmd>
                                  </p:childTnLst>
                                </p:cTn>
                              </p:par>
                              <p:par>
                                <p:cTn id="10"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83771"/>
            <a:ext cx="2833324" cy="234603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129C7577-4AF2-4959-BFD5-7C0D4846BF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55889" y="540543"/>
            <a:ext cx="487363" cy="487363"/>
          </a:xfrm>
          <a:prstGeom prst="rect">
            <a:avLst/>
          </a:prstGeom>
        </p:spPr>
      </p:pic>
      <p:sp>
        <p:nvSpPr>
          <p:cNvPr id="3" name="מציין מיקום של כותרת תחתונה 3">
            <a:extLst>
              <a:ext uri="{FF2B5EF4-FFF2-40B4-BE49-F238E27FC236}">
                <a16:creationId xmlns:a16="http://schemas.microsoft.com/office/drawing/2014/main" id="{337092E3-4820-9484-C947-7AB60F554DF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F1CE16CD-BD39-8369-1EB7-2E54A53F02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2007244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83771"/>
            <a:ext cx="2932986" cy="2346037"/>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129C7577-4AF2-4959-BFD5-7C0D4846BF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75657" y="392564"/>
            <a:ext cx="487363" cy="487363"/>
          </a:xfrm>
          <a:prstGeom prst="rect">
            <a:avLst/>
          </a:prstGeom>
        </p:spPr>
      </p:pic>
      <p:sp>
        <p:nvSpPr>
          <p:cNvPr id="3" name="מציין מיקום של כותרת תחתונה 3">
            <a:extLst>
              <a:ext uri="{FF2B5EF4-FFF2-40B4-BE49-F238E27FC236}">
                <a16:creationId xmlns:a16="http://schemas.microsoft.com/office/drawing/2014/main" id="{97F7BD2C-39AF-74E4-030C-D84E7F59DE6A}"/>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46183EBF-F528-D2F0-EE2B-E55722AD62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3484887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7" name="ענן 6">
            <a:hlinkClick r:id="rId5" action="ppaction://hlinksldjump"/>
            <a:extLst>
              <a:ext uri="{FF2B5EF4-FFF2-40B4-BE49-F238E27FC236}">
                <a16:creationId xmlns:a16="http://schemas.microsoft.com/office/drawing/2014/main" id="{73BC7C23-7A90-47B1-8763-FC98DA356415}"/>
              </a:ext>
            </a:extLst>
          </p:cNvPr>
          <p:cNvSpPr/>
          <p:nvPr/>
        </p:nvSpPr>
        <p:spPr>
          <a:xfrm>
            <a:off x="1783433" y="1720256"/>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3+6</a:t>
            </a:r>
          </a:p>
        </p:txBody>
      </p:sp>
      <p:sp>
        <p:nvSpPr>
          <p:cNvPr id="6" name="ענן 5">
            <a:hlinkClick r:id="rId6" action="ppaction://hlinksldjump"/>
            <a:extLst>
              <a:ext uri="{FF2B5EF4-FFF2-40B4-BE49-F238E27FC236}">
                <a16:creationId xmlns:a16="http://schemas.microsoft.com/office/drawing/2014/main" id="{1998A2BE-1A42-4EC1-BE20-66B32676E999}"/>
              </a:ext>
            </a:extLst>
          </p:cNvPr>
          <p:cNvSpPr/>
          <p:nvPr/>
        </p:nvSpPr>
        <p:spPr>
          <a:xfrm>
            <a:off x="5529279" y="1592528"/>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2+6</a:t>
            </a:r>
          </a:p>
        </p:txBody>
      </p:sp>
      <p:sp>
        <p:nvSpPr>
          <p:cNvPr id="4" name="ענן 3">
            <a:hlinkClick r:id="rId7" action="ppaction://hlinksldjump"/>
            <a:extLst>
              <a:ext uri="{FF2B5EF4-FFF2-40B4-BE49-F238E27FC236}">
                <a16:creationId xmlns:a16="http://schemas.microsoft.com/office/drawing/2014/main" id="{FFBD4ECB-1F5A-47F7-B413-1D0D32944D5D}"/>
              </a:ext>
            </a:extLst>
          </p:cNvPr>
          <p:cNvSpPr/>
          <p:nvPr/>
        </p:nvSpPr>
        <p:spPr>
          <a:xfrm>
            <a:off x="9206940" y="1433251"/>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7+3</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5+5</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526972" y="4245435"/>
            <a:ext cx="5907366" cy="2029489"/>
          </a:xfrm>
          <a:prstGeom prst="wedgeEllipseCallout">
            <a:avLst>
              <a:gd name="adj1" fmla="val -53460"/>
              <a:gd name="adj2" fmla="val 46996"/>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084854" y="4495951"/>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pic>
        <p:nvPicPr>
          <p:cNvPr id="13" name="תמונה 12" descr="פנדה מסמיק">
            <a:extLst>
              <a:ext uri="{FF2B5EF4-FFF2-40B4-BE49-F238E27FC236}">
                <a16:creationId xmlns:a16="http://schemas.microsoft.com/office/drawing/2014/main" id="{A6CBA806-267D-4AEC-BEEE-1BFEA5CAC1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5017" y="4689582"/>
            <a:ext cx="2211695" cy="2211695"/>
          </a:xfrm>
          <a:prstGeom prst="rect">
            <a:avLst/>
          </a:prstGeom>
        </p:spPr>
      </p:pic>
      <p:sp>
        <p:nvSpPr>
          <p:cNvPr id="14" name="לחצן פעולה: עבור לדף הבית 13">
            <a:hlinkClick r:id="rId9" action="ppaction://hlinksldjump" highlightClick="1"/>
            <a:extLst>
              <a:ext uri="{FF2B5EF4-FFF2-40B4-BE49-F238E27FC236}">
                <a16:creationId xmlns:a16="http://schemas.microsoft.com/office/drawing/2014/main" id="{B37D9576-58B1-4A07-97DF-F3E648300096}"/>
              </a:ext>
            </a:extLst>
          </p:cNvPr>
          <p:cNvSpPr/>
          <p:nvPr/>
        </p:nvSpPr>
        <p:spPr>
          <a:xfrm>
            <a:off x="10648563" y="5669939"/>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צליל מוקלט">
            <a:hlinkClick r:id="" action="ppaction://media"/>
            <a:extLst>
              <a:ext uri="{FF2B5EF4-FFF2-40B4-BE49-F238E27FC236}">
                <a16:creationId xmlns:a16="http://schemas.microsoft.com/office/drawing/2014/main" id="{5506E2B7-83C6-4777-A3AC-1D7A0B1EEF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614" y="5818224"/>
            <a:ext cx="487363" cy="487363"/>
          </a:xfrm>
          <a:prstGeom prst="rect">
            <a:avLst/>
          </a:prstGeom>
        </p:spPr>
      </p:pic>
      <p:sp>
        <p:nvSpPr>
          <p:cNvPr id="10" name="מציין מיקום של כותרת תחתונה 3">
            <a:extLst>
              <a:ext uri="{FF2B5EF4-FFF2-40B4-BE49-F238E27FC236}">
                <a16:creationId xmlns:a16="http://schemas.microsoft.com/office/drawing/2014/main" id="{0B8DB6BF-FBF8-2EF2-9F2B-E4FD80AAFB6F}"/>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901016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6"/>
                                        </p:tgtEl>
                                      </p:cBhvr>
                                    </p:cmd>
                                  </p:childTnLst>
                                </p:cTn>
                              </p:par>
                              <p:par>
                                <p:cTn id="7" presetID="12" presetClass="path" presetSubtype="0" accel="50000" decel="50000" fill="hold" nodeType="withEffect">
                                  <p:stCondLst>
                                    <p:cond delay="0"/>
                                  </p:stCondLst>
                                  <p:childTnLst>
                                    <p:animMotion origin="layout" path="M 0 0 C 0.03 -0.038 0.075 -0.062 0.125 -0.062 C 0.175 -0.062 0.22 -0.038 0.25 0 C 0.22 0.038 0.175 0.062 0.125 0.062 C 0.075 0.062 0.03 0.038 0 0 Z" pathEditMode="relative" ptsTypes="">
                                      <p:cBhvr>
                                        <p:cTn id="8"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31932" y="73895"/>
            <a:ext cx="10678885" cy="6710209"/>
          </a:xfrm>
          <a:prstGeom prst="rect">
            <a:avLst/>
          </a:prstGeom>
          <a:noFill/>
          <a:ln>
            <a:noFill/>
          </a:ln>
        </p:spPr>
      </p:pic>
      <p:sp>
        <p:nvSpPr>
          <p:cNvPr id="21" name="לחצן פעולה: עבור לדף הבית 20">
            <a:hlinkClick r:id="rId7"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352549" y="2254185"/>
            <a:ext cx="2566307" cy="2001732"/>
          </a:xfrm>
          <a:prstGeom prst="wedgeEllipseCallout">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אֵיזוֹ אַלִּיפוּת !</a:t>
            </a:r>
          </a:p>
        </p:txBody>
      </p:sp>
      <p:sp>
        <p:nvSpPr>
          <p:cNvPr id="8" name="כוכב: 8 פינות 7">
            <a:hlinkClick r:id="rId9" action="ppaction://hlinksldjump"/>
            <a:extLst>
              <a:ext uri="{FF2B5EF4-FFF2-40B4-BE49-F238E27FC236}">
                <a16:creationId xmlns:a16="http://schemas.microsoft.com/office/drawing/2014/main" id="{57C3D672-8D33-4522-A748-6650E8EF463D}"/>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C37B9AC7-88E5-6574-7467-7979E04894F3}"/>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קול של הודעה">
            <a:hlinkClick r:id="" action="ppaction://media"/>
            <a:extLst>
              <a:ext uri="{FF2B5EF4-FFF2-40B4-BE49-F238E27FC236}">
                <a16:creationId xmlns:a16="http://schemas.microsoft.com/office/drawing/2014/main" id="{72AE5473-A28A-3269-F271-194127F15B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91962" y="320107"/>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6E18D6B3-0461-D032-C8F6-49C4A862111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630163" y="1203325"/>
            <a:ext cx="487363" cy="487363"/>
          </a:xfrm>
          <a:prstGeom prst="rect">
            <a:avLst/>
          </a:prstGeom>
        </p:spPr>
      </p:pic>
      <p:pic>
        <p:nvPicPr>
          <p:cNvPr id="5" name="תמונה 4" descr="פנדה שמח">
            <a:extLst>
              <a:ext uri="{FF2B5EF4-FFF2-40B4-BE49-F238E27FC236}">
                <a16:creationId xmlns:a16="http://schemas.microsoft.com/office/drawing/2014/main" id="{CD0F80CB-FB9F-0CDA-25E4-79BCD50D89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Tree>
    <p:extLst>
      <p:ext uri="{BB962C8B-B14F-4D97-AF65-F5344CB8AC3E}">
        <p14:creationId xmlns:p14="http://schemas.microsoft.com/office/powerpoint/2010/main" val="3719983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2"/>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4"/>
                                        </p:tgtEl>
                                      </p:cBhvr>
                                    </p:cmd>
                                  </p:childTnLst>
                                </p:cTn>
                              </p:par>
                              <p:par>
                                <p:cTn id="10" presetID="40" presetClass="path" presetSubtype="0" accel="50000" decel="50000" fill="hold" nodeType="withEffect">
                                  <p:stCondLst>
                                    <p:cond delay="0"/>
                                  </p:stCondLst>
                                  <p:childTnLst>
                                    <p:animMotion origin="layout" path="M 0 0 C 0.003 -0.019 0.007 -0.037 0.015 -0.037 C 0.024 -0.037 0.027 -0.019 0.03 0 C 0.034 0.021 0.037 0.042 0.047 0.042 C 0.056 0.042 0.059 0.021 0.063 0 C 0.065 -0.019 0.069 -0.037 0.078 -0.037 C 0.086 -0.037 0.09 -0.019 0.093 0 C 0.096 0.021 0.1 0.042 0.109 0.042 C 0.118 0.042 0.125 0 0.125 0 C 0.128 -0.019 0.131 -0.037 0.14 -0.037 C 0.149 -0.037 0.152 -0.019 0.155 0 C 0.159 0.021 0.162 0.042 0.172 0.042 C 0.181 0.042 0.184 0.021 0.187 0 C 0.191 -0.019 0.194 -0.037 0.203 -0.037 C 0.211 -0.037 0.215 -0.019 0.218 0 C 0.221 0.021 0.225 0.042 0.234 0.042 C 0.243 0.042 0.246 0.021 0.25 0 E" pathEditMode="relative" ptsTypes="">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3AFF9B-0E14-4C32-BF46-DE75DA4C6643}"/>
              </a:ext>
            </a:extLst>
          </p:cNvPr>
          <p:cNvSpPr>
            <a:spLocks noGrp="1"/>
          </p:cNvSpPr>
          <p:nvPr>
            <p:ph type="title"/>
          </p:nvPr>
        </p:nvSpPr>
        <p:spPr/>
        <p:txBody>
          <a:bodyPr/>
          <a:lstStyle/>
          <a:p>
            <a:endParaRPr lang="he-IL" dirty="0"/>
          </a:p>
        </p:txBody>
      </p:sp>
      <p:pic>
        <p:nvPicPr>
          <p:cNvPr id="15" name="תמונה 14" descr="השכונה שלנו | ירושלים סובלנית | القدس المتسامحة | Jerusalem Tolerance">
            <a:extLst>
              <a:ext uri="{FF2B5EF4-FFF2-40B4-BE49-F238E27FC236}">
                <a16:creationId xmlns:a16="http://schemas.microsoft.com/office/drawing/2014/main" id="{766D9DC8-D7FC-45C4-B010-D71992A2D09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1681" y="103408"/>
            <a:ext cx="10687050" cy="6648450"/>
          </a:xfrm>
          <a:prstGeom prst="rect">
            <a:avLst/>
          </a:prstGeom>
          <a:noFill/>
          <a:ln>
            <a:noFill/>
          </a:ln>
        </p:spPr>
      </p:pic>
      <p:pic>
        <p:nvPicPr>
          <p:cNvPr id="10" name="תמונה 9" descr="פנדה שמח">
            <a:extLst>
              <a:ext uri="{FF2B5EF4-FFF2-40B4-BE49-F238E27FC236}">
                <a16:creationId xmlns:a16="http://schemas.microsoft.com/office/drawing/2014/main" id="{B1F88EDB-3779-4025-953B-908A64C8E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616" y="3799114"/>
            <a:ext cx="3058886" cy="3058886"/>
          </a:xfrm>
          <a:prstGeom prst="rect">
            <a:avLst/>
          </a:prstGeom>
        </p:spPr>
      </p:pic>
      <p:sp>
        <p:nvSpPr>
          <p:cNvPr id="9" name="כוכב: 8 פינות 8">
            <a:hlinkClick r:id="rId8" action="ppaction://hlinksldjump"/>
            <a:extLst>
              <a:ext uri="{FF2B5EF4-FFF2-40B4-BE49-F238E27FC236}">
                <a16:creationId xmlns:a16="http://schemas.microsoft.com/office/drawing/2014/main" id="{021D5CA5-39B8-43AB-9F56-FB605BAB7A0B}"/>
              </a:ext>
            </a:extLst>
          </p:cNvPr>
          <p:cNvSpPr/>
          <p:nvPr/>
        </p:nvSpPr>
        <p:spPr>
          <a:xfrm>
            <a:off x="6584520" y="4995634"/>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David" panose="020E0502060401010101" pitchFamily="34" charset="-79"/>
              </a:rPr>
              <a:t>הַמְשֵׁך</a:t>
            </a:r>
            <a:endParaRPr lang="he-IL" dirty="0">
              <a:latin typeface="David" panose="020E0502060401010101" pitchFamily="34" charset="-79"/>
            </a:endParaRPr>
          </a:p>
        </p:txBody>
      </p:sp>
      <p:sp>
        <p:nvSpPr>
          <p:cNvPr id="14" name="לחצן פעולה: עבור לדף הבית 13">
            <a:hlinkClick r:id="rId9" action="ppaction://hlinksldjump" highlightClick="1"/>
            <a:extLst>
              <a:ext uri="{FF2B5EF4-FFF2-40B4-BE49-F238E27FC236}">
                <a16:creationId xmlns:a16="http://schemas.microsoft.com/office/drawing/2014/main" id="{3B5B6EA0-5A58-4056-830B-44132ECA4257}"/>
              </a:ext>
            </a:extLst>
          </p:cNvPr>
          <p:cNvSpPr/>
          <p:nvPr/>
        </p:nvSpPr>
        <p:spPr>
          <a:xfrm>
            <a:off x="10376424" y="5593427"/>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בועת דיבור: אליפסה 11">
            <a:extLst>
              <a:ext uri="{FF2B5EF4-FFF2-40B4-BE49-F238E27FC236}">
                <a16:creationId xmlns:a16="http://schemas.microsoft.com/office/drawing/2014/main" id="{177E5825-9763-4DD6-8962-BBAE9ABEDCC3}"/>
              </a:ext>
            </a:extLst>
          </p:cNvPr>
          <p:cNvSpPr/>
          <p:nvPr/>
        </p:nvSpPr>
        <p:spPr>
          <a:xfrm>
            <a:off x="2423604" y="1091953"/>
            <a:ext cx="4837060" cy="2335680"/>
          </a:xfrm>
          <a:prstGeom prst="wedgeEllipseCallout">
            <a:avLst>
              <a:gd name="adj1" fmla="val -36711"/>
              <a:gd name="adj2" fmla="val 6548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DABAB550-3C02-48B1-A4A2-DFE681B3D4D1}"/>
              </a:ext>
            </a:extLst>
          </p:cNvPr>
          <p:cNvSpPr txBox="1"/>
          <p:nvPr/>
        </p:nvSpPr>
        <p:spPr>
          <a:xfrm>
            <a:off x="2676926" y="1526739"/>
            <a:ext cx="4445604" cy="1815882"/>
          </a:xfrm>
          <a:prstGeom prst="rect">
            <a:avLst/>
          </a:prstGeom>
          <a:noFill/>
        </p:spPr>
        <p:txBody>
          <a:bodyPr wrap="square">
            <a:spAutoFit/>
          </a:bodyPr>
          <a:lstStyle/>
          <a:p>
            <a:pPr marL="0" indent="0" algn="ctr">
              <a:buNone/>
            </a:pPr>
            <a:r>
              <a:rPr lang="he-IL" sz="2800" dirty="0">
                <a:latin typeface="Arial" panose="020B0604020202020204" pitchFamily="34" charset="0"/>
                <a:cs typeface="Arial" panose="020B0604020202020204" pitchFamily="34" charset="0"/>
              </a:rPr>
              <a:t>בְּרוּכִים הַבָּאִים לְמִשְׂחַק הַמָּבוֹךְ.  </a:t>
            </a:r>
          </a:p>
          <a:p>
            <a:pPr marL="0" indent="0" algn="ctr">
              <a:buNone/>
            </a:pPr>
            <a:r>
              <a:rPr lang="he-IL" sz="2800" dirty="0">
                <a:latin typeface="Arial" panose="020B0604020202020204" pitchFamily="34" charset="0"/>
                <a:cs typeface="Arial" panose="020B0604020202020204" pitchFamily="34" charset="0"/>
              </a:rPr>
              <a:t>בְּמִשְׂחָק זֶה נְתַרְגֵּל פִּתְרוֹן שֶׁל כָּל סוּגֵי תַּרְגִּילֵי הַחִבּוּר בַּעֲשֶׂרֶת רִאשׁוֹנָה</a:t>
            </a:r>
            <a:r>
              <a:rPr lang="he-IL" sz="1800" dirty="0">
                <a:latin typeface="Arial" panose="020B0604020202020204" pitchFamily="34" charset="0"/>
                <a:cs typeface="Arial" panose="020B0604020202020204" pitchFamily="34" charset="0"/>
              </a:rPr>
              <a:t>.</a:t>
            </a:r>
          </a:p>
        </p:txBody>
      </p:sp>
      <p:sp>
        <p:nvSpPr>
          <p:cNvPr id="4" name="מציין מיקום של כותרת תחתונה 3">
            <a:extLst>
              <a:ext uri="{FF2B5EF4-FFF2-40B4-BE49-F238E27FC236}">
                <a16:creationId xmlns:a16="http://schemas.microsoft.com/office/drawing/2014/main" id="{A613585A-9E26-4CF7-A542-E8C6F1C1EC8D}"/>
              </a:ext>
            </a:extLst>
          </p:cNvPr>
          <p:cNvSpPr>
            <a:spLocks noGrp="1"/>
          </p:cNvSpPr>
          <p:nvPr>
            <p:ph type="ftr" sz="quarter" idx="11"/>
          </p:nvPr>
        </p:nvSpPr>
        <p:spPr>
          <a:xfrm>
            <a:off x="4009377" y="6351569"/>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6" name="sound15">
            <a:hlinkClick r:id="" action="ppaction://media"/>
            <a:extLst>
              <a:ext uri="{FF2B5EF4-FFF2-40B4-BE49-F238E27FC236}">
                <a16:creationId xmlns:a16="http://schemas.microsoft.com/office/drawing/2014/main" id="{A1DB5417-B81B-9FE8-584E-AF46E7AC4C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5177" y="604590"/>
            <a:ext cx="487363" cy="487363"/>
          </a:xfrm>
          <a:prstGeom prst="rect">
            <a:avLst/>
          </a:prstGeom>
        </p:spPr>
      </p:pic>
      <p:pic>
        <p:nvPicPr>
          <p:cNvPr id="7" name="צליל מוקלט">
            <a:hlinkClick r:id="" action="ppaction://media"/>
            <a:extLst>
              <a:ext uri="{FF2B5EF4-FFF2-40B4-BE49-F238E27FC236}">
                <a16:creationId xmlns:a16="http://schemas.microsoft.com/office/drawing/2014/main" id="{5F1B640A-0E2B-5C2E-012E-8A751C7702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5325" y="1203325"/>
            <a:ext cx="487363" cy="487363"/>
          </a:xfrm>
          <a:prstGeom prst="rect">
            <a:avLst/>
          </a:prstGeom>
        </p:spPr>
      </p:pic>
    </p:spTree>
    <p:extLst>
      <p:ext uri="{BB962C8B-B14F-4D97-AF65-F5344CB8AC3E}">
        <p14:creationId xmlns:p14="http://schemas.microsoft.com/office/powerpoint/2010/main" val="3389888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 fill="hold"/>
                                        <p:tgtEl>
                                          <p:spTgt spid="6"/>
                                        </p:tgtEl>
                                      </p:cBhvr>
                                    </p:cmd>
                                  </p:childTnLst>
                                </p:cTn>
                              </p:par>
                            </p:childTnLst>
                          </p:cTn>
                        </p:par>
                        <p:par>
                          <p:cTn id="7" fill="hold">
                            <p:stCondLst>
                              <p:cond delay="1384"/>
                            </p:stCondLst>
                            <p:childTnLst>
                              <p:par>
                                <p:cTn id="8" presetID="1" presetClass="mediacall" presetSubtype="0" fill="hold" nodeType="afterEffect">
                                  <p:stCondLst>
                                    <p:cond delay="0"/>
                                  </p:stCondLst>
                                  <p:childTnLst>
                                    <p:cmd type="call" cmd="playFrom(0.0)">
                                      <p:cBhvr>
                                        <p:cTn id="9" dur="102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4" y="772885"/>
            <a:ext cx="2778896" cy="2356923"/>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AD2BA595-0E43-4F1B-A8FC-2EEF664AE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83103" y="784224"/>
            <a:ext cx="487363" cy="487363"/>
          </a:xfrm>
          <a:prstGeom prst="rect">
            <a:avLst/>
          </a:prstGeom>
        </p:spPr>
      </p:pic>
      <p:sp>
        <p:nvSpPr>
          <p:cNvPr id="3" name="מציין מיקום של כותרת תחתונה 3">
            <a:extLst>
              <a:ext uri="{FF2B5EF4-FFF2-40B4-BE49-F238E27FC236}">
                <a16:creationId xmlns:a16="http://schemas.microsoft.com/office/drawing/2014/main" id="{D2144DFF-1B59-AFDA-1B49-F7B4C8227D76}"/>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07EEC145-FD4E-96F7-74F6-580576BB38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150314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128451"/>
            <a:ext cx="3040153" cy="2001358"/>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לֹא נוֹרָא. נַסֵּה פַּעַם נוֹסֶפֶת.</a:t>
            </a:r>
          </a:p>
        </p:txBody>
      </p:sp>
      <p:pic>
        <p:nvPicPr>
          <p:cNvPr id="8" name="צליל מוקלט">
            <a:hlinkClick r:id="" action="ppaction://media"/>
            <a:extLst>
              <a:ext uri="{FF2B5EF4-FFF2-40B4-BE49-F238E27FC236}">
                <a16:creationId xmlns:a16="http://schemas.microsoft.com/office/drawing/2014/main" id="{AD2BA595-0E43-4F1B-A8FC-2EEF664AE7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96542" y="641088"/>
            <a:ext cx="487363" cy="487363"/>
          </a:xfrm>
          <a:prstGeom prst="rect">
            <a:avLst/>
          </a:prstGeom>
        </p:spPr>
      </p:pic>
      <p:sp>
        <p:nvSpPr>
          <p:cNvPr id="3" name="מציין מיקום של כותרת תחתונה 3">
            <a:extLst>
              <a:ext uri="{FF2B5EF4-FFF2-40B4-BE49-F238E27FC236}">
                <a16:creationId xmlns:a16="http://schemas.microsoft.com/office/drawing/2014/main" id="{6546E32A-72C1-358A-F2A4-7453C61CC5BF}"/>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F1F7842E-16D9-FBA4-CB1B-9DCF2A9827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272310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pic>
        <p:nvPicPr>
          <p:cNvPr id="11" name="תמונה 10" descr="פנדה שמח">
            <a:extLst>
              <a:ext uri="{FF2B5EF4-FFF2-40B4-BE49-F238E27FC236}">
                <a16:creationId xmlns:a16="http://schemas.microsoft.com/office/drawing/2014/main" id="{17F65D34-F809-4BB7-9659-3497F9FC7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7534" y="4505301"/>
            <a:ext cx="2455416" cy="2455416"/>
          </a:xfrm>
          <a:prstGeom prst="rect">
            <a:avLst/>
          </a:prstGeom>
        </p:spPr>
      </p:pic>
      <p:sp>
        <p:nvSpPr>
          <p:cNvPr id="7" name="ענן 6">
            <a:hlinkClick r:id="rId6" action="ppaction://hlinksldjump"/>
            <a:extLst>
              <a:ext uri="{FF2B5EF4-FFF2-40B4-BE49-F238E27FC236}">
                <a16:creationId xmlns:a16="http://schemas.microsoft.com/office/drawing/2014/main" id="{73BC7C23-7A90-47B1-8763-FC98DA356415}"/>
              </a:ext>
            </a:extLst>
          </p:cNvPr>
          <p:cNvSpPr/>
          <p:nvPr/>
        </p:nvSpPr>
        <p:spPr>
          <a:xfrm>
            <a:off x="1640395" y="1817992"/>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תיבת טקסט 8">
            <a:extLst>
              <a:ext uri="{FF2B5EF4-FFF2-40B4-BE49-F238E27FC236}">
                <a16:creationId xmlns:a16="http://schemas.microsoft.com/office/drawing/2014/main" id="{AC02638F-D332-4211-93D4-B6E379D4D3E3}"/>
              </a:ext>
            </a:extLst>
          </p:cNvPr>
          <p:cNvSpPr txBox="1"/>
          <p:nvPr/>
        </p:nvSpPr>
        <p:spPr>
          <a:xfrm>
            <a:off x="2174573" y="2021851"/>
            <a:ext cx="1136341"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4+5</a:t>
            </a:r>
          </a:p>
        </p:txBody>
      </p:sp>
      <p:sp>
        <p:nvSpPr>
          <p:cNvPr id="6" name="ענן 5">
            <a:hlinkClick r:id="rId7" action="ppaction://hlinksldjump"/>
            <a:extLst>
              <a:ext uri="{FF2B5EF4-FFF2-40B4-BE49-F238E27FC236}">
                <a16:creationId xmlns:a16="http://schemas.microsoft.com/office/drawing/2014/main" id="{1998A2BE-1A42-4EC1-BE20-66B32676E999}"/>
              </a:ext>
            </a:extLst>
          </p:cNvPr>
          <p:cNvSpPr/>
          <p:nvPr/>
        </p:nvSpPr>
        <p:spPr>
          <a:xfrm>
            <a:off x="5668355" y="1670019"/>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תיבת טקסט 7">
            <a:extLst>
              <a:ext uri="{FF2B5EF4-FFF2-40B4-BE49-F238E27FC236}">
                <a16:creationId xmlns:a16="http://schemas.microsoft.com/office/drawing/2014/main" id="{D190C913-570F-428D-BAED-73FD32F997CF}"/>
              </a:ext>
            </a:extLst>
          </p:cNvPr>
          <p:cNvSpPr txBox="1"/>
          <p:nvPr/>
        </p:nvSpPr>
        <p:spPr>
          <a:xfrm>
            <a:off x="6096000" y="2015339"/>
            <a:ext cx="1349406"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6+4</a:t>
            </a:r>
          </a:p>
        </p:txBody>
      </p:sp>
      <p:sp>
        <p:nvSpPr>
          <p:cNvPr id="4" name="ענן 3">
            <a:hlinkClick r:id="rId8" action="ppaction://hlinksldjump"/>
            <a:extLst>
              <a:ext uri="{FF2B5EF4-FFF2-40B4-BE49-F238E27FC236}">
                <a16:creationId xmlns:a16="http://schemas.microsoft.com/office/drawing/2014/main" id="{FFBD4ECB-1F5A-47F7-B413-1D0D32944D5D}"/>
              </a:ext>
            </a:extLst>
          </p:cNvPr>
          <p:cNvSpPr/>
          <p:nvPr/>
        </p:nvSpPr>
        <p:spPr>
          <a:xfrm>
            <a:off x="9206940" y="1311675"/>
            <a:ext cx="2204695" cy="1411550"/>
          </a:xfrm>
          <a:prstGeom prst="cloud">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תיבת טקסט 4">
            <a:extLst>
              <a:ext uri="{FF2B5EF4-FFF2-40B4-BE49-F238E27FC236}">
                <a16:creationId xmlns:a16="http://schemas.microsoft.com/office/drawing/2014/main" id="{F3C9E2B6-448E-42E0-B1C5-EA771C1284D7}"/>
              </a:ext>
            </a:extLst>
          </p:cNvPr>
          <p:cNvSpPr txBox="1"/>
          <p:nvPr/>
        </p:nvSpPr>
        <p:spPr>
          <a:xfrm>
            <a:off x="9528053" y="1659753"/>
            <a:ext cx="1562470" cy="707886"/>
          </a:xfrm>
          <a:prstGeom prst="rect">
            <a:avLst/>
          </a:prstGeom>
          <a:noFill/>
        </p:spPr>
        <p:txBody>
          <a:bodyPr wrap="square" rtlCol="1">
            <a:spAutoFit/>
          </a:bodyPr>
          <a:lstStyle/>
          <a:p>
            <a:pPr algn="ctr"/>
            <a:r>
              <a:rPr lang="he-IL" sz="4000" dirty="0">
                <a:latin typeface="Arial" panose="020B0604020202020204" pitchFamily="34" charset="0"/>
                <a:cs typeface="Arial" panose="020B0604020202020204" pitchFamily="34" charset="0"/>
              </a:rPr>
              <a:t>8+1</a:t>
            </a:r>
          </a:p>
        </p:txBody>
      </p:sp>
      <p:sp>
        <p:nvSpPr>
          <p:cNvPr id="17" name="תיבת טקסט 16">
            <a:extLst>
              <a:ext uri="{FF2B5EF4-FFF2-40B4-BE49-F238E27FC236}">
                <a16:creationId xmlns:a16="http://schemas.microsoft.com/office/drawing/2014/main" id="{D5E325C2-52AB-4504-8FAF-78F6ECA093BC}"/>
              </a:ext>
            </a:extLst>
          </p:cNvPr>
          <p:cNvSpPr txBox="1"/>
          <p:nvPr/>
        </p:nvSpPr>
        <p:spPr>
          <a:xfrm>
            <a:off x="5307869" y="454592"/>
            <a:ext cx="1576262" cy="830997"/>
          </a:xfrm>
          <a:prstGeom prst="rect">
            <a:avLst/>
          </a:prstGeom>
          <a:noFill/>
        </p:spPr>
        <p:txBody>
          <a:bodyPr wrap="square">
            <a:spAutoFit/>
          </a:bodyPr>
          <a:lstStyle/>
          <a:p>
            <a:pPr marL="0" indent="0" algn="ctr">
              <a:buNone/>
            </a:pPr>
            <a:r>
              <a:rPr lang="en-US" sz="4800" b="1" dirty="0">
                <a:latin typeface="Arial" panose="020B0604020202020204" pitchFamily="34" charset="0"/>
                <a:cs typeface="Arial" panose="020B0604020202020204" pitchFamily="34" charset="0"/>
              </a:rPr>
              <a:t>3+7</a:t>
            </a:r>
            <a:endParaRPr lang="he-IL" sz="4800" b="1" dirty="0">
              <a:latin typeface="Arial" panose="020B0604020202020204" pitchFamily="34" charset="0"/>
              <a:cs typeface="Arial" panose="020B0604020202020204" pitchFamily="34" charset="0"/>
            </a:endParaRPr>
          </a:p>
        </p:txBody>
      </p:sp>
      <p:sp>
        <p:nvSpPr>
          <p:cNvPr id="20" name="בועת דיבור: אליפסה 19">
            <a:extLst>
              <a:ext uri="{FF2B5EF4-FFF2-40B4-BE49-F238E27FC236}">
                <a16:creationId xmlns:a16="http://schemas.microsoft.com/office/drawing/2014/main" id="{16070DF8-5F77-4570-8351-DE6EE42BFBA6}"/>
              </a:ext>
            </a:extLst>
          </p:cNvPr>
          <p:cNvSpPr/>
          <p:nvPr/>
        </p:nvSpPr>
        <p:spPr>
          <a:xfrm>
            <a:off x="3526972" y="4245435"/>
            <a:ext cx="5907366" cy="2029489"/>
          </a:xfrm>
          <a:prstGeom prst="wedgeEllipseCallout">
            <a:avLst>
              <a:gd name="adj1" fmla="val -53460"/>
              <a:gd name="adj2" fmla="val 46996"/>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4B952A5-6F2D-43FD-8716-E9DDD77AB96B}"/>
              </a:ext>
            </a:extLst>
          </p:cNvPr>
          <p:cNvSpPr>
            <a:spLocks noGrp="1"/>
          </p:cNvSpPr>
          <p:nvPr>
            <p:ph type="title"/>
          </p:nvPr>
        </p:nvSpPr>
        <p:spPr>
          <a:xfrm>
            <a:off x="2084854" y="4495951"/>
            <a:ext cx="8712129" cy="1782829"/>
          </a:xfrm>
        </p:spPr>
        <p:txBody>
          <a:bodyPr>
            <a:normAutofit/>
          </a:bodyPr>
          <a:lstStyle/>
          <a:p>
            <a:pPr algn="ctr"/>
            <a:r>
              <a:rPr lang="he-IL" sz="2800" spc="0" dirty="0">
                <a:latin typeface="Arial" panose="020B0604020202020204" pitchFamily="34" charset="0"/>
                <a:cs typeface="Arial" panose="020B0604020202020204" pitchFamily="34" charset="0"/>
              </a:rPr>
              <a:t>עִזְרוּ לִי </a:t>
            </a:r>
            <a:r>
              <a:rPr lang="he-IL" sz="2800" spc="0" dirty="0" err="1">
                <a:latin typeface="Arial" panose="020B0604020202020204" pitchFamily="34" charset="0"/>
                <a:cs typeface="Arial" panose="020B0604020202020204" pitchFamily="34" charset="0"/>
              </a:rPr>
              <a:t>לִבְחֹר</a:t>
            </a:r>
            <a:r>
              <a:rPr lang="he-IL" sz="2800" spc="0" dirty="0">
                <a:latin typeface="Arial" panose="020B0604020202020204" pitchFamily="34" charset="0"/>
                <a:cs typeface="Arial" panose="020B0604020202020204" pitchFamily="34" charset="0"/>
              </a:rPr>
              <a:t> תַּרְגִּיל</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מִבֵּין הַתַּרְגִּילִים שֶׁכְּתוּבִים בָּעֲנָנִים, </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שֶׁהַתּוֹצָאָה שֶׁלּוֹ </a:t>
            </a:r>
            <a:r>
              <a:rPr lang="he-IL" sz="2800" spc="0" dirty="0" err="1">
                <a:latin typeface="Arial" panose="020B0604020202020204" pitchFamily="34" charset="0"/>
                <a:cs typeface="Arial" panose="020B0604020202020204" pitchFamily="34" charset="0"/>
              </a:rPr>
              <a:t>שָׁוָה</a:t>
            </a:r>
            <a:r>
              <a:rPr lang="he-IL" sz="2800" spc="0" dirty="0">
                <a:latin typeface="Arial" panose="020B0604020202020204" pitchFamily="34" charset="0"/>
                <a:cs typeface="Arial" panose="020B0604020202020204" pitchFamily="34" charset="0"/>
              </a:rPr>
              <a:t> לַתּוֹצָאָה</a:t>
            </a:r>
            <a:br>
              <a:rPr lang="he-IL" sz="2800" spc="0" dirty="0">
                <a:latin typeface="Arial" panose="020B0604020202020204" pitchFamily="34" charset="0"/>
                <a:cs typeface="Arial" panose="020B0604020202020204" pitchFamily="34" charset="0"/>
              </a:rPr>
            </a:br>
            <a:r>
              <a:rPr lang="he-IL" sz="2800" spc="0" dirty="0">
                <a:latin typeface="Arial" panose="020B0604020202020204" pitchFamily="34" charset="0"/>
                <a:cs typeface="Arial" panose="020B0604020202020204" pitchFamily="34" charset="0"/>
              </a:rPr>
              <a:t> שֶׁל הַתַּרְגִּיל הָעֶלְיוֹן.</a:t>
            </a:r>
          </a:p>
        </p:txBody>
      </p:sp>
      <p:sp>
        <p:nvSpPr>
          <p:cNvPr id="13" name="לחצן פעולה: עבור לדף הבית 12">
            <a:hlinkClick r:id="rId9" action="ppaction://hlinksldjump" highlightClick="1"/>
            <a:extLst>
              <a:ext uri="{FF2B5EF4-FFF2-40B4-BE49-F238E27FC236}">
                <a16:creationId xmlns:a16="http://schemas.microsoft.com/office/drawing/2014/main" id="{2BB0E7F8-76FB-470F-B5BE-00D7C14A25F8}"/>
              </a:ext>
            </a:extLst>
          </p:cNvPr>
          <p:cNvSpPr/>
          <p:nvPr/>
        </p:nvSpPr>
        <p:spPr>
          <a:xfrm>
            <a:off x="10766186"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4" name="צליל מוקלט">
            <a:hlinkClick r:id="" action="ppaction://media"/>
            <a:extLst>
              <a:ext uri="{FF2B5EF4-FFF2-40B4-BE49-F238E27FC236}">
                <a16:creationId xmlns:a16="http://schemas.microsoft.com/office/drawing/2014/main" id="{DF75F7CC-DE3E-4242-BC16-DC5432899E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6743" y="6059863"/>
            <a:ext cx="487363" cy="487363"/>
          </a:xfrm>
          <a:prstGeom prst="rect">
            <a:avLst/>
          </a:prstGeom>
        </p:spPr>
      </p:pic>
      <p:sp>
        <p:nvSpPr>
          <p:cNvPr id="10" name="מציין מיקום של כותרת תחתונה 3">
            <a:extLst>
              <a:ext uri="{FF2B5EF4-FFF2-40B4-BE49-F238E27FC236}">
                <a16:creationId xmlns:a16="http://schemas.microsoft.com/office/drawing/2014/main" id="{D20DF846-F0ED-CF38-6E6D-6077287927A1}"/>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783285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0" fill="hold"/>
                                        <p:tgtEl>
                                          <p:spTgt spid="14"/>
                                        </p:tgtEl>
                                      </p:cBhvr>
                                    </p:cmd>
                                  </p:childTnLst>
                                </p:cTn>
                              </p:par>
                              <p:par>
                                <p:cTn id="7" presetID="17" presetClass="path" presetSubtype="0" accel="50000" decel="50000" fill="hold" nodeType="withEffect">
                                  <p:stCondLst>
                                    <p:cond delay="0"/>
                                  </p:stCondLst>
                                  <p:childTnLst>
                                    <p:animMotion origin="layout" path="M 0 0 L 0.052 0 L 0.089 -0.037 L 0.125 0 L 0.177 0 L 0.177 0.052 L 0.213 0.089 L 0.177 0.125 L 0.177 0.177 L 0.125 0.177 L 0.089 0.213 L 0.052 0.177 L 0 0.177 L 0 0.125 L -0.037 0.089 L 0 0.052 L 0 0 Z" pathEditMode="relative" ptsTypes="">
                                      <p:cBhvr>
                                        <p:cTn id="8"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extLst>
              <a:ext uri="{FF2B5EF4-FFF2-40B4-BE49-F238E27FC236}">
                <a16:creationId xmlns:a16="http://schemas.microsoft.com/office/drawing/2014/main" id="{B9C7FA96-F946-4E56-9CE6-DE01B4B32FC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7"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1461408" y="2024743"/>
            <a:ext cx="2631622" cy="1686046"/>
          </a:xfrm>
          <a:prstGeom prst="wedgeEllipseCallout">
            <a:avLst>
              <a:gd name="adj1" fmla="val -18765"/>
              <a:gd name="adj2" fmla="val 87680"/>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David" panose="020E0502060401010101" pitchFamily="34" charset="-79"/>
              </a:rPr>
              <a:t>אֵיזוֹ אַלִּיפוּת !</a:t>
            </a:r>
          </a:p>
        </p:txBody>
      </p:sp>
      <p:sp>
        <p:nvSpPr>
          <p:cNvPr id="8" name="כוכב: 8 פינות 7">
            <a:hlinkClick r:id="rId9" action="ppaction://hlinksldjump"/>
            <a:extLst>
              <a:ext uri="{FF2B5EF4-FFF2-40B4-BE49-F238E27FC236}">
                <a16:creationId xmlns:a16="http://schemas.microsoft.com/office/drawing/2014/main" id="{CDA6CB9E-2770-47F4-BE74-7906CFD6C6EB}"/>
              </a:ext>
            </a:extLst>
          </p:cNvPr>
          <p:cNvSpPr/>
          <p:nvPr/>
        </p:nvSpPr>
        <p:spPr>
          <a:xfrm>
            <a:off x="8392886" y="563789"/>
            <a:ext cx="1611085" cy="1460954"/>
          </a:xfrm>
          <a:prstGeom prst="star8">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2400" dirty="0">
                <a:latin typeface="Arial" panose="020B0604020202020204" pitchFamily="34" charset="0"/>
                <a:cs typeface="Arial" panose="020B0604020202020204" pitchFamily="34" charset="0"/>
              </a:rPr>
              <a:t>חֲזֹר לַמָּבוֹךְ</a:t>
            </a:r>
          </a:p>
        </p:txBody>
      </p:sp>
      <p:sp>
        <p:nvSpPr>
          <p:cNvPr id="3" name="מציין מיקום של כותרת תחתונה 3">
            <a:extLst>
              <a:ext uri="{FF2B5EF4-FFF2-40B4-BE49-F238E27FC236}">
                <a16:creationId xmlns:a16="http://schemas.microsoft.com/office/drawing/2014/main" id="{422D76C4-0012-1873-1914-A692E0D83523}"/>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קול של הודעה">
            <a:hlinkClick r:id="" action="ppaction://media"/>
            <a:extLst>
              <a:ext uri="{FF2B5EF4-FFF2-40B4-BE49-F238E27FC236}">
                <a16:creationId xmlns:a16="http://schemas.microsoft.com/office/drawing/2014/main" id="{762F7B02-B2E0-A37E-625D-3C70A91A0E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8218" y="320107"/>
            <a:ext cx="487363" cy="487363"/>
          </a:xfrm>
          <a:prstGeom prst="rect">
            <a:avLst/>
          </a:prstGeom>
        </p:spPr>
      </p:pic>
      <p:pic>
        <p:nvPicPr>
          <p:cNvPr id="4" name="צליל מוקלט">
            <a:hlinkClick r:id="" action="ppaction://media"/>
            <a:extLst>
              <a:ext uri="{FF2B5EF4-FFF2-40B4-BE49-F238E27FC236}">
                <a16:creationId xmlns:a16="http://schemas.microsoft.com/office/drawing/2014/main" id="{6A703026-D917-B963-A6E6-0DE760B7F9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703158" y="1294266"/>
            <a:ext cx="487363" cy="487363"/>
          </a:xfrm>
          <a:prstGeom prst="rect">
            <a:avLst/>
          </a:prstGeom>
        </p:spPr>
      </p:pic>
      <p:pic>
        <p:nvPicPr>
          <p:cNvPr id="5" name="תמונה 4" descr="פנדה שמח">
            <a:extLst>
              <a:ext uri="{FF2B5EF4-FFF2-40B4-BE49-F238E27FC236}">
                <a16:creationId xmlns:a16="http://schemas.microsoft.com/office/drawing/2014/main" id="{56E0E268-4018-6D28-16C5-43656B20B0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884" y="4267828"/>
            <a:ext cx="2455416" cy="2455416"/>
          </a:xfrm>
          <a:prstGeom prst="rect">
            <a:avLst/>
          </a:prstGeom>
        </p:spPr>
      </p:pic>
    </p:spTree>
    <p:extLst>
      <p:ext uri="{BB962C8B-B14F-4D97-AF65-F5344CB8AC3E}">
        <p14:creationId xmlns:p14="http://schemas.microsoft.com/office/powerpoint/2010/main" val="2824858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 fill="hold"/>
                                        <p:tgtEl>
                                          <p:spTgt spid="2"/>
                                        </p:tgtEl>
                                      </p:cBhvr>
                                    </p:cmd>
                                  </p:childTnLst>
                                </p:cTn>
                              </p:par>
                            </p:childTnLst>
                          </p:cTn>
                        </p:par>
                        <p:par>
                          <p:cTn id="7" fill="hold">
                            <p:stCondLst>
                              <p:cond delay="2257"/>
                            </p:stCondLst>
                            <p:childTnLst>
                              <p:par>
                                <p:cTn id="8" presetID="1" presetClass="mediacall" presetSubtype="0" fill="hold" nodeType="afterEffect">
                                  <p:stCondLst>
                                    <p:cond delay="0"/>
                                  </p:stCondLst>
                                  <p:childTnLst>
                                    <p:cmd type="call" cmd="playFrom(0.0)">
                                      <p:cBhvr>
                                        <p:cTn id="9" dur="2321" fill="hold"/>
                                        <p:tgtEl>
                                          <p:spTgt spid="4"/>
                                        </p:tgtEl>
                                      </p:cBhvr>
                                    </p:cmd>
                                  </p:childTnLst>
                                </p:cTn>
                              </p:par>
                              <p:par>
                                <p:cTn id="10" presetID="40" presetClass="path" presetSubtype="0" accel="50000" decel="50000" fill="hold" nodeType="withEffect">
                                  <p:stCondLst>
                                    <p:cond delay="0"/>
                                  </p:stCondLst>
                                  <p:childTnLst>
                                    <p:animMotion origin="layout" path="M 4.16667E-7 2.59259E-6 C 0.00299 -0.01898 0.00703 -0.03704 0.01497 -0.03704 C 0.02396 -0.03704 0.02695 -0.01898 0.02995 2.59259E-6 C 0.03398 0.02106 0.03698 0.0419 0.047 0.0419 C 0.05599 0.0419 0.05898 0.02106 0.06302 2.59259E-6 C 0.06497 -0.01898 0.06901 -0.03704 0.07799 -0.03704 C 0.08594 -0.03704 0.08997 -0.01898 0.09297 2.59259E-6 C 0.09596 0.02106 0.1 0.0419 0.10898 0.0419 C 0.11797 0.0419 0.125 2.59259E-6 0.125 0.00023 C 0.12799 -0.01898 0.13099 -0.03704 0.13997 -0.03704 C 0.14896 -0.03704 0.15195 -0.01898 0.15495 2.59259E-6 C 0.15898 0.02106 0.16198 0.0419 0.172 0.0419 C 0.18099 0.0419 0.18398 0.02106 0.18698 2.59259E-6 C 0.19102 -0.01898 0.19401 -0.03704 0.20299 -0.03704 C 0.21094 -0.03704 0.21497 -0.01898 0.21797 2.59259E-6 C 0.22096 0.02106 0.225 0.0419 0.23398 0.0419 C 0.24297 0.0419 0.24596 0.02106 0.25 2.59259E-6 " pathEditMode="relative" rAng="0" ptsTypes="AAAAAAAAAAAAAAAAA">
                                      <p:cBhvr>
                                        <p:cTn id="11" dur="2000" fill="hold"/>
                                        <p:tgtEl>
                                          <p:spTgt spid="5"/>
                                        </p:tgtEl>
                                        <p:attrNameLst>
                                          <p:attrName>ppt_x</p:attrName>
                                          <p:attrName>ppt_y</p:attrName>
                                        </p:attrNameLst>
                                      </p:cBhvr>
                                      <p:rCtr x="12500" y="23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60522"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041012"/>
            <a:ext cx="2932987" cy="2106552"/>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97E1CE54-80F5-41CF-822D-043548C850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30163" y="948998"/>
            <a:ext cx="487363" cy="487363"/>
          </a:xfrm>
          <a:prstGeom prst="rect">
            <a:avLst/>
          </a:prstGeom>
        </p:spPr>
      </p:pic>
      <p:sp>
        <p:nvSpPr>
          <p:cNvPr id="3" name="מציין מיקום של כותרת תחתונה 3">
            <a:extLst>
              <a:ext uri="{FF2B5EF4-FFF2-40B4-BE49-F238E27FC236}">
                <a16:creationId xmlns:a16="http://schemas.microsoft.com/office/drawing/2014/main" id="{037C2D65-39BE-DA8D-A0BB-71BA3350171F}"/>
              </a:ext>
            </a:extLst>
          </p:cNvPr>
          <p:cNvSpPr txBox="1">
            <a:spLocks/>
          </p:cNvSpPr>
          <p:nvPr/>
        </p:nvSpPr>
        <p:spPr>
          <a:xfrm>
            <a:off x="6724663" y="6432926"/>
            <a:ext cx="5905500" cy="228600"/>
          </a:xfrm>
          <a:prstGeom prst="rect">
            <a:avLst/>
          </a:prstGeom>
        </p:spPr>
        <p:txBody>
          <a:bodyPr vert="horz" lIns="91440" tIns="45720" rIns="91440" bIns="45720" rtlCol="1" anchor="ctr"/>
          <a:lstStyle>
            <a:defPPr>
              <a:defRPr lang="he-IL"/>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171450" indent="-171450">
              <a:buFont typeface="Century Gothic" panose="020B0502020202020204" pitchFamily="34" charset="0"/>
              <a:buChar char="©"/>
            </a:pPr>
            <a:r>
              <a:rPr lang="he-IL" b="1">
                <a:solidFill>
                  <a:schemeClr val="tx1"/>
                </a:solidFill>
                <a:latin typeface="Assistant" pitchFamily="2" charset="-79"/>
                <a:cs typeface="Assistant" pitchFamily="2" charset="-79"/>
              </a:rPr>
              <a:t>איילת אזולאי טסלר</a:t>
            </a:r>
          </a:p>
          <a:p>
            <a:r>
              <a:rPr lang="he-IL" b="1">
                <a:solidFill>
                  <a:schemeClr val="tx1"/>
                </a:solidFill>
                <a:latin typeface="Assistant" pitchFamily="2" charset="-79"/>
                <a:cs typeface="Assistant" pitchFamily="2" charset="-79"/>
              </a:rPr>
              <a:t>0548444385</a:t>
            </a:r>
            <a:endParaRPr lang="en-US"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ABBAB83E-4BA4-1B60-0791-EBB1756CE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3808630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תמונה 14" descr="השכונה שלנו | ירושלים סובלנית | القدس المتسامحة | Jerusalem Tolerance">
            <a:hlinkClick r:id="rId4" action="ppaction://hlinksldjump"/>
            <a:extLst>
              <a:ext uri="{FF2B5EF4-FFF2-40B4-BE49-F238E27FC236}">
                <a16:creationId xmlns:a16="http://schemas.microsoft.com/office/drawing/2014/main" id="{B9C7FA96-F946-4E56-9CE6-DE01B4B32F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01477" y="73895"/>
            <a:ext cx="10678885" cy="6710209"/>
          </a:xfrm>
          <a:prstGeom prst="rect">
            <a:avLst/>
          </a:prstGeom>
          <a:noFill/>
          <a:ln>
            <a:noFill/>
          </a:ln>
        </p:spPr>
      </p:pic>
      <p:sp>
        <p:nvSpPr>
          <p:cNvPr id="21" name="לחצן פעולה: עבור לדף הבית 20">
            <a:hlinkClick r:id="rId6" action="ppaction://hlinksldjump" highlightClick="1"/>
            <a:extLst>
              <a:ext uri="{FF2B5EF4-FFF2-40B4-BE49-F238E27FC236}">
                <a16:creationId xmlns:a16="http://schemas.microsoft.com/office/drawing/2014/main" id="{2EC6A3CC-5FE6-4A07-A538-1DA9A2186BBA}"/>
              </a:ext>
            </a:extLst>
          </p:cNvPr>
          <p:cNvSpPr/>
          <p:nvPr/>
        </p:nvSpPr>
        <p:spPr>
          <a:xfrm>
            <a:off x="10644115" y="556048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תרת 9">
            <a:extLst>
              <a:ext uri="{FF2B5EF4-FFF2-40B4-BE49-F238E27FC236}">
                <a16:creationId xmlns:a16="http://schemas.microsoft.com/office/drawing/2014/main" id="{1942D8DE-ED99-43C9-A539-B7D140392B98}"/>
              </a:ext>
            </a:extLst>
          </p:cNvPr>
          <p:cNvSpPr>
            <a:spLocks noGrp="1"/>
          </p:cNvSpPr>
          <p:nvPr>
            <p:ph type="title"/>
          </p:nvPr>
        </p:nvSpPr>
        <p:spPr/>
        <p:txBody>
          <a:bodyPr/>
          <a:lstStyle/>
          <a:p>
            <a:endParaRPr lang="he-IL" dirty="0"/>
          </a:p>
        </p:txBody>
      </p:sp>
      <p:sp>
        <p:nvSpPr>
          <p:cNvPr id="12" name="בועת דיבור: אליפסה 11">
            <a:extLst>
              <a:ext uri="{FF2B5EF4-FFF2-40B4-BE49-F238E27FC236}">
                <a16:creationId xmlns:a16="http://schemas.microsoft.com/office/drawing/2014/main" id="{CE3BA698-49DA-4059-99AA-1EDCDAFDAA6C}"/>
              </a:ext>
            </a:extLst>
          </p:cNvPr>
          <p:cNvSpPr/>
          <p:nvPr/>
        </p:nvSpPr>
        <p:spPr>
          <a:xfrm>
            <a:off x="5428933" y="1041012"/>
            <a:ext cx="2932987" cy="2106552"/>
          </a:xfrm>
          <a:prstGeom prst="wedgeEllipseCallout">
            <a:avLst>
              <a:gd name="adj1" fmla="val 18342"/>
              <a:gd name="adj2" fmla="val 88801"/>
            </a:avLst>
          </a:prstGeom>
          <a:blipFill>
            <a:blip r:embed="rId7"/>
            <a:tile tx="0" ty="0" sx="100000" sy="100000" flip="none" algn="tl"/>
          </a:bli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Arial" panose="020B0604020202020204" pitchFamily="34" charset="0"/>
                <a:cs typeface="Arial" panose="020B0604020202020204" pitchFamily="34" charset="0"/>
              </a:rPr>
              <a:t>לֹא נוֹרָא. נַסֵּה פַּעַם נוֹסֶפֶת.</a:t>
            </a:r>
          </a:p>
        </p:txBody>
      </p:sp>
      <p:pic>
        <p:nvPicPr>
          <p:cNvPr id="8" name="צליל מוקלט">
            <a:hlinkClick r:id="" action="ppaction://media"/>
            <a:extLst>
              <a:ext uri="{FF2B5EF4-FFF2-40B4-BE49-F238E27FC236}">
                <a16:creationId xmlns:a16="http://schemas.microsoft.com/office/drawing/2014/main" id="{97E1CE54-80F5-41CF-822D-043548C850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45257" y="650419"/>
            <a:ext cx="487363" cy="487363"/>
          </a:xfrm>
          <a:prstGeom prst="rect">
            <a:avLst/>
          </a:prstGeom>
        </p:spPr>
      </p:pic>
      <p:sp>
        <p:nvSpPr>
          <p:cNvPr id="3" name="מציין מיקום של כותרת תחתונה 3">
            <a:extLst>
              <a:ext uri="{FF2B5EF4-FFF2-40B4-BE49-F238E27FC236}">
                <a16:creationId xmlns:a16="http://schemas.microsoft.com/office/drawing/2014/main" id="{F4E34DBF-CF79-AEF0-8198-52193F28227F}"/>
              </a:ext>
            </a:extLst>
          </p:cNvPr>
          <p:cNvSpPr>
            <a:spLocks noGrp="1"/>
          </p:cNvSpPr>
          <p:nvPr>
            <p:ph type="ftr" sz="quarter" idx="11"/>
          </p:nvPr>
        </p:nvSpPr>
        <p:spPr>
          <a:xfrm>
            <a:off x="6724663" y="6432926"/>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2" name="תמונה 1" descr="פנדה אני לא יודע">
            <a:extLst>
              <a:ext uri="{FF2B5EF4-FFF2-40B4-BE49-F238E27FC236}">
                <a16:creationId xmlns:a16="http://schemas.microsoft.com/office/drawing/2014/main" id="{F8D1CF6C-8484-9024-417B-B7B7636443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2754" y="3734697"/>
            <a:ext cx="2698229" cy="2698229"/>
          </a:xfrm>
          <a:prstGeom prst="rect">
            <a:avLst/>
          </a:prstGeom>
        </p:spPr>
      </p:pic>
    </p:spTree>
    <p:extLst>
      <p:ext uri="{BB962C8B-B14F-4D97-AF65-F5344CB8AC3E}">
        <p14:creationId xmlns:p14="http://schemas.microsoft.com/office/powerpoint/2010/main" val="77906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3" fill="hold"/>
                                        <p:tgtEl>
                                          <p:spTgt spid="8"/>
                                        </p:tgtEl>
                                      </p:cBhvr>
                                    </p:cmd>
                                  </p:childTnLst>
                                </p:cTn>
                              </p:par>
                              <p:par>
                                <p:cTn id="7" presetID="5" presetClass="path" presetSubtype="0" accel="50000" decel="50000" fill="hold" nodeType="withEffect">
                                  <p:stCondLst>
                                    <p:cond delay="0"/>
                                  </p:stCondLst>
                                  <p:childTnLst>
                                    <p:animMotion origin="layout" path="M -2.70833E-6 -3.7037E-6 L 0.02904 0.09098 L 0.125 0.09098 L 0.04805 0.14699 L 0.07696 0.23797 L -2.70833E-6 0.18195 L -0.07695 0.23797 L -0.04804 0.14699 L -0.125 0.09098 L -0.02903 0.09098 L -2.70833E-6 -3.7037E-6 Z " pathEditMode="relative" rAng="0" ptsTypes="AAAAAAAAAAA">
                                      <p:cBhvr>
                                        <p:cTn id="8" dur="2000" fill="hold"/>
                                        <p:tgtEl>
                                          <p:spTgt spid="2"/>
                                        </p:tgtEl>
                                        <p:attrNameLst>
                                          <p:attrName>ppt_x</p:attrName>
                                          <p:attrName>ppt_y</p:attrName>
                                        </p:attrNameLst>
                                      </p:cBhvr>
                                      <p:rCtr x="0" y="1189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descr="השכונה שלנו | ירושלים סובלנית | القدس المتسامحة | Jerusalem Tolerance">
            <a:extLst>
              <a:ext uri="{FF2B5EF4-FFF2-40B4-BE49-F238E27FC236}">
                <a16:creationId xmlns:a16="http://schemas.microsoft.com/office/drawing/2014/main" id="{659FBC6F-7F5C-43B8-932C-C66E6D7DA37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36540" y="78511"/>
            <a:ext cx="11687175" cy="6630447"/>
          </a:xfrm>
          <a:prstGeom prst="rect">
            <a:avLst/>
          </a:prstGeom>
          <a:noFill/>
          <a:ln>
            <a:noFill/>
          </a:ln>
        </p:spPr>
      </p:pic>
      <p:sp>
        <p:nvSpPr>
          <p:cNvPr id="3" name="בועת דיבור: אליפסה 2">
            <a:extLst>
              <a:ext uri="{FF2B5EF4-FFF2-40B4-BE49-F238E27FC236}">
                <a16:creationId xmlns:a16="http://schemas.microsoft.com/office/drawing/2014/main" id="{E1174DEA-F910-45A6-B1FE-010F73D38A18}"/>
              </a:ext>
            </a:extLst>
          </p:cNvPr>
          <p:cNvSpPr/>
          <p:nvPr/>
        </p:nvSpPr>
        <p:spPr>
          <a:xfrm>
            <a:off x="533399" y="350785"/>
            <a:ext cx="7138609" cy="4878440"/>
          </a:xfrm>
          <a:prstGeom prst="wedgeEllipseCallout">
            <a:avLst>
              <a:gd name="adj1" fmla="val 52814"/>
              <a:gd name="adj2" fmla="val 4624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99C633F4-2814-4C02-B39B-5694C39E0882}"/>
              </a:ext>
            </a:extLst>
          </p:cNvPr>
          <p:cNvSpPr>
            <a:spLocks noGrp="1"/>
          </p:cNvSpPr>
          <p:nvPr>
            <p:ph type="ctrTitle"/>
          </p:nvPr>
        </p:nvSpPr>
        <p:spPr>
          <a:xfrm>
            <a:off x="1270892" y="355704"/>
            <a:ext cx="5875694" cy="4504620"/>
          </a:xfrm>
        </p:spPr>
        <p:txBody>
          <a:bodyPr>
            <a:normAutofit/>
          </a:bodyPr>
          <a:lstStyle/>
          <a:p>
            <a:r>
              <a:rPr lang="he-IL" sz="3200" spc="0" dirty="0">
                <a:latin typeface="David" panose="020E0502060401010101" pitchFamily="34" charset="-79"/>
                <a:cs typeface="+mn-cs"/>
              </a:rPr>
              <a:t>הוֹרָאוֹת הַמִּשְׂחָק:</a:t>
            </a:r>
            <a:br>
              <a:rPr lang="he-IL" sz="3200" spc="0" dirty="0">
                <a:latin typeface="David" panose="020E0502060401010101" pitchFamily="34" charset="-79"/>
                <a:cs typeface="+mn-cs"/>
              </a:rPr>
            </a:br>
            <a:r>
              <a:rPr lang="he-IL" sz="3200" spc="0" dirty="0">
                <a:latin typeface="David" panose="020E0502060401010101" pitchFamily="34" charset="-79"/>
                <a:cs typeface="+mn-cs"/>
              </a:rPr>
              <a:t>עָלֶיךָ לִצְעֹד בַּמָּבוֹךְ מִכִּוּוּן הַכְּנִיסָה לְכִוּוּן הַיְּצִיאָה. שִׂים לֵב כִּי בְּכָל הִצְטַלְּבוּת יֵשׁ לְךָ כּוֹכָב. עָלֶיךָ לִלְחֹץ עַל הַכּוֹכָב, וְאָז תַּגִּיעַ לְתַרְגִּיל. אִם </a:t>
            </a:r>
            <a:r>
              <a:rPr lang="he-IL" sz="3200" spc="0" dirty="0" err="1">
                <a:latin typeface="David" panose="020E0502060401010101" pitchFamily="34" charset="-79"/>
                <a:cs typeface="+mn-cs"/>
              </a:rPr>
              <a:t>תִּפְתֹּר</a:t>
            </a:r>
            <a:r>
              <a:rPr lang="he-IL" sz="3200" spc="0" dirty="0">
                <a:latin typeface="David" panose="020E0502060401010101" pitchFamily="34" charset="-79"/>
                <a:cs typeface="+mn-cs"/>
              </a:rPr>
              <a:t> אוֹתוֹ נָכוֹן, תִּתְקַדֵּם לְכִוּוּן הַכּוֹכָב הַבָּא. אוּלָם, אִם תִּטְעֶה תַּחֲזֹר שׁוּב לְאוֹתוֹ הַתַּרְגִּיל. הַמַּטָּרָה שֶׁלְּךָ הִיא לָצֵאת מִן הַמָּבוֹךְ. בְּהַצְלָחָה וּבַהֲנָאָה!</a:t>
            </a:r>
          </a:p>
        </p:txBody>
      </p:sp>
      <p:pic>
        <p:nvPicPr>
          <p:cNvPr id="4" name="תמונה 3" descr="פנדה מוציא לשון">
            <a:extLst>
              <a:ext uri="{FF2B5EF4-FFF2-40B4-BE49-F238E27FC236}">
                <a16:creationId xmlns:a16="http://schemas.microsoft.com/office/drawing/2014/main" id="{C619B5B8-1ECD-49CF-9C71-E6A51B8AE710}"/>
              </a:ext>
            </a:extLst>
          </p:cNvPr>
          <p:cNvPicPr>
            <a:picLocks noChangeAspect="1"/>
          </p:cNvPicPr>
          <p:nvPr/>
        </p:nvPicPr>
        <p:blipFill rotWithShape="1">
          <a:blip r:embed="rId7">
            <a:extLst>
              <a:ext uri="{28A0092B-C50C-407E-A947-70E740481C1C}">
                <a14:useLocalDpi xmlns:a14="http://schemas.microsoft.com/office/drawing/2010/main" val="0"/>
              </a:ext>
            </a:extLst>
          </a:blip>
          <a:srcRect l="12121" r="10853" b="1"/>
          <a:stretch/>
        </p:blipFill>
        <p:spPr>
          <a:xfrm>
            <a:off x="7924621" y="2941158"/>
            <a:ext cx="2956560" cy="3838331"/>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12" name="לחצן פעולה: עבור לדף הבית 11">
            <a:hlinkClick r:id="rId8" action="ppaction://hlinksldjump" highlightClick="1"/>
            <a:extLst>
              <a:ext uri="{FF2B5EF4-FFF2-40B4-BE49-F238E27FC236}">
                <a16:creationId xmlns:a16="http://schemas.microsoft.com/office/drawing/2014/main" id="{65021478-3B77-4704-B680-C5FE598ABC12}"/>
              </a:ext>
            </a:extLst>
          </p:cNvPr>
          <p:cNvSpPr/>
          <p:nvPr/>
        </p:nvSpPr>
        <p:spPr>
          <a:xfrm>
            <a:off x="11139795" y="5561026"/>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כוכב: 8 פינות 8">
            <a:hlinkClick r:id="rId9" action="ppaction://hlinksldjump"/>
            <a:extLst>
              <a:ext uri="{FF2B5EF4-FFF2-40B4-BE49-F238E27FC236}">
                <a16:creationId xmlns:a16="http://schemas.microsoft.com/office/drawing/2014/main" id="{7686C12D-A31E-488B-8F95-974B5E19E6E8}"/>
              </a:ext>
            </a:extLst>
          </p:cNvPr>
          <p:cNvSpPr/>
          <p:nvPr/>
        </p:nvSpPr>
        <p:spPr>
          <a:xfrm>
            <a:off x="4646799" y="5454021"/>
            <a:ext cx="1191986" cy="1053193"/>
          </a:xfrm>
          <a:prstGeom prst="star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Arial" panose="020B0604020202020204" pitchFamily="34" charset="0"/>
                <a:cs typeface="Arial" panose="020B0604020202020204" pitchFamily="34" charset="0"/>
              </a:rPr>
              <a:t>הַמְשֵׁך</a:t>
            </a:r>
            <a:endParaRPr lang="he-IL" dirty="0">
              <a:latin typeface="Arial" panose="020B0604020202020204" pitchFamily="34" charset="0"/>
              <a:cs typeface="Arial" panose="020B0604020202020204" pitchFamily="34" charset="0"/>
            </a:endParaRPr>
          </a:p>
        </p:txBody>
      </p:sp>
      <p:sp>
        <p:nvSpPr>
          <p:cNvPr id="7" name="מציין מיקום של כותרת תחתונה 3">
            <a:extLst>
              <a:ext uri="{FF2B5EF4-FFF2-40B4-BE49-F238E27FC236}">
                <a16:creationId xmlns:a16="http://schemas.microsoft.com/office/drawing/2014/main" id="{D1D921A1-9B7F-72D8-3AA7-388873FD6F27}"/>
              </a:ext>
            </a:extLst>
          </p:cNvPr>
          <p:cNvSpPr>
            <a:spLocks noGrp="1"/>
          </p:cNvSpPr>
          <p:nvPr>
            <p:ph type="ftr" sz="quarter" idx="11"/>
          </p:nvPr>
        </p:nvSpPr>
        <p:spPr>
          <a:xfrm>
            <a:off x="4009377" y="6351569"/>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pic>
        <p:nvPicPr>
          <p:cNvPr id="8" name="sound16">
            <a:hlinkClick r:id="" action="ppaction://media"/>
            <a:extLst>
              <a:ext uri="{FF2B5EF4-FFF2-40B4-BE49-F238E27FC236}">
                <a16:creationId xmlns:a16="http://schemas.microsoft.com/office/drawing/2014/main" id="{FDF41315-FA6F-3B6C-BA86-0D51FF472B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4195" y="757073"/>
            <a:ext cx="487363" cy="487363"/>
          </a:xfrm>
          <a:prstGeom prst="rect">
            <a:avLst/>
          </a:prstGeom>
        </p:spPr>
      </p:pic>
      <p:pic>
        <p:nvPicPr>
          <p:cNvPr id="10" name="צליל מוקלט">
            <a:hlinkClick r:id="" action="ppaction://media"/>
            <a:extLst>
              <a:ext uri="{FF2B5EF4-FFF2-40B4-BE49-F238E27FC236}">
                <a16:creationId xmlns:a16="http://schemas.microsoft.com/office/drawing/2014/main" id="{1EAEC4BA-15AD-92CF-269E-94BD32945C4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4195" y="1244436"/>
            <a:ext cx="579679" cy="487363"/>
          </a:xfrm>
          <a:prstGeom prst="rect">
            <a:avLst/>
          </a:prstGeom>
        </p:spPr>
      </p:pic>
    </p:spTree>
    <p:extLst>
      <p:ext uri="{BB962C8B-B14F-4D97-AF65-F5344CB8AC3E}">
        <p14:creationId xmlns:p14="http://schemas.microsoft.com/office/powerpoint/2010/main" val="61927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 fill="hold"/>
                                        <p:tgtEl>
                                          <p:spTgt spid="8"/>
                                        </p:tgtEl>
                                      </p:cBhvr>
                                    </p:cmd>
                                  </p:childTnLst>
                                </p:cTn>
                              </p:par>
                            </p:childTnLst>
                          </p:cTn>
                        </p:par>
                        <p:par>
                          <p:cTn id="7" fill="hold">
                            <p:stCondLst>
                              <p:cond delay="1436"/>
                            </p:stCondLst>
                            <p:childTnLst>
                              <p:par>
                                <p:cTn id="8" presetID="1" presetClass="mediacall" presetSubtype="0" fill="hold" nodeType="afterEffect">
                                  <p:stCondLst>
                                    <p:cond delay="0"/>
                                  </p:stCondLst>
                                  <p:childTnLst>
                                    <p:cmd type="call" cmd="playFrom(0.0)">
                                      <p:cBhvr>
                                        <p:cTn id="9" dur="275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Arial" panose="020B0604020202020204" pitchFamily="34" charset="0"/>
                <a:cs typeface="Arial" panose="020B0604020202020204" pitchFamily="34" charset="0"/>
              </a:rPr>
              <a:t>הַתְחֵל</a:t>
            </a:r>
          </a:p>
        </p:txBody>
      </p:sp>
      <p:sp>
        <p:nvSpPr>
          <p:cNvPr id="9" name="כוכב: 5 פינות 8">
            <a:hlinkClick r:id="rId6" action="ppaction://hlinksldjump"/>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342" y="5138737"/>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3579" y="312205"/>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3888" y="344286"/>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B08BFD63-DEBA-441A-97CE-0BE8A5FA2132}"/>
              </a:ext>
            </a:extLst>
          </p:cNvPr>
          <p:cNvSpPr/>
          <p:nvPr/>
        </p:nvSpPr>
        <p:spPr>
          <a:xfrm>
            <a:off x="10821668" y="5693651"/>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4187C349-FB32-DA0B-3100-611A4FF3F4EF}"/>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283832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4127 0.10023 L 0.04921 0.14791 L 0.0957 0.14791 L 0.10455 0.08773 L 0.12604 0.08912 " pathEditMode="relative" ptsTypes="AAAAA">
                                      <p:cBhvr>
                                        <p:cTn id="12" dur="2000" fill="hold"/>
                                        <p:tgtEl>
                                          <p:spTgt spid="24"/>
                                        </p:tgtEl>
                                        <p:attrNameLst>
                                          <p:attrName>ppt_x</p:attrName>
                                          <p:attrName>ppt_y</p:attrName>
                                        </p:attrNameLst>
                                      </p:cBhvr>
                                    </p:animMotion>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David" panose="020E0502060401010101" pitchFamily="34" charset="-79"/>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hlinkClick r:id="rId6" action="ppaction://hlinksldjump"/>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9602" y="849939"/>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3888" y="539262"/>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DE50008A-E33B-405E-A99D-A3271EC72DC2}"/>
              </a:ext>
            </a:extLst>
          </p:cNvPr>
          <p:cNvSpPr/>
          <p:nvPr/>
        </p:nvSpPr>
        <p:spPr>
          <a:xfrm>
            <a:off x="10786158" y="5711405"/>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EAC46AED-6A9D-CA4E-7213-664E0748895C}"/>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11896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1992 0.06666 L 0.02695 -0.03982 L 0.02969 -0.08102 L 0.05651 -0.07801 L 0.0582 -0.03195 L 0.06628 -0.02084 L 0.06901 -0.03033 " pathEditMode="relative" ptsTypes="A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hlinkClick r:id="rId6" action="ppaction://hlinksldjump"/>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8740" y="539262"/>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83453" y="370364"/>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FABF16C7-6222-4947-BC4C-2E12FD8B17F7}"/>
              </a:ext>
            </a:extLst>
          </p:cNvPr>
          <p:cNvSpPr/>
          <p:nvPr/>
        </p:nvSpPr>
        <p:spPr>
          <a:xfrm>
            <a:off x="10768407" y="567589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E3E0BC31-A089-A391-FC0C-14FC5B3D305C}"/>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517259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3073 0.01481 L 0.08307 0.01574 L 0.07943 0.09282 L 0.00065 0.09398 L 0.0013 0.15555 " pathEditMode="relative" rAng="0" ptsTypes="AAAAA">
                                      <p:cBhvr>
                                        <p:cTn id="13" dur="2000" fill="hold"/>
                                        <p:tgtEl>
                                          <p:spTgt spid="24"/>
                                        </p:tgtEl>
                                        <p:attrNameLst>
                                          <p:attrName>ppt_x</p:attrName>
                                          <p:attrName>ppt_y</p:attrName>
                                        </p:attrNameLst>
                                      </p:cBhvr>
                                      <p:rCtr x="1107" y="703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David" panose="020E0502060401010101" pitchFamily="34" charset="-79"/>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David" panose="020E0502060401010101" pitchFamily="34" charset="-79"/>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hlinkClick r:id="rId6" action="ppaction://hlinksldjump"/>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422" y="1605609"/>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63888" y="524187"/>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E4FBD44C-3457-4629-8444-79AA443F601B}"/>
              </a:ext>
            </a:extLst>
          </p:cNvPr>
          <p:cNvSpPr/>
          <p:nvPr/>
        </p:nvSpPr>
        <p:spPr>
          <a:xfrm>
            <a:off x="10848302" y="5693654"/>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766B6D29-6CBD-761D-F153-6F39D95383EA}"/>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1846750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286 0.02222 L 0.03151 0.02547 L 0.02786 0.07153 L 0.00195 0.07315 L -0.00339 0.11922 L -0.01941 0.11111 L -0.02214 0.02385 L -0.04974 0.0176 L -0.04974 0.04931 " pathEditMode="relative" rAng="0" ptsTypes="AAAAAAAAA">
                                      <p:cBhvr>
                                        <p:cTn id="13" dur="2000" fill="hold"/>
                                        <p:tgtEl>
                                          <p:spTgt spid="24"/>
                                        </p:tgtEl>
                                        <p:attrNameLst>
                                          <p:attrName>ppt_x</p:attrName>
                                          <p:attrName>ppt_y</p:attrName>
                                        </p:attrNameLst>
                                      </p:cBhvr>
                                      <p:rCtr x="-1198" y="460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השכונה שלנו | ירושלים סובלנית | القدس المتسامحة | Jerusalem Tolerance">
            <a:extLst>
              <a:ext uri="{FF2B5EF4-FFF2-40B4-BE49-F238E27FC236}">
                <a16:creationId xmlns:a16="http://schemas.microsoft.com/office/drawing/2014/main" id="{2BC5A6CD-F879-4360-BBB6-F7C8494E1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76325" y="66675"/>
            <a:ext cx="10753725" cy="6762750"/>
          </a:xfrm>
          <a:prstGeom prst="rect">
            <a:avLst/>
          </a:prstGeom>
          <a:noFill/>
          <a:ln>
            <a:noFill/>
          </a:ln>
        </p:spPr>
      </p:pic>
      <p:pic>
        <p:nvPicPr>
          <p:cNvPr id="3" name="תמונה 2">
            <a:extLst>
              <a:ext uri="{FF2B5EF4-FFF2-40B4-BE49-F238E27FC236}">
                <a16:creationId xmlns:a16="http://schemas.microsoft.com/office/drawing/2014/main" id="{42F32C8E-57CE-44AF-97F8-0B99908EE0DE}"/>
              </a:ext>
            </a:extLst>
          </p:cNvPr>
          <p:cNvPicPr>
            <a:picLocks noChangeAspect="1"/>
          </p:cNvPicPr>
          <p:nvPr/>
        </p:nvPicPr>
        <p:blipFill>
          <a:blip r:embed="rId5"/>
          <a:stretch>
            <a:fillRect/>
          </a:stretch>
        </p:blipFill>
        <p:spPr>
          <a:xfrm>
            <a:off x="2857500" y="152400"/>
            <a:ext cx="6553199" cy="6553199"/>
          </a:xfrm>
          <a:prstGeom prst="rect">
            <a:avLst/>
          </a:prstGeom>
        </p:spPr>
      </p:pic>
      <p:sp>
        <p:nvSpPr>
          <p:cNvPr id="4" name="תיבת טקסט 3">
            <a:extLst>
              <a:ext uri="{FF2B5EF4-FFF2-40B4-BE49-F238E27FC236}">
                <a16:creationId xmlns:a16="http://schemas.microsoft.com/office/drawing/2014/main" id="{10828922-E77F-4F00-A87C-A35E8E111E8E}"/>
              </a:ext>
            </a:extLst>
          </p:cNvPr>
          <p:cNvSpPr txBox="1"/>
          <p:nvPr/>
        </p:nvSpPr>
        <p:spPr>
          <a:xfrm>
            <a:off x="9351393" y="5885021"/>
            <a:ext cx="1396509" cy="584775"/>
          </a:xfrm>
          <a:prstGeom prst="rect">
            <a:avLst/>
          </a:prstGeom>
          <a:noFill/>
        </p:spPr>
        <p:txBody>
          <a:bodyPr wrap="square" rtlCol="1">
            <a:spAutoFit/>
          </a:bodyPr>
          <a:lstStyle/>
          <a:p>
            <a:r>
              <a:rPr lang="he-IL" sz="3200" b="1" dirty="0">
                <a:latin typeface="Arial" panose="020B0604020202020204" pitchFamily="34" charset="0"/>
                <a:cs typeface="Arial" panose="020B0604020202020204" pitchFamily="34" charset="0"/>
              </a:rPr>
              <a:t>יְצִיאָה</a:t>
            </a:r>
          </a:p>
        </p:txBody>
      </p:sp>
      <p:sp>
        <p:nvSpPr>
          <p:cNvPr id="7" name="תיבת טקסט 6">
            <a:extLst>
              <a:ext uri="{FF2B5EF4-FFF2-40B4-BE49-F238E27FC236}">
                <a16:creationId xmlns:a16="http://schemas.microsoft.com/office/drawing/2014/main" id="{635AEF5B-C904-4FAD-B36B-5BA63A5DE62F}"/>
              </a:ext>
            </a:extLst>
          </p:cNvPr>
          <p:cNvSpPr txBox="1"/>
          <p:nvPr/>
        </p:nvSpPr>
        <p:spPr>
          <a:xfrm>
            <a:off x="1251678" y="539262"/>
            <a:ext cx="1160583" cy="584775"/>
          </a:xfrm>
          <a:prstGeom prst="rect">
            <a:avLst/>
          </a:prstGeom>
          <a:noFill/>
        </p:spPr>
        <p:txBody>
          <a:bodyPr wrap="square" rtlCol="1">
            <a:spAutoFit/>
          </a:bodyPr>
          <a:lstStyle/>
          <a:p>
            <a:pPr algn="r"/>
            <a:r>
              <a:rPr lang="he-IL" sz="3200" b="1" dirty="0">
                <a:latin typeface="Arial" panose="020B0604020202020204" pitchFamily="34" charset="0"/>
                <a:cs typeface="Arial" panose="020B0604020202020204" pitchFamily="34" charset="0"/>
              </a:rPr>
              <a:t>כְּנִיסָה</a:t>
            </a:r>
          </a:p>
        </p:txBody>
      </p:sp>
      <p:sp>
        <p:nvSpPr>
          <p:cNvPr id="8" name="תיבת טקסט 7">
            <a:extLst>
              <a:ext uri="{FF2B5EF4-FFF2-40B4-BE49-F238E27FC236}">
                <a16:creationId xmlns:a16="http://schemas.microsoft.com/office/drawing/2014/main" id="{E0E400B0-0C21-44ED-95B2-3A8E541E9945}"/>
              </a:ext>
            </a:extLst>
          </p:cNvPr>
          <p:cNvSpPr txBox="1"/>
          <p:nvPr/>
        </p:nvSpPr>
        <p:spPr>
          <a:xfrm>
            <a:off x="3378206" y="1044178"/>
            <a:ext cx="1018600" cy="461665"/>
          </a:xfrm>
          <a:prstGeom prst="rect">
            <a:avLst/>
          </a:prstGeom>
          <a:noFill/>
          <a:ln w="38100">
            <a:solidFill>
              <a:srgbClr val="FFC000"/>
            </a:solidFill>
          </a:ln>
        </p:spPr>
        <p:txBody>
          <a:bodyPr wrap="square" rtlCol="1">
            <a:spAutoFit/>
          </a:bodyPr>
          <a:lstStyle/>
          <a:p>
            <a:pPr algn="ctr"/>
            <a:r>
              <a:rPr lang="he-IL" sz="2400" b="1" dirty="0">
                <a:latin typeface="David" panose="020E0502060401010101" pitchFamily="34" charset="-79"/>
              </a:rPr>
              <a:t>הַתְחֵל</a:t>
            </a:r>
          </a:p>
        </p:txBody>
      </p:sp>
      <p:sp>
        <p:nvSpPr>
          <p:cNvPr id="9" name="כוכב: 5 פינות 8">
            <a:extLst>
              <a:ext uri="{FF2B5EF4-FFF2-40B4-BE49-F238E27FC236}">
                <a16:creationId xmlns:a16="http://schemas.microsoft.com/office/drawing/2014/main" id="{15E2C087-4A0B-4BB1-B85A-2C1C71CA10B1}"/>
              </a:ext>
            </a:extLst>
          </p:cNvPr>
          <p:cNvSpPr/>
          <p:nvPr/>
        </p:nvSpPr>
        <p:spPr>
          <a:xfrm>
            <a:off x="5384696" y="1388742"/>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כוכב: 5 פינות 9">
            <a:extLst>
              <a:ext uri="{FF2B5EF4-FFF2-40B4-BE49-F238E27FC236}">
                <a16:creationId xmlns:a16="http://schemas.microsoft.com/office/drawing/2014/main" id="{459B4105-D289-40B3-99ED-03E76A634AD8}"/>
              </a:ext>
            </a:extLst>
          </p:cNvPr>
          <p:cNvSpPr/>
          <p:nvPr/>
        </p:nvSpPr>
        <p:spPr>
          <a:xfrm>
            <a:off x="6633264" y="62873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כב: 5 פינות 10">
            <a:extLst>
              <a:ext uri="{FF2B5EF4-FFF2-40B4-BE49-F238E27FC236}">
                <a16:creationId xmlns:a16="http://schemas.microsoft.com/office/drawing/2014/main" id="{AB8A4992-B739-4423-ADC9-09AC9886CB96}"/>
              </a:ext>
            </a:extLst>
          </p:cNvPr>
          <p:cNvSpPr/>
          <p:nvPr/>
        </p:nvSpPr>
        <p:spPr>
          <a:xfrm>
            <a:off x="6381826" y="2045967"/>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כב: 5 פינות 11">
            <a:extLst>
              <a:ext uri="{FF2B5EF4-FFF2-40B4-BE49-F238E27FC236}">
                <a16:creationId xmlns:a16="http://schemas.microsoft.com/office/drawing/2014/main" id="{A34A9D9A-4D88-4456-AD81-EFC617D8394F}"/>
              </a:ext>
            </a:extLst>
          </p:cNvPr>
          <p:cNvSpPr/>
          <p:nvPr/>
        </p:nvSpPr>
        <p:spPr>
          <a:xfrm>
            <a:off x="5295976" y="262508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כוכב: 5 פינות 12">
            <a:hlinkClick r:id="rId6" action="ppaction://hlinksldjump"/>
            <a:extLst>
              <a:ext uri="{FF2B5EF4-FFF2-40B4-BE49-F238E27FC236}">
                <a16:creationId xmlns:a16="http://schemas.microsoft.com/office/drawing/2014/main" id="{20CB1AED-327F-4A85-B7F3-C34CE86641AB}"/>
              </a:ext>
            </a:extLst>
          </p:cNvPr>
          <p:cNvSpPr/>
          <p:nvPr/>
        </p:nvSpPr>
        <p:spPr>
          <a:xfrm>
            <a:off x="5044538" y="42824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כב: 5 פינות 13">
            <a:extLst>
              <a:ext uri="{FF2B5EF4-FFF2-40B4-BE49-F238E27FC236}">
                <a16:creationId xmlns:a16="http://schemas.microsoft.com/office/drawing/2014/main" id="{ACFCDFE6-4845-4E58-9CC9-0BCD5FE6359C}"/>
              </a:ext>
            </a:extLst>
          </p:cNvPr>
          <p:cNvSpPr/>
          <p:nvPr/>
        </p:nvSpPr>
        <p:spPr>
          <a:xfrm>
            <a:off x="7340063" y="5539734"/>
            <a:ext cx="502876" cy="4953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6" name="תמונה 15" descr="פנדה אני לא יודע">
            <a:extLst>
              <a:ext uri="{FF2B5EF4-FFF2-40B4-BE49-F238E27FC236}">
                <a16:creationId xmlns:a16="http://schemas.microsoft.com/office/drawing/2014/main" id="{19EBB678-E3A3-4CE8-8710-E6E465B7E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623" y="233449"/>
            <a:ext cx="1285875" cy="1285875"/>
          </a:xfrm>
          <a:prstGeom prst="rect">
            <a:avLst/>
          </a:prstGeom>
        </p:spPr>
      </p:pic>
      <p:pic>
        <p:nvPicPr>
          <p:cNvPr id="18" name="תמונה 17" descr="פנדה שמח">
            <a:extLst>
              <a:ext uri="{FF2B5EF4-FFF2-40B4-BE49-F238E27FC236}">
                <a16:creationId xmlns:a16="http://schemas.microsoft.com/office/drawing/2014/main" id="{24F4B307-22BE-4C6D-B300-2E7C11488F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5051821"/>
            <a:ext cx="1628775" cy="1628775"/>
          </a:xfrm>
          <a:prstGeom prst="rect">
            <a:avLst/>
          </a:prstGeom>
        </p:spPr>
      </p:pic>
      <p:pic>
        <p:nvPicPr>
          <p:cNvPr id="24" name="תמונה 23" descr="פנדה אומר היי">
            <a:extLst>
              <a:ext uri="{FF2B5EF4-FFF2-40B4-BE49-F238E27FC236}">
                <a16:creationId xmlns:a16="http://schemas.microsoft.com/office/drawing/2014/main" id="{D7571A22-06D4-47AE-AD1A-7C4D29AD74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15081" y="1992021"/>
            <a:ext cx="633063" cy="633063"/>
          </a:xfrm>
          <a:prstGeom prst="rect">
            <a:avLst/>
          </a:prstGeom>
        </p:spPr>
      </p:pic>
      <p:pic>
        <p:nvPicPr>
          <p:cNvPr id="25" name="Multimedia Internet CD-Rom Flash Animation Cartoon 02">
            <a:hlinkClick r:id="" action="ppaction://media"/>
            <a:extLst>
              <a:ext uri="{FF2B5EF4-FFF2-40B4-BE49-F238E27FC236}">
                <a16:creationId xmlns:a16="http://schemas.microsoft.com/office/drawing/2014/main" id="{592ACA11-5654-40F6-BB7D-A3A9BA0630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52313" y="636674"/>
            <a:ext cx="487363" cy="487363"/>
          </a:xfrm>
          <a:prstGeom prst="rect">
            <a:avLst/>
          </a:prstGeom>
        </p:spPr>
      </p:pic>
      <p:sp>
        <p:nvSpPr>
          <p:cNvPr id="17" name="לחצן פעולה: עבור לדף הבית 16">
            <a:hlinkClick r:id="rId11" action="ppaction://hlinksldjump" highlightClick="1"/>
            <a:extLst>
              <a:ext uri="{FF2B5EF4-FFF2-40B4-BE49-F238E27FC236}">
                <a16:creationId xmlns:a16="http://schemas.microsoft.com/office/drawing/2014/main" id="{764E05D8-8798-4772-9DBC-D4099E978043}"/>
              </a:ext>
            </a:extLst>
          </p:cNvPr>
          <p:cNvSpPr/>
          <p:nvPr/>
        </p:nvSpPr>
        <p:spPr>
          <a:xfrm>
            <a:off x="10718040" y="5683706"/>
            <a:ext cx="883920" cy="986742"/>
          </a:xfrm>
          <a:prstGeom prst="actionButtonHome">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של כותרת תחתונה 3">
            <a:extLst>
              <a:ext uri="{FF2B5EF4-FFF2-40B4-BE49-F238E27FC236}">
                <a16:creationId xmlns:a16="http://schemas.microsoft.com/office/drawing/2014/main" id="{F5D1D114-6D53-A4A7-540E-9E9258F741B3}"/>
              </a:ext>
            </a:extLst>
          </p:cNvPr>
          <p:cNvSpPr>
            <a:spLocks noGrp="1"/>
          </p:cNvSpPr>
          <p:nvPr>
            <p:ph type="ftr" sz="quarter" idx="11"/>
          </p:nvPr>
        </p:nvSpPr>
        <p:spPr>
          <a:xfrm>
            <a:off x="-1104358" y="5309611"/>
            <a:ext cx="5905500" cy="228600"/>
          </a:xfrm>
        </p:spPr>
        <p:txBody>
          <a:bodyPr/>
          <a:lstStyle/>
          <a:p>
            <a:pPr marL="171450" indent="-171450" rtl="1">
              <a:buFont typeface="Century Gothic" panose="020B0502020202020204" pitchFamily="34" charset="0"/>
              <a:buChar char="©"/>
            </a:pPr>
            <a:r>
              <a:rPr lang="he-IL" sz="1200" b="1" dirty="0">
                <a:solidFill>
                  <a:schemeClr val="tx1"/>
                </a:solidFill>
                <a:latin typeface="Assistant" pitchFamily="2" charset="-79"/>
                <a:cs typeface="Assistant" pitchFamily="2" charset="-79"/>
              </a:rPr>
              <a:t>איילת אזולאי </a:t>
            </a:r>
            <a:r>
              <a:rPr lang="he-IL" sz="1200" b="1" dirty="0" err="1">
                <a:solidFill>
                  <a:schemeClr val="tx1"/>
                </a:solidFill>
                <a:latin typeface="Assistant" pitchFamily="2" charset="-79"/>
                <a:cs typeface="Assistant" pitchFamily="2" charset="-79"/>
              </a:rPr>
              <a:t>טסלר</a:t>
            </a:r>
            <a:endParaRPr lang="he-IL" sz="1200" b="1" dirty="0">
              <a:solidFill>
                <a:schemeClr val="tx1"/>
              </a:solidFill>
              <a:latin typeface="Assistant" pitchFamily="2" charset="-79"/>
              <a:cs typeface="Assistant" pitchFamily="2" charset="-79"/>
            </a:endParaRPr>
          </a:p>
          <a:p>
            <a:pPr rtl="1"/>
            <a:r>
              <a:rPr lang="he-IL" sz="1200" b="1" dirty="0">
                <a:solidFill>
                  <a:schemeClr val="tx1"/>
                </a:solidFill>
                <a:latin typeface="Assistant" pitchFamily="2" charset="-79"/>
                <a:cs typeface="Assistant" pitchFamily="2" charset="-79"/>
              </a:rPr>
              <a:t>0548444385</a:t>
            </a:r>
            <a:endParaRPr lang="en-US" sz="1200" b="1" dirty="0">
              <a:solidFill>
                <a:schemeClr val="tx1"/>
              </a:solidFill>
              <a:latin typeface="Assistant" pitchFamily="2" charset="-79"/>
              <a:cs typeface="Assistant" pitchFamily="2" charset="-79"/>
            </a:endParaRPr>
          </a:p>
        </p:txBody>
      </p:sp>
    </p:spTree>
    <p:extLst>
      <p:ext uri="{BB962C8B-B14F-4D97-AF65-F5344CB8AC3E}">
        <p14:creationId xmlns:p14="http://schemas.microsoft.com/office/powerpoint/2010/main" val="3781541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 fill="hold"/>
                                        <p:tgtEl>
                                          <p:spTgt spid="25"/>
                                        </p:tgtEl>
                                      </p:cBhvr>
                                    </p:cmd>
                                  </p:childTnLst>
                                </p:cTn>
                              </p:par>
                            </p:childTnLst>
                          </p:cTn>
                        </p:par>
                        <p:par>
                          <p:cTn id="7" fill="hold">
                            <p:stCondLst>
                              <p:cond delay="1006"/>
                            </p:stCondLst>
                            <p:childTnLst>
                              <p:par>
                                <p:cTn id="8" presetID="22" presetClass="exit" presetSubtype="4" fill="hold" grpId="0" nodeType="afterEffect">
                                  <p:stCondLst>
                                    <p:cond delay="0"/>
                                  </p:stCondLst>
                                  <p:childTnLst>
                                    <p:animEffect transition="out" filter="wipe(down)">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1506"/>
                            </p:stCondLst>
                            <p:childTnLst>
                              <p:par>
                                <p:cTn id="12" presetID="0" presetClass="path" presetSubtype="0" accel="50000" decel="50000" fill="hold" nodeType="afterEffect">
                                  <p:stCondLst>
                                    <p:cond delay="0"/>
                                  </p:stCondLst>
                                  <p:childTnLst>
                                    <p:animMotion origin="layout" path="M 0.00338 0.05556 L 0.00156 0.17917 L -0.02266 0.18403 L -0.02526 0.22848 L -0.04948 0.23334 L -0.05117 0.27778 " pathEditMode="relative" ptsTypes="AAAAAA">
                                      <p:cBhvr>
                                        <p:cTn id="13"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5"/>
                </p:tgtEl>
              </p:cMediaNode>
            </p:audio>
          </p:childTnLst>
        </p:cTn>
      </p:par>
    </p:tnLst>
    <p:bldLst>
      <p:bldP spid="12"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539</Words>
  <Application>Microsoft Office PowerPoint</Application>
  <PresentationFormat>מסך רחב</PresentationFormat>
  <Paragraphs>152</Paragraphs>
  <Slides>35</Slides>
  <Notes>1</Notes>
  <HiddenSlides>0</HiddenSlides>
  <MMClips>44</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35</vt:i4>
      </vt:variant>
    </vt:vector>
  </HeadingPairs>
  <TitlesOfParts>
    <vt:vector size="44" baseType="lpstr">
      <vt:lpstr>Arial</vt:lpstr>
      <vt:lpstr>Assistant</vt:lpstr>
      <vt:lpstr>Baloo Bhai</vt:lpstr>
      <vt:lpstr>BN Bilbo</vt:lpstr>
      <vt:lpstr>Calibri</vt:lpstr>
      <vt:lpstr>Calibri Light</vt:lpstr>
      <vt:lpstr>Century Gothic</vt:lpstr>
      <vt:lpstr>David</vt:lpstr>
      <vt:lpstr>ערכת נושא Office</vt:lpstr>
      <vt:lpstr>מצגת של PowerPoint‏</vt:lpstr>
      <vt:lpstr>מצגת של PowerPoint‏</vt:lpstr>
      <vt:lpstr>מצגת של PowerPoint‏</vt:lpstr>
      <vt:lpstr>הוֹרָאוֹת הַמִּשְׂחָק: עָלֶיךָ לִצְעֹד בַּמָּבוֹךְ מִכִּוּוּן הַכְּנִיסָה לְכִוּוּן הַיְּצִיאָה. שִׂים לֵב כִּי בְּכָל הִצְטַלְּבוּת יֵשׁ לְךָ כּוֹכָב. עָלֶיךָ לִלְחֹץ עַל הַכּוֹכָב, וְאָז תַּגִּיעַ לְתַרְגִּיל. אִם תִּפְתֹּר אוֹתוֹ נָכוֹן, תִּתְקַדֵּם לְכִוּוּן הַכּוֹכָב הַבָּא. אוּלָם, אִם תִּטְעֶה תַּחֲזֹר שׁוּב לְאוֹתוֹ הַתַּרְגִּיל. הַמַּטָּרָה שֶׁלְּךָ הִיא לָצֵאת מִן הַמָּבוֹךְ. בְּהַצְלָחָה וּבַהֲנָאָה!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lpstr>עִזְרוּ לִי לִבְחֹר תַּרְגִּיל  מִבֵּין הַתַּרְגִּילִים שֶׁכְּתוּבִים בָּעֲנָנִים,  שֶׁהַתּוֹצָאָה שֶׁלּוֹ שָׁוָה לַתּוֹצָאָה  שֶׁל הַתַּרְגִּיל הָעֶלְיוֹן.</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shaul azulai</dc:creator>
  <cp:lastModifiedBy>איילת אזולאי</cp:lastModifiedBy>
  <cp:revision>7</cp:revision>
  <dcterms:created xsi:type="dcterms:W3CDTF">2023-07-06T14:26:26Z</dcterms:created>
  <dcterms:modified xsi:type="dcterms:W3CDTF">2023-08-13T17:28:32Z</dcterms:modified>
</cp:coreProperties>
</file>