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25" r:id="rId2"/>
    <p:sldMasterId id="2147483728" r:id="rId3"/>
  </p:sldMasterIdLst>
  <p:notesMasterIdLst>
    <p:notesMasterId r:id="rId38"/>
  </p:notesMasterIdLst>
  <p:sldIdLst>
    <p:sldId id="301" r:id="rId4"/>
    <p:sldId id="272" r:id="rId5"/>
    <p:sldId id="306" r:id="rId6"/>
    <p:sldId id="308" r:id="rId7"/>
    <p:sldId id="316" r:id="rId8"/>
    <p:sldId id="326" r:id="rId9"/>
    <p:sldId id="268" r:id="rId10"/>
    <p:sldId id="382" r:id="rId11"/>
    <p:sldId id="515" r:id="rId12"/>
    <p:sldId id="554" r:id="rId13"/>
    <p:sldId id="557" r:id="rId14"/>
    <p:sldId id="553" r:id="rId15"/>
    <p:sldId id="622" r:id="rId16"/>
    <p:sldId id="354" r:id="rId17"/>
    <p:sldId id="352" r:id="rId18"/>
    <p:sldId id="358" r:id="rId19"/>
    <p:sldId id="524" r:id="rId20"/>
    <p:sldId id="366" r:id="rId21"/>
    <p:sldId id="298" r:id="rId22"/>
    <p:sldId id="299" r:id="rId23"/>
    <p:sldId id="300" r:id="rId24"/>
    <p:sldId id="623" r:id="rId25"/>
    <p:sldId id="302" r:id="rId26"/>
    <p:sldId id="303" r:id="rId27"/>
    <p:sldId id="304" r:id="rId28"/>
    <p:sldId id="305" r:id="rId29"/>
    <p:sldId id="624" r:id="rId30"/>
    <p:sldId id="307" r:id="rId31"/>
    <p:sldId id="625" r:id="rId32"/>
    <p:sldId id="309" r:id="rId33"/>
    <p:sldId id="310" r:id="rId34"/>
    <p:sldId id="311" r:id="rId35"/>
    <p:sldId id="312" r:id="rId36"/>
    <p:sldId id="320" r:id="rId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46" userDrawn="1">
          <p15:clr>
            <a:srgbClr val="F26B43"/>
          </p15:clr>
        </p15:guide>
        <p15:guide id="2" pos="688" userDrawn="1">
          <p15:clr>
            <a:srgbClr val="F26B43"/>
          </p15:clr>
        </p15:guide>
        <p15:guide id="3" orient="horz" pos="3997" userDrawn="1">
          <p15:clr>
            <a:srgbClr val="F26B43"/>
          </p15:clr>
        </p15:guide>
        <p15:guide id="4" pos="7015" userDrawn="1">
          <p15:clr>
            <a:srgbClr val="F26B43"/>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eady" initials="R" lastIdx="1" clrIdx="0">
    <p:extLst>
      <p:ext uri="{19B8F6BF-5375-455C-9EA6-DF929625EA0E}">
        <p15:presenceInfo xmlns:p15="http://schemas.microsoft.com/office/powerpoint/2012/main" userId="7c660f7c7244297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11029"/>
    <a:srgbClr val="100E18"/>
    <a:srgbClr val="F4F5F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571" autoAdjust="0"/>
    <p:restoredTop sz="94647" autoAdjust="0"/>
  </p:normalViewPr>
  <p:slideViewPr>
    <p:cSldViewPr snapToGrid="0" showGuides="1">
      <p:cViewPr varScale="1">
        <p:scale>
          <a:sx n="60" d="100"/>
          <a:sy n="60" d="100"/>
        </p:scale>
        <p:origin x="864" y="60"/>
      </p:cViewPr>
      <p:guideLst>
        <p:guide orient="horz" pos="346"/>
        <p:guide pos="688"/>
        <p:guide orient="horz" pos="3997"/>
        <p:guide pos="7015"/>
      </p:guideLst>
    </p:cSldViewPr>
  </p:slideViewPr>
  <p:notesTextViewPr>
    <p:cViewPr>
      <p:scale>
        <a:sx n="1" d="1"/>
        <a:sy n="1" d="1"/>
      </p:scale>
      <p:origin x="0" y="0"/>
    </p:cViewPr>
  </p:notesTextViewPr>
  <p:sorterViewPr>
    <p:cViewPr varScale="1">
      <p:scale>
        <a:sx n="100" d="100"/>
        <a:sy n="100" d="100"/>
      </p:scale>
      <p:origin x="0" y="-726"/>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commentAuthors" Target="commentAuthors.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ableStyles" Target="tableStyle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592949337462865E-2"/>
          <c:y val="0"/>
          <c:w val="0.92081410132507424"/>
          <c:h val="0.85751902474730302"/>
        </c:manualLayout>
      </c:layout>
      <c:barChart>
        <c:barDir val="col"/>
        <c:grouping val="stacked"/>
        <c:varyColors val="0"/>
        <c:ser>
          <c:idx val="0"/>
          <c:order val="0"/>
          <c:tx>
            <c:strRef>
              <c:f>Sheet1!$B$1</c:f>
              <c:strCache>
                <c:ptCount val="1"/>
                <c:pt idx="0">
                  <c:v>Series 1</c:v>
                </c:pt>
              </c:strCache>
            </c:strRef>
          </c:tx>
          <c:spPr>
            <a:gradFill>
              <a:gsLst>
                <a:gs pos="0">
                  <a:schemeClr val="accent1">
                    <a:lumMod val="60000"/>
                    <a:lumOff val="40000"/>
                  </a:schemeClr>
                </a:gs>
                <a:gs pos="99000">
                  <a:schemeClr val="accent1"/>
                </a:gs>
              </a:gsLst>
              <a:lin ang="2700000" scaled="1"/>
            </a:gradFill>
            <a:ln>
              <a:noFill/>
            </a:ln>
            <a:effectLst/>
          </c:spPr>
          <c:invertIfNegative val="0"/>
          <c:cat>
            <c:strRef>
              <c:f>Sheet1!$A$2:$A$5</c:f>
              <c:strCache>
                <c:ptCount val="4"/>
                <c:pt idx="0">
                  <c:v>Data 1</c:v>
                </c:pt>
                <c:pt idx="1">
                  <c:v>Data 2</c:v>
                </c:pt>
                <c:pt idx="2">
                  <c:v>Data 3</c:v>
                </c:pt>
                <c:pt idx="3">
                  <c:v>Data 4</c:v>
                </c:pt>
              </c:strCache>
            </c:strRef>
          </c:cat>
          <c:val>
            <c:numRef>
              <c:f>Sheet1!$B$2:$B$5</c:f>
              <c:numCache>
                <c:formatCode>General</c:formatCode>
                <c:ptCount val="4"/>
                <c:pt idx="0">
                  <c:v>4.3</c:v>
                </c:pt>
                <c:pt idx="1">
                  <c:v>2.5</c:v>
                </c:pt>
                <c:pt idx="2">
                  <c:v>3.5</c:v>
                </c:pt>
                <c:pt idx="3">
                  <c:v>3.5</c:v>
                </c:pt>
              </c:numCache>
            </c:numRef>
          </c:val>
          <c:extLst>
            <c:ext xmlns:c16="http://schemas.microsoft.com/office/drawing/2014/chart" uri="{C3380CC4-5D6E-409C-BE32-E72D297353CC}">
              <c16:uniqueId val="{00000000-ACBC-474F-B0C2-0FD478B0E94E}"/>
            </c:ext>
          </c:extLst>
        </c:ser>
        <c:ser>
          <c:idx val="1"/>
          <c:order val="1"/>
          <c:tx>
            <c:strRef>
              <c:f>Sheet1!$C$1</c:f>
              <c:strCache>
                <c:ptCount val="1"/>
                <c:pt idx="0">
                  <c:v>Series 2</c:v>
                </c:pt>
              </c:strCache>
            </c:strRef>
          </c:tx>
          <c:spPr>
            <a:gradFill>
              <a:gsLst>
                <a:gs pos="0">
                  <a:schemeClr val="accent2">
                    <a:lumMod val="60000"/>
                    <a:lumOff val="40000"/>
                  </a:schemeClr>
                </a:gs>
                <a:gs pos="100000">
                  <a:schemeClr val="accent2"/>
                </a:gs>
              </a:gsLst>
              <a:lin ang="2700000" scaled="1"/>
            </a:gradFill>
            <a:ln>
              <a:noFill/>
            </a:ln>
            <a:effectLst/>
          </c:spPr>
          <c:invertIfNegative val="0"/>
          <c:cat>
            <c:strRef>
              <c:f>Sheet1!$A$2:$A$5</c:f>
              <c:strCache>
                <c:ptCount val="4"/>
                <c:pt idx="0">
                  <c:v>Data 1</c:v>
                </c:pt>
                <c:pt idx="1">
                  <c:v>Data 2</c:v>
                </c:pt>
                <c:pt idx="2">
                  <c:v>Data 3</c:v>
                </c:pt>
                <c:pt idx="3">
                  <c:v>Data 4</c:v>
                </c:pt>
              </c:strCache>
            </c:strRef>
          </c:cat>
          <c:val>
            <c:numRef>
              <c:f>Sheet1!$C$2:$C$5</c:f>
              <c:numCache>
                <c:formatCode>General</c:formatCode>
                <c:ptCount val="4"/>
                <c:pt idx="0">
                  <c:v>2.4</c:v>
                </c:pt>
                <c:pt idx="1">
                  <c:v>4.4000000000000004</c:v>
                </c:pt>
                <c:pt idx="2">
                  <c:v>1.8</c:v>
                </c:pt>
                <c:pt idx="3">
                  <c:v>2</c:v>
                </c:pt>
              </c:numCache>
            </c:numRef>
          </c:val>
          <c:extLst>
            <c:ext xmlns:c16="http://schemas.microsoft.com/office/drawing/2014/chart" uri="{C3380CC4-5D6E-409C-BE32-E72D297353CC}">
              <c16:uniqueId val="{00000001-ACBC-474F-B0C2-0FD478B0E94E}"/>
            </c:ext>
          </c:extLst>
        </c:ser>
        <c:ser>
          <c:idx val="2"/>
          <c:order val="2"/>
          <c:tx>
            <c:strRef>
              <c:f>Sheet1!$D$1</c:f>
              <c:strCache>
                <c:ptCount val="1"/>
                <c:pt idx="0">
                  <c:v>Series 3</c:v>
                </c:pt>
              </c:strCache>
            </c:strRef>
          </c:tx>
          <c:spPr>
            <a:gradFill>
              <a:gsLst>
                <a:gs pos="0">
                  <a:schemeClr val="accent3">
                    <a:lumMod val="60000"/>
                    <a:lumOff val="40000"/>
                  </a:schemeClr>
                </a:gs>
                <a:gs pos="99000">
                  <a:schemeClr val="accent3"/>
                </a:gs>
              </a:gsLst>
              <a:lin ang="2700000" scaled="1"/>
            </a:gradFill>
            <a:ln>
              <a:noFill/>
            </a:ln>
            <a:effectLst/>
          </c:spPr>
          <c:invertIfNegative val="0"/>
          <c:cat>
            <c:strRef>
              <c:f>Sheet1!$A$2:$A$5</c:f>
              <c:strCache>
                <c:ptCount val="4"/>
                <c:pt idx="0">
                  <c:v>Data 1</c:v>
                </c:pt>
                <c:pt idx="1">
                  <c:v>Data 2</c:v>
                </c:pt>
                <c:pt idx="2">
                  <c:v>Data 3</c:v>
                </c:pt>
                <c:pt idx="3">
                  <c:v>Data 4</c:v>
                </c:pt>
              </c:strCache>
            </c:strRef>
          </c:cat>
          <c:val>
            <c:numRef>
              <c:f>Sheet1!$D$2:$D$5</c:f>
              <c:numCache>
                <c:formatCode>General</c:formatCode>
                <c:ptCount val="4"/>
                <c:pt idx="0">
                  <c:v>2</c:v>
                </c:pt>
                <c:pt idx="1">
                  <c:v>2</c:v>
                </c:pt>
                <c:pt idx="2">
                  <c:v>3</c:v>
                </c:pt>
                <c:pt idx="3">
                  <c:v>4</c:v>
                </c:pt>
              </c:numCache>
            </c:numRef>
          </c:val>
          <c:extLst>
            <c:ext xmlns:c16="http://schemas.microsoft.com/office/drawing/2014/chart" uri="{C3380CC4-5D6E-409C-BE32-E72D297353CC}">
              <c16:uniqueId val="{00000002-ACBC-474F-B0C2-0FD478B0E94E}"/>
            </c:ext>
          </c:extLst>
        </c:ser>
        <c:dLbls>
          <c:showLegendKey val="0"/>
          <c:showVal val="0"/>
          <c:showCatName val="0"/>
          <c:showSerName val="0"/>
          <c:showPercent val="0"/>
          <c:showBubbleSize val="0"/>
        </c:dLbls>
        <c:gapWidth val="150"/>
        <c:overlap val="100"/>
        <c:axId val="1067555224"/>
        <c:axId val="1067556536"/>
      </c:barChart>
      <c:catAx>
        <c:axId val="1067555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mn-lt"/>
                <a:ea typeface="+mn-ea"/>
                <a:cs typeface="+mn-cs"/>
              </a:defRPr>
            </a:pPr>
            <a:endParaRPr lang="zh-CN"/>
          </a:p>
        </c:txPr>
        <c:crossAx val="1067556536"/>
        <c:crosses val="autoZero"/>
        <c:auto val="1"/>
        <c:lblAlgn val="ctr"/>
        <c:lblOffset val="100"/>
        <c:noMultiLvlLbl val="0"/>
      </c:catAx>
      <c:valAx>
        <c:axId val="1067556536"/>
        <c:scaling>
          <c:orientation val="minMax"/>
        </c:scaling>
        <c:delete val="1"/>
        <c:axPos val="l"/>
        <c:numFmt formatCode="General" sourceLinked="1"/>
        <c:majorTickMark val="none"/>
        <c:minorTickMark val="none"/>
        <c:tickLblPos val="nextTo"/>
        <c:crossAx val="1067555224"/>
        <c:crosses val="autoZero"/>
        <c:crossBetween val="between"/>
      </c:valAx>
      <c:spPr>
        <a:noFill/>
        <a:ln>
          <a:noFill/>
        </a:ln>
        <a:effectLst/>
      </c:spPr>
    </c:plotArea>
    <c:plotVisOnly val="1"/>
    <c:dispBlanksAs val="gap"/>
    <c:showDLblsOverMax val="0"/>
  </c:chart>
  <c:spPr>
    <a:noFill/>
    <a:ln>
      <a:noFill/>
    </a:ln>
    <a:effectLst/>
  </c:spPr>
  <c:txPr>
    <a:bodyPr/>
    <a:lstStyle/>
    <a:p>
      <a:pPr>
        <a:defRPr sz="900">
          <a:solidFill>
            <a:srgbClr val="6D7381"/>
          </a:solidFill>
          <a:latin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bg1">
                <a:lumMod val="65000"/>
                <a:alpha val="15000"/>
              </a:schemeClr>
            </a:solidFill>
            <a:ln>
              <a:noFill/>
            </a:ln>
            <a:effectLst/>
          </c:spPr>
          <c:cat>
            <c:numRef>
              <c:f>Sheet1!$A$2:$A$7</c:f>
              <c:numCache>
                <c:formatCode>General</c:formatCode>
                <c:ptCount val="6"/>
                <c:pt idx="0">
                  <c:v>0</c:v>
                </c:pt>
                <c:pt idx="1">
                  <c:v>2</c:v>
                </c:pt>
                <c:pt idx="2">
                  <c:v>4</c:v>
                </c:pt>
                <c:pt idx="3">
                  <c:v>6</c:v>
                </c:pt>
                <c:pt idx="4">
                  <c:v>9</c:v>
                </c:pt>
                <c:pt idx="5">
                  <c:v>10</c:v>
                </c:pt>
              </c:numCache>
            </c:numRef>
          </c:cat>
          <c:val>
            <c:numRef>
              <c:f>Sheet1!$B$2:$B$7</c:f>
              <c:numCache>
                <c:formatCode>General</c:formatCode>
                <c:ptCount val="6"/>
                <c:pt idx="0">
                  <c:v>2</c:v>
                </c:pt>
                <c:pt idx="1">
                  <c:v>1</c:v>
                </c:pt>
                <c:pt idx="2">
                  <c:v>2.5</c:v>
                </c:pt>
                <c:pt idx="3">
                  <c:v>3</c:v>
                </c:pt>
                <c:pt idx="4">
                  <c:v>7</c:v>
                </c:pt>
                <c:pt idx="5">
                  <c:v>7.6</c:v>
                </c:pt>
              </c:numCache>
            </c:numRef>
          </c:val>
          <c:extLst>
            <c:ext xmlns:c16="http://schemas.microsoft.com/office/drawing/2014/chart" uri="{C3380CC4-5D6E-409C-BE32-E72D297353CC}">
              <c16:uniqueId val="{00000000-56BF-4EAC-AE69-E3B23810DFBF}"/>
            </c:ext>
          </c:extLst>
        </c:ser>
        <c:dLbls>
          <c:showLegendKey val="0"/>
          <c:showVal val="0"/>
          <c:showCatName val="0"/>
          <c:showSerName val="0"/>
          <c:showPercent val="0"/>
          <c:showBubbleSize val="0"/>
        </c:dLbls>
        <c:axId val="864911296"/>
        <c:axId val="864905392"/>
      </c:areaChart>
      <c:barChart>
        <c:barDir val="col"/>
        <c:grouping val="clustered"/>
        <c:varyColors val="0"/>
        <c:ser>
          <c:idx val="1"/>
          <c:order val="1"/>
          <c:tx>
            <c:strRef>
              <c:f>Sheet1!$C$1</c:f>
              <c:strCache>
                <c:ptCount val="1"/>
                <c:pt idx="0">
                  <c:v>Series 2</c:v>
                </c:pt>
              </c:strCache>
            </c:strRef>
          </c:tx>
          <c:spPr>
            <a:gradFill>
              <a:gsLst>
                <a:gs pos="8000">
                  <a:schemeClr val="accent1"/>
                </a:gs>
                <a:gs pos="100000">
                  <a:schemeClr val="accent1">
                    <a:lumMod val="60000"/>
                    <a:lumOff val="40000"/>
                  </a:schemeClr>
                </a:gs>
              </a:gsLst>
              <a:lin ang="5400000" scaled="1"/>
            </a:gradFill>
            <a:ln w="12700">
              <a:noFill/>
            </a:ln>
            <a:effectLst/>
          </c:spPr>
          <c:invertIfNegative val="0"/>
          <c:cat>
            <c:numRef>
              <c:f>Sheet1!$A$2:$A$7</c:f>
              <c:numCache>
                <c:formatCode>General</c:formatCode>
                <c:ptCount val="6"/>
                <c:pt idx="0">
                  <c:v>0</c:v>
                </c:pt>
                <c:pt idx="1">
                  <c:v>2</c:v>
                </c:pt>
                <c:pt idx="2">
                  <c:v>4</c:v>
                </c:pt>
                <c:pt idx="3">
                  <c:v>6</c:v>
                </c:pt>
                <c:pt idx="4">
                  <c:v>9</c:v>
                </c:pt>
                <c:pt idx="5">
                  <c:v>10</c:v>
                </c:pt>
              </c:numCache>
            </c:numRef>
          </c:cat>
          <c:val>
            <c:numRef>
              <c:f>Sheet1!$C$2:$C$7</c:f>
              <c:numCache>
                <c:formatCode>General</c:formatCode>
                <c:ptCount val="6"/>
                <c:pt idx="0">
                  <c:v>2</c:v>
                </c:pt>
                <c:pt idx="1">
                  <c:v>3</c:v>
                </c:pt>
                <c:pt idx="2">
                  <c:v>6</c:v>
                </c:pt>
                <c:pt idx="3">
                  <c:v>8</c:v>
                </c:pt>
                <c:pt idx="4">
                  <c:v>6</c:v>
                </c:pt>
                <c:pt idx="5">
                  <c:v>12</c:v>
                </c:pt>
              </c:numCache>
            </c:numRef>
          </c:val>
          <c:extLst>
            <c:ext xmlns:c16="http://schemas.microsoft.com/office/drawing/2014/chart" uri="{C3380CC4-5D6E-409C-BE32-E72D297353CC}">
              <c16:uniqueId val="{00000001-56BF-4EAC-AE69-E3B23810DFBF}"/>
            </c:ext>
          </c:extLst>
        </c:ser>
        <c:dLbls>
          <c:showLegendKey val="0"/>
          <c:showVal val="0"/>
          <c:showCatName val="0"/>
          <c:showSerName val="0"/>
          <c:showPercent val="0"/>
          <c:showBubbleSize val="0"/>
        </c:dLbls>
        <c:gapWidth val="219"/>
        <c:axId val="864911296"/>
        <c:axId val="864905392"/>
      </c:barChart>
      <c:catAx>
        <c:axId val="864911296"/>
        <c:scaling>
          <c:orientation val="minMax"/>
        </c:scaling>
        <c:delete val="0"/>
        <c:axPos val="b"/>
        <c:numFmt formatCode="General" sourceLinked="1"/>
        <c:majorTickMark val="none"/>
        <c:minorTickMark val="none"/>
        <c:tickLblPos val="nextTo"/>
        <c:spPr>
          <a:noFill/>
          <a:ln w="9525" cap="flat" cmpd="sng" algn="ctr">
            <a:solidFill>
              <a:schemeClr val="bg1">
                <a:lumMod val="65000"/>
                <a:alpha val="35000"/>
              </a:schemeClr>
            </a:solidFill>
            <a:round/>
          </a:ln>
          <a:effectLst/>
        </c:spPr>
        <c:txPr>
          <a:bodyPr rot="-60000000" spcFirstLastPara="1" vertOverflow="ellipsis" vert="horz" wrap="square" anchor="ctr" anchorCtr="1"/>
          <a:lstStyle/>
          <a:p>
            <a:pPr>
              <a:defRPr sz="1050" b="0" i="0" u="none" strike="noStrike" kern="1200" baseline="0">
                <a:solidFill>
                  <a:srgbClr val="111029"/>
                </a:solidFill>
                <a:latin typeface="+mn-lt"/>
                <a:ea typeface="+mn-ea"/>
                <a:cs typeface="+mn-cs"/>
              </a:defRPr>
            </a:pPr>
            <a:endParaRPr lang="zh-CN"/>
          </a:p>
        </c:txPr>
        <c:crossAx val="864905392"/>
        <c:crosses val="autoZero"/>
        <c:auto val="1"/>
        <c:lblAlgn val="ctr"/>
        <c:lblOffset val="100"/>
        <c:noMultiLvlLbl val="0"/>
      </c:catAx>
      <c:valAx>
        <c:axId val="864905392"/>
        <c:scaling>
          <c:orientation val="minMax"/>
        </c:scaling>
        <c:delete val="1"/>
        <c:axPos val="l"/>
        <c:numFmt formatCode="General" sourceLinked="1"/>
        <c:majorTickMark val="out"/>
        <c:minorTickMark val="none"/>
        <c:tickLblPos val="nextTo"/>
        <c:crossAx val="86491129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lumMod val="65000"/>
              <a:lumOff val="35000"/>
            </a:schemeClr>
          </a:solidFill>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3">
                <a:lumMod val="75000"/>
              </a:schemeClr>
            </a:solidFill>
            <a:ln>
              <a:noFill/>
            </a:ln>
            <a:effectLst/>
          </c:spPr>
          <c:invertIfNegative val="0"/>
          <c:cat>
            <c:strRef>
              <c:f>Sheet1!$A$2:$A$5</c:f>
              <c:strCache>
                <c:ptCount val="4"/>
                <c:pt idx="0">
                  <c:v>Data 1</c:v>
                </c:pt>
                <c:pt idx="1">
                  <c:v>Data 2</c:v>
                </c:pt>
                <c:pt idx="2">
                  <c:v>Data 3</c:v>
                </c:pt>
                <c:pt idx="3">
                  <c:v>Data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B20-48F4-AA74-9433B87C5CC6}"/>
            </c:ext>
          </c:extLst>
        </c:ser>
        <c:ser>
          <c:idx val="1"/>
          <c:order val="1"/>
          <c:tx>
            <c:strRef>
              <c:f>Sheet1!$C$1</c:f>
              <c:strCache>
                <c:ptCount val="1"/>
                <c:pt idx="0">
                  <c:v>Series 2</c:v>
                </c:pt>
              </c:strCache>
            </c:strRef>
          </c:tx>
          <c:spPr>
            <a:solidFill>
              <a:schemeClr val="accent3">
                <a:lumMod val="60000"/>
                <a:lumOff val="40000"/>
              </a:schemeClr>
            </a:solidFill>
            <a:ln>
              <a:noFill/>
            </a:ln>
            <a:effectLst/>
          </c:spPr>
          <c:invertIfNegative val="0"/>
          <c:cat>
            <c:strRef>
              <c:f>Sheet1!$A$2:$A$5</c:f>
              <c:strCache>
                <c:ptCount val="4"/>
                <c:pt idx="0">
                  <c:v>Data 1</c:v>
                </c:pt>
                <c:pt idx="1">
                  <c:v>Data 2</c:v>
                </c:pt>
                <c:pt idx="2">
                  <c:v>Data 3</c:v>
                </c:pt>
                <c:pt idx="3">
                  <c:v>Data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B20-48F4-AA74-9433B87C5CC6}"/>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Data 1</c:v>
                </c:pt>
                <c:pt idx="1">
                  <c:v>Data 2</c:v>
                </c:pt>
                <c:pt idx="2">
                  <c:v>Data 3</c:v>
                </c:pt>
                <c:pt idx="3">
                  <c:v>Data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B20-48F4-AA74-9433B87C5CC6}"/>
            </c:ext>
          </c:extLst>
        </c:ser>
        <c:dLbls>
          <c:showLegendKey val="0"/>
          <c:showVal val="0"/>
          <c:showCatName val="0"/>
          <c:showSerName val="0"/>
          <c:showPercent val="0"/>
          <c:showBubbleSize val="0"/>
        </c:dLbls>
        <c:gapWidth val="182"/>
        <c:axId val="598289864"/>
        <c:axId val="598289536"/>
      </c:barChart>
      <c:catAx>
        <c:axId val="598289864"/>
        <c:scaling>
          <c:orientation val="minMax"/>
        </c:scaling>
        <c:delete val="0"/>
        <c:axPos val="l"/>
        <c:numFmt formatCode="General" sourceLinked="1"/>
        <c:majorTickMark val="none"/>
        <c:minorTickMark val="none"/>
        <c:tickLblPos val="nextTo"/>
        <c:spPr>
          <a:noFill/>
          <a:ln w="9525" cap="flat" cmpd="sng" algn="ctr">
            <a:solidFill>
              <a:schemeClr val="bg1">
                <a:lumMod val="65000"/>
                <a:alpha val="3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95000"/>
                    <a:lumOff val="5000"/>
                  </a:schemeClr>
                </a:solidFill>
                <a:latin typeface="+mj-lt"/>
                <a:ea typeface="+mn-ea"/>
                <a:cs typeface="+mn-cs"/>
              </a:defRPr>
            </a:pPr>
            <a:endParaRPr lang="zh-CN"/>
          </a:p>
        </c:txPr>
        <c:crossAx val="598289536"/>
        <c:crosses val="autoZero"/>
        <c:auto val="1"/>
        <c:lblAlgn val="ctr"/>
        <c:lblOffset val="100"/>
        <c:noMultiLvlLbl val="0"/>
      </c:catAx>
      <c:valAx>
        <c:axId val="598289536"/>
        <c:scaling>
          <c:orientation val="minMax"/>
        </c:scaling>
        <c:delete val="0"/>
        <c:axPos val="b"/>
        <c:majorGridlines>
          <c:spPr>
            <a:ln w="9525" cap="flat" cmpd="sng" algn="ctr">
              <a:solidFill>
                <a:schemeClr val="bg1">
                  <a:lumMod val="65000"/>
                  <a:alpha val="24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95000"/>
                    <a:lumOff val="5000"/>
                  </a:schemeClr>
                </a:solidFill>
                <a:latin typeface="+mn-lt"/>
                <a:ea typeface="+mn-ea"/>
                <a:cs typeface="+mn-cs"/>
              </a:defRPr>
            </a:pPr>
            <a:endParaRPr lang="zh-CN"/>
          </a:p>
        </c:txPr>
        <c:crossAx val="598289864"/>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rgbClr val="A0A1A3"/>
          </a:solidFill>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2">
                <a:lumMod val="75000"/>
              </a:schemeClr>
            </a:solidFill>
            <a:ln>
              <a:noFill/>
            </a:ln>
            <a:effectLst/>
          </c:spPr>
          <c:invertIfNegative val="0"/>
          <c:cat>
            <c:strRef>
              <c:f>Sheet1!$A$2:$A$5</c:f>
              <c:strCache>
                <c:ptCount val="4"/>
                <c:pt idx="0">
                  <c:v>Data 1</c:v>
                </c:pt>
                <c:pt idx="1">
                  <c:v>Data 2</c:v>
                </c:pt>
                <c:pt idx="2">
                  <c:v>Data 3</c:v>
                </c:pt>
                <c:pt idx="3">
                  <c:v>Data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A63-473A-9281-99D14AB9D5C8}"/>
            </c:ext>
          </c:extLst>
        </c:ser>
        <c:ser>
          <c:idx val="1"/>
          <c:order val="1"/>
          <c:tx>
            <c:strRef>
              <c:f>Sheet1!$C$1</c:f>
              <c:strCache>
                <c:ptCount val="1"/>
                <c:pt idx="0">
                  <c:v>Series 2</c:v>
                </c:pt>
              </c:strCache>
            </c:strRef>
          </c:tx>
          <c:spPr>
            <a:solidFill>
              <a:schemeClr val="accent2">
                <a:lumMod val="60000"/>
                <a:lumOff val="40000"/>
              </a:schemeClr>
            </a:solidFill>
            <a:ln>
              <a:noFill/>
            </a:ln>
            <a:effectLst/>
          </c:spPr>
          <c:invertIfNegative val="0"/>
          <c:cat>
            <c:strRef>
              <c:f>Sheet1!$A$2:$A$5</c:f>
              <c:strCache>
                <c:ptCount val="4"/>
                <c:pt idx="0">
                  <c:v>Data 1</c:v>
                </c:pt>
                <c:pt idx="1">
                  <c:v>Data 2</c:v>
                </c:pt>
                <c:pt idx="2">
                  <c:v>Data 3</c:v>
                </c:pt>
                <c:pt idx="3">
                  <c:v>Data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A63-473A-9281-99D14AB9D5C8}"/>
            </c:ext>
          </c:extLst>
        </c:ser>
        <c:ser>
          <c:idx val="2"/>
          <c:order val="2"/>
          <c:tx>
            <c:strRef>
              <c:f>Sheet1!$D$1</c:f>
              <c:strCache>
                <c:ptCount val="1"/>
                <c:pt idx="0">
                  <c:v>Series 3</c:v>
                </c:pt>
              </c:strCache>
            </c:strRef>
          </c:tx>
          <c:spPr>
            <a:solidFill>
              <a:schemeClr val="accent2"/>
            </a:solidFill>
            <a:ln>
              <a:noFill/>
            </a:ln>
            <a:effectLst/>
          </c:spPr>
          <c:invertIfNegative val="0"/>
          <c:cat>
            <c:strRef>
              <c:f>Sheet1!$A$2:$A$5</c:f>
              <c:strCache>
                <c:ptCount val="4"/>
                <c:pt idx="0">
                  <c:v>Data 1</c:v>
                </c:pt>
                <c:pt idx="1">
                  <c:v>Data 2</c:v>
                </c:pt>
                <c:pt idx="2">
                  <c:v>Data 3</c:v>
                </c:pt>
                <c:pt idx="3">
                  <c:v>Data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A63-473A-9281-99D14AB9D5C8}"/>
            </c:ext>
          </c:extLst>
        </c:ser>
        <c:dLbls>
          <c:showLegendKey val="0"/>
          <c:showVal val="0"/>
          <c:showCatName val="0"/>
          <c:showSerName val="0"/>
          <c:showPercent val="0"/>
          <c:showBubbleSize val="0"/>
        </c:dLbls>
        <c:gapWidth val="182"/>
        <c:axId val="598289864"/>
        <c:axId val="598289536"/>
      </c:barChart>
      <c:catAx>
        <c:axId val="598289864"/>
        <c:scaling>
          <c:orientation val="minMax"/>
        </c:scaling>
        <c:delete val="0"/>
        <c:axPos val="l"/>
        <c:numFmt formatCode="General" sourceLinked="1"/>
        <c:majorTickMark val="none"/>
        <c:minorTickMark val="none"/>
        <c:tickLblPos val="nextTo"/>
        <c:spPr>
          <a:noFill/>
          <a:ln w="9525" cap="flat" cmpd="sng" algn="ctr">
            <a:solidFill>
              <a:schemeClr val="bg1">
                <a:lumMod val="65000"/>
                <a:alpha val="3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95000"/>
                    <a:lumOff val="5000"/>
                  </a:schemeClr>
                </a:solidFill>
                <a:latin typeface="+mj-lt"/>
                <a:ea typeface="+mn-ea"/>
                <a:cs typeface="+mn-cs"/>
              </a:defRPr>
            </a:pPr>
            <a:endParaRPr lang="zh-CN"/>
          </a:p>
        </c:txPr>
        <c:crossAx val="598289536"/>
        <c:crosses val="autoZero"/>
        <c:auto val="1"/>
        <c:lblAlgn val="ctr"/>
        <c:lblOffset val="100"/>
        <c:noMultiLvlLbl val="0"/>
      </c:catAx>
      <c:valAx>
        <c:axId val="598289536"/>
        <c:scaling>
          <c:orientation val="minMax"/>
        </c:scaling>
        <c:delete val="0"/>
        <c:axPos val="b"/>
        <c:majorGridlines>
          <c:spPr>
            <a:ln w="9525" cap="flat" cmpd="sng" algn="ctr">
              <a:solidFill>
                <a:schemeClr val="bg1">
                  <a:lumMod val="65000"/>
                  <a:alpha val="24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95000"/>
                    <a:lumOff val="5000"/>
                  </a:schemeClr>
                </a:solidFill>
                <a:latin typeface="+mn-lt"/>
                <a:ea typeface="+mn-ea"/>
                <a:cs typeface="+mn-cs"/>
              </a:defRPr>
            </a:pPr>
            <a:endParaRPr lang="zh-CN"/>
          </a:p>
        </c:txPr>
        <c:crossAx val="598289864"/>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rgbClr val="A0A1A3"/>
          </a:solidFill>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065DCE-CD8E-4544-A078-C0A16AB2B611}" type="datetimeFigureOut">
              <a:rPr lang="en-ID" smtClean="0"/>
              <a:t>09/01/2022</a:t>
            </a:fld>
            <a:endParaRPr lang="en-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95CDFD-2136-4A20-88D1-8579259FE1BC}" type="slidenum">
              <a:rPr lang="en-ID" smtClean="0"/>
              <a:t>‹#›</a:t>
            </a:fld>
            <a:endParaRPr lang="en-ID"/>
          </a:p>
        </p:txBody>
      </p:sp>
    </p:spTree>
    <p:extLst>
      <p:ext uri="{BB962C8B-B14F-4D97-AF65-F5344CB8AC3E}">
        <p14:creationId xmlns:p14="http://schemas.microsoft.com/office/powerpoint/2010/main" val="19016542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4"/>
        <p:cNvGrpSpPr/>
        <p:nvPr/>
      </p:nvGrpSpPr>
      <p:grpSpPr>
        <a:xfrm>
          <a:off x="0" y="0"/>
          <a:ext cx="0" cy="0"/>
          <a:chOff x="0" y="0"/>
          <a:chExt cx="0" cy="0"/>
        </a:xfrm>
      </p:grpSpPr>
      <p:sp>
        <p:nvSpPr>
          <p:cNvPr id="1585" name="Google Shape;1585;gfceaacab6a_0_14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 name="Google Shape;1586;gfceaacab6a_0_14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5"/>
        <p:cNvGrpSpPr/>
        <p:nvPr/>
      </p:nvGrpSpPr>
      <p:grpSpPr>
        <a:xfrm>
          <a:off x="0" y="0"/>
          <a:ext cx="0" cy="0"/>
          <a:chOff x="0" y="0"/>
          <a:chExt cx="0" cy="0"/>
        </a:xfrm>
      </p:grpSpPr>
      <p:sp>
        <p:nvSpPr>
          <p:cNvPr id="11386" name="Google Shape;11386;gfceaacab6a_0_244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7" name="Google Shape;11387;gfceaacab6a_0_24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6"/>
        <p:cNvGrpSpPr/>
        <p:nvPr/>
      </p:nvGrpSpPr>
      <p:grpSpPr>
        <a:xfrm>
          <a:off x="0" y="0"/>
          <a:ext cx="0" cy="0"/>
          <a:chOff x="0" y="0"/>
          <a:chExt cx="0" cy="0"/>
        </a:xfrm>
      </p:grpSpPr>
      <p:sp>
        <p:nvSpPr>
          <p:cNvPr id="12127" name="Google Shape;12127;gfceaacab6a_0_25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8" name="Google Shape;12128;gfceaacab6a_0_25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9"/>
        <p:cNvGrpSpPr/>
        <p:nvPr/>
      </p:nvGrpSpPr>
      <p:grpSpPr>
        <a:xfrm>
          <a:off x="0" y="0"/>
          <a:ext cx="0" cy="0"/>
          <a:chOff x="0" y="0"/>
          <a:chExt cx="0" cy="0"/>
        </a:xfrm>
      </p:grpSpPr>
      <p:sp>
        <p:nvSpPr>
          <p:cNvPr id="12820" name="Google Shape;12820;gfceaacab6a_0_259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1" name="Google Shape;12821;gfceaacab6a_0_25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1"/>
        <p:cNvGrpSpPr/>
        <p:nvPr/>
      </p:nvGrpSpPr>
      <p:grpSpPr>
        <a:xfrm>
          <a:off x="0" y="0"/>
          <a:ext cx="0" cy="0"/>
          <a:chOff x="0" y="0"/>
          <a:chExt cx="0" cy="0"/>
        </a:xfrm>
      </p:grpSpPr>
      <p:sp>
        <p:nvSpPr>
          <p:cNvPr id="13122" name="Google Shape;13122;gfceaacab6a_0_26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3" name="Google Shape;13123;gfceaacab6a_0_26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1"/>
        <p:cNvGrpSpPr/>
        <p:nvPr/>
      </p:nvGrpSpPr>
      <p:grpSpPr>
        <a:xfrm>
          <a:off x="0" y="0"/>
          <a:ext cx="0" cy="0"/>
          <a:chOff x="0" y="0"/>
          <a:chExt cx="0" cy="0"/>
        </a:xfrm>
      </p:grpSpPr>
      <p:sp>
        <p:nvSpPr>
          <p:cNvPr id="13762" name="Google Shape;13762;gfceaacab6a_0_268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3" name="Google Shape;13763;gfceaacab6a_0_26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5"/>
        <p:cNvGrpSpPr/>
        <p:nvPr/>
      </p:nvGrpSpPr>
      <p:grpSpPr>
        <a:xfrm>
          <a:off x="0" y="0"/>
          <a:ext cx="0" cy="0"/>
          <a:chOff x="0" y="0"/>
          <a:chExt cx="0" cy="0"/>
        </a:xfrm>
      </p:grpSpPr>
      <p:sp>
        <p:nvSpPr>
          <p:cNvPr id="13876" name="Google Shape;13876;gfceaacab6a_0_269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7" name="Google Shape;13877;gfceaacab6a_0_26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1"/>
        <p:cNvGrpSpPr/>
        <p:nvPr/>
      </p:nvGrpSpPr>
      <p:grpSpPr>
        <a:xfrm>
          <a:off x="0" y="0"/>
          <a:ext cx="0" cy="0"/>
          <a:chOff x="0" y="0"/>
          <a:chExt cx="0" cy="0"/>
        </a:xfrm>
      </p:grpSpPr>
      <p:sp>
        <p:nvSpPr>
          <p:cNvPr id="1922" name="Google Shape;1922;gfceaacab6a_0_15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 name="Google Shape;1923;gfceaacab6a_0_15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1"/>
        <p:cNvGrpSpPr/>
        <p:nvPr/>
      </p:nvGrpSpPr>
      <p:grpSpPr>
        <a:xfrm>
          <a:off x="0" y="0"/>
          <a:ext cx="0" cy="0"/>
          <a:chOff x="0" y="0"/>
          <a:chExt cx="0" cy="0"/>
        </a:xfrm>
      </p:grpSpPr>
      <p:sp>
        <p:nvSpPr>
          <p:cNvPr id="8422" name="Google Shape;8422;gfceaacab6a_0_21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3" name="Google Shape;8423;gfceaacab6a_0_21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8"/>
        <p:cNvGrpSpPr/>
        <p:nvPr/>
      </p:nvGrpSpPr>
      <p:grpSpPr>
        <a:xfrm>
          <a:off x="0" y="0"/>
          <a:ext cx="0" cy="0"/>
          <a:chOff x="0" y="0"/>
          <a:chExt cx="0" cy="0"/>
        </a:xfrm>
      </p:grpSpPr>
      <p:sp>
        <p:nvSpPr>
          <p:cNvPr id="8849" name="Google Shape;8849;gfceaacab6a_0_21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0" name="Google Shape;8850;gfceaacab6a_0_21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1"/>
        <p:cNvGrpSpPr/>
        <p:nvPr/>
      </p:nvGrpSpPr>
      <p:grpSpPr>
        <a:xfrm>
          <a:off x="0" y="0"/>
          <a:ext cx="0" cy="0"/>
          <a:chOff x="0" y="0"/>
          <a:chExt cx="0" cy="0"/>
        </a:xfrm>
      </p:grpSpPr>
      <p:sp>
        <p:nvSpPr>
          <p:cNvPr id="9012" name="Google Shape;9012;gfceaacab6a_0_22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3" name="Google Shape;9013;gfceaacab6a_0_2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3"/>
        <p:cNvGrpSpPr/>
        <p:nvPr/>
      </p:nvGrpSpPr>
      <p:grpSpPr>
        <a:xfrm>
          <a:off x="0" y="0"/>
          <a:ext cx="0" cy="0"/>
          <a:chOff x="0" y="0"/>
          <a:chExt cx="0" cy="0"/>
        </a:xfrm>
      </p:grpSpPr>
      <p:sp>
        <p:nvSpPr>
          <p:cNvPr id="9414" name="Google Shape;9414;gfceaacab6a_0_22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5" name="Google Shape;9415;gfceaacab6a_0_22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4"/>
        <p:cNvGrpSpPr/>
        <p:nvPr/>
      </p:nvGrpSpPr>
      <p:grpSpPr>
        <a:xfrm>
          <a:off x="0" y="0"/>
          <a:ext cx="0" cy="0"/>
          <a:chOff x="0" y="0"/>
          <a:chExt cx="0" cy="0"/>
        </a:xfrm>
      </p:grpSpPr>
      <p:sp>
        <p:nvSpPr>
          <p:cNvPr id="9785" name="Google Shape;9785;gfceaacab6a_0_22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6" name="Google Shape;9786;gfceaacab6a_0_22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fceaacab6a_0_23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fceaacab6a_0_23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2"/>
        <p:cNvGrpSpPr/>
        <p:nvPr/>
      </p:nvGrpSpPr>
      <p:grpSpPr>
        <a:xfrm>
          <a:off x="0" y="0"/>
          <a:ext cx="0" cy="0"/>
          <a:chOff x="0" y="0"/>
          <a:chExt cx="0" cy="0"/>
        </a:xfrm>
      </p:grpSpPr>
      <p:sp>
        <p:nvSpPr>
          <p:cNvPr id="10593" name="Google Shape;10593;gfceaacab6a_0_236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4" name="Google Shape;10594;gfceaacab6a_0_23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36857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83"/>
        <p:cNvGrpSpPr/>
        <p:nvPr/>
      </p:nvGrpSpPr>
      <p:grpSpPr>
        <a:xfrm>
          <a:off x="0" y="0"/>
          <a:ext cx="0" cy="0"/>
          <a:chOff x="0" y="0"/>
          <a:chExt cx="0" cy="0"/>
        </a:xfrm>
      </p:grpSpPr>
      <p:sp>
        <p:nvSpPr>
          <p:cNvPr id="284" name="Google Shape;284;p36"/>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5060618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7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4009EF00-5503-45E3-999A-7A2F382BB53A}"/>
              </a:ext>
            </a:extLst>
          </p:cNvPr>
          <p:cNvSpPr>
            <a:spLocks noGrp="1"/>
          </p:cNvSpPr>
          <p:nvPr>
            <p:ph type="pic" sz="quarter" idx="11"/>
          </p:nvPr>
        </p:nvSpPr>
        <p:spPr>
          <a:xfrm>
            <a:off x="7988300" y="2032000"/>
            <a:ext cx="3217333" cy="4826000"/>
          </a:xfrm>
          <a:prstGeom prst="rect">
            <a:avLst/>
          </a:prstGeom>
          <a:solidFill>
            <a:schemeClr val="bg1">
              <a:lumMod val="65000"/>
              <a:alpha val="10000"/>
            </a:schemeClr>
          </a:solidFill>
          <a:effectLst>
            <a:outerShdw blurRad="749300" dist="38100" dir="5400000" algn="t" rotWithShape="0">
              <a:prstClr val="black">
                <a:alpha val="25000"/>
              </a:prstClr>
            </a:outerShdw>
          </a:effectLst>
        </p:spPr>
        <p:txBody>
          <a:bodyPr wrap="square">
            <a:noAutofit/>
          </a:bodyPr>
          <a:lstStyle>
            <a:lvl1pPr>
              <a:defRPr lang="en-US" sz="1400">
                <a:solidFill>
                  <a:schemeClr val="bg1">
                    <a:lumMod val="65000"/>
                  </a:schemeClr>
                </a:solidFill>
              </a:defRPr>
            </a:lvl1pPr>
          </a:lstStyle>
          <a:p>
            <a:pPr marL="0" lvl="0" indent="0">
              <a:buNone/>
            </a:pPr>
            <a:endParaRPr lang="en-US"/>
          </a:p>
        </p:txBody>
      </p:sp>
      <p:sp>
        <p:nvSpPr>
          <p:cNvPr id="3" name="Picture Placeholder 3">
            <a:extLst>
              <a:ext uri="{FF2B5EF4-FFF2-40B4-BE49-F238E27FC236}">
                <a16:creationId xmlns:a16="http://schemas.microsoft.com/office/drawing/2014/main" id="{83FDB282-6495-4690-9DB5-C4ABE57BE1A6}"/>
              </a:ext>
            </a:extLst>
          </p:cNvPr>
          <p:cNvSpPr>
            <a:spLocks noGrp="1"/>
          </p:cNvSpPr>
          <p:nvPr>
            <p:ph type="pic" sz="quarter" idx="10"/>
          </p:nvPr>
        </p:nvSpPr>
        <p:spPr>
          <a:xfrm>
            <a:off x="5930900" y="685800"/>
            <a:ext cx="3937000" cy="6172200"/>
          </a:xfrm>
          <a:prstGeom prst="rect">
            <a:avLst/>
          </a:prstGeom>
          <a:solidFill>
            <a:schemeClr val="bg1">
              <a:lumMod val="65000"/>
              <a:alpha val="10000"/>
            </a:schemeClr>
          </a:solidFill>
        </p:spPr>
        <p:txBody>
          <a:bodyPr wrap="square">
            <a:noAutofit/>
          </a:bodyPr>
          <a:lstStyle>
            <a:lvl1pPr>
              <a:defRPr lang="en-US" sz="1400">
                <a:solidFill>
                  <a:schemeClr val="bg1">
                    <a:lumMod val="65000"/>
                  </a:schemeClr>
                </a:solidFill>
              </a:defRPr>
            </a:lvl1pPr>
          </a:lstStyle>
          <a:p>
            <a:pPr marL="0" lvl="0" indent="0">
              <a:buNone/>
            </a:pPr>
            <a:endParaRPr lang="en-US"/>
          </a:p>
        </p:txBody>
      </p:sp>
    </p:spTree>
    <p:extLst>
      <p:ext uri="{BB962C8B-B14F-4D97-AF65-F5344CB8AC3E}">
        <p14:creationId xmlns:p14="http://schemas.microsoft.com/office/powerpoint/2010/main" val="4048201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2000" decel="78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accel="22000" decel="78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27_Title Slide">
    <p:bg>
      <p:bgPr>
        <a:gradFill>
          <a:gsLst>
            <a:gs pos="15000">
              <a:schemeClr val="accent2"/>
            </a:gs>
            <a:gs pos="85000">
              <a:schemeClr val="accent1"/>
            </a:gs>
          </a:gsLst>
          <a:path path="circle">
            <a:fillToRect l="100000" t="100000"/>
          </a:path>
        </a:gra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A7DDC3-C1F3-496B-9F76-1F1566580492}"/>
              </a:ext>
            </a:extLst>
          </p:cNvPr>
          <p:cNvSpPr txBox="1"/>
          <p:nvPr userDrawn="1"/>
        </p:nvSpPr>
        <p:spPr>
          <a:xfrm>
            <a:off x="958428" y="6330675"/>
            <a:ext cx="1630362" cy="338554"/>
          </a:xfrm>
          <a:prstGeom prst="rect">
            <a:avLst/>
          </a:prstGeom>
          <a:noFill/>
        </p:spPr>
        <p:txBody>
          <a:bodyPr wrap="square" rtlCol="0">
            <a:spAutoFit/>
          </a:bodyPr>
          <a:lstStyle/>
          <a:p>
            <a:r>
              <a:rPr lang="en-US" sz="1600" b="1" spc="-110" dirty="0">
                <a:solidFill>
                  <a:schemeClr val="bg1"/>
                </a:solidFill>
                <a:latin typeface="+mj-lt"/>
              </a:rPr>
              <a:t>2022 essentials.</a:t>
            </a:r>
          </a:p>
        </p:txBody>
      </p:sp>
      <p:sp>
        <p:nvSpPr>
          <p:cNvPr id="3" name="TextBox 2">
            <a:extLst>
              <a:ext uri="{FF2B5EF4-FFF2-40B4-BE49-F238E27FC236}">
                <a16:creationId xmlns:a16="http://schemas.microsoft.com/office/drawing/2014/main" id="{582C939B-C98F-41CC-82F9-0F420F74BCA8}"/>
              </a:ext>
            </a:extLst>
          </p:cNvPr>
          <p:cNvSpPr txBox="1"/>
          <p:nvPr userDrawn="1"/>
        </p:nvSpPr>
        <p:spPr>
          <a:xfrm rot="10800000" flipV="1">
            <a:off x="9370916" y="67673"/>
            <a:ext cx="2605876" cy="1446550"/>
          </a:xfrm>
          <a:prstGeom prst="rect">
            <a:avLst/>
          </a:prstGeom>
          <a:noFill/>
        </p:spPr>
        <p:txBody>
          <a:bodyPr wrap="square" rtlCol="0">
            <a:spAutoFit/>
          </a:bodyPr>
          <a:lstStyle/>
          <a:p>
            <a:pPr algn="r"/>
            <a:fld id="{260E2A6B-A809-4840-BF14-8648BC0BDF87}" type="slidenum">
              <a:rPr lang="id-ID" sz="8800" smtClean="0">
                <a:solidFill>
                  <a:schemeClr val="bg1">
                    <a:alpha val="20000"/>
                  </a:schemeClr>
                </a:solidFill>
                <a:ea typeface="Lato" panose="020F0502020204030203" pitchFamily="34" charset="0"/>
                <a:cs typeface="Segoe UI" panose="020B0502040204020203" pitchFamily="34" charset="0"/>
              </a:rPr>
              <a:pPr algn="r"/>
              <a:t>‹#›</a:t>
            </a:fld>
            <a:endParaRPr lang="id-ID" sz="23900" dirty="0">
              <a:solidFill>
                <a:schemeClr val="bg1">
                  <a:alpha val="20000"/>
                </a:schemeClr>
              </a:solidFill>
              <a:ea typeface="Lato" panose="020F0502020204030203" pitchFamily="34" charset="0"/>
              <a:cs typeface="Segoe UI" panose="020B0502040204020203" pitchFamily="34" charset="0"/>
            </a:endParaRPr>
          </a:p>
        </p:txBody>
      </p:sp>
      <p:sp>
        <p:nvSpPr>
          <p:cNvPr id="4" name="TextBox 3">
            <a:extLst>
              <a:ext uri="{FF2B5EF4-FFF2-40B4-BE49-F238E27FC236}">
                <a16:creationId xmlns:a16="http://schemas.microsoft.com/office/drawing/2014/main" id="{0146793D-4B08-4023-BCB9-83E9B2971356}"/>
              </a:ext>
            </a:extLst>
          </p:cNvPr>
          <p:cNvSpPr txBox="1"/>
          <p:nvPr userDrawn="1"/>
        </p:nvSpPr>
        <p:spPr>
          <a:xfrm>
            <a:off x="8625526" y="6330675"/>
            <a:ext cx="2605875" cy="338554"/>
          </a:xfrm>
          <a:prstGeom prst="rect">
            <a:avLst/>
          </a:prstGeom>
          <a:noFill/>
        </p:spPr>
        <p:txBody>
          <a:bodyPr wrap="square" rtlCol="0">
            <a:spAutoFit/>
          </a:bodyPr>
          <a:lstStyle/>
          <a:p>
            <a:pPr algn="r"/>
            <a:r>
              <a:rPr lang="en-US" sz="1600" spc="-110" dirty="0">
                <a:solidFill>
                  <a:schemeClr val="bg1"/>
                </a:solidFill>
                <a:latin typeface="+mj-lt"/>
              </a:rPr>
              <a:t>www.greatppt.com</a:t>
            </a:r>
          </a:p>
        </p:txBody>
      </p:sp>
      <p:cxnSp>
        <p:nvCxnSpPr>
          <p:cNvPr id="5" name="Straight Connector 4">
            <a:extLst>
              <a:ext uri="{FF2B5EF4-FFF2-40B4-BE49-F238E27FC236}">
                <a16:creationId xmlns:a16="http://schemas.microsoft.com/office/drawing/2014/main" id="{C6CF556A-F5C6-41A4-B27D-EE0328B898EC}"/>
              </a:ext>
            </a:extLst>
          </p:cNvPr>
          <p:cNvCxnSpPr>
            <a:cxnSpLocks/>
          </p:cNvCxnSpPr>
          <p:nvPr userDrawn="1"/>
        </p:nvCxnSpPr>
        <p:spPr>
          <a:xfrm>
            <a:off x="1055688" y="6308725"/>
            <a:ext cx="10080625" cy="0"/>
          </a:xfrm>
          <a:prstGeom prst="line">
            <a:avLst/>
          </a:prstGeom>
          <a:ln>
            <a:solidFill>
              <a:schemeClr val="bg1">
                <a:alpha val="25000"/>
              </a:schemeClr>
            </a:solidFill>
          </a:ln>
        </p:spPr>
        <p:style>
          <a:lnRef idx="1">
            <a:schemeClr val="accent1"/>
          </a:lnRef>
          <a:fillRef idx="0">
            <a:schemeClr val="accent1"/>
          </a:fillRef>
          <a:effectRef idx="0">
            <a:schemeClr val="accent1"/>
          </a:effectRef>
          <a:fontRef idx="minor">
            <a:schemeClr val="tx1"/>
          </a:fontRef>
        </p:style>
      </p:cxnSp>
      <p:sp>
        <p:nvSpPr>
          <p:cNvPr id="6" name="任意形状 1945">
            <a:extLst>
              <a:ext uri="{FF2B5EF4-FFF2-40B4-BE49-F238E27FC236}">
                <a16:creationId xmlns:a16="http://schemas.microsoft.com/office/drawing/2014/main" id="{08C3F066-86FB-418A-8656-CE63A8A6D33C}"/>
              </a:ext>
            </a:extLst>
          </p:cNvPr>
          <p:cNvSpPr/>
          <p:nvPr userDrawn="1"/>
        </p:nvSpPr>
        <p:spPr>
          <a:xfrm>
            <a:off x="9366154" y="6452258"/>
            <a:ext cx="136669" cy="136668"/>
          </a:xfrm>
          <a:custGeom>
            <a:avLst/>
            <a:gdLst/>
            <a:ahLst/>
            <a:cxnLst>
              <a:cxn ang="0">
                <a:pos x="wd2" y="hd2"/>
              </a:cxn>
              <a:cxn ang="5400000">
                <a:pos x="wd2" y="hd2"/>
              </a:cxn>
              <a:cxn ang="10800000">
                <a:pos x="wd2" y="hd2"/>
              </a:cxn>
              <a:cxn ang="16200000">
                <a:pos x="wd2" y="hd2"/>
              </a:cxn>
            </a:cxnLst>
            <a:rect l="0" t="0" r="r" b="b"/>
            <a:pathLst>
              <a:path w="21600" h="21600" extrusionOk="0">
                <a:moveTo>
                  <a:pt x="18006" y="6134"/>
                </a:moveTo>
                <a:lnTo>
                  <a:pt x="2541" y="21600"/>
                </a:lnTo>
                <a:lnTo>
                  <a:pt x="0" y="19059"/>
                </a:lnTo>
                <a:lnTo>
                  <a:pt x="15464" y="3594"/>
                </a:lnTo>
                <a:lnTo>
                  <a:pt x="1835" y="3594"/>
                </a:lnTo>
                <a:lnTo>
                  <a:pt x="1835" y="0"/>
                </a:lnTo>
                <a:lnTo>
                  <a:pt x="21600" y="0"/>
                </a:lnTo>
                <a:lnTo>
                  <a:pt x="21600" y="19765"/>
                </a:lnTo>
                <a:lnTo>
                  <a:pt x="18006" y="19765"/>
                </a:lnTo>
                <a:lnTo>
                  <a:pt x="18006" y="6134"/>
                </a:lnTo>
                <a:close/>
              </a:path>
            </a:pathLst>
          </a:custGeom>
          <a:solidFill>
            <a:schemeClr val="bg1"/>
          </a:solidFill>
          <a:ln w="12700" cap="flat">
            <a:noFill/>
            <a:miter lim="400000"/>
          </a:ln>
          <a:effectLst/>
        </p:spPr>
        <p:txBody>
          <a:bodyPr wrap="square" lIns="45719" tIns="45719" rIns="45719" bIns="45719" numCol="1" anchor="ctr">
            <a:noAutofit/>
          </a:bodyPr>
          <a:lstStyle/>
          <a:p>
            <a:endParaRPr>
              <a:solidFill>
                <a:schemeClr val="bg1"/>
              </a:solidFill>
            </a:endParaRPr>
          </a:p>
        </p:txBody>
      </p:sp>
      <p:sp>
        <p:nvSpPr>
          <p:cNvPr id="10" name="Picture Placeholder 9">
            <a:extLst>
              <a:ext uri="{FF2B5EF4-FFF2-40B4-BE49-F238E27FC236}">
                <a16:creationId xmlns:a16="http://schemas.microsoft.com/office/drawing/2014/main" id="{16120E17-AB43-4CEF-A0BB-0B795A5CB5DF}"/>
              </a:ext>
            </a:extLst>
          </p:cNvPr>
          <p:cNvSpPr>
            <a:spLocks noGrp="1"/>
          </p:cNvSpPr>
          <p:nvPr>
            <p:ph type="pic" sz="quarter" idx="10"/>
          </p:nvPr>
        </p:nvSpPr>
        <p:spPr>
          <a:xfrm>
            <a:off x="6442961" y="2574086"/>
            <a:ext cx="5961403" cy="5543468"/>
          </a:xfrm>
          <a:custGeom>
            <a:avLst/>
            <a:gdLst>
              <a:gd name="connsiteX0" fmla="*/ 5513596 w 5961403"/>
              <a:gd name="connsiteY0" fmla="*/ 461851 h 5543468"/>
              <a:gd name="connsiteX1" fmla="*/ 5575614 w 5961403"/>
              <a:gd name="connsiteY1" fmla="*/ 463314 h 5543468"/>
              <a:gd name="connsiteX2" fmla="*/ 5737761 w 5961403"/>
              <a:gd name="connsiteY2" fmla="*/ 513033 h 5543468"/>
              <a:gd name="connsiteX3" fmla="*/ 5909704 w 5961403"/>
              <a:gd name="connsiteY3" fmla="*/ 1092049 h 5543468"/>
              <a:gd name="connsiteX4" fmla="*/ 5463023 w 5961403"/>
              <a:gd name="connsiteY4" fmla="*/ 1916072 h 5543468"/>
              <a:gd name="connsiteX5" fmla="*/ 4884007 w 5961403"/>
              <a:gd name="connsiteY5" fmla="*/ 2088015 h 5543468"/>
              <a:gd name="connsiteX6" fmla="*/ 4884008 w 5961403"/>
              <a:gd name="connsiteY6" fmla="*/ 2088015 h 5543468"/>
              <a:gd name="connsiteX7" fmla="*/ 4712066 w 5961403"/>
              <a:gd name="connsiteY7" fmla="*/ 1508999 h 5543468"/>
              <a:gd name="connsiteX8" fmla="*/ 5158745 w 5961403"/>
              <a:gd name="connsiteY8" fmla="*/ 684976 h 5543468"/>
              <a:gd name="connsiteX9" fmla="*/ 5513596 w 5961403"/>
              <a:gd name="connsiteY9" fmla="*/ 461851 h 5543468"/>
              <a:gd name="connsiteX10" fmla="*/ 3018806 w 5961403"/>
              <a:gd name="connsiteY10" fmla="*/ 478 h 5543468"/>
              <a:gd name="connsiteX11" fmla="*/ 3691180 w 5961403"/>
              <a:gd name="connsiteY11" fmla="*/ 190624 h 5543468"/>
              <a:gd name="connsiteX12" fmla="*/ 4211328 w 5961403"/>
              <a:gd name="connsiteY12" fmla="*/ 2131842 h 5543468"/>
              <a:gd name="connsiteX13" fmla="*/ 2651988 w 5961403"/>
              <a:gd name="connsiteY13" fmla="*/ 4832696 h 5543468"/>
              <a:gd name="connsiteX14" fmla="*/ 710770 w 5961403"/>
              <a:gd name="connsiteY14" fmla="*/ 5352845 h 5543468"/>
              <a:gd name="connsiteX15" fmla="*/ 710771 w 5961403"/>
              <a:gd name="connsiteY15" fmla="*/ 5352844 h 5543468"/>
              <a:gd name="connsiteX16" fmla="*/ 190624 w 5961403"/>
              <a:gd name="connsiteY16" fmla="*/ 3411626 h 5543468"/>
              <a:gd name="connsiteX17" fmla="*/ 1749962 w 5961403"/>
              <a:gd name="connsiteY17" fmla="*/ 710772 h 5543468"/>
              <a:gd name="connsiteX18" fmla="*/ 3018806 w 5961403"/>
              <a:gd name="connsiteY18" fmla="*/ 478 h 554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61403" h="5543468">
                <a:moveTo>
                  <a:pt x="5513596" y="461851"/>
                </a:moveTo>
                <a:cubicBezTo>
                  <a:pt x="5534178" y="460836"/>
                  <a:pt x="5554906" y="461308"/>
                  <a:pt x="5575614" y="463314"/>
                </a:cubicBezTo>
                <a:cubicBezTo>
                  <a:pt x="5630834" y="468665"/>
                  <a:pt x="5685918" y="484930"/>
                  <a:pt x="5737761" y="513033"/>
                </a:cubicBezTo>
                <a:cubicBezTo>
                  <a:pt x="5945133" y="625443"/>
                  <a:pt x="6022114" y="884678"/>
                  <a:pt x="5909704" y="1092049"/>
                </a:cubicBezTo>
                <a:cubicBezTo>
                  <a:pt x="5760810" y="1366724"/>
                  <a:pt x="5611917" y="1641397"/>
                  <a:pt x="5463023" y="1916072"/>
                </a:cubicBezTo>
                <a:cubicBezTo>
                  <a:pt x="5350613" y="2123444"/>
                  <a:pt x="5091378" y="2200426"/>
                  <a:pt x="4884007" y="2088015"/>
                </a:cubicBezTo>
                <a:lnTo>
                  <a:pt x="4884008" y="2088015"/>
                </a:lnTo>
                <a:cubicBezTo>
                  <a:pt x="4676637" y="1975604"/>
                  <a:pt x="4599656" y="1716370"/>
                  <a:pt x="4712066" y="1508999"/>
                </a:cubicBezTo>
                <a:lnTo>
                  <a:pt x="5158745" y="684976"/>
                </a:lnTo>
                <a:cubicBezTo>
                  <a:pt x="5232515" y="548888"/>
                  <a:pt x="5369515" y="468955"/>
                  <a:pt x="5513596" y="461851"/>
                </a:cubicBezTo>
                <a:close/>
                <a:moveTo>
                  <a:pt x="3018806" y="478"/>
                </a:moveTo>
                <a:cubicBezTo>
                  <a:pt x="3247877" y="6428"/>
                  <a:pt x="3478778" y="67994"/>
                  <a:pt x="3691180" y="190624"/>
                </a:cubicBezTo>
                <a:cubicBezTo>
                  <a:pt x="4370867" y="583042"/>
                  <a:pt x="4603745" y="1452155"/>
                  <a:pt x="4211328" y="2131842"/>
                </a:cubicBezTo>
                <a:cubicBezTo>
                  <a:pt x="3691548" y="3032126"/>
                  <a:pt x="3171768" y="3932412"/>
                  <a:pt x="2651988" y="4832696"/>
                </a:cubicBezTo>
                <a:cubicBezTo>
                  <a:pt x="2259571" y="5512384"/>
                  <a:pt x="1390457" y="5745261"/>
                  <a:pt x="710770" y="5352845"/>
                </a:cubicBezTo>
                <a:lnTo>
                  <a:pt x="710771" y="5352844"/>
                </a:lnTo>
                <a:cubicBezTo>
                  <a:pt x="31084" y="4960426"/>
                  <a:pt x="-201794" y="4091313"/>
                  <a:pt x="190624" y="3411626"/>
                </a:cubicBezTo>
                <a:lnTo>
                  <a:pt x="1749962" y="710772"/>
                </a:lnTo>
                <a:cubicBezTo>
                  <a:pt x="2019750" y="243488"/>
                  <a:pt x="2514850" y="-12610"/>
                  <a:pt x="3018806" y="478"/>
                </a:cubicBezTo>
                <a:close/>
              </a:path>
            </a:pathLst>
          </a:custGeom>
          <a:solidFill>
            <a:schemeClr val="bg1">
              <a:lumMod val="75000"/>
              <a:alpha val="10000"/>
            </a:schemeClr>
          </a:solidFill>
        </p:spPr>
        <p:txBody>
          <a:bodyPr wrap="square">
            <a:noAutofit/>
          </a:bodyPr>
          <a:lstStyle>
            <a:lvl1pPr>
              <a:defRPr lang="en-ID" sz="1200">
                <a:solidFill>
                  <a:schemeClr val="bg1">
                    <a:lumMod val="75000"/>
                  </a:schemeClr>
                </a:solidFill>
              </a:defRPr>
            </a:lvl1pPr>
          </a:lstStyle>
          <a:p>
            <a:pPr marL="0" lvl="0" indent="0">
              <a:buNone/>
            </a:pPr>
            <a:endParaRPr lang="en-ID" dirty="0"/>
          </a:p>
        </p:txBody>
      </p:sp>
    </p:spTree>
    <p:extLst>
      <p:ext uri="{BB962C8B-B14F-4D97-AF65-F5344CB8AC3E}">
        <p14:creationId xmlns:p14="http://schemas.microsoft.com/office/powerpoint/2010/main" val="402528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42" presetClass="path" presetSubtype="0" accel="50000" decel="50000" fill="hold" grpId="1" nodeType="withEffect">
                                  <p:stCondLst>
                                    <p:cond delay="0"/>
                                  </p:stCondLst>
                                  <p:childTnLst>
                                    <p:animMotion origin="layout" path="M -0.12396 0.23819 L 0 0 " pathEditMode="relative" rAng="0" ptsTypes="AA">
                                      <p:cBhvr>
                                        <p:cTn id="9" dur="1000" fill="hold"/>
                                        <p:tgtEl>
                                          <p:spTgt spid="10"/>
                                        </p:tgtEl>
                                        <p:attrNameLst>
                                          <p:attrName>ppt_x</p:attrName>
                                          <p:attrName>ppt_y</p:attrName>
                                        </p:attrNameLst>
                                      </p:cBhvr>
                                      <p:rCtr x="6198" y="-1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29_Title Slide">
    <p:spTree>
      <p:nvGrpSpPr>
        <p:cNvPr id="1" name=""/>
        <p:cNvGrpSpPr/>
        <p:nvPr/>
      </p:nvGrpSpPr>
      <p:grpSpPr>
        <a:xfrm>
          <a:off x="0" y="0"/>
          <a:ext cx="0" cy="0"/>
          <a:chOff x="0" y="0"/>
          <a:chExt cx="0" cy="0"/>
        </a:xfrm>
      </p:grpSpPr>
      <p:sp>
        <p:nvSpPr>
          <p:cNvPr id="2" name="Picture Placeholder 27">
            <a:extLst>
              <a:ext uri="{FF2B5EF4-FFF2-40B4-BE49-F238E27FC236}">
                <a16:creationId xmlns:a16="http://schemas.microsoft.com/office/drawing/2014/main" id="{A4EA69D1-BAD9-42D6-83D9-F2B439E72491}"/>
              </a:ext>
            </a:extLst>
          </p:cNvPr>
          <p:cNvSpPr>
            <a:spLocks noGrp="1"/>
          </p:cNvSpPr>
          <p:nvPr>
            <p:ph type="pic" sz="quarter" idx="15" hasCustomPrompt="1"/>
          </p:nvPr>
        </p:nvSpPr>
        <p:spPr>
          <a:xfrm>
            <a:off x="0" y="0"/>
            <a:ext cx="12192000" cy="68580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15" name="Picture Placeholder 14">
            <a:extLst>
              <a:ext uri="{FF2B5EF4-FFF2-40B4-BE49-F238E27FC236}">
                <a16:creationId xmlns:a16="http://schemas.microsoft.com/office/drawing/2014/main" id="{15D6259C-70F8-4B86-AAA6-E328E6EAE9A2}"/>
              </a:ext>
            </a:extLst>
          </p:cNvPr>
          <p:cNvSpPr>
            <a:spLocks noGrp="1"/>
          </p:cNvSpPr>
          <p:nvPr>
            <p:ph type="pic" sz="quarter" idx="16"/>
          </p:nvPr>
        </p:nvSpPr>
        <p:spPr>
          <a:xfrm>
            <a:off x="1960040" y="587772"/>
            <a:ext cx="8271921" cy="4056856"/>
          </a:xfrm>
          <a:custGeom>
            <a:avLst/>
            <a:gdLst>
              <a:gd name="connsiteX0" fmla="*/ 3151412 w 8271921"/>
              <a:gd name="connsiteY0" fmla="*/ 1734857 h 4056856"/>
              <a:gd name="connsiteX1" fmla="*/ 2899695 w 8271921"/>
              <a:gd name="connsiteY1" fmla="*/ 1801434 h 4056856"/>
              <a:gd name="connsiteX2" fmla="*/ 2720940 w 8271921"/>
              <a:gd name="connsiteY2" fmla="*/ 1980190 h 4056856"/>
              <a:gd name="connsiteX3" fmla="*/ 2655274 w 8271921"/>
              <a:gd name="connsiteY3" fmla="*/ 2232819 h 4056856"/>
              <a:gd name="connsiteX4" fmla="*/ 2655274 w 8271921"/>
              <a:gd name="connsiteY4" fmla="*/ 3143013 h 4056856"/>
              <a:gd name="connsiteX5" fmla="*/ 2720940 w 8271921"/>
              <a:gd name="connsiteY5" fmla="*/ 3393819 h 4056856"/>
              <a:gd name="connsiteX6" fmla="*/ 2899695 w 8271921"/>
              <a:gd name="connsiteY6" fmla="*/ 3572574 h 4056856"/>
              <a:gd name="connsiteX7" fmla="*/ 3151412 w 8271921"/>
              <a:gd name="connsiteY7" fmla="*/ 3639152 h 4056856"/>
              <a:gd name="connsiteX8" fmla="*/ 3403130 w 8271921"/>
              <a:gd name="connsiteY8" fmla="*/ 3572574 h 4056856"/>
              <a:gd name="connsiteX9" fmla="*/ 3581886 w 8271921"/>
              <a:gd name="connsiteY9" fmla="*/ 3393819 h 4056856"/>
              <a:gd name="connsiteX10" fmla="*/ 3647551 w 8271921"/>
              <a:gd name="connsiteY10" fmla="*/ 3143013 h 4056856"/>
              <a:gd name="connsiteX11" fmla="*/ 3647551 w 8271921"/>
              <a:gd name="connsiteY11" fmla="*/ 2232819 h 4056856"/>
              <a:gd name="connsiteX12" fmla="*/ 3581886 w 8271921"/>
              <a:gd name="connsiteY12" fmla="*/ 1980190 h 4056856"/>
              <a:gd name="connsiteX13" fmla="*/ 3403130 w 8271921"/>
              <a:gd name="connsiteY13" fmla="*/ 1801434 h 4056856"/>
              <a:gd name="connsiteX14" fmla="*/ 3151412 w 8271921"/>
              <a:gd name="connsiteY14" fmla="*/ 1734857 h 4056856"/>
              <a:gd name="connsiteX15" fmla="*/ 3151412 w 8271921"/>
              <a:gd name="connsiteY15" fmla="*/ 1320800 h 4056856"/>
              <a:gd name="connsiteX16" fmla="*/ 3642991 w 8271921"/>
              <a:gd name="connsiteY16" fmla="*/ 1440274 h 4056856"/>
              <a:gd name="connsiteX17" fmla="*/ 3975878 w 8271921"/>
              <a:gd name="connsiteY17" fmla="*/ 1773161 h 4056856"/>
              <a:gd name="connsiteX18" fmla="*/ 4096265 w 8271921"/>
              <a:gd name="connsiteY18" fmla="*/ 2265652 h 4056856"/>
              <a:gd name="connsiteX19" fmla="*/ 4096265 w 8271921"/>
              <a:gd name="connsiteY19" fmla="*/ 3112005 h 4056856"/>
              <a:gd name="connsiteX20" fmla="*/ 3975878 w 8271921"/>
              <a:gd name="connsiteY20" fmla="*/ 3604495 h 4056856"/>
              <a:gd name="connsiteX21" fmla="*/ 3642991 w 8271921"/>
              <a:gd name="connsiteY21" fmla="*/ 3937382 h 4056856"/>
              <a:gd name="connsiteX22" fmla="*/ 3151412 w 8271921"/>
              <a:gd name="connsiteY22" fmla="*/ 4056856 h 4056856"/>
              <a:gd name="connsiteX23" fmla="*/ 2658923 w 8271921"/>
              <a:gd name="connsiteY23" fmla="*/ 3937382 h 4056856"/>
              <a:gd name="connsiteX24" fmla="*/ 2326036 w 8271921"/>
              <a:gd name="connsiteY24" fmla="*/ 3604495 h 4056856"/>
              <a:gd name="connsiteX25" fmla="*/ 2206561 w 8271921"/>
              <a:gd name="connsiteY25" fmla="*/ 3112005 h 4056856"/>
              <a:gd name="connsiteX26" fmla="*/ 2206561 w 8271921"/>
              <a:gd name="connsiteY26" fmla="*/ 2265652 h 4056856"/>
              <a:gd name="connsiteX27" fmla="*/ 2326036 w 8271921"/>
              <a:gd name="connsiteY27" fmla="*/ 1773161 h 4056856"/>
              <a:gd name="connsiteX28" fmla="*/ 2658923 w 8271921"/>
              <a:gd name="connsiteY28" fmla="*/ 1440274 h 4056856"/>
              <a:gd name="connsiteX29" fmla="*/ 3151412 w 8271921"/>
              <a:gd name="connsiteY29" fmla="*/ 1320800 h 4056856"/>
              <a:gd name="connsiteX30" fmla="*/ 924787 w 8271921"/>
              <a:gd name="connsiteY30" fmla="*/ 1320800 h 4056856"/>
              <a:gd name="connsiteX31" fmla="*/ 1377148 w 8271921"/>
              <a:gd name="connsiteY31" fmla="*/ 1432978 h 4056856"/>
              <a:gd name="connsiteX32" fmla="*/ 1692706 w 8271921"/>
              <a:gd name="connsiteY32" fmla="*/ 1743065 h 4056856"/>
              <a:gd name="connsiteX33" fmla="*/ 1807621 w 8271921"/>
              <a:gd name="connsiteY33" fmla="*/ 2198162 h 4056856"/>
              <a:gd name="connsiteX34" fmla="*/ 1756548 w 8271921"/>
              <a:gd name="connsiteY34" fmla="*/ 2513721 h 4056856"/>
              <a:gd name="connsiteX35" fmla="*/ 1604241 w 8271921"/>
              <a:gd name="connsiteY35" fmla="*/ 2749021 h 4056856"/>
              <a:gd name="connsiteX36" fmla="*/ 1353436 w 8271921"/>
              <a:gd name="connsiteY36" fmla="*/ 2987970 h 4056856"/>
              <a:gd name="connsiteX37" fmla="*/ 679913 w 8271921"/>
              <a:gd name="connsiteY37" fmla="*/ 3584431 h 4056856"/>
              <a:gd name="connsiteX38" fmla="*/ 1807621 w 8271921"/>
              <a:gd name="connsiteY38" fmla="*/ 3584431 h 4056856"/>
              <a:gd name="connsiteX39" fmla="*/ 1807621 w 8271921"/>
              <a:gd name="connsiteY39" fmla="*/ 3998487 h 4056856"/>
              <a:gd name="connsiteX40" fmla="*/ 0 w 8271921"/>
              <a:gd name="connsiteY40" fmla="*/ 3998487 h 4056856"/>
              <a:gd name="connsiteX41" fmla="*/ 0 w 8271921"/>
              <a:gd name="connsiteY41" fmla="*/ 3615439 h 4056856"/>
              <a:gd name="connsiteX42" fmla="*/ 1123607 w 8271921"/>
              <a:gd name="connsiteY42" fmla="*/ 2614043 h 4056856"/>
              <a:gd name="connsiteX43" fmla="*/ 1306011 w 8271921"/>
              <a:gd name="connsiteY43" fmla="*/ 2393334 h 4056856"/>
              <a:gd name="connsiteX44" fmla="*/ 1357084 w 8271921"/>
              <a:gd name="connsiteY44" fmla="*/ 2192690 h 4056856"/>
              <a:gd name="connsiteX45" fmla="*/ 1300539 w 8271921"/>
              <a:gd name="connsiteY45" fmla="*/ 1958301 h 4056856"/>
              <a:gd name="connsiteX46" fmla="*/ 1144584 w 8271921"/>
              <a:gd name="connsiteY46" fmla="*/ 1795050 h 4056856"/>
              <a:gd name="connsiteX47" fmla="*/ 915666 w 8271921"/>
              <a:gd name="connsiteY47" fmla="*/ 1734857 h 4056856"/>
              <a:gd name="connsiteX48" fmla="*/ 673981 w 8271921"/>
              <a:gd name="connsiteY48" fmla="*/ 1797786 h 4056856"/>
              <a:gd name="connsiteX49" fmla="*/ 510730 w 8271921"/>
              <a:gd name="connsiteY49" fmla="*/ 1964685 h 4056856"/>
              <a:gd name="connsiteX50" fmla="*/ 456009 w 8271921"/>
              <a:gd name="connsiteY50" fmla="*/ 2189042 h 4056856"/>
              <a:gd name="connsiteX51" fmla="*/ 3648 w 8271921"/>
              <a:gd name="connsiteY51" fmla="*/ 2189042 h 4056856"/>
              <a:gd name="connsiteX52" fmla="*/ 121298 w 8271921"/>
              <a:gd name="connsiteY52" fmla="*/ 1731209 h 4056856"/>
              <a:gd name="connsiteX53" fmla="*/ 445977 w 8271921"/>
              <a:gd name="connsiteY53" fmla="*/ 1428418 h 4056856"/>
              <a:gd name="connsiteX54" fmla="*/ 924787 w 8271921"/>
              <a:gd name="connsiteY54" fmla="*/ 1320800 h 4056856"/>
              <a:gd name="connsiteX55" fmla="*/ 7389087 w 8271921"/>
              <a:gd name="connsiteY55" fmla="*/ 0 h 4056856"/>
              <a:gd name="connsiteX56" fmla="*/ 7841448 w 8271921"/>
              <a:gd name="connsiteY56" fmla="*/ 112178 h 4056856"/>
              <a:gd name="connsiteX57" fmla="*/ 8157007 w 8271921"/>
              <a:gd name="connsiteY57" fmla="*/ 422265 h 4056856"/>
              <a:gd name="connsiteX58" fmla="*/ 8271921 w 8271921"/>
              <a:gd name="connsiteY58" fmla="*/ 877362 h 4056856"/>
              <a:gd name="connsiteX59" fmla="*/ 8220848 w 8271921"/>
              <a:gd name="connsiteY59" fmla="*/ 1192921 h 4056856"/>
              <a:gd name="connsiteX60" fmla="*/ 8068541 w 8271921"/>
              <a:gd name="connsiteY60" fmla="*/ 1428221 h 4056856"/>
              <a:gd name="connsiteX61" fmla="*/ 7817736 w 8271921"/>
              <a:gd name="connsiteY61" fmla="*/ 1667170 h 4056856"/>
              <a:gd name="connsiteX62" fmla="*/ 7144213 w 8271921"/>
              <a:gd name="connsiteY62" fmla="*/ 2263631 h 4056856"/>
              <a:gd name="connsiteX63" fmla="*/ 8271921 w 8271921"/>
              <a:gd name="connsiteY63" fmla="*/ 2263631 h 4056856"/>
              <a:gd name="connsiteX64" fmla="*/ 8271921 w 8271921"/>
              <a:gd name="connsiteY64" fmla="*/ 2677687 h 4056856"/>
              <a:gd name="connsiteX65" fmla="*/ 6464300 w 8271921"/>
              <a:gd name="connsiteY65" fmla="*/ 2677687 h 4056856"/>
              <a:gd name="connsiteX66" fmla="*/ 6464300 w 8271921"/>
              <a:gd name="connsiteY66" fmla="*/ 2294639 h 4056856"/>
              <a:gd name="connsiteX67" fmla="*/ 7587907 w 8271921"/>
              <a:gd name="connsiteY67" fmla="*/ 1293243 h 4056856"/>
              <a:gd name="connsiteX68" fmla="*/ 7770311 w 8271921"/>
              <a:gd name="connsiteY68" fmla="*/ 1072534 h 4056856"/>
              <a:gd name="connsiteX69" fmla="*/ 7821384 w 8271921"/>
              <a:gd name="connsiteY69" fmla="*/ 871890 h 4056856"/>
              <a:gd name="connsiteX70" fmla="*/ 7764838 w 8271921"/>
              <a:gd name="connsiteY70" fmla="*/ 637501 h 4056856"/>
              <a:gd name="connsiteX71" fmla="*/ 7608883 w 8271921"/>
              <a:gd name="connsiteY71" fmla="*/ 474250 h 4056856"/>
              <a:gd name="connsiteX72" fmla="*/ 7379966 w 8271921"/>
              <a:gd name="connsiteY72" fmla="*/ 414056 h 4056856"/>
              <a:gd name="connsiteX73" fmla="*/ 7138282 w 8271921"/>
              <a:gd name="connsiteY73" fmla="*/ 476986 h 4056856"/>
              <a:gd name="connsiteX74" fmla="*/ 6975030 w 8271921"/>
              <a:gd name="connsiteY74" fmla="*/ 643885 h 4056856"/>
              <a:gd name="connsiteX75" fmla="*/ 6920309 w 8271921"/>
              <a:gd name="connsiteY75" fmla="*/ 868242 h 4056856"/>
              <a:gd name="connsiteX76" fmla="*/ 6467948 w 8271921"/>
              <a:gd name="connsiteY76" fmla="*/ 868242 h 4056856"/>
              <a:gd name="connsiteX77" fmla="*/ 6585598 w 8271921"/>
              <a:gd name="connsiteY77" fmla="*/ 410409 h 4056856"/>
              <a:gd name="connsiteX78" fmla="*/ 6910277 w 8271921"/>
              <a:gd name="connsiteY78" fmla="*/ 107618 h 4056856"/>
              <a:gd name="connsiteX79" fmla="*/ 7389087 w 8271921"/>
              <a:gd name="connsiteY79" fmla="*/ 0 h 4056856"/>
              <a:gd name="connsiteX80" fmla="*/ 5255487 w 8271921"/>
              <a:gd name="connsiteY80" fmla="*/ 0 h 4056856"/>
              <a:gd name="connsiteX81" fmla="*/ 5707848 w 8271921"/>
              <a:gd name="connsiteY81" fmla="*/ 112178 h 4056856"/>
              <a:gd name="connsiteX82" fmla="*/ 6023407 w 8271921"/>
              <a:gd name="connsiteY82" fmla="*/ 422265 h 4056856"/>
              <a:gd name="connsiteX83" fmla="*/ 6138321 w 8271921"/>
              <a:gd name="connsiteY83" fmla="*/ 877362 h 4056856"/>
              <a:gd name="connsiteX84" fmla="*/ 6087248 w 8271921"/>
              <a:gd name="connsiteY84" fmla="*/ 1192921 h 4056856"/>
              <a:gd name="connsiteX85" fmla="*/ 5934941 w 8271921"/>
              <a:gd name="connsiteY85" fmla="*/ 1428221 h 4056856"/>
              <a:gd name="connsiteX86" fmla="*/ 5684136 w 8271921"/>
              <a:gd name="connsiteY86" fmla="*/ 1667170 h 4056856"/>
              <a:gd name="connsiteX87" fmla="*/ 5010614 w 8271921"/>
              <a:gd name="connsiteY87" fmla="*/ 2263631 h 4056856"/>
              <a:gd name="connsiteX88" fmla="*/ 6138321 w 8271921"/>
              <a:gd name="connsiteY88" fmla="*/ 2263631 h 4056856"/>
              <a:gd name="connsiteX89" fmla="*/ 6138321 w 8271921"/>
              <a:gd name="connsiteY89" fmla="*/ 2677687 h 4056856"/>
              <a:gd name="connsiteX90" fmla="*/ 4330700 w 8271921"/>
              <a:gd name="connsiteY90" fmla="*/ 2677687 h 4056856"/>
              <a:gd name="connsiteX91" fmla="*/ 4330700 w 8271921"/>
              <a:gd name="connsiteY91" fmla="*/ 2294639 h 4056856"/>
              <a:gd name="connsiteX92" fmla="*/ 5454307 w 8271921"/>
              <a:gd name="connsiteY92" fmla="*/ 1293243 h 4056856"/>
              <a:gd name="connsiteX93" fmla="*/ 5636711 w 8271921"/>
              <a:gd name="connsiteY93" fmla="*/ 1072534 h 4056856"/>
              <a:gd name="connsiteX94" fmla="*/ 5687784 w 8271921"/>
              <a:gd name="connsiteY94" fmla="*/ 871890 h 4056856"/>
              <a:gd name="connsiteX95" fmla="*/ 5631239 w 8271921"/>
              <a:gd name="connsiteY95" fmla="*/ 637501 h 4056856"/>
              <a:gd name="connsiteX96" fmla="*/ 5475284 w 8271921"/>
              <a:gd name="connsiteY96" fmla="*/ 474250 h 4056856"/>
              <a:gd name="connsiteX97" fmla="*/ 5246367 w 8271921"/>
              <a:gd name="connsiteY97" fmla="*/ 414056 h 4056856"/>
              <a:gd name="connsiteX98" fmla="*/ 5004682 w 8271921"/>
              <a:gd name="connsiteY98" fmla="*/ 476986 h 4056856"/>
              <a:gd name="connsiteX99" fmla="*/ 4841430 w 8271921"/>
              <a:gd name="connsiteY99" fmla="*/ 643885 h 4056856"/>
              <a:gd name="connsiteX100" fmla="*/ 4786709 w 8271921"/>
              <a:gd name="connsiteY100" fmla="*/ 868242 h 4056856"/>
              <a:gd name="connsiteX101" fmla="*/ 4334348 w 8271921"/>
              <a:gd name="connsiteY101" fmla="*/ 868242 h 4056856"/>
              <a:gd name="connsiteX102" fmla="*/ 4451999 w 8271921"/>
              <a:gd name="connsiteY102" fmla="*/ 410409 h 4056856"/>
              <a:gd name="connsiteX103" fmla="*/ 4776677 w 8271921"/>
              <a:gd name="connsiteY103" fmla="*/ 107618 h 4056856"/>
              <a:gd name="connsiteX104" fmla="*/ 5255487 w 8271921"/>
              <a:gd name="connsiteY104" fmla="*/ 0 h 405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271921" h="4056856">
                <a:moveTo>
                  <a:pt x="3151412" y="1734857"/>
                </a:moveTo>
                <a:cubicBezTo>
                  <a:pt x="3058995" y="1734857"/>
                  <a:pt x="2975089" y="1757049"/>
                  <a:pt x="2899695" y="1801434"/>
                </a:cubicBezTo>
                <a:cubicBezTo>
                  <a:pt x="2824302" y="1845819"/>
                  <a:pt x="2764717" y="1905404"/>
                  <a:pt x="2720940" y="1980190"/>
                </a:cubicBezTo>
                <a:cubicBezTo>
                  <a:pt x="2677163" y="2054975"/>
                  <a:pt x="2655274" y="2139185"/>
                  <a:pt x="2655274" y="2232819"/>
                </a:cubicBezTo>
                <a:lnTo>
                  <a:pt x="2655274" y="3143013"/>
                </a:lnTo>
                <a:cubicBezTo>
                  <a:pt x="2655274" y="3235431"/>
                  <a:pt x="2677163" y="3319033"/>
                  <a:pt x="2720940" y="3393819"/>
                </a:cubicBezTo>
                <a:cubicBezTo>
                  <a:pt x="2764717" y="3468604"/>
                  <a:pt x="2824302" y="3528189"/>
                  <a:pt x="2899695" y="3572574"/>
                </a:cubicBezTo>
                <a:cubicBezTo>
                  <a:pt x="2975089" y="3616959"/>
                  <a:pt x="3058995" y="3639152"/>
                  <a:pt x="3151412" y="3639152"/>
                </a:cubicBezTo>
                <a:cubicBezTo>
                  <a:pt x="3243831" y="3639152"/>
                  <a:pt x="3327736" y="3616959"/>
                  <a:pt x="3403130" y="3572574"/>
                </a:cubicBezTo>
                <a:cubicBezTo>
                  <a:pt x="3478523" y="3528189"/>
                  <a:pt x="3538108" y="3468604"/>
                  <a:pt x="3581886" y="3393819"/>
                </a:cubicBezTo>
                <a:cubicBezTo>
                  <a:pt x="3625663" y="3319033"/>
                  <a:pt x="3647551" y="3235431"/>
                  <a:pt x="3647551" y="3143013"/>
                </a:cubicBezTo>
                <a:lnTo>
                  <a:pt x="3647551" y="2232819"/>
                </a:lnTo>
                <a:cubicBezTo>
                  <a:pt x="3647551" y="2139185"/>
                  <a:pt x="3625663" y="2054975"/>
                  <a:pt x="3581886" y="1980190"/>
                </a:cubicBezTo>
                <a:cubicBezTo>
                  <a:pt x="3538108" y="1905404"/>
                  <a:pt x="3478523" y="1845819"/>
                  <a:pt x="3403130" y="1801434"/>
                </a:cubicBezTo>
                <a:cubicBezTo>
                  <a:pt x="3327736" y="1757049"/>
                  <a:pt x="3243831" y="1734857"/>
                  <a:pt x="3151412" y="1734857"/>
                </a:cubicBezTo>
                <a:close/>
                <a:moveTo>
                  <a:pt x="3151412" y="1320800"/>
                </a:moveTo>
                <a:cubicBezTo>
                  <a:pt x="3337465" y="1320800"/>
                  <a:pt x="3501324" y="1360625"/>
                  <a:pt x="3642991" y="1440274"/>
                </a:cubicBezTo>
                <a:cubicBezTo>
                  <a:pt x="3784658" y="1519924"/>
                  <a:pt x="3895620" y="1630886"/>
                  <a:pt x="3975878" y="1773161"/>
                </a:cubicBezTo>
                <a:cubicBezTo>
                  <a:pt x="4056135" y="1915436"/>
                  <a:pt x="4096265" y="2079600"/>
                  <a:pt x="4096265" y="2265652"/>
                </a:cubicBezTo>
                <a:lnTo>
                  <a:pt x="4096265" y="3112005"/>
                </a:lnTo>
                <a:cubicBezTo>
                  <a:pt x="4096265" y="3298057"/>
                  <a:pt x="4056135" y="3462220"/>
                  <a:pt x="3975878" y="3604495"/>
                </a:cubicBezTo>
                <a:cubicBezTo>
                  <a:pt x="3895620" y="3746770"/>
                  <a:pt x="3784658" y="3857732"/>
                  <a:pt x="3642991" y="3937382"/>
                </a:cubicBezTo>
                <a:cubicBezTo>
                  <a:pt x="3501324" y="4017031"/>
                  <a:pt x="3337465" y="4056856"/>
                  <a:pt x="3151412" y="4056856"/>
                </a:cubicBezTo>
                <a:cubicBezTo>
                  <a:pt x="2965361" y="4056856"/>
                  <a:pt x="2801197" y="4017031"/>
                  <a:pt x="2658923" y="3937382"/>
                </a:cubicBezTo>
                <a:cubicBezTo>
                  <a:pt x="2516647" y="3857732"/>
                  <a:pt x="2405685" y="3746770"/>
                  <a:pt x="2326036" y="3604495"/>
                </a:cubicBezTo>
                <a:cubicBezTo>
                  <a:pt x="2246386" y="3462220"/>
                  <a:pt x="2206561" y="3298057"/>
                  <a:pt x="2206561" y="3112005"/>
                </a:cubicBezTo>
                <a:lnTo>
                  <a:pt x="2206561" y="2265652"/>
                </a:lnTo>
                <a:cubicBezTo>
                  <a:pt x="2206561" y="2079600"/>
                  <a:pt x="2246386" y="1915436"/>
                  <a:pt x="2326036" y="1773161"/>
                </a:cubicBezTo>
                <a:cubicBezTo>
                  <a:pt x="2405685" y="1630886"/>
                  <a:pt x="2516647" y="1519924"/>
                  <a:pt x="2658923" y="1440274"/>
                </a:cubicBezTo>
                <a:cubicBezTo>
                  <a:pt x="2801197" y="1360625"/>
                  <a:pt x="2965361" y="1320800"/>
                  <a:pt x="3151412" y="1320800"/>
                </a:cubicBezTo>
                <a:close/>
                <a:moveTo>
                  <a:pt x="924787" y="1320800"/>
                </a:moveTo>
                <a:cubicBezTo>
                  <a:pt x="1092598" y="1320800"/>
                  <a:pt x="1243386" y="1358193"/>
                  <a:pt x="1377148" y="1432978"/>
                </a:cubicBezTo>
                <a:cubicBezTo>
                  <a:pt x="1510911" y="1507764"/>
                  <a:pt x="1616097" y="1611126"/>
                  <a:pt x="1692706" y="1743065"/>
                </a:cubicBezTo>
                <a:cubicBezTo>
                  <a:pt x="1769316" y="1875004"/>
                  <a:pt x="1807621" y="2026703"/>
                  <a:pt x="1807621" y="2198162"/>
                </a:cubicBezTo>
                <a:cubicBezTo>
                  <a:pt x="1807621" y="2323413"/>
                  <a:pt x="1790596" y="2428599"/>
                  <a:pt x="1756548" y="2513721"/>
                </a:cubicBezTo>
                <a:cubicBezTo>
                  <a:pt x="1722499" y="2598842"/>
                  <a:pt x="1671730" y="2677276"/>
                  <a:pt x="1604241" y="2749021"/>
                </a:cubicBezTo>
                <a:cubicBezTo>
                  <a:pt x="1536751" y="2820767"/>
                  <a:pt x="1453150" y="2900417"/>
                  <a:pt x="1353436" y="2987970"/>
                </a:cubicBezTo>
                <a:lnTo>
                  <a:pt x="679913" y="3584431"/>
                </a:lnTo>
                <a:lnTo>
                  <a:pt x="1807621" y="3584431"/>
                </a:lnTo>
                <a:lnTo>
                  <a:pt x="1807621" y="3998487"/>
                </a:lnTo>
                <a:lnTo>
                  <a:pt x="0" y="3998487"/>
                </a:lnTo>
                <a:lnTo>
                  <a:pt x="0" y="3615439"/>
                </a:lnTo>
                <a:lnTo>
                  <a:pt x="1123607" y="2614043"/>
                </a:lnTo>
                <a:cubicBezTo>
                  <a:pt x="1211161" y="2536217"/>
                  <a:pt x="1271962" y="2462647"/>
                  <a:pt x="1306011" y="2393334"/>
                </a:cubicBezTo>
                <a:cubicBezTo>
                  <a:pt x="1340060" y="2324021"/>
                  <a:pt x="1357084" y="2257139"/>
                  <a:pt x="1357084" y="2192690"/>
                </a:cubicBezTo>
                <a:cubicBezTo>
                  <a:pt x="1357084" y="2105136"/>
                  <a:pt x="1338236" y="2027007"/>
                  <a:pt x="1300539" y="1958301"/>
                </a:cubicBezTo>
                <a:cubicBezTo>
                  <a:pt x="1262842" y="1889596"/>
                  <a:pt x="1210857" y="1835179"/>
                  <a:pt x="1144584" y="1795050"/>
                </a:cubicBezTo>
                <a:cubicBezTo>
                  <a:pt x="1078310" y="1754921"/>
                  <a:pt x="1002005" y="1734857"/>
                  <a:pt x="915666" y="1734857"/>
                </a:cubicBezTo>
                <a:cubicBezTo>
                  <a:pt x="824465" y="1734857"/>
                  <a:pt x="743903" y="1755833"/>
                  <a:pt x="673981" y="1797786"/>
                </a:cubicBezTo>
                <a:cubicBezTo>
                  <a:pt x="604060" y="1839739"/>
                  <a:pt x="549643" y="1895372"/>
                  <a:pt x="510730" y="1964685"/>
                </a:cubicBezTo>
                <a:cubicBezTo>
                  <a:pt x="471818" y="2033999"/>
                  <a:pt x="453577" y="2108784"/>
                  <a:pt x="456009" y="2189042"/>
                </a:cubicBezTo>
                <a:lnTo>
                  <a:pt x="3648" y="2189042"/>
                </a:lnTo>
                <a:cubicBezTo>
                  <a:pt x="3648" y="2013934"/>
                  <a:pt x="42865" y="1861323"/>
                  <a:pt x="121298" y="1731209"/>
                </a:cubicBezTo>
                <a:cubicBezTo>
                  <a:pt x="199732" y="1601094"/>
                  <a:pt x="307958" y="1500164"/>
                  <a:pt x="445977" y="1428418"/>
                </a:cubicBezTo>
                <a:cubicBezTo>
                  <a:pt x="583996" y="1356673"/>
                  <a:pt x="743599" y="1320800"/>
                  <a:pt x="924787" y="1320800"/>
                </a:cubicBezTo>
                <a:close/>
                <a:moveTo>
                  <a:pt x="7389087" y="0"/>
                </a:moveTo>
                <a:cubicBezTo>
                  <a:pt x="7556898" y="0"/>
                  <a:pt x="7707686" y="37393"/>
                  <a:pt x="7841448" y="112178"/>
                </a:cubicBezTo>
                <a:cubicBezTo>
                  <a:pt x="7975211" y="186964"/>
                  <a:pt x="8080397" y="290326"/>
                  <a:pt x="8157007" y="422265"/>
                </a:cubicBezTo>
                <a:cubicBezTo>
                  <a:pt x="8233616" y="554204"/>
                  <a:pt x="8271921" y="705903"/>
                  <a:pt x="8271921" y="877362"/>
                </a:cubicBezTo>
                <a:cubicBezTo>
                  <a:pt x="8271921" y="1002613"/>
                  <a:pt x="8254896" y="1107799"/>
                  <a:pt x="8220848" y="1192921"/>
                </a:cubicBezTo>
                <a:cubicBezTo>
                  <a:pt x="8186799" y="1278042"/>
                  <a:pt x="8136030" y="1356476"/>
                  <a:pt x="8068541" y="1428221"/>
                </a:cubicBezTo>
                <a:cubicBezTo>
                  <a:pt x="8001052" y="1499967"/>
                  <a:pt x="7917450" y="1579617"/>
                  <a:pt x="7817736" y="1667170"/>
                </a:cubicBezTo>
                <a:lnTo>
                  <a:pt x="7144213" y="2263631"/>
                </a:lnTo>
                <a:lnTo>
                  <a:pt x="8271921" y="2263631"/>
                </a:lnTo>
                <a:lnTo>
                  <a:pt x="8271921" y="2677687"/>
                </a:lnTo>
                <a:lnTo>
                  <a:pt x="6464300" y="2677687"/>
                </a:lnTo>
                <a:lnTo>
                  <a:pt x="6464300" y="2294639"/>
                </a:lnTo>
                <a:lnTo>
                  <a:pt x="7587907" y="1293243"/>
                </a:lnTo>
                <a:cubicBezTo>
                  <a:pt x="7675461" y="1215417"/>
                  <a:pt x="7736262" y="1141847"/>
                  <a:pt x="7770311" y="1072534"/>
                </a:cubicBezTo>
                <a:cubicBezTo>
                  <a:pt x="7804360" y="1003221"/>
                  <a:pt x="7821384" y="936339"/>
                  <a:pt x="7821384" y="871890"/>
                </a:cubicBezTo>
                <a:cubicBezTo>
                  <a:pt x="7821384" y="784336"/>
                  <a:pt x="7802536" y="706207"/>
                  <a:pt x="7764838" y="637501"/>
                </a:cubicBezTo>
                <a:cubicBezTo>
                  <a:pt x="7727142" y="568796"/>
                  <a:pt x="7675157" y="514379"/>
                  <a:pt x="7608883" y="474250"/>
                </a:cubicBezTo>
                <a:cubicBezTo>
                  <a:pt x="7542610" y="434121"/>
                  <a:pt x="7466304" y="414056"/>
                  <a:pt x="7379966" y="414056"/>
                </a:cubicBezTo>
                <a:cubicBezTo>
                  <a:pt x="7288765" y="414056"/>
                  <a:pt x="7208203" y="435033"/>
                  <a:pt x="7138282" y="476986"/>
                </a:cubicBezTo>
                <a:cubicBezTo>
                  <a:pt x="7068360" y="518939"/>
                  <a:pt x="7013943" y="574572"/>
                  <a:pt x="6975030" y="643885"/>
                </a:cubicBezTo>
                <a:cubicBezTo>
                  <a:pt x="6936118" y="713199"/>
                  <a:pt x="6917877" y="787984"/>
                  <a:pt x="6920309" y="868242"/>
                </a:cubicBezTo>
                <a:lnTo>
                  <a:pt x="6467948" y="868242"/>
                </a:lnTo>
                <a:cubicBezTo>
                  <a:pt x="6467948" y="693134"/>
                  <a:pt x="6507164" y="540523"/>
                  <a:pt x="6585598" y="410409"/>
                </a:cubicBezTo>
                <a:cubicBezTo>
                  <a:pt x="6664032" y="280294"/>
                  <a:pt x="6772258" y="179364"/>
                  <a:pt x="6910277" y="107618"/>
                </a:cubicBezTo>
                <a:cubicBezTo>
                  <a:pt x="7048296" y="35873"/>
                  <a:pt x="7207899" y="0"/>
                  <a:pt x="7389087" y="0"/>
                </a:cubicBezTo>
                <a:close/>
                <a:moveTo>
                  <a:pt x="5255487" y="0"/>
                </a:moveTo>
                <a:cubicBezTo>
                  <a:pt x="5423299" y="0"/>
                  <a:pt x="5574086" y="37393"/>
                  <a:pt x="5707848" y="112178"/>
                </a:cubicBezTo>
                <a:cubicBezTo>
                  <a:pt x="5841611" y="186964"/>
                  <a:pt x="5946797" y="290326"/>
                  <a:pt x="6023407" y="422265"/>
                </a:cubicBezTo>
                <a:cubicBezTo>
                  <a:pt x="6100016" y="554204"/>
                  <a:pt x="6138321" y="705903"/>
                  <a:pt x="6138321" y="877362"/>
                </a:cubicBezTo>
                <a:cubicBezTo>
                  <a:pt x="6138321" y="1002613"/>
                  <a:pt x="6121297" y="1107799"/>
                  <a:pt x="6087248" y="1192921"/>
                </a:cubicBezTo>
                <a:cubicBezTo>
                  <a:pt x="6053199" y="1278042"/>
                  <a:pt x="6002430" y="1356476"/>
                  <a:pt x="5934941" y="1428221"/>
                </a:cubicBezTo>
                <a:cubicBezTo>
                  <a:pt x="5867452" y="1499967"/>
                  <a:pt x="5783850" y="1579617"/>
                  <a:pt x="5684136" y="1667170"/>
                </a:cubicBezTo>
                <a:lnTo>
                  <a:pt x="5010614" y="2263631"/>
                </a:lnTo>
                <a:lnTo>
                  <a:pt x="6138321" y="2263631"/>
                </a:lnTo>
                <a:lnTo>
                  <a:pt x="6138321" y="2677687"/>
                </a:lnTo>
                <a:lnTo>
                  <a:pt x="4330700" y="2677687"/>
                </a:lnTo>
                <a:lnTo>
                  <a:pt x="4330700" y="2294639"/>
                </a:lnTo>
                <a:lnTo>
                  <a:pt x="5454307" y="1293243"/>
                </a:lnTo>
                <a:cubicBezTo>
                  <a:pt x="5541861" y="1215417"/>
                  <a:pt x="5602662" y="1141847"/>
                  <a:pt x="5636711" y="1072534"/>
                </a:cubicBezTo>
                <a:cubicBezTo>
                  <a:pt x="5670760" y="1003221"/>
                  <a:pt x="5687784" y="936339"/>
                  <a:pt x="5687784" y="871890"/>
                </a:cubicBezTo>
                <a:cubicBezTo>
                  <a:pt x="5687784" y="784336"/>
                  <a:pt x="5668936" y="706207"/>
                  <a:pt x="5631239" y="637501"/>
                </a:cubicBezTo>
                <a:cubicBezTo>
                  <a:pt x="5593542" y="568796"/>
                  <a:pt x="5541557" y="514379"/>
                  <a:pt x="5475284" y="474250"/>
                </a:cubicBezTo>
                <a:cubicBezTo>
                  <a:pt x="5409010" y="434121"/>
                  <a:pt x="5332705" y="414056"/>
                  <a:pt x="5246367" y="414056"/>
                </a:cubicBezTo>
                <a:cubicBezTo>
                  <a:pt x="5155165" y="414056"/>
                  <a:pt x="5074603" y="435033"/>
                  <a:pt x="5004682" y="476986"/>
                </a:cubicBezTo>
                <a:cubicBezTo>
                  <a:pt x="4934760" y="518939"/>
                  <a:pt x="4880343" y="574572"/>
                  <a:pt x="4841430" y="643885"/>
                </a:cubicBezTo>
                <a:cubicBezTo>
                  <a:pt x="4802518" y="713199"/>
                  <a:pt x="4784277" y="787984"/>
                  <a:pt x="4786709" y="868242"/>
                </a:cubicBezTo>
                <a:lnTo>
                  <a:pt x="4334348" y="868242"/>
                </a:lnTo>
                <a:cubicBezTo>
                  <a:pt x="4334348" y="693134"/>
                  <a:pt x="4373565" y="540523"/>
                  <a:pt x="4451999" y="410409"/>
                </a:cubicBezTo>
                <a:cubicBezTo>
                  <a:pt x="4530432" y="280294"/>
                  <a:pt x="4638658" y="179364"/>
                  <a:pt x="4776677" y="107618"/>
                </a:cubicBezTo>
                <a:cubicBezTo>
                  <a:pt x="4914696" y="35873"/>
                  <a:pt x="5074299" y="0"/>
                  <a:pt x="5255487" y="0"/>
                </a:cubicBezTo>
                <a:close/>
              </a:path>
            </a:pathLst>
          </a:custGeom>
          <a:solidFill>
            <a:schemeClr val="bg1">
              <a:lumMod val="75000"/>
              <a:alpha val="10000"/>
            </a:schemeClr>
          </a:solidFill>
          <a:effectLst>
            <a:outerShdw blurRad="406400" dist="38100" dir="2700000" algn="tl" rotWithShape="0">
              <a:prstClr val="black">
                <a:alpha val="18000"/>
              </a:prstClr>
            </a:outerShdw>
          </a:effectLst>
        </p:spPr>
        <p:txBody>
          <a:bodyPr wrap="square">
            <a:noAutofit/>
          </a:bodyPr>
          <a:lstStyle>
            <a:lvl1pPr>
              <a:defRPr lang="en-ID" sz="1200">
                <a:solidFill>
                  <a:schemeClr val="bg1">
                    <a:lumMod val="75000"/>
                  </a:schemeClr>
                </a:solidFill>
              </a:defRPr>
            </a:lvl1pPr>
          </a:lstStyle>
          <a:p>
            <a:pPr marL="0" lvl="0" indent="0">
              <a:buNone/>
            </a:pPr>
            <a:endParaRPr lang="en-ID"/>
          </a:p>
        </p:txBody>
      </p:sp>
    </p:spTree>
    <p:extLst>
      <p:ext uri="{BB962C8B-B14F-4D97-AF65-F5344CB8AC3E}">
        <p14:creationId xmlns:p14="http://schemas.microsoft.com/office/powerpoint/2010/main" val="4268936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6" presetClass="emph" presetSubtype="0" repeatCount="indefinite" autoRev="1" fill="hold" grpId="1" nodeType="withEffect">
                                  <p:stCondLst>
                                    <p:cond delay="0"/>
                                  </p:stCondLst>
                                  <p:childTnLst>
                                    <p:animScale>
                                      <p:cBhvr>
                                        <p:cTn id="9" dur="20000" fill="hold"/>
                                        <p:tgtEl>
                                          <p:spTgt spid="2"/>
                                        </p:tgtEl>
                                      </p:cBhvr>
                                      <p:by x="110000" y="110000"/>
                                    </p:animScale>
                                  </p:childTnLst>
                                </p:cTn>
                              </p:par>
                              <p:par>
                                <p:cTn id="10" presetID="2" presetClass="entr" presetSubtype="4" accel="22000" decel="78000"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1000" fill="hold"/>
                                        <p:tgtEl>
                                          <p:spTgt spid="15"/>
                                        </p:tgtEl>
                                        <p:attrNameLst>
                                          <p:attrName>ppt_x</p:attrName>
                                        </p:attrNameLst>
                                      </p:cBhvr>
                                      <p:tavLst>
                                        <p:tav tm="0">
                                          <p:val>
                                            <p:strVal val="#ppt_x"/>
                                          </p:val>
                                        </p:tav>
                                        <p:tav tm="100000">
                                          <p:val>
                                            <p:strVal val="#ppt_x"/>
                                          </p:val>
                                        </p:tav>
                                      </p:tavLst>
                                    </p:anim>
                                    <p:anim calcmode="lin" valueType="num">
                                      <p:cBhvr additive="base">
                                        <p:cTn id="13"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5"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81115FAD-3007-4846-842A-D2FFD4BE154D}"/>
              </a:ext>
            </a:extLst>
          </p:cNvPr>
          <p:cNvSpPr>
            <a:spLocks noGrp="1"/>
          </p:cNvSpPr>
          <p:nvPr>
            <p:ph type="pic" sz="quarter" idx="10" hasCustomPrompt="1"/>
          </p:nvPr>
        </p:nvSpPr>
        <p:spPr>
          <a:xfrm rot="19800000">
            <a:off x="-1494372" y="-266411"/>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4" name="Picture Placeholder 23">
            <a:extLst>
              <a:ext uri="{FF2B5EF4-FFF2-40B4-BE49-F238E27FC236}">
                <a16:creationId xmlns:a16="http://schemas.microsoft.com/office/drawing/2014/main" id="{58A1A7D4-8E38-41AB-8CB7-4B2D70A8BA0D}"/>
              </a:ext>
            </a:extLst>
          </p:cNvPr>
          <p:cNvSpPr>
            <a:spLocks noGrp="1"/>
          </p:cNvSpPr>
          <p:nvPr>
            <p:ph type="pic" sz="quarter" idx="11" hasCustomPrompt="1"/>
          </p:nvPr>
        </p:nvSpPr>
        <p:spPr>
          <a:xfrm rot="19800000">
            <a:off x="1367360" y="-605650"/>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5" name="Picture Placeholder 24">
            <a:extLst>
              <a:ext uri="{FF2B5EF4-FFF2-40B4-BE49-F238E27FC236}">
                <a16:creationId xmlns:a16="http://schemas.microsoft.com/office/drawing/2014/main" id="{76DC687A-2FCE-47A4-944B-843F742460F4}"/>
              </a:ext>
            </a:extLst>
          </p:cNvPr>
          <p:cNvSpPr>
            <a:spLocks noGrp="1"/>
          </p:cNvSpPr>
          <p:nvPr>
            <p:ph type="pic" sz="quarter" idx="12" hasCustomPrompt="1"/>
          </p:nvPr>
        </p:nvSpPr>
        <p:spPr>
          <a:xfrm rot="19800000">
            <a:off x="4364815" y="-716301"/>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6" name="Picture Placeholder 25">
            <a:extLst>
              <a:ext uri="{FF2B5EF4-FFF2-40B4-BE49-F238E27FC236}">
                <a16:creationId xmlns:a16="http://schemas.microsoft.com/office/drawing/2014/main" id="{64094986-2977-4F79-8054-EF8E47ADB259}"/>
              </a:ext>
            </a:extLst>
          </p:cNvPr>
          <p:cNvSpPr>
            <a:spLocks noGrp="1"/>
          </p:cNvSpPr>
          <p:nvPr>
            <p:ph type="pic" sz="quarter" idx="13" hasCustomPrompt="1"/>
          </p:nvPr>
        </p:nvSpPr>
        <p:spPr>
          <a:xfrm rot="19800000">
            <a:off x="7226545" y="-1055540"/>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7" name="Picture Placeholder 26">
            <a:extLst>
              <a:ext uri="{FF2B5EF4-FFF2-40B4-BE49-F238E27FC236}">
                <a16:creationId xmlns:a16="http://schemas.microsoft.com/office/drawing/2014/main" id="{5617ACF7-387D-4045-924D-0D34B11111F8}"/>
              </a:ext>
            </a:extLst>
          </p:cNvPr>
          <p:cNvSpPr>
            <a:spLocks noGrp="1"/>
          </p:cNvSpPr>
          <p:nvPr>
            <p:ph type="pic" sz="quarter" idx="14" hasCustomPrompt="1"/>
          </p:nvPr>
        </p:nvSpPr>
        <p:spPr>
          <a:xfrm rot="19800000">
            <a:off x="-170845" y="2026002"/>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8" name="Picture Placeholder 27">
            <a:extLst>
              <a:ext uri="{FF2B5EF4-FFF2-40B4-BE49-F238E27FC236}">
                <a16:creationId xmlns:a16="http://schemas.microsoft.com/office/drawing/2014/main" id="{17550818-9A2C-4992-8034-38D011767F24}"/>
              </a:ext>
            </a:extLst>
          </p:cNvPr>
          <p:cNvSpPr>
            <a:spLocks noGrp="1"/>
          </p:cNvSpPr>
          <p:nvPr>
            <p:ph type="pic" sz="quarter" idx="15" hasCustomPrompt="1"/>
          </p:nvPr>
        </p:nvSpPr>
        <p:spPr>
          <a:xfrm rot="19800000">
            <a:off x="5688339" y="1576112"/>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29" name="Picture Placeholder 28">
            <a:extLst>
              <a:ext uri="{FF2B5EF4-FFF2-40B4-BE49-F238E27FC236}">
                <a16:creationId xmlns:a16="http://schemas.microsoft.com/office/drawing/2014/main" id="{0F816A53-7EE5-4692-AA0B-79B324510378}"/>
              </a:ext>
            </a:extLst>
          </p:cNvPr>
          <p:cNvSpPr>
            <a:spLocks noGrp="1"/>
          </p:cNvSpPr>
          <p:nvPr>
            <p:ph type="pic" sz="quarter" idx="16" hasCustomPrompt="1"/>
          </p:nvPr>
        </p:nvSpPr>
        <p:spPr>
          <a:xfrm rot="19800000">
            <a:off x="1152680" y="4318416"/>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30" name="Picture Placeholder 29">
            <a:extLst>
              <a:ext uri="{FF2B5EF4-FFF2-40B4-BE49-F238E27FC236}">
                <a16:creationId xmlns:a16="http://schemas.microsoft.com/office/drawing/2014/main" id="{0FFE561F-D89C-44B3-BBEE-6A90982B1B3D}"/>
              </a:ext>
            </a:extLst>
          </p:cNvPr>
          <p:cNvSpPr>
            <a:spLocks noGrp="1"/>
          </p:cNvSpPr>
          <p:nvPr>
            <p:ph type="pic" sz="quarter" idx="17" hasCustomPrompt="1"/>
          </p:nvPr>
        </p:nvSpPr>
        <p:spPr>
          <a:xfrm rot="19800000">
            <a:off x="9873597" y="3529287"/>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31" name="Picture Placeholder 30">
            <a:extLst>
              <a:ext uri="{FF2B5EF4-FFF2-40B4-BE49-F238E27FC236}">
                <a16:creationId xmlns:a16="http://schemas.microsoft.com/office/drawing/2014/main" id="{EC74AF8C-F7D9-4378-8A94-236CAABB1832}"/>
              </a:ext>
            </a:extLst>
          </p:cNvPr>
          <p:cNvSpPr>
            <a:spLocks noGrp="1"/>
          </p:cNvSpPr>
          <p:nvPr>
            <p:ph type="pic" sz="quarter" idx="18" hasCustomPrompt="1"/>
          </p:nvPr>
        </p:nvSpPr>
        <p:spPr>
          <a:xfrm rot="19800000">
            <a:off x="8335391" y="6160939"/>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
        <p:nvSpPr>
          <p:cNvPr id="32" name="Picture Placeholder 31">
            <a:extLst>
              <a:ext uri="{FF2B5EF4-FFF2-40B4-BE49-F238E27FC236}">
                <a16:creationId xmlns:a16="http://schemas.microsoft.com/office/drawing/2014/main" id="{1BAFE89C-1832-4796-9A3C-21A4CCE2056B}"/>
              </a:ext>
            </a:extLst>
          </p:cNvPr>
          <p:cNvSpPr>
            <a:spLocks noGrp="1"/>
          </p:cNvSpPr>
          <p:nvPr>
            <p:ph type="pic" sz="quarter" idx="19" hasCustomPrompt="1"/>
          </p:nvPr>
        </p:nvSpPr>
        <p:spPr>
          <a:xfrm rot="19800000">
            <a:off x="11197121" y="5821700"/>
            <a:ext cx="1752600" cy="1752600"/>
          </a:xfrm>
          <a:custGeom>
            <a:avLst/>
            <a:gdLst>
              <a:gd name="connsiteX0" fmla="*/ 0 w 1752600"/>
              <a:gd name="connsiteY0" fmla="*/ 0 h 1752600"/>
              <a:gd name="connsiteX1" fmla="*/ 1752600 w 1752600"/>
              <a:gd name="connsiteY1" fmla="*/ 0 h 1752600"/>
              <a:gd name="connsiteX2" fmla="*/ 1752600 w 1752600"/>
              <a:gd name="connsiteY2" fmla="*/ 1752600 h 1752600"/>
              <a:gd name="connsiteX3" fmla="*/ 0 w 1752600"/>
              <a:gd name="connsiteY3" fmla="*/ 1752600 h 1752600"/>
            </a:gdLst>
            <a:ahLst/>
            <a:cxnLst>
              <a:cxn ang="0">
                <a:pos x="connsiteX0" y="connsiteY0"/>
              </a:cxn>
              <a:cxn ang="0">
                <a:pos x="connsiteX1" y="connsiteY1"/>
              </a:cxn>
              <a:cxn ang="0">
                <a:pos x="connsiteX2" y="connsiteY2"/>
              </a:cxn>
              <a:cxn ang="0">
                <a:pos x="connsiteX3" y="connsiteY3"/>
              </a:cxn>
            </a:cxnLst>
            <a:rect l="l" t="t" r="r" b="b"/>
            <a:pathLst>
              <a:path w="1752600" h="1752600">
                <a:moveTo>
                  <a:pt x="0" y="0"/>
                </a:moveTo>
                <a:lnTo>
                  <a:pt x="1752600" y="0"/>
                </a:lnTo>
                <a:lnTo>
                  <a:pt x="1752600" y="1752600"/>
                </a:lnTo>
                <a:lnTo>
                  <a:pt x="0" y="1752600"/>
                </a:lnTo>
                <a:close/>
              </a:path>
            </a:pathLst>
          </a:custGeom>
          <a:solidFill>
            <a:schemeClr val="bg1">
              <a:lumMod val="75000"/>
              <a:alpha val="10000"/>
            </a:schemeClr>
          </a:solidFill>
        </p:spPr>
        <p:txBody>
          <a:bodyPr wrap="square">
            <a:noAutofit/>
          </a:bodyPr>
          <a:lstStyle>
            <a:lvl1pPr marL="0" indent="0">
              <a:buNone/>
              <a:defRPr sz="1200">
                <a:solidFill>
                  <a:schemeClr val="bg1">
                    <a:lumMod val="75000"/>
                  </a:schemeClr>
                </a:solidFill>
              </a:defRPr>
            </a:lvl1pPr>
          </a:lstStyle>
          <a:p>
            <a:r>
              <a:rPr lang="en-US" dirty="0"/>
              <a:t>Image placeholder</a:t>
            </a:r>
          </a:p>
        </p:txBody>
      </p:sp>
    </p:spTree>
    <p:extLst>
      <p:ext uri="{BB962C8B-B14F-4D97-AF65-F5344CB8AC3E}">
        <p14:creationId xmlns:p14="http://schemas.microsoft.com/office/powerpoint/2010/main" val="2754768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42" presetClass="path" presetSubtype="0" accel="50000" decel="50000" fill="hold" grpId="1" nodeType="withEffect">
                                  <p:stCondLst>
                                    <p:cond delay="0"/>
                                  </p:stCondLst>
                                  <p:childTnLst>
                                    <p:animMotion origin="layout" path="M -0.03671 0.0706 L -3.75E-6 -1.11111E-6 " pathEditMode="relative" rAng="0" ptsTypes="AA">
                                      <p:cBhvr>
                                        <p:cTn id="9" dur="1000" fill="hold"/>
                                        <p:tgtEl>
                                          <p:spTgt spid="26"/>
                                        </p:tgtEl>
                                        <p:attrNameLst>
                                          <p:attrName>ppt_x</p:attrName>
                                          <p:attrName>ppt_y</p:attrName>
                                        </p:attrNameLst>
                                      </p:cBhvr>
                                      <p:rCtr x="1836" y="-3542"/>
                                    </p:animMotion>
                                  </p:childTnLst>
                                </p:cTn>
                              </p:par>
                              <p:par>
                                <p:cTn id="10" presetID="10"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500"/>
                                        <p:tgtEl>
                                          <p:spTgt spid="30"/>
                                        </p:tgtEl>
                                      </p:cBhvr>
                                    </p:animEffect>
                                  </p:childTnLst>
                                </p:cTn>
                              </p:par>
                              <p:par>
                                <p:cTn id="13" presetID="42" presetClass="path" presetSubtype="0" accel="50000" decel="50000" fill="hold" grpId="1" nodeType="withEffect">
                                  <p:stCondLst>
                                    <p:cond delay="0"/>
                                  </p:stCondLst>
                                  <p:childTnLst>
                                    <p:animMotion origin="layout" path="M -0.03671 0.0706 L -3.75E-6 -1.11111E-6 " pathEditMode="relative" rAng="0" ptsTypes="AA">
                                      <p:cBhvr>
                                        <p:cTn id="14" dur="1000" fill="hold"/>
                                        <p:tgtEl>
                                          <p:spTgt spid="30"/>
                                        </p:tgtEl>
                                        <p:attrNameLst>
                                          <p:attrName>ppt_x</p:attrName>
                                          <p:attrName>ppt_y</p:attrName>
                                        </p:attrNameLst>
                                      </p:cBhvr>
                                      <p:rCtr x="1836" y="-3542"/>
                                    </p:animMotion>
                                  </p:childTnLst>
                                </p:cTn>
                              </p:par>
                              <p:par>
                                <p:cTn id="15" presetID="10"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500"/>
                                        <p:tgtEl>
                                          <p:spTgt spid="32"/>
                                        </p:tgtEl>
                                      </p:cBhvr>
                                    </p:animEffect>
                                  </p:childTnLst>
                                </p:cTn>
                              </p:par>
                              <p:par>
                                <p:cTn id="18" presetID="42" presetClass="path" presetSubtype="0" accel="50000" decel="50000" fill="hold" grpId="1" nodeType="withEffect">
                                  <p:stCondLst>
                                    <p:cond delay="0"/>
                                  </p:stCondLst>
                                  <p:childTnLst>
                                    <p:animMotion origin="layout" path="M -0.03671 0.0706 L -3.75E-6 -1.11111E-6 " pathEditMode="relative" rAng="0" ptsTypes="AA">
                                      <p:cBhvr>
                                        <p:cTn id="19" dur="1000" fill="hold"/>
                                        <p:tgtEl>
                                          <p:spTgt spid="32"/>
                                        </p:tgtEl>
                                        <p:attrNameLst>
                                          <p:attrName>ppt_x</p:attrName>
                                          <p:attrName>ppt_y</p:attrName>
                                        </p:attrNameLst>
                                      </p:cBhvr>
                                      <p:rCtr x="1836" y="-3542"/>
                                    </p:animMotion>
                                  </p:childTnLst>
                                </p:cTn>
                              </p:par>
                              <p:par>
                                <p:cTn id="20" presetID="10"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42" presetClass="path" presetSubtype="0" accel="50000" decel="50000" fill="hold" grpId="1" nodeType="withEffect">
                                  <p:stCondLst>
                                    <p:cond delay="0"/>
                                  </p:stCondLst>
                                  <p:childTnLst>
                                    <p:animMotion origin="layout" path="M -0.03671 0.0706 L -3.75E-6 -1.11111E-6 " pathEditMode="relative" rAng="0" ptsTypes="AA">
                                      <p:cBhvr>
                                        <p:cTn id="24" dur="1000" fill="hold"/>
                                        <p:tgtEl>
                                          <p:spTgt spid="31"/>
                                        </p:tgtEl>
                                        <p:attrNameLst>
                                          <p:attrName>ppt_x</p:attrName>
                                          <p:attrName>ppt_y</p:attrName>
                                        </p:attrNameLst>
                                      </p:cBhvr>
                                      <p:rCtr x="1836" y="-3542"/>
                                    </p:animMotion>
                                  </p:childTnLst>
                                </p:cTn>
                              </p:par>
                              <p:par>
                                <p:cTn id="25" presetID="10" presetClass="entr" presetSubtype="0"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par>
                                <p:cTn id="28" presetID="42" presetClass="path" presetSubtype="0" accel="50000" decel="50000" fill="hold" grpId="1" nodeType="withEffect">
                                  <p:stCondLst>
                                    <p:cond delay="0"/>
                                  </p:stCondLst>
                                  <p:childTnLst>
                                    <p:animMotion origin="layout" path="M -0.03671 0.0706 L -3.75E-6 -1.11111E-6 " pathEditMode="relative" rAng="0" ptsTypes="AA">
                                      <p:cBhvr>
                                        <p:cTn id="29" dur="1000" fill="hold"/>
                                        <p:tgtEl>
                                          <p:spTgt spid="28"/>
                                        </p:tgtEl>
                                        <p:attrNameLst>
                                          <p:attrName>ppt_x</p:attrName>
                                          <p:attrName>ppt_y</p:attrName>
                                        </p:attrNameLst>
                                      </p:cBhvr>
                                      <p:rCtr x="1836" y="-3542"/>
                                    </p:animMotion>
                                  </p:childTnLst>
                                </p:cTn>
                              </p:par>
                              <p:par>
                                <p:cTn id="30" presetID="10" presetClass="entr" presetSubtype="0"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par>
                                <p:cTn id="33" presetID="42" presetClass="path" presetSubtype="0" accel="50000" decel="50000" fill="hold" grpId="1" nodeType="withEffect">
                                  <p:stCondLst>
                                    <p:cond delay="0"/>
                                  </p:stCondLst>
                                  <p:childTnLst>
                                    <p:animMotion origin="layout" path="M -0.03671 0.0706 L -3.75E-6 -1.11111E-6 " pathEditMode="relative" rAng="0" ptsTypes="AA">
                                      <p:cBhvr>
                                        <p:cTn id="34" dur="1000" fill="hold"/>
                                        <p:tgtEl>
                                          <p:spTgt spid="25"/>
                                        </p:tgtEl>
                                        <p:attrNameLst>
                                          <p:attrName>ppt_x</p:attrName>
                                          <p:attrName>ppt_y</p:attrName>
                                        </p:attrNameLst>
                                      </p:cBhvr>
                                      <p:rCtr x="1836" y="-3542"/>
                                    </p:animMotion>
                                  </p:childTnLst>
                                </p:cTn>
                              </p:par>
                              <p:par>
                                <p:cTn id="35" presetID="10"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42" presetClass="path" presetSubtype="0" accel="50000" decel="50000" fill="hold" grpId="1" nodeType="withEffect">
                                  <p:stCondLst>
                                    <p:cond delay="0"/>
                                  </p:stCondLst>
                                  <p:childTnLst>
                                    <p:animMotion origin="layout" path="M -0.03671 0.0706 L -3.75E-6 -1.11111E-6 " pathEditMode="relative" rAng="0" ptsTypes="AA">
                                      <p:cBhvr>
                                        <p:cTn id="39" dur="1000" fill="hold"/>
                                        <p:tgtEl>
                                          <p:spTgt spid="24"/>
                                        </p:tgtEl>
                                        <p:attrNameLst>
                                          <p:attrName>ppt_x</p:attrName>
                                          <p:attrName>ppt_y</p:attrName>
                                        </p:attrNameLst>
                                      </p:cBhvr>
                                      <p:rCtr x="1836" y="-3542"/>
                                    </p:animMotion>
                                  </p:childTnLst>
                                </p:cTn>
                              </p:par>
                              <p:par>
                                <p:cTn id="40" presetID="10"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42" presetClass="path" presetSubtype="0" accel="50000" decel="50000" fill="hold" grpId="1" nodeType="withEffect">
                                  <p:stCondLst>
                                    <p:cond delay="0"/>
                                  </p:stCondLst>
                                  <p:childTnLst>
                                    <p:animMotion origin="layout" path="M -0.03671 0.0706 L -3.75E-6 -1.11111E-6 " pathEditMode="relative" rAng="0" ptsTypes="AA">
                                      <p:cBhvr>
                                        <p:cTn id="44" dur="1000" fill="hold"/>
                                        <p:tgtEl>
                                          <p:spTgt spid="14"/>
                                        </p:tgtEl>
                                        <p:attrNameLst>
                                          <p:attrName>ppt_x</p:attrName>
                                          <p:attrName>ppt_y</p:attrName>
                                        </p:attrNameLst>
                                      </p:cBhvr>
                                      <p:rCtr x="1836" y="-3542"/>
                                    </p:animMotion>
                                  </p:childTnLst>
                                </p:cTn>
                              </p:par>
                              <p:par>
                                <p:cTn id="45" presetID="10" presetClass="entr" presetSubtype="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fade">
                                      <p:cBhvr>
                                        <p:cTn id="47" dur="500"/>
                                        <p:tgtEl>
                                          <p:spTgt spid="27"/>
                                        </p:tgtEl>
                                      </p:cBhvr>
                                    </p:animEffect>
                                  </p:childTnLst>
                                </p:cTn>
                              </p:par>
                              <p:par>
                                <p:cTn id="48" presetID="42" presetClass="path" presetSubtype="0" accel="50000" decel="50000" fill="hold" grpId="1" nodeType="withEffect">
                                  <p:stCondLst>
                                    <p:cond delay="0"/>
                                  </p:stCondLst>
                                  <p:childTnLst>
                                    <p:animMotion origin="layout" path="M -0.03671 0.0706 L -3.75E-6 -1.11111E-6 " pathEditMode="relative" rAng="0" ptsTypes="AA">
                                      <p:cBhvr>
                                        <p:cTn id="49" dur="1000" fill="hold"/>
                                        <p:tgtEl>
                                          <p:spTgt spid="27"/>
                                        </p:tgtEl>
                                        <p:attrNameLst>
                                          <p:attrName>ppt_x</p:attrName>
                                          <p:attrName>ppt_y</p:attrName>
                                        </p:attrNameLst>
                                      </p:cBhvr>
                                      <p:rCtr x="1836" y="-3542"/>
                                    </p:animMotion>
                                  </p:childTnLst>
                                </p:cTn>
                              </p:par>
                              <p:par>
                                <p:cTn id="50" presetID="10" presetClass="entr" presetSubtype="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42" presetClass="path" presetSubtype="0" accel="50000" decel="50000" fill="hold" grpId="1" nodeType="withEffect">
                                  <p:stCondLst>
                                    <p:cond delay="0"/>
                                  </p:stCondLst>
                                  <p:childTnLst>
                                    <p:animMotion origin="layout" path="M -0.03671 0.0706 L -3.75E-6 -1.11111E-6 " pathEditMode="relative" rAng="0" ptsTypes="AA">
                                      <p:cBhvr>
                                        <p:cTn id="54" dur="1000" fill="hold"/>
                                        <p:tgtEl>
                                          <p:spTgt spid="29"/>
                                        </p:tgtEl>
                                        <p:attrNameLst>
                                          <p:attrName>ppt_x</p:attrName>
                                          <p:attrName>ppt_y</p:attrName>
                                        </p:attrNameLst>
                                      </p:cBhvr>
                                      <p:rCtr x="1836" y="-35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69_Title Slide">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D71BF6BF-32EB-40E6-8198-0379FDBA8963}"/>
              </a:ext>
            </a:extLst>
          </p:cNvPr>
          <p:cNvSpPr/>
          <p:nvPr userDrawn="1"/>
        </p:nvSpPr>
        <p:spPr>
          <a:xfrm>
            <a:off x="6999100" y="0"/>
            <a:ext cx="5192901" cy="6858000"/>
          </a:xfrm>
          <a:custGeom>
            <a:avLst/>
            <a:gdLst>
              <a:gd name="connsiteX0" fmla="*/ 0 w 5192901"/>
              <a:gd name="connsiteY0" fmla="*/ 0 h 6858000"/>
              <a:gd name="connsiteX1" fmla="*/ 5192901 w 5192901"/>
              <a:gd name="connsiteY1" fmla="*/ 0 h 6858000"/>
              <a:gd name="connsiteX2" fmla="*/ 5192901 w 5192901"/>
              <a:gd name="connsiteY2" fmla="*/ 6858000 h 6858000"/>
              <a:gd name="connsiteX3" fmla="*/ 4348380 w 5192901"/>
              <a:gd name="connsiteY3" fmla="*/ 6858000 h 6858000"/>
              <a:gd name="connsiteX4" fmla="*/ 4326536 w 5192901"/>
              <a:gd name="connsiteY4" fmla="*/ 6848125 h 6858000"/>
              <a:gd name="connsiteX5" fmla="*/ 8977 w 5192901"/>
              <a:gd name="connsiteY5" fmla="*/ 35503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2901" h="6858000">
                <a:moveTo>
                  <a:pt x="0" y="0"/>
                </a:moveTo>
                <a:lnTo>
                  <a:pt x="5192901" y="0"/>
                </a:lnTo>
                <a:lnTo>
                  <a:pt x="5192901" y="6858000"/>
                </a:lnTo>
                <a:lnTo>
                  <a:pt x="4348380" y="6858000"/>
                </a:lnTo>
                <a:lnTo>
                  <a:pt x="4326536" y="6848125"/>
                </a:lnTo>
                <a:cubicBezTo>
                  <a:pt x="1877323" y="5667973"/>
                  <a:pt x="154185" y="3219657"/>
                  <a:pt x="8977" y="355031"/>
                </a:cubicBezTo>
                <a:close/>
              </a:path>
            </a:pathLst>
          </a:custGeom>
          <a:gradFill>
            <a:gsLst>
              <a:gs pos="15000">
                <a:schemeClr val="accent2"/>
              </a:gs>
              <a:gs pos="85000">
                <a:schemeClr val="accent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Picture Placeholder 5">
            <a:extLst>
              <a:ext uri="{FF2B5EF4-FFF2-40B4-BE49-F238E27FC236}">
                <a16:creationId xmlns:a16="http://schemas.microsoft.com/office/drawing/2014/main" id="{00943569-E335-4AE5-BC40-DCD24BBECDD4}"/>
              </a:ext>
            </a:extLst>
          </p:cNvPr>
          <p:cNvSpPr>
            <a:spLocks noGrp="1"/>
          </p:cNvSpPr>
          <p:nvPr>
            <p:ph type="pic" sz="quarter" idx="10" hasCustomPrompt="1"/>
          </p:nvPr>
        </p:nvSpPr>
        <p:spPr>
          <a:xfrm>
            <a:off x="9119368" y="2873937"/>
            <a:ext cx="2099330" cy="4597907"/>
          </a:xfrm>
          <a:custGeom>
            <a:avLst/>
            <a:gdLst>
              <a:gd name="connsiteX0" fmla="*/ 218529 w 2099330"/>
              <a:gd name="connsiteY0" fmla="*/ 1 h 4597907"/>
              <a:gd name="connsiteX1" fmla="*/ 411270 w 2099330"/>
              <a:gd name="connsiteY1" fmla="*/ 1 h 4597907"/>
              <a:gd name="connsiteX2" fmla="*/ 451489 w 2099330"/>
              <a:gd name="connsiteY2" fmla="*/ 40320 h 4597907"/>
              <a:gd name="connsiteX3" fmla="*/ 451479 w 2099330"/>
              <a:gd name="connsiteY3" fmla="*/ 41206 h 4597907"/>
              <a:gd name="connsiteX4" fmla="*/ 578809 w 2099330"/>
              <a:gd name="connsiteY4" fmla="*/ 167885 h 4597907"/>
              <a:gd name="connsiteX5" fmla="*/ 1525765 w 2099330"/>
              <a:gd name="connsiteY5" fmla="*/ 167885 h 4597907"/>
              <a:gd name="connsiteX6" fmla="*/ 1652512 w 2099330"/>
              <a:gd name="connsiteY6" fmla="*/ 41206 h 4597907"/>
              <a:gd name="connsiteX7" fmla="*/ 1692722 w 2099330"/>
              <a:gd name="connsiteY7" fmla="*/ 732 h 4597907"/>
              <a:gd name="connsiteX8" fmla="*/ 1882112 w 2099330"/>
              <a:gd name="connsiteY8" fmla="*/ 732 h 4597907"/>
              <a:gd name="connsiteX9" fmla="*/ 2099330 w 2099330"/>
              <a:gd name="connsiteY9" fmla="*/ 218441 h 4597907"/>
              <a:gd name="connsiteX10" fmla="*/ 2099330 w 2099330"/>
              <a:gd name="connsiteY10" fmla="*/ 4378736 h 4597907"/>
              <a:gd name="connsiteX11" fmla="*/ 1880801 w 2099330"/>
              <a:gd name="connsiteY11" fmla="*/ 4597907 h 4597907"/>
              <a:gd name="connsiteX12" fmla="*/ 217800 w 2099330"/>
              <a:gd name="connsiteY12" fmla="*/ 4597907 h 4597907"/>
              <a:gd name="connsiteX13" fmla="*/ 0 w 2099330"/>
              <a:gd name="connsiteY13" fmla="*/ 4378736 h 4597907"/>
              <a:gd name="connsiteX14" fmla="*/ 0 w 2099330"/>
              <a:gd name="connsiteY14" fmla="*/ 218441 h 4597907"/>
              <a:gd name="connsiteX15" fmla="*/ 218529 w 2099330"/>
              <a:gd name="connsiteY15" fmla="*/ 1 h 459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9330" h="4597907">
                <a:moveTo>
                  <a:pt x="218529" y="1"/>
                </a:moveTo>
                <a:lnTo>
                  <a:pt x="411270" y="1"/>
                </a:lnTo>
                <a:cubicBezTo>
                  <a:pt x="433477" y="-3"/>
                  <a:pt x="451484" y="18047"/>
                  <a:pt x="451489" y="40320"/>
                </a:cubicBezTo>
                <a:cubicBezTo>
                  <a:pt x="451489" y="40614"/>
                  <a:pt x="451486" y="40909"/>
                  <a:pt x="451479" y="41206"/>
                </a:cubicBezTo>
                <a:cubicBezTo>
                  <a:pt x="451880" y="111401"/>
                  <a:pt x="508818" y="168048"/>
                  <a:pt x="578809" y="167885"/>
                </a:cubicBezTo>
                <a:lnTo>
                  <a:pt x="1525765" y="167885"/>
                </a:lnTo>
                <a:cubicBezTo>
                  <a:pt x="1595529" y="167727"/>
                  <a:pt x="1652112" y="111173"/>
                  <a:pt x="1652512" y="41206"/>
                </a:cubicBezTo>
                <a:cubicBezTo>
                  <a:pt x="1652512" y="18910"/>
                  <a:pt x="1670490" y="812"/>
                  <a:pt x="1692722" y="732"/>
                </a:cubicBezTo>
                <a:lnTo>
                  <a:pt x="1882112" y="732"/>
                </a:lnTo>
                <a:cubicBezTo>
                  <a:pt x="2001724" y="1449"/>
                  <a:pt x="2098534" y="98479"/>
                  <a:pt x="2099330" y="218441"/>
                </a:cubicBezTo>
                <a:lnTo>
                  <a:pt x="2099330" y="4378736"/>
                </a:lnTo>
                <a:cubicBezTo>
                  <a:pt x="2099330" y="4499780"/>
                  <a:pt x="2001491" y="4597907"/>
                  <a:pt x="1880801" y="4597907"/>
                </a:cubicBezTo>
                <a:lnTo>
                  <a:pt x="217800" y="4597907"/>
                </a:lnTo>
                <a:cubicBezTo>
                  <a:pt x="97394" y="4597503"/>
                  <a:pt x="0" y="4499495"/>
                  <a:pt x="0" y="4378736"/>
                </a:cubicBezTo>
                <a:lnTo>
                  <a:pt x="0" y="218441"/>
                </a:lnTo>
                <a:cubicBezTo>
                  <a:pt x="401" y="97682"/>
                  <a:pt x="98122" y="1"/>
                  <a:pt x="218529" y="1"/>
                </a:cubicBezTo>
                <a:close/>
              </a:path>
            </a:pathLst>
          </a:custGeom>
          <a:solidFill>
            <a:schemeClr val="bg1">
              <a:lumMod val="75000"/>
              <a:alpha val="10000"/>
            </a:schemeClr>
          </a:solidFill>
        </p:spPr>
        <p:txBody>
          <a:bodyPr wrap="square">
            <a:noAutofit/>
          </a:bodyPr>
          <a:lstStyle>
            <a:lvl1pPr>
              <a:defRPr lang="en-US" sz="1200" dirty="0">
                <a:solidFill>
                  <a:schemeClr val="bg1">
                    <a:lumMod val="75000"/>
                  </a:schemeClr>
                </a:solidFill>
              </a:defRPr>
            </a:lvl1pPr>
          </a:lstStyle>
          <a:p>
            <a:pPr marL="0" lvl="0" indent="0">
              <a:buNone/>
            </a:pPr>
            <a:r>
              <a:rPr lang="en-US" dirty="0"/>
              <a:t>Drag and Drop Image Here</a:t>
            </a:r>
          </a:p>
        </p:txBody>
      </p:sp>
      <p:sp>
        <p:nvSpPr>
          <p:cNvPr id="3" name="Picture Placeholder 7">
            <a:extLst>
              <a:ext uri="{FF2B5EF4-FFF2-40B4-BE49-F238E27FC236}">
                <a16:creationId xmlns:a16="http://schemas.microsoft.com/office/drawing/2014/main" id="{A8F636CF-9736-4FC1-AB39-DE3BBB4926B9}"/>
              </a:ext>
            </a:extLst>
          </p:cNvPr>
          <p:cNvSpPr>
            <a:spLocks noGrp="1"/>
          </p:cNvSpPr>
          <p:nvPr>
            <p:ph type="pic" sz="quarter" idx="11" hasCustomPrompt="1"/>
          </p:nvPr>
        </p:nvSpPr>
        <p:spPr>
          <a:xfrm>
            <a:off x="6496506" y="644045"/>
            <a:ext cx="2099330" cy="4597907"/>
          </a:xfrm>
          <a:custGeom>
            <a:avLst/>
            <a:gdLst>
              <a:gd name="connsiteX0" fmla="*/ 218529 w 2099330"/>
              <a:gd name="connsiteY0" fmla="*/ 1 h 4597907"/>
              <a:gd name="connsiteX1" fmla="*/ 411270 w 2099330"/>
              <a:gd name="connsiteY1" fmla="*/ 1 h 4597907"/>
              <a:gd name="connsiteX2" fmla="*/ 451489 w 2099330"/>
              <a:gd name="connsiteY2" fmla="*/ 40320 h 4597907"/>
              <a:gd name="connsiteX3" fmla="*/ 451479 w 2099330"/>
              <a:gd name="connsiteY3" fmla="*/ 41206 h 4597907"/>
              <a:gd name="connsiteX4" fmla="*/ 578809 w 2099330"/>
              <a:gd name="connsiteY4" fmla="*/ 167885 h 4597907"/>
              <a:gd name="connsiteX5" fmla="*/ 1525765 w 2099330"/>
              <a:gd name="connsiteY5" fmla="*/ 167885 h 4597907"/>
              <a:gd name="connsiteX6" fmla="*/ 1652512 w 2099330"/>
              <a:gd name="connsiteY6" fmla="*/ 41206 h 4597907"/>
              <a:gd name="connsiteX7" fmla="*/ 1692722 w 2099330"/>
              <a:gd name="connsiteY7" fmla="*/ 732 h 4597907"/>
              <a:gd name="connsiteX8" fmla="*/ 1882112 w 2099330"/>
              <a:gd name="connsiteY8" fmla="*/ 732 h 4597907"/>
              <a:gd name="connsiteX9" fmla="*/ 2099330 w 2099330"/>
              <a:gd name="connsiteY9" fmla="*/ 218441 h 4597907"/>
              <a:gd name="connsiteX10" fmla="*/ 2099330 w 2099330"/>
              <a:gd name="connsiteY10" fmla="*/ 4378736 h 4597907"/>
              <a:gd name="connsiteX11" fmla="*/ 1880801 w 2099330"/>
              <a:gd name="connsiteY11" fmla="*/ 4597907 h 4597907"/>
              <a:gd name="connsiteX12" fmla="*/ 217800 w 2099330"/>
              <a:gd name="connsiteY12" fmla="*/ 4597907 h 4597907"/>
              <a:gd name="connsiteX13" fmla="*/ 0 w 2099330"/>
              <a:gd name="connsiteY13" fmla="*/ 4378736 h 4597907"/>
              <a:gd name="connsiteX14" fmla="*/ 0 w 2099330"/>
              <a:gd name="connsiteY14" fmla="*/ 218441 h 4597907"/>
              <a:gd name="connsiteX15" fmla="*/ 218529 w 2099330"/>
              <a:gd name="connsiteY15" fmla="*/ 1 h 459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9330" h="4597907">
                <a:moveTo>
                  <a:pt x="218529" y="1"/>
                </a:moveTo>
                <a:lnTo>
                  <a:pt x="411270" y="1"/>
                </a:lnTo>
                <a:cubicBezTo>
                  <a:pt x="433477" y="-3"/>
                  <a:pt x="451484" y="18047"/>
                  <a:pt x="451489" y="40320"/>
                </a:cubicBezTo>
                <a:cubicBezTo>
                  <a:pt x="451489" y="40614"/>
                  <a:pt x="451486" y="40909"/>
                  <a:pt x="451479" y="41206"/>
                </a:cubicBezTo>
                <a:cubicBezTo>
                  <a:pt x="451880" y="111401"/>
                  <a:pt x="508818" y="168048"/>
                  <a:pt x="578809" y="167885"/>
                </a:cubicBezTo>
                <a:lnTo>
                  <a:pt x="1525765" y="167885"/>
                </a:lnTo>
                <a:cubicBezTo>
                  <a:pt x="1595529" y="167727"/>
                  <a:pt x="1652112" y="111173"/>
                  <a:pt x="1652512" y="41206"/>
                </a:cubicBezTo>
                <a:cubicBezTo>
                  <a:pt x="1652512" y="18910"/>
                  <a:pt x="1670490" y="812"/>
                  <a:pt x="1692722" y="732"/>
                </a:cubicBezTo>
                <a:lnTo>
                  <a:pt x="1882112" y="732"/>
                </a:lnTo>
                <a:cubicBezTo>
                  <a:pt x="2001724" y="1449"/>
                  <a:pt x="2098534" y="98479"/>
                  <a:pt x="2099330" y="218441"/>
                </a:cubicBezTo>
                <a:lnTo>
                  <a:pt x="2099330" y="4378736"/>
                </a:lnTo>
                <a:cubicBezTo>
                  <a:pt x="2099330" y="4499780"/>
                  <a:pt x="2001491" y="4597907"/>
                  <a:pt x="1880801" y="4597907"/>
                </a:cubicBezTo>
                <a:lnTo>
                  <a:pt x="217800" y="4597907"/>
                </a:lnTo>
                <a:cubicBezTo>
                  <a:pt x="97394" y="4597503"/>
                  <a:pt x="0" y="4499495"/>
                  <a:pt x="0" y="4378736"/>
                </a:cubicBezTo>
                <a:lnTo>
                  <a:pt x="0" y="218441"/>
                </a:lnTo>
                <a:cubicBezTo>
                  <a:pt x="401" y="97682"/>
                  <a:pt x="98122" y="1"/>
                  <a:pt x="218529" y="1"/>
                </a:cubicBezTo>
                <a:close/>
              </a:path>
            </a:pathLst>
          </a:custGeom>
          <a:solidFill>
            <a:schemeClr val="bg1">
              <a:lumMod val="75000"/>
              <a:alpha val="10000"/>
            </a:schemeClr>
          </a:solidFill>
        </p:spPr>
        <p:txBody>
          <a:bodyPr wrap="square">
            <a:noAutofit/>
          </a:bodyPr>
          <a:lstStyle>
            <a:lvl1pPr>
              <a:defRPr lang="en-US" sz="1200" dirty="0">
                <a:solidFill>
                  <a:schemeClr val="bg1">
                    <a:lumMod val="75000"/>
                  </a:schemeClr>
                </a:solidFill>
              </a:defRPr>
            </a:lvl1pPr>
          </a:lstStyle>
          <a:p>
            <a:pPr marL="0" lvl="0" indent="0">
              <a:buNone/>
            </a:pPr>
            <a:r>
              <a:rPr lang="en-US" dirty="0"/>
              <a:t>Drag and Drop Image Here</a:t>
            </a:r>
          </a:p>
        </p:txBody>
      </p:sp>
      <p:sp>
        <p:nvSpPr>
          <p:cNvPr id="7" name="Picture Placeholder 6">
            <a:extLst>
              <a:ext uri="{FF2B5EF4-FFF2-40B4-BE49-F238E27FC236}">
                <a16:creationId xmlns:a16="http://schemas.microsoft.com/office/drawing/2014/main" id="{28C60822-AADC-496F-BB2F-46365BFD3EA4}"/>
              </a:ext>
            </a:extLst>
          </p:cNvPr>
          <p:cNvSpPr>
            <a:spLocks noGrp="1"/>
          </p:cNvSpPr>
          <p:nvPr>
            <p:ph type="pic" sz="quarter" idx="12"/>
          </p:nvPr>
        </p:nvSpPr>
        <p:spPr>
          <a:xfrm>
            <a:off x="6976153" y="1561673"/>
            <a:ext cx="4274048" cy="5296328"/>
          </a:xfrm>
          <a:custGeom>
            <a:avLst/>
            <a:gdLst>
              <a:gd name="connsiteX0" fmla="*/ 0 w 2137024"/>
              <a:gd name="connsiteY0" fmla="*/ 0 h 4977829"/>
              <a:gd name="connsiteX1" fmla="*/ 2137024 w 2137024"/>
              <a:gd name="connsiteY1" fmla="*/ 0 h 4977829"/>
              <a:gd name="connsiteX2" fmla="*/ 2137024 w 2137024"/>
              <a:gd name="connsiteY2" fmla="*/ 4977829 h 4977829"/>
              <a:gd name="connsiteX3" fmla="*/ 0 w 2137024"/>
              <a:gd name="connsiteY3" fmla="*/ 4977829 h 4977829"/>
            </a:gdLst>
            <a:ahLst/>
            <a:cxnLst>
              <a:cxn ang="0">
                <a:pos x="connsiteX0" y="connsiteY0"/>
              </a:cxn>
              <a:cxn ang="0">
                <a:pos x="connsiteX1" y="connsiteY1"/>
              </a:cxn>
              <a:cxn ang="0">
                <a:pos x="connsiteX2" y="connsiteY2"/>
              </a:cxn>
              <a:cxn ang="0">
                <a:pos x="connsiteX3" y="connsiteY3"/>
              </a:cxn>
            </a:cxnLst>
            <a:rect l="l" t="t" r="r" b="b"/>
            <a:pathLst>
              <a:path w="2137024" h="4977829">
                <a:moveTo>
                  <a:pt x="0" y="0"/>
                </a:moveTo>
                <a:lnTo>
                  <a:pt x="2137024" y="0"/>
                </a:lnTo>
                <a:lnTo>
                  <a:pt x="2137024" y="4977829"/>
                </a:lnTo>
                <a:lnTo>
                  <a:pt x="0" y="4977829"/>
                </a:lnTo>
                <a:close/>
              </a:path>
            </a:pathLst>
          </a:custGeom>
          <a:solidFill>
            <a:schemeClr val="bg1">
              <a:lumMod val="75000"/>
              <a:alpha val="0"/>
            </a:schemeClr>
          </a:solidFill>
        </p:spPr>
        <p:txBody>
          <a:bodyPr wrap="square">
            <a:noAutofit/>
          </a:bodyPr>
          <a:lstStyle>
            <a:lvl1pPr>
              <a:defRPr lang="en-ID" sz="1200" dirty="0">
                <a:solidFill>
                  <a:schemeClr val="bg1">
                    <a:lumMod val="75000"/>
                  </a:schemeClr>
                </a:solidFill>
              </a:defRPr>
            </a:lvl1pPr>
          </a:lstStyle>
          <a:p>
            <a:pPr marL="0" lvl="0" indent="0">
              <a:buNone/>
            </a:pPr>
            <a:endParaRPr lang="en-ID" dirty="0"/>
          </a:p>
        </p:txBody>
      </p:sp>
      <p:sp>
        <p:nvSpPr>
          <p:cNvPr id="9" name="TextBox 8">
            <a:extLst>
              <a:ext uri="{FF2B5EF4-FFF2-40B4-BE49-F238E27FC236}">
                <a16:creationId xmlns:a16="http://schemas.microsoft.com/office/drawing/2014/main" id="{AB8C6FF4-6614-4C90-9D56-00DB0AF28071}"/>
              </a:ext>
            </a:extLst>
          </p:cNvPr>
          <p:cNvSpPr txBox="1"/>
          <p:nvPr userDrawn="1"/>
        </p:nvSpPr>
        <p:spPr>
          <a:xfrm rot="10800000" flipV="1">
            <a:off x="9370916" y="67673"/>
            <a:ext cx="2605876" cy="1446550"/>
          </a:xfrm>
          <a:prstGeom prst="rect">
            <a:avLst/>
          </a:prstGeom>
          <a:noFill/>
        </p:spPr>
        <p:txBody>
          <a:bodyPr wrap="square" rtlCol="0">
            <a:spAutoFit/>
          </a:bodyPr>
          <a:lstStyle/>
          <a:p>
            <a:pPr algn="r"/>
            <a:fld id="{260E2A6B-A809-4840-BF14-8648BC0BDF87}" type="slidenum">
              <a:rPr lang="id-ID" sz="8800" smtClean="0">
                <a:solidFill>
                  <a:schemeClr val="bg1">
                    <a:alpha val="20000"/>
                  </a:schemeClr>
                </a:solidFill>
                <a:ea typeface="Lato" panose="020F0502020204030203" pitchFamily="34" charset="0"/>
                <a:cs typeface="Segoe UI" panose="020B0502040204020203" pitchFamily="34" charset="0"/>
              </a:rPr>
              <a:pPr algn="r"/>
              <a:t>‹#›</a:t>
            </a:fld>
            <a:endParaRPr lang="id-ID" sz="23900" dirty="0">
              <a:solidFill>
                <a:schemeClr val="bg1">
                  <a:alpha val="20000"/>
                </a:schemeClr>
              </a:solidFill>
              <a:ea typeface="Lato" panose="020F0502020204030203" pitchFamily="34" charset="0"/>
              <a:cs typeface="Segoe UI" panose="020B0502040204020203" pitchFamily="34" charset="0"/>
            </a:endParaRPr>
          </a:p>
        </p:txBody>
      </p:sp>
    </p:spTree>
    <p:extLst>
      <p:ext uri="{BB962C8B-B14F-4D97-AF65-F5344CB8AC3E}">
        <p14:creationId xmlns:p14="http://schemas.microsoft.com/office/powerpoint/2010/main" val="2159397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25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42" presetClass="path" presetSubtype="0" accel="50000" decel="50000" fill="hold" grpId="1" nodeType="withEffect">
                                  <p:stCondLst>
                                    <p:cond delay="0"/>
                                  </p:stCondLst>
                                  <p:childTnLst>
                                    <p:animMotion origin="layout" path="M 0.05781 -0.1463 L 8.33333E-7 0 " pathEditMode="relative" rAng="0" ptsTypes="AA">
                                      <p:cBhvr>
                                        <p:cTn id="15" dur="1000" fill="hold"/>
                                        <p:tgtEl>
                                          <p:spTgt spid="8"/>
                                        </p:tgtEl>
                                        <p:attrNameLst>
                                          <p:attrName>ppt_x</p:attrName>
                                          <p:attrName>ppt_y</p:attrName>
                                        </p:attrNameLst>
                                      </p:cBhvr>
                                      <p:rCtr x="-2891" y="7315"/>
                                    </p:animMotion>
                                  </p:childTnLst>
                                </p:cTn>
                              </p:par>
                              <p:par>
                                <p:cTn id="16" presetID="10" presetClass="entr" presetSubtype="0" fill="hold" grpId="0" nodeType="withEffect">
                                  <p:stCondLst>
                                    <p:cond delay="2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42" presetClass="path" presetSubtype="0" accel="50000" decel="50000" fill="hold" grpId="1" nodeType="withEffect">
                                  <p:stCondLst>
                                    <p:cond delay="250"/>
                                  </p:stCondLst>
                                  <p:childTnLst>
                                    <p:animMotion origin="layout" path="M -0.03671 0.0706 L -3.75E-6 -1.11111E-6 " pathEditMode="relative" rAng="0" ptsTypes="AA">
                                      <p:cBhvr>
                                        <p:cTn id="20" dur="1000" fill="hold"/>
                                        <p:tgtEl>
                                          <p:spTgt spid="7"/>
                                        </p:tgtEl>
                                        <p:attrNameLst>
                                          <p:attrName>ppt_x</p:attrName>
                                          <p:attrName>ppt_y</p:attrName>
                                        </p:attrNameLst>
                                      </p:cBhvr>
                                      <p:rCtr x="1836" y="-35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2" grpId="0" animBg="1"/>
      <p:bldP spid="3" grpId="0" animBg="1"/>
      <p:bldP spid="7" grpId="0" animBg="1"/>
      <p:bldP spid="7" grpId="1"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67172737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4367520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282"/>
        <p:cNvGrpSpPr/>
        <p:nvPr/>
      </p:nvGrpSpPr>
      <p:grpSpPr>
        <a:xfrm>
          <a:off x="0" y="0"/>
          <a:ext cx="0" cy="0"/>
          <a:chOff x="0" y="0"/>
          <a:chExt cx="0" cy="0"/>
        </a:xfrm>
      </p:grpSpPr>
    </p:spTree>
    <p:extLst>
      <p:ext uri="{BB962C8B-B14F-4D97-AF65-F5344CB8AC3E}">
        <p14:creationId xmlns:p14="http://schemas.microsoft.com/office/powerpoint/2010/main" val="147040507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4F5F6"/>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1B34A0F-28D1-4074-B149-7A582E9EB175}"/>
              </a:ext>
            </a:extLst>
          </p:cNvPr>
          <p:cNvSpPr txBox="1"/>
          <p:nvPr userDrawn="1"/>
        </p:nvSpPr>
        <p:spPr>
          <a:xfrm>
            <a:off x="958428" y="6330675"/>
            <a:ext cx="1630362" cy="338554"/>
          </a:xfrm>
          <a:prstGeom prst="rect">
            <a:avLst/>
          </a:prstGeom>
          <a:noFill/>
        </p:spPr>
        <p:txBody>
          <a:bodyPr wrap="square" rtlCol="0">
            <a:spAutoFit/>
          </a:bodyPr>
          <a:lstStyle/>
          <a:p>
            <a:r>
              <a:rPr lang="en-US" sz="1600" b="1" spc="-110" dirty="0">
                <a:solidFill>
                  <a:schemeClr val="accent1"/>
                </a:solidFill>
                <a:latin typeface="+mj-lt"/>
              </a:rPr>
              <a:t>2022</a:t>
            </a:r>
            <a:r>
              <a:rPr lang="en-US" sz="1600" b="1" spc="-110" dirty="0">
                <a:solidFill>
                  <a:schemeClr val="bg1">
                    <a:lumMod val="75000"/>
                  </a:schemeClr>
                </a:solidFill>
                <a:latin typeface="+mj-lt"/>
              </a:rPr>
              <a:t> essentials.</a:t>
            </a:r>
            <a:endParaRPr lang="en-US" sz="1600" b="1" spc="-110" dirty="0">
              <a:solidFill>
                <a:schemeClr val="accent1"/>
              </a:solidFill>
              <a:latin typeface="+mj-lt"/>
            </a:endParaRPr>
          </a:p>
        </p:txBody>
      </p:sp>
      <p:sp>
        <p:nvSpPr>
          <p:cNvPr id="3" name="TextBox 2">
            <a:extLst>
              <a:ext uri="{FF2B5EF4-FFF2-40B4-BE49-F238E27FC236}">
                <a16:creationId xmlns:a16="http://schemas.microsoft.com/office/drawing/2014/main" id="{B9CC16AF-7D0F-4646-9DFD-5D1CAE55F911}"/>
              </a:ext>
            </a:extLst>
          </p:cNvPr>
          <p:cNvSpPr txBox="1"/>
          <p:nvPr userDrawn="1"/>
        </p:nvSpPr>
        <p:spPr>
          <a:xfrm rot="10800000" flipV="1">
            <a:off x="9370916" y="67673"/>
            <a:ext cx="2605876" cy="1446550"/>
          </a:xfrm>
          <a:prstGeom prst="rect">
            <a:avLst/>
          </a:prstGeom>
          <a:noFill/>
        </p:spPr>
        <p:txBody>
          <a:bodyPr wrap="square" rtlCol="0">
            <a:spAutoFit/>
          </a:bodyPr>
          <a:lstStyle/>
          <a:p>
            <a:pPr algn="r"/>
            <a:fld id="{260E2A6B-A809-4840-BF14-8648BC0BDF87}" type="slidenum">
              <a:rPr lang="id-ID" sz="8800" smtClean="0">
                <a:solidFill>
                  <a:schemeClr val="bg1">
                    <a:lumMod val="75000"/>
                    <a:alpha val="20000"/>
                  </a:schemeClr>
                </a:solidFill>
                <a:ea typeface="Lato" panose="020F0502020204030203" pitchFamily="34" charset="0"/>
                <a:cs typeface="Segoe UI" panose="020B0502040204020203" pitchFamily="34" charset="0"/>
              </a:rPr>
              <a:pPr algn="r"/>
              <a:t>‹#›</a:t>
            </a:fld>
            <a:endParaRPr lang="id-ID" sz="23900" dirty="0">
              <a:solidFill>
                <a:schemeClr val="bg1">
                  <a:lumMod val="75000"/>
                  <a:alpha val="20000"/>
                </a:schemeClr>
              </a:solidFill>
              <a:ea typeface="Lato" panose="020F0502020204030203" pitchFamily="34" charset="0"/>
              <a:cs typeface="Segoe UI" panose="020B0502040204020203" pitchFamily="34" charset="0"/>
            </a:endParaRPr>
          </a:p>
        </p:txBody>
      </p:sp>
      <p:sp>
        <p:nvSpPr>
          <p:cNvPr id="4" name="TextBox 3">
            <a:extLst>
              <a:ext uri="{FF2B5EF4-FFF2-40B4-BE49-F238E27FC236}">
                <a16:creationId xmlns:a16="http://schemas.microsoft.com/office/drawing/2014/main" id="{DFDBD0BF-0AC8-4997-A802-25E42A3466E4}"/>
              </a:ext>
            </a:extLst>
          </p:cNvPr>
          <p:cNvSpPr txBox="1"/>
          <p:nvPr userDrawn="1"/>
        </p:nvSpPr>
        <p:spPr>
          <a:xfrm>
            <a:off x="8625526" y="6330675"/>
            <a:ext cx="2605875" cy="338554"/>
          </a:xfrm>
          <a:prstGeom prst="rect">
            <a:avLst/>
          </a:prstGeom>
          <a:noFill/>
        </p:spPr>
        <p:txBody>
          <a:bodyPr wrap="square" rtlCol="0">
            <a:spAutoFit/>
          </a:bodyPr>
          <a:lstStyle/>
          <a:p>
            <a:pPr algn="r"/>
            <a:r>
              <a:rPr lang="en-US" sz="1600" spc="-110" dirty="0">
                <a:solidFill>
                  <a:schemeClr val="bg1">
                    <a:lumMod val="75000"/>
                  </a:schemeClr>
                </a:solidFill>
                <a:latin typeface="+mj-lt"/>
              </a:rPr>
              <a:t>www.</a:t>
            </a:r>
            <a:r>
              <a:rPr lang="en-US" altLang="zh-CN" sz="1600" spc="-110" dirty="0">
                <a:solidFill>
                  <a:schemeClr val="bg1">
                    <a:lumMod val="75000"/>
                  </a:schemeClr>
                </a:solidFill>
                <a:latin typeface="+mj-lt"/>
              </a:rPr>
              <a:t>greatppt</a:t>
            </a:r>
            <a:r>
              <a:rPr lang="en-US" sz="1600" spc="-110" dirty="0">
                <a:solidFill>
                  <a:schemeClr val="bg1">
                    <a:lumMod val="75000"/>
                  </a:schemeClr>
                </a:solidFill>
                <a:latin typeface="+mj-lt"/>
              </a:rPr>
              <a:t>.com</a:t>
            </a:r>
          </a:p>
        </p:txBody>
      </p:sp>
      <p:cxnSp>
        <p:nvCxnSpPr>
          <p:cNvPr id="5" name="Straight Connector 4">
            <a:extLst>
              <a:ext uri="{FF2B5EF4-FFF2-40B4-BE49-F238E27FC236}">
                <a16:creationId xmlns:a16="http://schemas.microsoft.com/office/drawing/2014/main" id="{590DF4A3-9D17-411F-8826-05640AC3BA24}"/>
              </a:ext>
            </a:extLst>
          </p:cNvPr>
          <p:cNvCxnSpPr>
            <a:cxnSpLocks/>
          </p:cNvCxnSpPr>
          <p:nvPr userDrawn="1"/>
        </p:nvCxnSpPr>
        <p:spPr>
          <a:xfrm>
            <a:off x="1055688" y="6308725"/>
            <a:ext cx="10080625" cy="0"/>
          </a:xfrm>
          <a:prstGeom prst="line">
            <a:avLst/>
          </a:prstGeom>
          <a:ln>
            <a:solidFill>
              <a:schemeClr val="tx1">
                <a:lumMod val="75000"/>
                <a:lumOff val="25000"/>
                <a:alpha val="25000"/>
              </a:schemeClr>
            </a:solidFill>
          </a:ln>
        </p:spPr>
        <p:style>
          <a:lnRef idx="1">
            <a:schemeClr val="accent1"/>
          </a:lnRef>
          <a:fillRef idx="0">
            <a:schemeClr val="accent1"/>
          </a:fillRef>
          <a:effectRef idx="0">
            <a:schemeClr val="accent1"/>
          </a:effectRef>
          <a:fontRef idx="minor">
            <a:schemeClr val="tx1"/>
          </a:fontRef>
        </p:style>
      </p:cxnSp>
      <p:sp>
        <p:nvSpPr>
          <p:cNvPr id="6" name="任意形状 1945">
            <a:extLst>
              <a:ext uri="{FF2B5EF4-FFF2-40B4-BE49-F238E27FC236}">
                <a16:creationId xmlns:a16="http://schemas.microsoft.com/office/drawing/2014/main" id="{21DCF114-FA18-4061-8566-6B5331FE9652}"/>
              </a:ext>
            </a:extLst>
          </p:cNvPr>
          <p:cNvSpPr/>
          <p:nvPr userDrawn="1"/>
        </p:nvSpPr>
        <p:spPr>
          <a:xfrm>
            <a:off x="9366154" y="6452258"/>
            <a:ext cx="136669" cy="136668"/>
          </a:xfrm>
          <a:custGeom>
            <a:avLst/>
            <a:gdLst/>
            <a:ahLst/>
            <a:cxnLst>
              <a:cxn ang="0">
                <a:pos x="wd2" y="hd2"/>
              </a:cxn>
              <a:cxn ang="5400000">
                <a:pos x="wd2" y="hd2"/>
              </a:cxn>
              <a:cxn ang="10800000">
                <a:pos x="wd2" y="hd2"/>
              </a:cxn>
              <a:cxn ang="16200000">
                <a:pos x="wd2" y="hd2"/>
              </a:cxn>
            </a:cxnLst>
            <a:rect l="0" t="0" r="r" b="b"/>
            <a:pathLst>
              <a:path w="21600" h="21600" extrusionOk="0">
                <a:moveTo>
                  <a:pt x="18006" y="6134"/>
                </a:moveTo>
                <a:lnTo>
                  <a:pt x="2541" y="21600"/>
                </a:lnTo>
                <a:lnTo>
                  <a:pt x="0" y="19059"/>
                </a:lnTo>
                <a:lnTo>
                  <a:pt x="15464" y="3594"/>
                </a:lnTo>
                <a:lnTo>
                  <a:pt x="1835" y="3594"/>
                </a:lnTo>
                <a:lnTo>
                  <a:pt x="1835" y="0"/>
                </a:lnTo>
                <a:lnTo>
                  <a:pt x="21600" y="0"/>
                </a:lnTo>
                <a:lnTo>
                  <a:pt x="21600" y="19765"/>
                </a:lnTo>
                <a:lnTo>
                  <a:pt x="18006" y="19765"/>
                </a:lnTo>
                <a:lnTo>
                  <a:pt x="18006" y="6134"/>
                </a:lnTo>
                <a:close/>
              </a:path>
            </a:pathLst>
          </a:custGeom>
          <a:solidFill>
            <a:schemeClr val="accent1"/>
          </a:solidFill>
          <a:ln w="12700" cap="flat">
            <a:noFill/>
            <a:miter lim="400000"/>
          </a:ln>
          <a:effectLst/>
        </p:spPr>
        <p:txBody>
          <a:bodyPr wrap="square" lIns="45719" tIns="45719" rIns="45719" bIns="45719" numCol="1" anchor="ctr">
            <a:noAutofit/>
          </a:bodyPr>
          <a:lstStyle/>
          <a:p>
            <a:endParaRPr>
              <a:solidFill>
                <a:srgbClr val="111029"/>
              </a:solidFill>
            </a:endParaRPr>
          </a:p>
        </p:txBody>
      </p:sp>
    </p:spTree>
    <p:extLst>
      <p:ext uri="{BB962C8B-B14F-4D97-AF65-F5344CB8AC3E}">
        <p14:creationId xmlns:p14="http://schemas.microsoft.com/office/powerpoint/2010/main" val="704382602"/>
      </p:ext>
    </p:extLst>
  </p:cSld>
  <p:clrMap bg1="lt1" tx1="dk1" bg2="lt2" tx2="dk2" accent1="accent1" accent2="accent2" accent3="accent3" accent4="accent4" accent5="accent5" accent6="accent6" hlink="hlink" folHlink="folHlink"/>
  <p:sldLayoutIdLst>
    <p:sldLayoutId id="2147483649" r:id="rId1"/>
    <p:sldLayoutId id="2147483687" r:id="rId2"/>
    <p:sldLayoutId id="2147483676" r:id="rId3"/>
    <p:sldLayoutId id="2147483679" r:id="rId4"/>
    <p:sldLayoutId id="2147483711" r:id="rId5"/>
    <p:sldLayoutId id="2147483724"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644494233"/>
      </p:ext>
    </p:extLst>
  </p:cSld>
  <p:clrMap bg1="lt1" tx1="dk1" bg2="dk2" tx2="lt2" accent1="accent1" accent2="accent2" accent3="accent3" accent4="accent4" accent5="accent5" accent6="accent6" hlink="hlink" folHlink="folHlink"/>
  <p:sldLayoutIdLst>
    <p:sldLayoutId id="2147483726" r:id="rId1"/>
    <p:sldLayoutId id="214748372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9"/>
        <p:cNvGrpSpPr/>
        <p:nvPr/>
      </p:nvGrpSpPr>
      <p:grpSpPr>
        <a:xfrm>
          <a:off x="0" y="0"/>
          <a:ext cx="0" cy="0"/>
          <a:chOff x="0" y="0"/>
          <a:chExt cx="0" cy="0"/>
        </a:xfrm>
      </p:grpSpPr>
      <p:sp>
        <p:nvSpPr>
          <p:cNvPr id="280" name="Google Shape;280;p34"/>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81" name="Google Shape;281;p34"/>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42707455"/>
      </p:ext>
    </p:extLst>
  </p:cSld>
  <p:clrMap bg1="lt1" tx1="dk1" bg2="dk2" tx2="lt2" accent1="accent1" accent2="accent2" accent3="accent3" accent4="accent4" accent5="accent5" accent6="accent6" hlink="hlink" folHlink="folHlink"/>
  <p:sldLayoutIdLst>
    <p:sldLayoutId id="2147483729" r:id="rId1"/>
    <p:sldLayoutId id="214748373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3.svg"/><Relationship Id="rId3" Type="http://schemas.openxmlformats.org/officeDocument/2006/relationships/image" Target="../media/image15.svg"/><Relationship Id="rId7" Type="http://schemas.openxmlformats.org/officeDocument/2006/relationships/image" Target="../media/image19.svg"/><Relationship Id="rId12" Type="http://schemas.openxmlformats.org/officeDocument/2006/relationships/image" Target="../media/image22.png"/><Relationship Id="rId2" Type="http://schemas.openxmlformats.org/officeDocument/2006/relationships/image" Target="../media/image14.png"/><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image" Target="../media/image4.svg"/><Relationship Id="rId5" Type="http://schemas.openxmlformats.org/officeDocument/2006/relationships/image" Target="../media/image17.svg"/><Relationship Id="rId10" Type="http://schemas.openxmlformats.org/officeDocument/2006/relationships/image" Target="../media/image3.png"/><Relationship Id="rId4" Type="http://schemas.openxmlformats.org/officeDocument/2006/relationships/image" Target="../media/image16.png"/><Relationship Id="rId9" Type="http://schemas.openxmlformats.org/officeDocument/2006/relationships/image" Target="../media/image21.sv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25.svg"/><Relationship Id="rId7" Type="http://schemas.openxmlformats.org/officeDocument/2006/relationships/image" Target="../media/image21.svg"/><Relationship Id="rId2" Type="http://schemas.openxmlformats.org/officeDocument/2006/relationships/image" Target="../media/image24.png"/><Relationship Id="rId1" Type="http://schemas.openxmlformats.org/officeDocument/2006/relationships/slideLayout" Target="../slideLayouts/slideLayout1.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5.svg"/></Relationships>
</file>

<file path=ppt/slides/_rels/slide1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3.svg"/></Relationships>
</file>

<file path=ppt/slides/_rels/slide15.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chart" Target="../charts/chart4.xml"/><Relationship Id="rId2"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chart" Target="../charts/chart3.xml"/><Relationship Id="rId5" Type="http://schemas.openxmlformats.org/officeDocument/2006/relationships/image" Target="../media/image2.svg"/><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1.svg"/><Relationship Id="rId7" Type="http://schemas.openxmlformats.org/officeDocument/2006/relationships/image" Target="../media/image35.svg"/><Relationship Id="rId2" Type="http://schemas.openxmlformats.org/officeDocument/2006/relationships/image" Target="../media/image30.png"/><Relationship Id="rId1" Type="http://schemas.openxmlformats.org/officeDocument/2006/relationships/slideLayout" Target="../slideLayouts/slideLayout1.xml"/><Relationship Id="rId6" Type="http://schemas.openxmlformats.org/officeDocument/2006/relationships/image" Target="../media/image34.png"/><Relationship Id="rId5" Type="http://schemas.openxmlformats.org/officeDocument/2006/relationships/image" Target="../media/image33.svg"/><Relationship Id="rId4" Type="http://schemas.openxmlformats.org/officeDocument/2006/relationships/image" Target="../media/image3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2.xml"/><Relationship Id="rId5" Type="http://schemas.openxmlformats.org/officeDocument/2006/relationships/image" Target="../media/image10.sv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2" name="Graphic 18">
            <a:extLst>
              <a:ext uri="{FF2B5EF4-FFF2-40B4-BE49-F238E27FC236}">
                <a16:creationId xmlns:a16="http://schemas.microsoft.com/office/drawing/2014/main" id="{5280D5F7-2FCB-4464-B3AF-B77E6477153A}"/>
              </a:ext>
            </a:extLst>
          </p:cNvPr>
          <p:cNvSpPr/>
          <p:nvPr/>
        </p:nvSpPr>
        <p:spPr>
          <a:xfrm>
            <a:off x="-4705229" y="-5491829"/>
            <a:ext cx="16382634" cy="1784165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solidFill>
          <a:ln>
            <a:noFill/>
          </a:ln>
          <a:effectLst>
            <a:outerShdw blurRad="1270000" sx="102000" sy="102000" algn="ctr"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 name="Graphic 18">
            <a:extLst>
              <a:ext uri="{FF2B5EF4-FFF2-40B4-BE49-F238E27FC236}">
                <a16:creationId xmlns:a16="http://schemas.microsoft.com/office/drawing/2014/main" id="{EEB607C6-2557-4582-88EA-EAE392477481}"/>
              </a:ext>
            </a:extLst>
          </p:cNvPr>
          <p:cNvSpPr/>
          <p:nvPr/>
        </p:nvSpPr>
        <p:spPr>
          <a:xfrm>
            <a:off x="-2729955" y="-3340639"/>
            <a:ext cx="12432086" cy="1353927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solidFill>
          <a:ln>
            <a:noFill/>
          </a:ln>
          <a:effectLst>
            <a:outerShdw blurRad="1270000" sx="102000" sy="102000" algn="ctr"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Graphic 18">
            <a:extLst>
              <a:ext uri="{FF2B5EF4-FFF2-40B4-BE49-F238E27FC236}">
                <a16:creationId xmlns:a16="http://schemas.microsoft.com/office/drawing/2014/main" id="{F9DF4806-16DF-4CD3-907E-92179C346CA6}"/>
              </a:ext>
            </a:extLst>
          </p:cNvPr>
          <p:cNvSpPr/>
          <p:nvPr/>
        </p:nvSpPr>
        <p:spPr>
          <a:xfrm>
            <a:off x="-815557" y="-1255746"/>
            <a:ext cx="8603290" cy="936949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solidFill>
          <a:ln>
            <a:noFill/>
          </a:ln>
          <a:effectLst>
            <a:outerShdw blurRad="1270000" sx="102000" sy="102000" algn="ctr"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Graphic 18">
            <a:extLst>
              <a:ext uri="{FF2B5EF4-FFF2-40B4-BE49-F238E27FC236}">
                <a16:creationId xmlns:a16="http://schemas.microsoft.com/office/drawing/2014/main" id="{F986411A-5DEC-4AE6-AC8B-C0C5BE64D382}"/>
              </a:ext>
            </a:extLst>
          </p:cNvPr>
          <p:cNvSpPr/>
          <p:nvPr/>
        </p:nvSpPr>
        <p:spPr>
          <a:xfrm>
            <a:off x="2226425" y="-348048"/>
            <a:ext cx="5331735" cy="5806575"/>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2"/>
          </a:solidFill>
          <a:ln>
            <a:noFill/>
          </a:ln>
          <a:effectLst>
            <a:softEdge rad="1028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Graphic 18">
            <a:extLst>
              <a:ext uri="{FF2B5EF4-FFF2-40B4-BE49-F238E27FC236}">
                <a16:creationId xmlns:a16="http://schemas.microsoft.com/office/drawing/2014/main" id="{317931C3-932F-4FB9-8095-4B3D1C4551C4}"/>
              </a:ext>
            </a:extLst>
          </p:cNvPr>
          <p:cNvSpPr/>
          <p:nvPr/>
        </p:nvSpPr>
        <p:spPr>
          <a:xfrm>
            <a:off x="472456" y="104600"/>
            <a:ext cx="6105086" cy="664880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alpha val="80000"/>
            </a:srgbClr>
          </a:solidFill>
          <a:ln>
            <a:noFill/>
          </a:ln>
          <a:effectLst>
            <a:outerShdw blurRad="1270000" sx="102000" sy="102000" algn="ctr"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Graphic 18">
            <a:extLst>
              <a:ext uri="{FF2B5EF4-FFF2-40B4-BE49-F238E27FC236}">
                <a16:creationId xmlns:a16="http://schemas.microsoft.com/office/drawing/2014/main" id="{ABC2D312-208D-4F5D-863B-238AF057FBAA}"/>
              </a:ext>
            </a:extLst>
          </p:cNvPr>
          <p:cNvSpPr/>
          <p:nvPr/>
        </p:nvSpPr>
        <p:spPr>
          <a:xfrm>
            <a:off x="150132" y="449083"/>
            <a:ext cx="5331735" cy="5806575"/>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1"/>
          </a:solidFill>
          <a:ln>
            <a:noFill/>
          </a:ln>
          <a:effectLst>
            <a:softEdge rad="1028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E28D69EF-AC7F-4332-A78C-29C1BF3FBEF4}"/>
              </a:ext>
            </a:extLst>
          </p:cNvPr>
          <p:cNvGrpSpPr/>
          <p:nvPr/>
        </p:nvGrpSpPr>
        <p:grpSpPr>
          <a:xfrm>
            <a:off x="1231157" y="930869"/>
            <a:ext cx="4587685" cy="4996262"/>
            <a:chOff x="1479740" y="1068180"/>
            <a:chExt cx="4055646" cy="4416840"/>
          </a:xfrm>
        </p:grpSpPr>
        <p:sp>
          <p:nvSpPr>
            <p:cNvPr id="6" name="Graphic 18">
              <a:extLst>
                <a:ext uri="{FF2B5EF4-FFF2-40B4-BE49-F238E27FC236}">
                  <a16:creationId xmlns:a16="http://schemas.microsoft.com/office/drawing/2014/main" id="{CA976B62-A165-481B-B89E-2CC4B63843C0}"/>
                </a:ext>
              </a:extLst>
            </p:cNvPr>
            <p:cNvSpPr/>
            <p:nvPr/>
          </p:nvSpPr>
          <p:spPr>
            <a:xfrm>
              <a:off x="1479740" y="1068180"/>
              <a:ext cx="4055646" cy="441684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bg1">
                <a:alpha val="85000"/>
              </a:schemeClr>
            </a:solidFill>
            <a:ln>
              <a:noFill/>
            </a:ln>
            <a:effectLst>
              <a:outerShdw blurRad="1270000" dist="901700" dir="2700000" algn="tl"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7" name="Freeform: Shape 6">
              <a:extLst>
                <a:ext uri="{FF2B5EF4-FFF2-40B4-BE49-F238E27FC236}">
                  <a16:creationId xmlns:a16="http://schemas.microsoft.com/office/drawing/2014/main" id="{36AB08A4-1304-4973-AA5B-4190C790B145}"/>
                </a:ext>
              </a:extLst>
            </p:cNvPr>
            <p:cNvSpPr/>
            <p:nvPr/>
          </p:nvSpPr>
          <p:spPr>
            <a:xfrm>
              <a:off x="1479742" y="1195506"/>
              <a:ext cx="4040740" cy="4277525"/>
            </a:xfrm>
            <a:custGeom>
              <a:avLst/>
              <a:gdLst>
                <a:gd name="connsiteX0" fmla="*/ 1368731 w 1699335"/>
                <a:gd name="connsiteY0" fmla="*/ 770368 h 1798915"/>
                <a:gd name="connsiteX1" fmla="*/ 1301779 w 1699335"/>
                <a:gd name="connsiteY1" fmla="*/ 789077 h 1798915"/>
                <a:gd name="connsiteX2" fmla="*/ 1249391 w 1699335"/>
                <a:gd name="connsiteY2" fmla="*/ 840621 h 1798915"/>
                <a:gd name="connsiteX3" fmla="*/ 1232362 w 1699335"/>
                <a:gd name="connsiteY3" fmla="*/ 906571 h 1798915"/>
                <a:gd name="connsiteX4" fmla="*/ 1251315 w 1699335"/>
                <a:gd name="connsiteY4" fmla="*/ 971015 h 1798915"/>
                <a:gd name="connsiteX5" fmla="*/ 1133722 w 1699335"/>
                <a:gd name="connsiteY5" fmla="*/ 1038907 h 1798915"/>
                <a:gd name="connsiteX6" fmla="*/ 1135836 w 1699335"/>
                <a:gd name="connsiteY6" fmla="*/ 1041745 h 1798915"/>
                <a:gd name="connsiteX7" fmla="*/ 1172590 w 1699335"/>
                <a:gd name="connsiteY7" fmla="*/ 1140536 h 1798915"/>
                <a:gd name="connsiteX8" fmla="*/ 1165518 w 1699335"/>
                <a:gd name="connsiteY8" fmla="*/ 1232514 h 1798915"/>
                <a:gd name="connsiteX9" fmla="*/ 1131367 w 1699335"/>
                <a:gd name="connsiteY9" fmla="*/ 1343168 h 1798915"/>
                <a:gd name="connsiteX10" fmla="*/ 1050858 w 1699335"/>
                <a:gd name="connsiteY10" fmla="*/ 1580316 h 1798915"/>
                <a:gd name="connsiteX11" fmla="*/ 1334478 w 1699335"/>
                <a:gd name="connsiteY11" fmla="*/ 1416568 h 1798915"/>
                <a:gd name="connsiteX12" fmla="*/ 1478263 w 1699335"/>
                <a:gd name="connsiteY12" fmla="*/ 984676 h 1798915"/>
                <a:gd name="connsiteX13" fmla="*/ 1493861 w 1699335"/>
                <a:gd name="connsiteY13" fmla="*/ 899270 h 1798915"/>
                <a:gd name="connsiteX14" fmla="*/ 1479076 w 1699335"/>
                <a:gd name="connsiteY14" fmla="*/ 840870 h 1798915"/>
                <a:gd name="connsiteX15" fmla="*/ 1430984 w 1699335"/>
                <a:gd name="connsiteY15" fmla="*/ 789192 h 1798915"/>
                <a:gd name="connsiteX16" fmla="*/ 1368731 w 1699335"/>
                <a:gd name="connsiteY16" fmla="*/ 770368 h 1798915"/>
                <a:gd name="connsiteX17" fmla="*/ 1375918 w 1699335"/>
                <a:gd name="connsiteY17" fmla="*/ 614767 h 1798915"/>
                <a:gd name="connsiteX18" fmla="*/ 1515122 w 1699335"/>
                <a:gd name="connsiteY18" fmla="*/ 650352 h 1798915"/>
                <a:gd name="connsiteX19" fmla="*/ 1622232 w 1699335"/>
                <a:gd name="connsiteY19" fmla="*/ 760924 h 1798915"/>
                <a:gd name="connsiteX20" fmla="*/ 1658986 w 1699335"/>
                <a:gd name="connsiteY20" fmla="*/ 859715 h 1798915"/>
                <a:gd name="connsiteX21" fmla="*/ 1651915 w 1699335"/>
                <a:gd name="connsiteY21" fmla="*/ 951692 h 1798915"/>
                <a:gd name="connsiteX22" fmla="*/ 1617764 w 1699335"/>
                <a:gd name="connsiteY22" fmla="*/ 1062347 h 1798915"/>
                <a:gd name="connsiteX23" fmla="*/ 1537255 w 1699335"/>
                <a:gd name="connsiteY23" fmla="*/ 1299494 h 1798915"/>
                <a:gd name="connsiteX24" fmla="*/ 1699335 w 1699335"/>
                <a:gd name="connsiteY24" fmla="*/ 1205917 h 1798915"/>
                <a:gd name="connsiteX25" fmla="*/ 1693079 w 1699335"/>
                <a:gd name="connsiteY25" fmla="*/ 1253071 h 1798915"/>
                <a:gd name="connsiteX26" fmla="*/ 1524683 w 1699335"/>
                <a:gd name="connsiteY26" fmla="*/ 1472025 h 1798915"/>
                <a:gd name="connsiteX27" fmla="*/ 1033724 w 1699335"/>
                <a:gd name="connsiteY27" fmla="*/ 1755482 h 1798915"/>
                <a:gd name="connsiteX28" fmla="*/ 945699 w 1699335"/>
                <a:gd name="connsiteY28" fmla="*/ 1791839 h 1798915"/>
                <a:gd name="connsiteX29" fmla="*/ 891460 w 1699335"/>
                <a:gd name="connsiteY29" fmla="*/ 1798915 h 1798915"/>
                <a:gd name="connsiteX30" fmla="*/ 842508 w 1699335"/>
                <a:gd name="connsiteY30" fmla="*/ 1714129 h 1798915"/>
                <a:gd name="connsiteX31" fmla="*/ 991866 w 1699335"/>
                <a:gd name="connsiteY31" fmla="*/ 1265497 h 1798915"/>
                <a:gd name="connsiteX32" fmla="*/ 1007464 w 1699335"/>
                <a:gd name="connsiteY32" fmla="*/ 1180091 h 1798915"/>
                <a:gd name="connsiteX33" fmla="*/ 992678 w 1699335"/>
                <a:gd name="connsiteY33" fmla="*/ 1121691 h 1798915"/>
                <a:gd name="connsiteX34" fmla="*/ 944587 w 1699335"/>
                <a:gd name="connsiteY34" fmla="*/ 1070013 h 1798915"/>
                <a:gd name="connsiteX35" fmla="*/ 882335 w 1699335"/>
                <a:gd name="connsiteY35" fmla="*/ 1051189 h 1798915"/>
                <a:gd name="connsiteX36" fmla="*/ 815382 w 1699335"/>
                <a:gd name="connsiteY36" fmla="*/ 1069898 h 1798915"/>
                <a:gd name="connsiteX37" fmla="*/ 762993 w 1699335"/>
                <a:gd name="connsiteY37" fmla="*/ 1121444 h 1798915"/>
                <a:gd name="connsiteX38" fmla="*/ 745965 w 1699335"/>
                <a:gd name="connsiteY38" fmla="*/ 1187392 h 1798915"/>
                <a:gd name="connsiteX39" fmla="*/ 764917 w 1699335"/>
                <a:gd name="connsiteY39" fmla="*/ 1251837 h 1798915"/>
                <a:gd name="connsiteX40" fmla="*/ 622932 w 1699335"/>
                <a:gd name="connsiteY40" fmla="*/ 1333812 h 1798915"/>
                <a:gd name="connsiteX41" fmla="*/ 580945 w 1699335"/>
                <a:gd name="connsiteY41" fmla="*/ 1184968 h 1798915"/>
                <a:gd name="connsiteX42" fmla="*/ 623835 w 1699335"/>
                <a:gd name="connsiteY42" fmla="*/ 1047292 h 1798915"/>
                <a:gd name="connsiteX43" fmla="*/ 743476 w 1699335"/>
                <a:gd name="connsiteY43" fmla="*/ 938327 h 1798915"/>
                <a:gd name="connsiteX44" fmla="*/ 889521 w 1699335"/>
                <a:gd name="connsiteY44" fmla="*/ 895589 h 1798915"/>
                <a:gd name="connsiteX45" fmla="*/ 1028724 w 1699335"/>
                <a:gd name="connsiteY45" fmla="*/ 931174 h 1798915"/>
                <a:gd name="connsiteX46" fmla="*/ 1075800 w 1699335"/>
                <a:gd name="connsiteY46" fmla="*/ 967940 h 1798915"/>
                <a:gd name="connsiteX47" fmla="*/ 1067342 w 1699335"/>
                <a:gd name="connsiteY47" fmla="*/ 904146 h 1798915"/>
                <a:gd name="connsiteX48" fmla="*/ 1110233 w 1699335"/>
                <a:gd name="connsiteY48" fmla="*/ 766471 h 1798915"/>
                <a:gd name="connsiteX49" fmla="*/ 1229873 w 1699335"/>
                <a:gd name="connsiteY49" fmla="*/ 657505 h 1798915"/>
                <a:gd name="connsiteX50" fmla="*/ 1375918 w 1699335"/>
                <a:gd name="connsiteY50" fmla="*/ 614767 h 1798915"/>
                <a:gd name="connsiteX51" fmla="*/ 715759 w 1699335"/>
                <a:gd name="connsiteY51" fmla="*/ 153678 h 1798915"/>
                <a:gd name="connsiteX52" fmla="*/ 641502 w 1699335"/>
                <a:gd name="connsiteY52" fmla="*/ 174052 h 1798915"/>
                <a:gd name="connsiteX53" fmla="*/ 586728 w 1699335"/>
                <a:gd name="connsiteY53" fmla="*/ 228174 h 1798915"/>
                <a:gd name="connsiteX54" fmla="*/ 567431 w 1699335"/>
                <a:gd name="connsiteY54" fmla="*/ 300191 h 1798915"/>
                <a:gd name="connsiteX55" fmla="*/ 587805 w 1699335"/>
                <a:gd name="connsiteY55" fmla="*/ 374448 h 1798915"/>
                <a:gd name="connsiteX56" fmla="*/ 723617 w 1699335"/>
                <a:gd name="connsiteY56" fmla="*/ 609681 h 1798915"/>
                <a:gd name="connsiteX57" fmla="*/ 777738 w 1699335"/>
                <a:gd name="connsiteY57" fmla="*/ 664454 h 1798915"/>
                <a:gd name="connsiteX58" fmla="*/ 849755 w 1699335"/>
                <a:gd name="connsiteY58" fmla="*/ 683751 h 1798915"/>
                <a:gd name="connsiteX59" fmla="*/ 924013 w 1699335"/>
                <a:gd name="connsiteY59" fmla="*/ 663376 h 1798915"/>
                <a:gd name="connsiteX60" fmla="*/ 978786 w 1699335"/>
                <a:gd name="connsiteY60" fmla="*/ 609255 h 1798915"/>
                <a:gd name="connsiteX61" fmla="*/ 998083 w 1699335"/>
                <a:gd name="connsiteY61" fmla="*/ 537238 h 1798915"/>
                <a:gd name="connsiteX62" fmla="*/ 977709 w 1699335"/>
                <a:gd name="connsiteY62" fmla="*/ 462981 h 1798915"/>
                <a:gd name="connsiteX63" fmla="*/ 841897 w 1699335"/>
                <a:gd name="connsiteY63" fmla="*/ 227748 h 1798915"/>
                <a:gd name="connsiteX64" fmla="*/ 787776 w 1699335"/>
                <a:gd name="connsiteY64" fmla="*/ 172975 h 1798915"/>
                <a:gd name="connsiteX65" fmla="*/ 715759 w 1699335"/>
                <a:gd name="connsiteY65" fmla="*/ 153678 h 1798915"/>
                <a:gd name="connsiteX66" fmla="*/ 726304 w 1699335"/>
                <a:gd name="connsiteY66" fmla="*/ 31 h 1798915"/>
                <a:gd name="connsiteX67" fmla="*/ 872688 w 1699335"/>
                <a:gd name="connsiteY67" fmla="*/ 39254 h 1798915"/>
                <a:gd name="connsiteX68" fmla="*/ 986163 w 1699335"/>
                <a:gd name="connsiteY68" fmla="*/ 159012 h 1798915"/>
                <a:gd name="connsiteX69" fmla="*/ 1109942 w 1699335"/>
                <a:gd name="connsiteY69" fmla="*/ 373403 h 1798915"/>
                <a:gd name="connsiteX70" fmla="*/ 1156918 w 1699335"/>
                <a:gd name="connsiteY70" fmla="*/ 531555 h 1798915"/>
                <a:gd name="connsiteX71" fmla="*/ 1117694 w 1699335"/>
                <a:gd name="connsiteY71" fmla="*/ 677938 h 1798915"/>
                <a:gd name="connsiteX72" fmla="*/ 997936 w 1699335"/>
                <a:gd name="connsiteY72" fmla="*/ 791414 h 1798915"/>
                <a:gd name="connsiteX73" fmla="*/ 839783 w 1699335"/>
                <a:gd name="connsiteY73" fmla="*/ 838391 h 1798915"/>
                <a:gd name="connsiteX74" fmla="*/ 693399 w 1699335"/>
                <a:gd name="connsiteY74" fmla="*/ 799167 h 1798915"/>
                <a:gd name="connsiteX75" fmla="*/ 579924 w 1699335"/>
                <a:gd name="connsiteY75" fmla="*/ 679409 h 1798915"/>
                <a:gd name="connsiteX76" fmla="*/ 461267 w 1699335"/>
                <a:gd name="connsiteY76" fmla="*/ 473889 h 1798915"/>
                <a:gd name="connsiteX77" fmla="*/ 487232 w 1699335"/>
                <a:gd name="connsiteY77" fmla="*/ 543683 h 1798915"/>
                <a:gd name="connsiteX78" fmla="*/ 480161 w 1699335"/>
                <a:gd name="connsiteY78" fmla="*/ 635661 h 1798915"/>
                <a:gd name="connsiteX79" fmla="*/ 446010 w 1699335"/>
                <a:gd name="connsiteY79" fmla="*/ 746316 h 1798915"/>
                <a:gd name="connsiteX80" fmla="*/ 365501 w 1699335"/>
                <a:gd name="connsiteY80" fmla="*/ 983463 h 1798915"/>
                <a:gd name="connsiteX81" fmla="*/ 662443 w 1699335"/>
                <a:gd name="connsiteY81" fmla="*/ 812024 h 1798915"/>
                <a:gd name="connsiteX82" fmla="*/ 737392 w 1699335"/>
                <a:gd name="connsiteY82" fmla="*/ 941839 h 1798915"/>
                <a:gd name="connsiteX83" fmla="*/ 226245 w 1699335"/>
                <a:gd name="connsiteY83" fmla="*/ 1236950 h 1798915"/>
                <a:gd name="connsiteX84" fmla="*/ 157152 w 1699335"/>
                <a:gd name="connsiteY84" fmla="*/ 1117276 h 1798915"/>
                <a:gd name="connsiteX85" fmla="*/ 306509 w 1699335"/>
                <a:gd name="connsiteY85" fmla="*/ 668645 h 1798915"/>
                <a:gd name="connsiteX86" fmla="*/ 322107 w 1699335"/>
                <a:gd name="connsiteY86" fmla="*/ 583238 h 1798915"/>
                <a:gd name="connsiteX87" fmla="*/ 307322 w 1699335"/>
                <a:gd name="connsiteY87" fmla="*/ 524839 h 1798915"/>
                <a:gd name="connsiteX88" fmla="*/ 259230 w 1699335"/>
                <a:gd name="connsiteY88" fmla="*/ 473160 h 1798915"/>
                <a:gd name="connsiteX89" fmla="*/ 196978 w 1699335"/>
                <a:gd name="connsiteY89" fmla="*/ 454336 h 1798915"/>
                <a:gd name="connsiteX90" fmla="*/ 130025 w 1699335"/>
                <a:gd name="connsiteY90" fmla="*/ 473046 h 1798915"/>
                <a:gd name="connsiteX91" fmla="*/ 77637 w 1699335"/>
                <a:gd name="connsiteY91" fmla="*/ 524589 h 1798915"/>
                <a:gd name="connsiteX92" fmla="*/ 60608 w 1699335"/>
                <a:gd name="connsiteY92" fmla="*/ 590540 h 1798915"/>
                <a:gd name="connsiteX93" fmla="*/ 79560 w 1699335"/>
                <a:gd name="connsiteY93" fmla="*/ 654984 h 1798915"/>
                <a:gd name="connsiteX94" fmla="*/ 0 w 1699335"/>
                <a:gd name="connsiteY94" fmla="*/ 700918 h 1798915"/>
                <a:gd name="connsiteX95" fmla="*/ 0 w 1699335"/>
                <a:gd name="connsiteY95" fmla="*/ 591754 h 1798915"/>
                <a:gd name="connsiteX96" fmla="*/ 105422 w 1699335"/>
                <a:gd name="connsiteY96" fmla="*/ 336439 h 1798915"/>
                <a:gd name="connsiteX97" fmla="*/ 141937 w 1699335"/>
                <a:gd name="connsiteY97" fmla="*/ 308362 h 1798915"/>
                <a:gd name="connsiteX98" fmla="*/ 204165 w 1699335"/>
                <a:gd name="connsiteY98" fmla="*/ 298736 h 1798915"/>
                <a:gd name="connsiteX99" fmla="*/ 343369 w 1699335"/>
                <a:gd name="connsiteY99" fmla="*/ 334321 h 1798915"/>
                <a:gd name="connsiteX100" fmla="*/ 402476 w 1699335"/>
                <a:gd name="connsiteY100" fmla="*/ 380485 h 1798915"/>
                <a:gd name="connsiteX101" fmla="*/ 442880 w 1699335"/>
                <a:gd name="connsiteY101" fmla="*/ 434696 h 1798915"/>
                <a:gd name="connsiteX102" fmla="*/ 421479 w 1699335"/>
                <a:gd name="connsiteY102" fmla="*/ 385779 h 1798915"/>
                <a:gd name="connsiteX103" fmla="*/ 409169 w 1699335"/>
                <a:gd name="connsiteY103" fmla="*/ 306866 h 1798915"/>
                <a:gd name="connsiteX104" fmla="*/ 448393 w 1699335"/>
                <a:gd name="connsiteY104" fmla="*/ 160483 h 1798915"/>
                <a:gd name="connsiteX105" fmla="*/ 498510 w 1699335"/>
                <a:gd name="connsiteY105" fmla="*/ 98298 h 1798915"/>
                <a:gd name="connsiteX106" fmla="*/ 519062 w 1699335"/>
                <a:gd name="connsiteY106" fmla="*/ 83161 h 1798915"/>
                <a:gd name="connsiteX107" fmla="*/ 624009 w 1699335"/>
                <a:gd name="connsiteY107" fmla="*/ 22571 h 1798915"/>
                <a:gd name="connsiteX108" fmla="*/ 647392 w 1699335"/>
                <a:gd name="connsiteY108" fmla="*/ 12341 h 1798915"/>
                <a:gd name="connsiteX109" fmla="*/ 726304 w 1699335"/>
                <a:gd name="connsiteY109" fmla="*/ 31 h 179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699335" h="1798915">
                  <a:moveTo>
                    <a:pt x="1368731" y="770368"/>
                  </a:moveTo>
                  <a:cubicBezTo>
                    <a:pt x="1346409" y="769959"/>
                    <a:pt x="1324091" y="776195"/>
                    <a:pt x="1301779" y="789077"/>
                  </a:cubicBezTo>
                  <a:cubicBezTo>
                    <a:pt x="1278453" y="802544"/>
                    <a:pt x="1260990" y="819726"/>
                    <a:pt x="1249391" y="840621"/>
                  </a:cubicBezTo>
                  <a:cubicBezTo>
                    <a:pt x="1237790" y="861518"/>
                    <a:pt x="1232115" y="883500"/>
                    <a:pt x="1232362" y="906571"/>
                  </a:cubicBezTo>
                  <a:cubicBezTo>
                    <a:pt x="1232611" y="929640"/>
                    <a:pt x="1238928" y="951122"/>
                    <a:pt x="1251315" y="971015"/>
                  </a:cubicBezTo>
                  <a:lnTo>
                    <a:pt x="1133722" y="1038907"/>
                  </a:lnTo>
                  <a:lnTo>
                    <a:pt x="1135836" y="1041745"/>
                  </a:lnTo>
                  <a:cubicBezTo>
                    <a:pt x="1156720" y="1077917"/>
                    <a:pt x="1168971" y="1110846"/>
                    <a:pt x="1172590" y="1140536"/>
                  </a:cubicBezTo>
                  <a:cubicBezTo>
                    <a:pt x="1176207" y="1170225"/>
                    <a:pt x="1173850" y="1200884"/>
                    <a:pt x="1165518" y="1232514"/>
                  </a:cubicBezTo>
                  <a:cubicBezTo>
                    <a:pt x="1157186" y="1264144"/>
                    <a:pt x="1145802" y="1301029"/>
                    <a:pt x="1131367" y="1343168"/>
                  </a:cubicBezTo>
                  <a:lnTo>
                    <a:pt x="1050858" y="1580316"/>
                  </a:lnTo>
                  <a:lnTo>
                    <a:pt x="1334478" y="1416568"/>
                  </a:lnTo>
                  <a:lnTo>
                    <a:pt x="1478263" y="984676"/>
                  </a:lnTo>
                  <a:cubicBezTo>
                    <a:pt x="1489542" y="951120"/>
                    <a:pt x="1494741" y="922651"/>
                    <a:pt x="1493861" y="899270"/>
                  </a:cubicBezTo>
                  <a:cubicBezTo>
                    <a:pt x="1492983" y="875888"/>
                    <a:pt x="1488054" y="856421"/>
                    <a:pt x="1479076" y="840870"/>
                  </a:cubicBezTo>
                  <a:cubicBezTo>
                    <a:pt x="1466194" y="818558"/>
                    <a:pt x="1450164" y="801331"/>
                    <a:pt x="1430984" y="789192"/>
                  </a:cubicBezTo>
                  <a:cubicBezTo>
                    <a:pt x="1411805" y="777050"/>
                    <a:pt x="1391054" y="770777"/>
                    <a:pt x="1368731" y="770368"/>
                  </a:cubicBezTo>
                  <a:close/>
                  <a:moveTo>
                    <a:pt x="1375918" y="614767"/>
                  </a:moveTo>
                  <a:cubicBezTo>
                    <a:pt x="1425616" y="613796"/>
                    <a:pt x="1472017" y="625658"/>
                    <a:pt x="1515122" y="650352"/>
                  </a:cubicBezTo>
                  <a:cubicBezTo>
                    <a:pt x="1558228" y="675047"/>
                    <a:pt x="1593931" y="711905"/>
                    <a:pt x="1622232" y="760924"/>
                  </a:cubicBezTo>
                  <a:cubicBezTo>
                    <a:pt x="1643116" y="797096"/>
                    <a:pt x="1655367" y="830026"/>
                    <a:pt x="1658986" y="859715"/>
                  </a:cubicBezTo>
                  <a:cubicBezTo>
                    <a:pt x="1662604" y="889403"/>
                    <a:pt x="1660247" y="920062"/>
                    <a:pt x="1651915" y="951692"/>
                  </a:cubicBezTo>
                  <a:cubicBezTo>
                    <a:pt x="1643583" y="983322"/>
                    <a:pt x="1632199" y="1020208"/>
                    <a:pt x="1617764" y="1062347"/>
                  </a:cubicBezTo>
                  <a:lnTo>
                    <a:pt x="1537255" y="1299494"/>
                  </a:lnTo>
                  <a:lnTo>
                    <a:pt x="1699335" y="1205917"/>
                  </a:lnTo>
                  <a:lnTo>
                    <a:pt x="1693079" y="1253071"/>
                  </a:lnTo>
                  <a:cubicBezTo>
                    <a:pt x="1668434" y="1344235"/>
                    <a:pt x="1608649" y="1423548"/>
                    <a:pt x="1524683" y="1472025"/>
                  </a:cubicBezTo>
                  <a:lnTo>
                    <a:pt x="1033724" y="1755482"/>
                  </a:lnTo>
                  <a:cubicBezTo>
                    <a:pt x="1005735" y="1771640"/>
                    <a:pt x="976123" y="1783760"/>
                    <a:pt x="945699" y="1791839"/>
                  </a:cubicBezTo>
                  <a:lnTo>
                    <a:pt x="891460" y="1798915"/>
                  </a:lnTo>
                  <a:lnTo>
                    <a:pt x="842508" y="1714129"/>
                  </a:lnTo>
                  <a:lnTo>
                    <a:pt x="991866" y="1265497"/>
                  </a:lnTo>
                  <a:cubicBezTo>
                    <a:pt x="1003144" y="1231942"/>
                    <a:pt x="1008344" y="1203473"/>
                    <a:pt x="1007464" y="1180091"/>
                  </a:cubicBezTo>
                  <a:cubicBezTo>
                    <a:pt x="1006586" y="1156709"/>
                    <a:pt x="1001657" y="1137242"/>
                    <a:pt x="992678" y="1121691"/>
                  </a:cubicBezTo>
                  <a:cubicBezTo>
                    <a:pt x="979797" y="1099380"/>
                    <a:pt x="963767" y="1082153"/>
                    <a:pt x="944587" y="1070013"/>
                  </a:cubicBezTo>
                  <a:cubicBezTo>
                    <a:pt x="925408" y="1057872"/>
                    <a:pt x="904657" y="1051598"/>
                    <a:pt x="882335" y="1051189"/>
                  </a:cubicBezTo>
                  <a:cubicBezTo>
                    <a:pt x="860011" y="1050781"/>
                    <a:pt x="837694" y="1057016"/>
                    <a:pt x="815382" y="1069898"/>
                  </a:cubicBezTo>
                  <a:cubicBezTo>
                    <a:pt x="792056" y="1083365"/>
                    <a:pt x="774593" y="1100547"/>
                    <a:pt x="762993" y="1121444"/>
                  </a:cubicBezTo>
                  <a:cubicBezTo>
                    <a:pt x="751393" y="1142339"/>
                    <a:pt x="745717" y="1164322"/>
                    <a:pt x="745965" y="1187392"/>
                  </a:cubicBezTo>
                  <a:cubicBezTo>
                    <a:pt x="746213" y="1210462"/>
                    <a:pt x="752530" y="1231944"/>
                    <a:pt x="764917" y="1251837"/>
                  </a:cubicBezTo>
                  <a:lnTo>
                    <a:pt x="622932" y="1333812"/>
                  </a:lnTo>
                  <a:cubicBezTo>
                    <a:pt x="594046" y="1283780"/>
                    <a:pt x="580049" y="1234164"/>
                    <a:pt x="580945" y="1184968"/>
                  </a:cubicBezTo>
                  <a:cubicBezTo>
                    <a:pt x="581838" y="1135770"/>
                    <a:pt x="596135" y="1089879"/>
                    <a:pt x="623835" y="1047292"/>
                  </a:cubicBezTo>
                  <a:cubicBezTo>
                    <a:pt x="651535" y="1004706"/>
                    <a:pt x="691415" y="968384"/>
                    <a:pt x="743476" y="938327"/>
                  </a:cubicBezTo>
                  <a:cubicBezTo>
                    <a:pt x="791142" y="910807"/>
                    <a:pt x="839824" y="896561"/>
                    <a:pt x="889521" y="895589"/>
                  </a:cubicBezTo>
                  <a:cubicBezTo>
                    <a:pt x="939219" y="894617"/>
                    <a:pt x="985620" y="906479"/>
                    <a:pt x="1028724" y="931174"/>
                  </a:cubicBezTo>
                  <a:lnTo>
                    <a:pt x="1075800" y="967940"/>
                  </a:lnTo>
                  <a:lnTo>
                    <a:pt x="1067342" y="904146"/>
                  </a:lnTo>
                  <a:cubicBezTo>
                    <a:pt x="1068237" y="854948"/>
                    <a:pt x="1082533" y="809056"/>
                    <a:pt x="1110233" y="766471"/>
                  </a:cubicBezTo>
                  <a:cubicBezTo>
                    <a:pt x="1137932" y="723885"/>
                    <a:pt x="1177812" y="687562"/>
                    <a:pt x="1229873" y="657505"/>
                  </a:cubicBezTo>
                  <a:cubicBezTo>
                    <a:pt x="1277539" y="629985"/>
                    <a:pt x="1326221" y="615739"/>
                    <a:pt x="1375918" y="614767"/>
                  </a:cubicBezTo>
                  <a:close/>
                  <a:moveTo>
                    <a:pt x="715759" y="153678"/>
                  </a:moveTo>
                  <a:cubicBezTo>
                    <a:pt x="690075" y="153508"/>
                    <a:pt x="665323" y="160299"/>
                    <a:pt x="641502" y="174052"/>
                  </a:cubicBezTo>
                  <a:cubicBezTo>
                    <a:pt x="617680" y="187806"/>
                    <a:pt x="599423" y="205846"/>
                    <a:pt x="586728" y="228174"/>
                  </a:cubicBezTo>
                  <a:cubicBezTo>
                    <a:pt x="574033" y="250502"/>
                    <a:pt x="567601" y="274507"/>
                    <a:pt x="567431" y="300191"/>
                  </a:cubicBezTo>
                  <a:cubicBezTo>
                    <a:pt x="567261" y="325875"/>
                    <a:pt x="574052" y="350627"/>
                    <a:pt x="587805" y="374448"/>
                  </a:cubicBezTo>
                  <a:lnTo>
                    <a:pt x="723617" y="609681"/>
                  </a:lnTo>
                  <a:cubicBezTo>
                    <a:pt x="737370" y="633502"/>
                    <a:pt x="755411" y="651759"/>
                    <a:pt x="777738" y="664454"/>
                  </a:cubicBezTo>
                  <a:cubicBezTo>
                    <a:pt x="800066" y="677149"/>
                    <a:pt x="824071" y="683581"/>
                    <a:pt x="849755" y="683751"/>
                  </a:cubicBezTo>
                  <a:cubicBezTo>
                    <a:pt x="875439" y="683921"/>
                    <a:pt x="900191" y="677130"/>
                    <a:pt x="924013" y="663376"/>
                  </a:cubicBezTo>
                  <a:cubicBezTo>
                    <a:pt x="947834" y="649623"/>
                    <a:pt x="966092" y="631582"/>
                    <a:pt x="978786" y="609255"/>
                  </a:cubicBezTo>
                  <a:cubicBezTo>
                    <a:pt x="991481" y="586927"/>
                    <a:pt x="997914" y="562921"/>
                    <a:pt x="998083" y="537238"/>
                  </a:cubicBezTo>
                  <a:cubicBezTo>
                    <a:pt x="998253" y="511554"/>
                    <a:pt x="991462" y="486802"/>
                    <a:pt x="977709" y="462981"/>
                  </a:cubicBezTo>
                  <a:lnTo>
                    <a:pt x="841897" y="227748"/>
                  </a:lnTo>
                  <a:cubicBezTo>
                    <a:pt x="828144" y="203927"/>
                    <a:pt x="810103" y="185670"/>
                    <a:pt x="787776" y="172975"/>
                  </a:cubicBezTo>
                  <a:cubicBezTo>
                    <a:pt x="765448" y="160280"/>
                    <a:pt x="741443" y="153848"/>
                    <a:pt x="715759" y="153678"/>
                  </a:cubicBezTo>
                  <a:close/>
                  <a:moveTo>
                    <a:pt x="726304" y="31"/>
                  </a:moveTo>
                  <a:cubicBezTo>
                    <a:pt x="778805" y="-724"/>
                    <a:pt x="827599" y="12350"/>
                    <a:pt x="872688" y="39254"/>
                  </a:cubicBezTo>
                  <a:cubicBezTo>
                    <a:pt x="917775" y="66157"/>
                    <a:pt x="955601" y="106077"/>
                    <a:pt x="986163" y="159012"/>
                  </a:cubicBezTo>
                  <a:lnTo>
                    <a:pt x="1109942" y="373403"/>
                  </a:lnTo>
                  <a:cubicBezTo>
                    <a:pt x="1140504" y="426338"/>
                    <a:pt x="1156162" y="479055"/>
                    <a:pt x="1156918" y="531555"/>
                  </a:cubicBezTo>
                  <a:cubicBezTo>
                    <a:pt x="1157672" y="584055"/>
                    <a:pt x="1144598" y="632849"/>
                    <a:pt x="1117694" y="677938"/>
                  </a:cubicBezTo>
                  <a:cubicBezTo>
                    <a:pt x="1090791" y="723026"/>
                    <a:pt x="1050871" y="760852"/>
                    <a:pt x="997936" y="791414"/>
                  </a:cubicBezTo>
                  <a:cubicBezTo>
                    <a:pt x="945000" y="821977"/>
                    <a:pt x="892281" y="837635"/>
                    <a:pt x="839783" y="838391"/>
                  </a:cubicBezTo>
                  <a:cubicBezTo>
                    <a:pt x="787282" y="839145"/>
                    <a:pt x="738489" y="826071"/>
                    <a:pt x="693399" y="799167"/>
                  </a:cubicBezTo>
                  <a:cubicBezTo>
                    <a:pt x="648311" y="772263"/>
                    <a:pt x="610486" y="732344"/>
                    <a:pt x="579924" y="679409"/>
                  </a:cubicBezTo>
                  <a:lnTo>
                    <a:pt x="461267" y="473889"/>
                  </a:lnTo>
                  <a:lnTo>
                    <a:pt x="487232" y="543683"/>
                  </a:lnTo>
                  <a:cubicBezTo>
                    <a:pt x="490851" y="573372"/>
                    <a:pt x="488493" y="604031"/>
                    <a:pt x="480161" y="635661"/>
                  </a:cubicBezTo>
                  <a:cubicBezTo>
                    <a:pt x="471829" y="667291"/>
                    <a:pt x="460445" y="704176"/>
                    <a:pt x="446010" y="746316"/>
                  </a:cubicBezTo>
                  <a:lnTo>
                    <a:pt x="365501" y="983463"/>
                  </a:lnTo>
                  <a:lnTo>
                    <a:pt x="662443" y="812024"/>
                  </a:lnTo>
                  <a:lnTo>
                    <a:pt x="737392" y="941839"/>
                  </a:lnTo>
                  <a:lnTo>
                    <a:pt x="226245" y="1236950"/>
                  </a:lnTo>
                  <a:lnTo>
                    <a:pt x="157152" y="1117276"/>
                  </a:lnTo>
                  <a:lnTo>
                    <a:pt x="306509" y="668645"/>
                  </a:lnTo>
                  <a:cubicBezTo>
                    <a:pt x="317787" y="635088"/>
                    <a:pt x="322987" y="606619"/>
                    <a:pt x="322107" y="583238"/>
                  </a:cubicBezTo>
                  <a:cubicBezTo>
                    <a:pt x="321228" y="559856"/>
                    <a:pt x="316301" y="540390"/>
                    <a:pt x="307322" y="524839"/>
                  </a:cubicBezTo>
                  <a:cubicBezTo>
                    <a:pt x="294440" y="502526"/>
                    <a:pt x="278410" y="485301"/>
                    <a:pt x="259230" y="473160"/>
                  </a:cubicBezTo>
                  <a:cubicBezTo>
                    <a:pt x="240051" y="461019"/>
                    <a:pt x="219301" y="454746"/>
                    <a:pt x="196978" y="454336"/>
                  </a:cubicBezTo>
                  <a:cubicBezTo>
                    <a:pt x="174654" y="453927"/>
                    <a:pt x="152338" y="460164"/>
                    <a:pt x="130025" y="473046"/>
                  </a:cubicBezTo>
                  <a:cubicBezTo>
                    <a:pt x="106700" y="486513"/>
                    <a:pt x="89236" y="503694"/>
                    <a:pt x="77637" y="524589"/>
                  </a:cubicBezTo>
                  <a:cubicBezTo>
                    <a:pt x="66037" y="545487"/>
                    <a:pt x="60360" y="567470"/>
                    <a:pt x="60608" y="590540"/>
                  </a:cubicBezTo>
                  <a:cubicBezTo>
                    <a:pt x="60856" y="613610"/>
                    <a:pt x="67174" y="635091"/>
                    <a:pt x="79560" y="654984"/>
                  </a:cubicBezTo>
                  <a:lnTo>
                    <a:pt x="0" y="700918"/>
                  </a:lnTo>
                  <a:lnTo>
                    <a:pt x="0" y="591754"/>
                  </a:lnTo>
                  <a:cubicBezTo>
                    <a:pt x="0" y="494797"/>
                    <a:pt x="38794" y="403364"/>
                    <a:pt x="105422" y="336439"/>
                  </a:cubicBezTo>
                  <a:lnTo>
                    <a:pt x="141937" y="308362"/>
                  </a:lnTo>
                  <a:lnTo>
                    <a:pt x="204165" y="298736"/>
                  </a:lnTo>
                  <a:cubicBezTo>
                    <a:pt x="253862" y="297764"/>
                    <a:pt x="300263" y="309626"/>
                    <a:pt x="343369" y="334321"/>
                  </a:cubicBezTo>
                  <a:cubicBezTo>
                    <a:pt x="364921" y="346669"/>
                    <a:pt x="384624" y="362057"/>
                    <a:pt x="402476" y="380485"/>
                  </a:cubicBezTo>
                  <a:lnTo>
                    <a:pt x="442880" y="434696"/>
                  </a:lnTo>
                  <a:lnTo>
                    <a:pt x="421479" y="385779"/>
                  </a:lnTo>
                  <a:cubicBezTo>
                    <a:pt x="413650" y="359420"/>
                    <a:pt x="409547" y="333115"/>
                    <a:pt x="409169" y="306866"/>
                  </a:cubicBezTo>
                  <a:cubicBezTo>
                    <a:pt x="408415" y="254366"/>
                    <a:pt x="421489" y="205572"/>
                    <a:pt x="448393" y="160483"/>
                  </a:cubicBezTo>
                  <a:cubicBezTo>
                    <a:pt x="461844" y="137939"/>
                    <a:pt x="478550" y="117211"/>
                    <a:pt x="498510" y="98298"/>
                  </a:cubicBezTo>
                  <a:lnTo>
                    <a:pt x="519062" y="83161"/>
                  </a:lnTo>
                  <a:lnTo>
                    <a:pt x="624009" y="22571"/>
                  </a:lnTo>
                  <a:lnTo>
                    <a:pt x="647392" y="12341"/>
                  </a:lnTo>
                  <a:cubicBezTo>
                    <a:pt x="673751" y="4512"/>
                    <a:pt x="700055" y="408"/>
                    <a:pt x="726304" y="31"/>
                  </a:cubicBezTo>
                  <a:close/>
                </a:path>
              </a:pathLst>
            </a:custGeom>
            <a:gradFill>
              <a:gsLst>
                <a:gs pos="15000">
                  <a:schemeClr val="accent2"/>
                </a:gs>
                <a:gs pos="85000">
                  <a:schemeClr val="accent1"/>
                </a:gs>
              </a:gsLst>
              <a:path path="circle">
                <a:fillToRect l="100000" t="100000"/>
              </a:path>
            </a:gradFill>
            <a:ln w="9525" cap="flat">
              <a:noFill/>
              <a:prstDash val="solid"/>
              <a:miter/>
            </a:ln>
            <a:effectLst>
              <a:outerShdw blurRad="571500" dist="381000" dir="5400000" sx="85000" sy="85000" algn="t" rotWithShape="0">
                <a:schemeClr val="accent1">
                  <a:alpha val="25000"/>
                </a:schemeClr>
              </a:outerShdw>
            </a:effectLst>
          </p:spPr>
          <p:txBody>
            <a:bodyPr rtlCol="0" anchor="ctr"/>
            <a:lstStyle/>
            <a:p>
              <a:endParaRPr lang="en-US"/>
            </a:p>
          </p:txBody>
        </p:sp>
      </p:grpSp>
      <p:sp>
        <p:nvSpPr>
          <p:cNvPr id="22" name="TextBox 21">
            <a:extLst>
              <a:ext uri="{FF2B5EF4-FFF2-40B4-BE49-F238E27FC236}">
                <a16:creationId xmlns:a16="http://schemas.microsoft.com/office/drawing/2014/main" id="{6111A044-6428-4189-9320-22FC362BB442}"/>
              </a:ext>
            </a:extLst>
          </p:cNvPr>
          <p:cNvSpPr txBox="1"/>
          <p:nvPr/>
        </p:nvSpPr>
        <p:spPr>
          <a:xfrm>
            <a:off x="6753710" y="2476889"/>
            <a:ext cx="6210300" cy="338554"/>
          </a:xfrm>
          <a:prstGeom prst="rect">
            <a:avLst/>
          </a:prstGeom>
          <a:noFill/>
        </p:spPr>
        <p:txBody>
          <a:bodyPr wrap="square" rtlCol="0">
            <a:spAutoFit/>
          </a:bodyPr>
          <a:lstStyle/>
          <a:p>
            <a:r>
              <a:rPr lang="en-US" sz="1600" spc="300" dirty="0">
                <a:solidFill>
                  <a:srgbClr val="111029"/>
                </a:solidFill>
              </a:rPr>
              <a:t>Brand New Presentation Template</a:t>
            </a:r>
            <a:endParaRPr lang="en-US" sz="1600" spc="300" dirty="0">
              <a:solidFill>
                <a:schemeClr val="accent1"/>
              </a:solidFill>
            </a:endParaRPr>
          </a:p>
        </p:txBody>
      </p:sp>
      <p:sp>
        <p:nvSpPr>
          <p:cNvPr id="28" name="TextBox 27">
            <a:extLst>
              <a:ext uri="{FF2B5EF4-FFF2-40B4-BE49-F238E27FC236}">
                <a16:creationId xmlns:a16="http://schemas.microsoft.com/office/drawing/2014/main" id="{5CCB53C1-C8BF-4337-A587-EE85B8F90D15}"/>
              </a:ext>
            </a:extLst>
          </p:cNvPr>
          <p:cNvSpPr txBox="1"/>
          <p:nvPr/>
        </p:nvSpPr>
        <p:spPr>
          <a:xfrm>
            <a:off x="5623772" y="1635553"/>
            <a:ext cx="6474103" cy="701731"/>
          </a:xfrm>
          <a:prstGeom prst="rect">
            <a:avLst/>
          </a:prstGeom>
          <a:noFill/>
        </p:spPr>
        <p:txBody>
          <a:bodyPr wrap="square" rtlCol="0">
            <a:spAutoFit/>
          </a:bodyPr>
          <a:lstStyle/>
          <a:p>
            <a:pPr>
              <a:lnSpc>
                <a:spcPct val="90000"/>
              </a:lnSpc>
              <a:spcBef>
                <a:spcPts val="1200"/>
              </a:spcBef>
            </a:pPr>
            <a:r>
              <a:rPr lang="en-US" sz="4400" b="1" dirty="0">
                <a:gradFill>
                  <a:gsLst>
                    <a:gs pos="21000">
                      <a:schemeClr val="accent1">
                        <a:lumMod val="60000"/>
                        <a:lumOff val="40000"/>
                      </a:schemeClr>
                    </a:gs>
                    <a:gs pos="78000">
                      <a:schemeClr val="accent1"/>
                    </a:gs>
                  </a:gsLst>
                  <a:path path="circle">
                    <a:fillToRect l="100000" t="100000"/>
                  </a:path>
                </a:gradFill>
                <a:latin typeface="+mj-lt"/>
                <a:ea typeface="Open Sans" panose="020B0606030504020204" pitchFamily="34" charset="0"/>
                <a:cs typeface="Open Sans" panose="020B0606030504020204" pitchFamily="34" charset="0"/>
              </a:rPr>
              <a:t>2022</a:t>
            </a:r>
            <a:r>
              <a:rPr lang="en-US" sz="4400" b="1" dirty="0">
                <a:solidFill>
                  <a:srgbClr val="100E18"/>
                </a:solidFill>
                <a:latin typeface="+mj-lt"/>
                <a:ea typeface="Open Sans" panose="020B0606030504020204" pitchFamily="34" charset="0"/>
                <a:cs typeface="Open Sans" panose="020B0606030504020204" pitchFamily="34" charset="0"/>
              </a:rPr>
              <a:t> Essentials Business</a:t>
            </a:r>
            <a:r>
              <a:rPr lang="en-US" sz="4400" b="1" dirty="0">
                <a:solidFill>
                  <a:schemeClr val="accent1"/>
                </a:solidFill>
                <a:latin typeface="+mj-lt"/>
                <a:ea typeface="Open Sans" panose="020B0606030504020204" pitchFamily="34" charset="0"/>
                <a:cs typeface="Open Sans" panose="020B0606030504020204" pitchFamily="34" charset="0"/>
              </a:rPr>
              <a:t>.</a:t>
            </a:r>
          </a:p>
        </p:txBody>
      </p:sp>
    </p:spTree>
    <p:extLst>
      <p:ext uri="{BB962C8B-B14F-4D97-AF65-F5344CB8AC3E}">
        <p14:creationId xmlns:p14="http://schemas.microsoft.com/office/powerpoint/2010/main" val="1409120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par>
                                <p:cTn id="8" presetID="63" presetClass="path" presetSubtype="0" accel="22000" decel="78000" fill="hold" nodeType="withEffect">
                                  <p:stCondLst>
                                    <p:cond delay="0"/>
                                  </p:stCondLst>
                                  <p:childTnLst>
                                    <p:animMotion origin="layout" path="M 0.76094 0 L 2.5E-6 0 " pathEditMode="relative" rAng="0" ptsTypes="AA">
                                      <p:cBhvr>
                                        <p:cTn id="9" dur="1250" fill="hold"/>
                                        <p:tgtEl>
                                          <p:spTgt spid="8"/>
                                        </p:tgtEl>
                                        <p:attrNameLst>
                                          <p:attrName>ppt_x</p:attrName>
                                          <p:attrName>ppt_y</p:attrName>
                                        </p:attrNameLst>
                                      </p:cBhvr>
                                      <p:rCtr x="-38047" y="0"/>
                                    </p:animMotion>
                                  </p:childTnLst>
                                </p:cTn>
                              </p:par>
                              <p:par>
                                <p:cTn id="10" presetID="10" presetClass="entr" presetSubtype="0" fill="hold" grpId="0" nodeType="withEffect">
                                  <p:stCondLst>
                                    <p:cond delay="1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750"/>
                                        <p:tgtEl>
                                          <p:spTgt spid="5"/>
                                        </p:tgtEl>
                                      </p:cBhvr>
                                    </p:animEffect>
                                  </p:childTnLst>
                                </p:cTn>
                              </p:par>
                              <p:par>
                                <p:cTn id="13" presetID="63" presetClass="path" presetSubtype="0" accel="22000" decel="78000" fill="hold" grpId="1" nodeType="withEffect">
                                  <p:stCondLst>
                                    <p:cond delay="100"/>
                                  </p:stCondLst>
                                  <p:childTnLst>
                                    <p:animMotion origin="layout" path="M 0.76094 0 L 2.5E-6 0 " pathEditMode="relative" rAng="0" ptsTypes="AA">
                                      <p:cBhvr>
                                        <p:cTn id="14" dur="1250" fill="hold"/>
                                        <p:tgtEl>
                                          <p:spTgt spid="5"/>
                                        </p:tgtEl>
                                        <p:attrNameLst>
                                          <p:attrName>ppt_x</p:attrName>
                                          <p:attrName>ppt_y</p:attrName>
                                        </p:attrNameLst>
                                      </p:cBhvr>
                                      <p:rCtr x="-38047" y="0"/>
                                    </p:animMotion>
                                  </p:childTnLst>
                                </p:cTn>
                              </p:par>
                              <p:par>
                                <p:cTn id="15" presetID="10" presetClass="entr" presetSubtype="0" fill="hold" grpId="0" nodeType="withEffect">
                                  <p:stCondLst>
                                    <p:cond delay="20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750"/>
                                        <p:tgtEl>
                                          <p:spTgt spid="4"/>
                                        </p:tgtEl>
                                      </p:cBhvr>
                                    </p:animEffect>
                                  </p:childTnLst>
                                </p:cTn>
                              </p:par>
                              <p:par>
                                <p:cTn id="18" presetID="63" presetClass="path" presetSubtype="0" accel="22000" decel="78000" fill="hold" grpId="1" nodeType="withEffect">
                                  <p:stCondLst>
                                    <p:cond delay="200"/>
                                  </p:stCondLst>
                                  <p:childTnLst>
                                    <p:animMotion origin="layout" path="M 0.76094 0 L 2.5E-6 0 " pathEditMode="relative" rAng="0" ptsTypes="AA">
                                      <p:cBhvr>
                                        <p:cTn id="19" dur="1250" fill="hold"/>
                                        <p:tgtEl>
                                          <p:spTgt spid="4"/>
                                        </p:tgtEl>
                                        <p:attrNameLst>
                                          <p:attrName>ppt_x</p:attrName>
                                          <p:attrName>ppt_y</p:attrName>
                                        </p:attrNameLst>
                                      </p:cBhvr>
                                      <p:rCtr x="-38047" y="0"/>
                                    </p:animMotion>
                                  </p:childTnLst>
                                </p:cTn>
                              </p:par>
                              <p:par>
                                <p:cTn id="20" presetID="10" presetClass="entr" presetSubtype="0" fill="hold" grpId="0" nodeType="withEffect">
                                  <p:stCondLst>
                                    <p:cond delay="3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750"/>
                                        <p:tgtEl>
                                          <p:spTgt spid="3"/>
                                        </p:tgtEl>
                                      </p:cBhvr>
                                    </p:animEffect>
                                  </p:childTnLst>
                                </p:cTn>
                              </p:par>
                              <p:par>
                                <p:cTn id="23" presetID="63" presetClass="path" presetSubtype="0" accel="22000" decel="78000" fill="hold" grpId="1" nodeType="withEffect">
                                  <p:stCondLst>
                                    <p:cond delay="300"/>
                                  </p:stCondLst>
                                  <p:childTnLst>
                                    <p:animMotion origin="layout" path="M 0.76094 0 L 2.5E-6 0 " pathEditMode="relative" rAng="0" ptsTypes="AA">
                                      <p:cBhvr>
                                        <p:cTn id="24" dur="1250" fill="hold"/>
                                        <p:tgtEl>
                                          <p:spTgt spid="3"/>
                                        </p:tgtEl>
                                        <p:attrNameLst>
                                          <p:attrName>ppt_x</p:attrName>
                                          <p:attrName>ppt_y</p:attrName>
                                        </p:attrNameLst>
                                      </p:cBhvr>
                                      <p:rCtr x="-38047" y="0"/>
                                    </p:animMotion>
                                  </p:childTnLst>
                                </p:cTn>
                              </p:par>
                              <p:par>
                                <p:cTn id="25" presetID="10" presetClass="entr" presetSubtype="0" fill="hold" grpId="0" nodeType="withEffect">
                                  <p:stCondLst>
                                    <p:cond delay="4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750"/>
                                        <p:tgtEl>
                                          <p:spTgt spid="2"/>
                                        </p:tgtEl>
                                      </p:cBhvr>
                                    </p:animEffect>
                                  </p:childTnLst>
                                </p:cTn>
                              </p:par>
                              <p:par>
                                <p:cTn id="28" presetID="63" presetClass="path" presetSubtype="0" accel="22000" decel="78000" fill="hold" grpId="1" nodeType="withEffect">
                                  <p:stCondLst>
                                    <p:cond delay="400"/>
                                  </p:stCondLst>
                                  <p:childTnLst>
                                    <p:animMotion origin="layout" path="M 0.76094 0 L 2.5E-6 0 " pathEditMode="relative" rAng="0" ptsTypes="AA">
                                      <p:cBhvr>
                                        <p:cTn id="29" dur="1250" fill="hold"/>
                                        <p:tgtEl>
                                          <p:spTgt spid="2"/>
                                        </p:tgtEl>
                                        <p:attrNameLst>
                                          <p:attrName>ppt_x</p:attrName>
                                          <p:attrName>ppt_y</p:attrName>
                                        </p:attrNameLst>
                                      </p:cBhvr>
                                      <p:rCtr x="-38047" y="0"/>
                                    </p:animMotion>
                                  </p:childTnLst>
                                </p:cTn>
                              </p:par>
                              <p:par>
                                <p:cTn id="30" presetID="49" presetClass="entr" presetSubtype="0" decel="100000" fill="hold" grpId="0" nodeType="withEffect">
                                  <p:stCondLst>
                                    <p:cond delay="1250"/>
                                  </p:stCondLst>
                                  <p:childTnLst>
                                    <p:set>
                                      <p:cBhvr>
                                        <p:cTn id="31" dur="1" fill="hold">
                                          <p:stCondLst>
                                            <p:cond delay="0"/>
                                          </p:stCondLst>
                                        </p:cTn>
                                        <p:tgtEl>
                                          <p:spTgt spid="27"/>
                                        </p:tgtEl>
                                        <p:attrNameLst>
                                          <p:attrName>style.visibility</p:attrName>
                                        </p:attrNameLst>
                                      </p:cBhvr>
                                      <p:to>
                                        <p:strVal val="visible"/>
                                      </p:to>
                                    </p:set>
                                    <p:anim calcmode="lin" valueType="num">
                                      <p:cBhvr>
                                        <p:cTn id="32" dur="1000" fill="hold"/>
                                        <p:tgtEl>
                                          <p:spTgt spid="27"/>
                                        </p:tgtEl>
                                        <p:attrNameLst>
                                          <p:attrName>ppt_w</p:attrName>
                                        </p:attrNameLst>
                                      </p:cBhvr>
                                      <p:tavLst>
                                        <p:tav tm="0">
                                          <p:val>
                                            <p:fltVal val="0"/>
                                          </p:val>
                                        </p:tav>
                                        <p:tav tm="100000">
                                          <p:val>
                                            <p:strVal val="#ppt_w"/>
                                          </p:val>
                                        </p:tav>
                                      </p:tavLst>
                                    </p:anim>
                                    <p:anim calcmode="lin" valueType="num">
                                      <p:cBhvr>
                                        <p:cTn id="33" dur="1000" fill="hold"/>
                                        <p:tgtEl>
                                          <p:spTgt spid="27"/>
                                        </p:tgtEl>
                                        <p:attrNameLst>
                                          <p:attrName>ppt_h</p:attrName>
                                        </p:attrNameLst>
                                      </p:cBhvr>
                                      <p:tavLst>
                                        <p:tav tm="0">
                                          <p:val>
                                            <p:fltVal val="0"/>
                                          </p:val>
                                        </p:tav>
                                        <p:tav tm="100000">
                                          <p:val>
                                            <p:strVal val="#ppt_h"/>
                                          </p:val>
                                        </p:tav>
                                      </p:tavLst>
                                    </p:anim>
                                    <p:anim calcmode="lin" valueType="num">
                                      <p:cBhvr>
                                        <p:cTn id="34" dur="1000" fill="hold"/>
                                        <p:tgtEl>
                                          <p:spTgt spid="27"/>
                                        </p:tgtEl>
                                        <p:attrNameLst>
                                          <p:attrName>style.rotation</p:attrName>
                                        </p:attrNameLst>
                                      </p:cBhvr>
                                      <p:tavLst>
                                        <p:tav tm="0">
                                          <p:val>
                                            <p:fltVal val="360"/>
                                          </p:val>
                                        </p:tav>
                                        <p:tav tm="100000">
                                          <p:val>
                                            <p:fltVal val="0"/>
                                          </p:val>
                                        </p:tav>
                                      </p:tavLst>
                                    </p:anim>
                                    <p:animEffect transition="in" filter="fade">
                                      <p:cBhvr>
                                        <p:cTn id="35" dur="1000"/>
                                        <p:tgtEl>
                                          <p:spTgt spid="27"/>
                                        </p:tgtEl>
                                      </p:cBhvr>
                                    </p:animEffect>
                                  </p:childTnLst>
                                </p:cTn>
                              </p:par>
                              <p:par>
                                <p:cTn id="36" presetID="49" presetClass="entr" presetSubtype="0" decel="100000" fill="hold" grpId="0" nodeType="withEffect">
                                  <p:stCondLst>
                                    <p:cond delay="1250"/>
                                  </p:stCondLst>
                                  <p:childTnLst>
                                    <p:set>
                                      <p:cBhvr>
                                        <p:cTn id="37" dur="1" fill="hold">
                                          <p:stCondLst>
                                            <p:cond delay="0"/>
                                          </p:stCondLst>
                                        </p:cTn>
                                        <p:tgtEl>
                                          <p:spTgt spid="26"/>
                                        </p:tgtEl>
                                        <p:attrNameLst>
                                          <p:attrName>style.visibility</p:attrName>
                                        </p:attrNameLst>
                                      </p:cBhvr>
                                      <p:to>
                                        <p:strVal val="visible"/>
                                      </p:to>
                                    </p:set>
                                    <p:anim calcmode="lin" valueType="num">
                                      <p:cBhvr>
                                        <p:cTn id="38" dur="1000" fill="hold"/>
                                        <p:tgtEl>
                                          <p:spTgt spid="26"/>
                                        </p:tgtEl>
                                        <p:attrNameLst>
                                          <p:attrName>ppt_w</p:attrName>
                                        </p:attrNameLst>
                                      </p:cBhvr>
                                      <p:tavLst>
                                        <p:tav tm="0">
                                          <p:val>
                                            <p:fltVal val="0"/>
                                          </p:val>
                                        </p:tav>
                                        <p:tav tm="100000">
                                          <p:val>
                                            <p:strVal val="#ppt_w"/>
                                          </p:val>
                                        </p:tav>
                                      </p:tavLst>
                                    </p:anim>
                                    <p:anim calcmode="lin" valueType="num">
                                      <p:cBhvr>
                                        <p:cTn id="39" dur="1000" fill="hold"/>
                                        <p:tgtEl>
                                          <p:spTgt spid="26"/>
                                        </p:tgtEl>
                                        <p:attrNameLst>
                                          <p:attrName>ppt_h</p:attrName>
                                        </p:attrNameLst>
                                      </p:cBhvr>
                                      <p:tavLst>
                                        <p:tav tm="0">
                                          <p:val>
                                            <p:fltVal val="0"/>
                                          </p:val>
                                        </p:tav>
                                        <p:tav tm="100000">
                                          <p:val>
                                            <p:strVal val="#ppt_h"/>
                                          </p:val>
                                        </p:tav>
                                      </p:tavLst>
                                    </p:anim>
                                    <p:anim calcmode="lin" valueType="num">
                                      <p:cBhvr>
                                        <p:cTn id="40" dur="1000" fill="hold"/>
                                        <p:tgtEl>
                                          <p:spTgt spid="26"/>
                                        </p:tgtEl>
                                        <p:attrNameLst>
                                          <p:attrName>style.rotation</p:attrName>
                                        </p:attrNameLst>
                                      </p:cBhvr>
                                      <p:tavLst>
                                        <p:tav tm="0">
                                          <p:val>
                                            <p:fltVal val="360"/>
                                          </p:val>
                                        </p:tav>
                                        <p:tav tm="100000">
                                          <p:val>
                                            <p:fltVal val="0"/>
                                          </p:val>
                                        </p:tav>
                                      </p:tavLst>
                                    </p:anim>
                                    <p:animEffect transition="in" filter="fade">
                                      <p:cBhvr>
                                        <p:cTn id="41" dur="1000"/>
                                        <p:tgtEl>
                                          <p:spTgt spid="26"/>
                                        </p:tgtEl>
                                      </p:cBhvr>
                                    </p:animEffect>
                                  </p:childTnLst>
                                </p:cTn>
                              </p:par>
                              <p:par>
                                <p:cTn id="42" presetID="10" presetClass="entr" presetSubtype="0" fill="hold" grpId="0" nodeType="withEffect">
                                  <p:stCondLst>
                                    <p:cond delay="125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par>
                                <p:cTn id="45" presetID="42" presetClass="path" presetSubtype="0" accel="50000" decel="50000" fill="hold" grpId="1" nodeType="withEffect">
                                  <p:stCondLst>
                                    <p:cond delay="1250"/>
                                  </p:stCondLst>
                                  <p:childTnLst>
                                    <p:animMotion origin="layout" path="M 0.04453 0.08681 L 2.5E-6 -4.07407E-6 " pathEditMode="relative" rAng="0" ptsTypes="AA">
                                      <p:cBhvr>
                                        <p:cTn id="46" dur="1000" fill="hold"/>
                                        <p:tgtEl>
                                          <p:spTgt spid="28"/>
                                        </p:tgtEl>
                                        <p:attrNameLst>
                                          <p:attrName>ppt_x</p:attrName>
                                          <p:attrName>ppt_y</p:attrName>
                                        </p:attrNameLst>
                                      </p:cBhvr>
                                      <p:rCtr x="-2227" y="-4352"/>
                                    </p:animMotion>
                                  </p:childTnLst>
                                </p:cTn>
                              </p:par>
                              <p:par>
                                <p:cTn id="47" presetID="22" presetClass="entr" presetSubtype="8" fill="hold" grpId="0" nodeType="withEffect">
                                  <p:stCondLst>
                                    <p:cond delay="1750"/>
                                  </p:stCondLst>
                                  <p:iterate type="lt">
                                    <p:tmPct val="3000"/>
                                  </p:iterate>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27" grpId="0" animBg="1"/>
      <p:bldP spid="5" grpId="0" animBg="1"/>
      <p:bldP spid="5" grpId="1" animBg="1"/>
      <p:bldP spid="26" grpId="0" animBg="1"/>
      <p:bldP spid="22" grpId="0"/>
      <p:bldP spid="28" grpId="0"/>
      <p:bldP spid="28"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12D0B05-5FA3-41DA-8B06-436CBB724579}"/>
              </a:ext>
            </a:extLst>
          </p:cNvPr>
          <p:cNvGrpSpPr/>
          <p:nvPr/>
        </p:nvGrpSpPr>
        <p:grpSpPr>
          <a:xfrm>
            <a:off x="5829300" y="1194288"/>
            <a:ext cx="4705060" cy="4686673"/>
            <a:chOff x="5829300" y="1194288"/>
            <a:chExt cx="4705060" cy="4686673"/>
          </a:xfrm>
        </p:grpSpPr>
        <p:sp>
          <p:nvSpPr>
            <p:cNvPr id="5" name="Freeform: Shape 4">
              <a:extLst>
                <a:ext uri="{FF2B5EF4-FFF2-40B4-BE49-F238E27FC236}">
                  <a16:creationId xmlns:a16="http://schemas.microsoft.com/office/drawing/2014/main" id="{E4068432-7A2B-4338-9E2D-17B34C3329ED}"/>
                </a:ext>
              </a:extLst>
            </p:cNvPr>
            <p:cNvSpPr/>
            <p:nvPr/>
          </p:nvSpPr>
          <p:spPr>
            <a:xfrm>
              <a:off x="7118544" y="2309892"/>
              <a:ext cx="1063279" cy="985220"/>
            </a:xfrm>
            <a:custGeom>
              <a:avLst/>
              <a:gdLst>
                <a:gd name="connsiteX0" fmla="*/ 880967 w 880967"/>
                <a:gd name="connsiteY0" fmla="*/ 615315 h 816292"/>
                <a:gd name="connsiteX1" fmla="*/ 880967 w 880967"/>
                <a:gd name="connsiteY1" fmla="*/ 0 h 816292"/>
                <a:gd name="connsiteX2" fmla="*/ 0 w 880967"/>
                <a:gd name="connsiteY2" fmla="*/ 508635 h 816292"/>
                <a:gd name="connsiteX3" fmla="*/ 532924 w 880967"/>
                <a:gd name="connsiteY3" fmla="*/ 816293 h 816292"/>
                <a:gd name="connsiteX4" fmla="*/ 880967 w 880967"/>
                <a:gd name="connsiteY4" fmla="*/ 615315 h 81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967" h="816292">
                  <a:moveTo>
                    <a:pt x="880967" y="615315"/>
                  </a:moveTo>
                  <a:lnTo>
                    <a:pt x="880967" y="0"/>
                  </a:lnTo>
                  <a:cubicBezTo>
                    <a:pt x="506825" y="0"/>
                    <a:pt x="187071" y="184595"/>
                    <a:pt x="0" y="508635"/>
                  </a:cubicBezTo>
                  <a:lnTo>
                    <a:pt x="532924" y="816293"/>
                  </a:lnTo>
                  <a:cubicBezTo>
                    <a:pt x="602456" y="696182"/>
                    <a:pt x="732187" y="615315"/>
                    <a:pt x="880967" y="615315"/>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 name="Freeform: Shape 5">
              <a:extLst>
                <a:ext uri="{FF2B5EF4-FFF2-40B4-BE49-F238E27FC236}">
                  <a16:creationId xmlns:a16="http://schemas.microsoft.com/office/drawing/2014/main" id="{4B823CBF-4E6E-4242-B5D6-2E29285E7824}"/>
                </a:ext>
              </a:extLst>
            </p:cNvPr>
            <p:cNvSpPr/>
            <p:nvPr/>
          </p:nvSpPr>
          <p:spPr>
            <a:xfrm>
              <a:off x="6949205" y="2923787"/>
              <a:ext cx="812548" cy="1227789"/>
            </a:xfrm>
            <a:custGeom>
              <a:avLst/>
              <a:gdLst>
                <a:gd name="connsiteX0" fmla="*/ 619316 w 673227"/>
                <a:gd name="connsiteY0" fmla="*/ 508635 h 1017270"/>
                <a:gd name="connsiteX1" fmla="*/ 673227 w 673227"/>
                <a:gd name="connsiteY1" fmla="*/ 307658 h 1017270"/>
                <a:gd name="connsiteX2" fmla="*/ 140303 w 673227"/>
                <a:gd name="connsiteY2" fmla="*/ 0 h 1017270"/>
                <a:gd name="connsiteX3" fmla="*/ 140303 w 673227"/>
                <a:gd name="connsiteY3" fmla="*/ 1017270 h 1017270"/>
                <a:gd name="connsiteX4" fmla="*/ 673227 w 673227"/>
                <a:gd name="connsiteY4" fmla="*/ 709613 h 1017270"/>
                <a:gd name="connsiteX5" fmla="*/ 619316 w 673227"/>
                <a:gd name="connsiteY5" fmla="*/ 508635 h 101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227" h="1017270">
                  <a:moveTo>
                    <a:pt x="619316" y="508635"/>
                  </a:moveTo>
                  <a:cubicBezTo>
                    <a:pt x="619316" y="435388"/>
                    <a:pt x="639032" y="366808"/>
                    <a:pt x="673227" y="307658"/>
                  </a:cubicBezTo>
                  <a:lnTo>
                    <a:pt x="140303" y="0"/>
                  </a:lnTo>
                  <a:cubicBezTo>
                    <a:pt x="-46768" y="324041"/>
                    <a:pt x="-46768" y="693230"/>
                    <a:pt x="140303" y="1017270"/>
                  </a:cubicBezTo>
                  <a:lnTo>
                    <a:pt x="673227" y="709613"/>
                  </a:lnTo>
                  <a:cubicBezTo>
                    <a:pt x="639032" y="650462"/>
                    <a:pt x="619316" y="581882"/>
                    <a:pt x="619316" y="508635"/>
                  </a:cubicBez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 name="Freeform: Shape 6">
              <a:extLst>
                <a:ext uri="{FF2B5EF4-FFF2-40B4-BE49-F238E27FC236}">
                  <a16:creationId xmlns:a16="http://schemas.microsoft.com/office/drawing/2014/main" id="{C3E53935-732B-4025-8E22-3E69FBF35667}"/>
                </a:ext>
              </a:extLst>
            </p:cNvPr>
            <p:cNvSpPr/>
            <p:nvPr/>
          </p:nvSpPr>
          <p:spPr>
            <a:xfrm>
              <a:off x="7118544" y="3780251"/>
              <a:ext cx="1063279" cy="985220"/>
            </a:xfrm>
            <a:custGeom>
              <a:avLst/>
              <a:gdLst>
                <a:gd name="connsiteX0" fmla="*/ 532924 w 880967"/>
                <a:gd name="connsiteY0" fmla="*/ 0 h 816292"/>
                <a:gd name="connsiteX1" fmla="*/ 0 w 880967"/>
                <a:gd name="connsiteY1" fmla="*/ 307658 h 816292"/>
                <a:gd name="connsiteX2" fmla="*/ 880967 w 880967"/>
                <a:gd name="connsiteY2" fmla="*/ 816293 h 816292"/>
                <a:gd name="connsiteX3" fmla="*/ 880967 w 880967"/>
                <a:gd name="connsiteY3" fmla="*/ 200978 h 816292"/>
                <a:gd name="connsiteX4" fmla="*/ 532924 w 880967"/>
                <a:gd name="connsiteY4" fmla="*/ 0 h 81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967" h="816292">
                  <a:moveTo>
                    <a:pt x="532924" y="0"/>
                  </a:moveTo>
                  <a:lnTo>
                    <a:pt x="0" y="307658"/>
                  </a:lnTo>
                  <a:cubicBezTo>
                    <a:pt x="187071" y="631698"/>
                    <a:pt x="506825" y="816293"/>
                    <a:pt x="880967" y="816293"/>
                  </a:cubicBezTo>
                  <a:lnTo>
                    <a:pt x="880967" y="200978"/>
                  </a:lnTo>
                  <a:cubicBezTo>
                    <a:pt x="732187" y="200978"/>
                    <a:pt x="602456" y="120110"/>
                    <a:pt x="532924" y="0"/>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 name="Freeform: Shape 7">
              <a:extLst>
                <a:ext uri="{FF2B5EF4-FFF2-40B4-BE49-F238E27FC236}">
                  <a16:creationId xmlns:a16="http://schemas.microsoft.com/office/drawing/2014/main" id="{8BF967A9-ECB0-4DF7-96D8-FF23A43BA777}"/>
                </a:ext>
              </a:extLst>
            </p:cNvPr>
            <p:cNvSpPr/>
            <p:nvPr/>
          </p:nvSpPr>
          <p:spPr>
            <a:xfrm>
              <a:off x="8181937" y="3780251"/>
              <a:ext cx="1063279" cy="985220"/>
            </a:xfrm>
            <a:custGeom>
              <a:avLst/>
              <a:gdLst>
                <a:gd name="connsiteX0" fmla="*/ 348044 w 880967"/>
                <a:gd name="connsiteY0" fmla="*/ 0 h 816292"/>
                <a:gd name="connsiteX1" fmla="*/ 0 w 880967"/>
                <a:gd name="connsiteY1" fmla="*/ 200978 h 816292"/>
                <a:gd name="connsiteX2" fmla="*/ 0 w 880967"/>
                <a:gd name="connsiteY2" fmla="*/ 816293 h 816292"/>
                <a:gd name="connsiteX3" fmla="*/ 880967 w 880967"/>
                <a:gd name="connsiteY3" fmla="*/ 307658 h 816292"/>
                <a:gd name="connsiteX4" fmla="*/ 348044 w 880967"/>
                <a:gd name="connsiteY4" fmla="*/ 0 h 81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967" h="816292">
                  <a:moveTo>
                    <a:pt x="348044" y="0"/>
                  </a:moveTo>
                  <a:cubicBezTo>
                    <a:pt x="278511" y="120110"/>
                    <a:pt x="148781" y="200978"/>
                    <a:pt x="0" y="200978"/>
                  </a:cubicBezTo>
                  <a:lnTo>
                    <a:pt x="0" y="816293"/>
                  </a:lnTo>
                  <a:cubicBezTo>
                    <a:pt x="374142" y="816293"/>
                    <a:pt x="693896" y="631698"/>
                    <a:pt x="880967" y="307658"/>
                  </a:cubicBezTo>
                  <a:lnTo>
                    <a:pt x="348044" y="0"/>
                  </a:ln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 name="Freeform: Shape 8">
              <a:extLst>
                <a:ext uri="{FF2B5EF4-FFF2-40B4-BE49-F238E27FC236}">
                  <a16:creationId xmlns:a16="http://schemas.microsoft.com/office/drawing/2014/main" id="{8A03ECDA-6617-4A17-8196-5201D614A193}"/>
                </a:ext>
              </a:extLst>
            </p:cNvPr>
            <p:cNvSpPr/>
            <p:nvPr/>
          </p:nvSpPr>
          <p:spPr>
            <a:xfrm>
              <a:off x="8602008" y="2923787"/>
              <a:ext cx="812548" cy="1227789"/>
            </a:xfrm>
            <a:custGeom>
              <a:avLst/>
              <a:gdLst>
                <a:gd name="connsiteX0" fmla="*/ 532924 w 673227"/>
                <a:gd name="connsiteY0" fmla="*/ 0 h 1017270"/>
                <a:gd name="connsiteX1" fmla="*/ 0 w 673227"/>
                <a:gd name="connsiteY1" fmla="*/ 307658 h 1017270"/>
                <a:gd name="connsiteX2" fmla="*/ 53912 w 673227"/>
                <a:gd name="connsiteY2" fmla="*/ 508635 h 1017270"/>
                <a:gd name="connsiteX3" fmla="*/ 0 w 673227"/>
                <a:gd name="connsiteY3" fmla="*/ 709613 h 1017270"/>
                <a:gd name="connsiteX4" fmla="*/ 532924 w 673227"/>
                <a:gd name="connsiteY4" fmla="*/ 1017270 h 1017270"/>
                <a:gd name="connsiteX5" fmla="*/ 532924 w 673227"/>
                <a:gd name="connsiteY5" fmla="*/ 0 h 101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227" h="1017270">
                  <a:moveTo>
                    <a:pt x="532924" y="0"/>
                  </a:moveTo>
                  <a:lnTo>
                    <a:pt x="0" y="307658"/>
                  </a:lnTo>
                  <a:cubicBezTo>
                    <a:pt x="34195" y="366808"/>
                    <a:pt x="53912" y="435388"/>
                    <a:pt x="53912" y="508635"/>
                  </a:cubicBezTo>
                  <a:cubicBezTo>
                    <a:pt x="53912" y="581882"/>
                    <a:pt x="34195" y="650462"/>
                    <a:pt x="0" y="709613"/>
                  </a:cubicBezTo>
                  <a:lnTo>
                    <a:pt x="532924" y="1017270"/>
                  </a:lnTo>
                  <a:cubicBezTo>
                    <a:pt x="719995" y="693230"/>
                    <a:pt x="719995" y="324041"/>
                    <a:pt x="532924" y="0"/>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 name="Freeform: Shape 9">
              <a:extLst>
                <a:ext uri="{FF2B5EF4-FFF2-40B4-BE49-F238E27FC236}">
                  <a16:creationId xmlns:a16="http://schemas.microsoft.com/office/drawing/2014/main" id="{611BF5D8-D74D-459A-89D8-5CC29A7F836C}"/>
                </a:ext>
              </a:extLst>
            </p:cNvPr>
            <p:cNvSpPr/>
            <p:nvPr/>
          </p:nvSpPr>
          <p:spPr>
            <a:xfrm>
              <a:off x="8181937" y="2309892"/>
              <a:ext cx="1063279" cy="985220"/>
            </a:xfrm>
            <a:custGeom>
              <a:avLst/>
              <a:gdLst>
                <a:gd name="connsiteX0" fmla="*/ 348044 w 880967"/>
                <a:gd name="connsiteY0" fmla="*/ 816293 h 816292"/>
                <a:gd name="connsiteX1" fmla="*/ 880967 w 880967"/>
                <a:gd name="connsiteY1" fmla="*/ 508635 h 816292"/>
                <a:gd name="connsiteX2" fmla="*/ 0 w 880967"/>
                <a:gd name="connsiteY2" fmla="*/ 0 h 816292"/>
                <a:gd name="connsiteX3" fmla="*/ 0 w 880967"/>
                <a:gd name="connsiteY3" fmla="*/ 615315 h 816292"/>
                <a:gd name="connsiteX4" fmla="*/ 348044 w 880967"/>
                <a:gd name="connsiteY4" fmla="*/ 816293 h 81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967" h="816292">
                  <a:moveTo>
                    <a:pt x="348044" y="816293"/>
                  </a:moveTo>
                  <a:lnTo>
                    <a:pt x="880967" y="508635"/>
                  </a:lnTo>
                  <a:cubicBezTo>
                    <a:pt x="693896" y="184595"/>
                    <a:pt x="374142" y="0"/>
                    <a:pt x="0" y="0"/>
                  </a:cubicBezTo>
                  <a:lnTo>
                    <a:pt x="0" y="615315"/>
                  </a:lnTo>
                  <a:cubicBezTo>
                    <a:pt x="148685" y="615315"/>
                    <a:pt x="278511" y="696182"/>
                    <a:pt x="348044" y="816293"/>
                  </a:cubicBez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 name="Freeform: Shape 10">
              <a:extLst>
                <a:ext uri="{FF2B5EF4-FFF2-40B4-BE49-F238E27FC236}">
                  <a16:creationId xmlns:a16="http://schemas.microsoft.com/office/drawing/2014/main" id="{A1C8E51B-2D20-46BB-8BE3-D5BE15F7929E}"/>
                </a:ext>
              </a:extLst>
            </p:cNvPr>
            <p:cNvSpPr/>
            <p:nvPr/>
          </p:nvSpPr>
          <p:spPr>
            <a:xfrm>
              <a:off x="6175383" y="1194288"/>
              <a:ext cx="2218126" cy="1600190"/>
            </a:xfrm>
            <a:custGeom>
              <a:avLst/>
              <a:gdLst>
                <a:gd name="connsiteX0" fmla="*/ 1495044 w 1652777"/>
                <a:gd name="connsiteY0" fmla="*/ 199168 h 1192339"/>
                <a:gd name="connsiteX1" fmla="*/ 1495044 w 1652777"/>
                <a:gd name="connsiteY1" fmla="*/ 0 h 1192339"/>
                <a:gd name="connsiteX2" fmla="*/ 0 w 1652777"/>
                <a:gd name="connsiteY2" fmla="*/ 844487 h 1192339"/>
                <a:gd name="connsiteX3" fmla="*/ 143256 w 1652777"/>
                <a:gd name="connsiteY3" fmla="*/ 927259 h 1192339"/>
                <a:gd name="connsiteX4" fmla="*/ 290703 w 1652777"/>
                <a:gd name="connsiteY4" fmla="*/ 861917 h 1192339"/>
                <a:gd name="connsiteX5" fmla="*/ 389668 w 1652777"/>
                <a:gd name="connsiteY5" fmla="*/ 888492 h 1192339"/>
                <a:gd name="connsiteX6" fmla="*/ 479298 w 1652777"/>
                <a:gd name="connsiteY6" fmla="*/ 1121283 h 1192339"/>
                <a:gd name="connsiteX7" fmla="*/ 602361 w 1652777"/>
                <a:gd name="connsiteY7" fmla="*/ 1192340 h 1192339"/>
                <a:gd name="connsiteX8" fmla="*/ 1495139 w 1652777"/>
                <a:gd name="connsiteY8" fmla="*/ 695611 h 1192339"/>
                <a:gd name="connsiteX9" fmla="*/ 1495139 w 1652777"/>
                <a:gd name="connsiteY9" fmla="*/ 529114 h 1192339"/>
                <a:gd name="connsiteX10" fmla="*/ 1652778 w 1652777"/>
                <a:gd name="connsiteY10" fmla="*/ 364141 h 1192339"/>
                <a:gd name="connsiteX11" fmla="*/ 1495044 w 1652777"/>
                <a:gd name="connsiteY11" fmla="*/ 199168 h 119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777" h="1192339">
                  <a:moveTo>
                    <a:pt x="1495044" y="199168"/>
                  </a:moveTo>
                  <a:lnTo>
                    <a:pt x="1495044" y="0"/>
                  </a:lnTo>
                  <a:cubicBezTo>
                    <a:pt x="863918" y="0"/>
                    <a:pt x="323279" y="306134"/>
                    <a:pt x="0" y="844487"/>
                  </a:cubicBezTo>
                  <a:lnTo>
                    <a:pt x="143256" y="927259"/>
                  </a:lnTo>
                  <a:cubicBezTo>
                    <a:pt x="180594" y="885825"/>
                    <a:pt x="233744" y="861917"/>
                    <a:pt x="290703" y="861917"/>
                  </a:cubicBezTo>
                  <a:cubicBezTo>
                    <a:pt x="325279" y="861917"/>
                    <a:pt x="359569" y="871061"/>
                    <a:pt x="389668" y="888492"/>
                  </a:cubicBezTo>
                  <a:cubicBezTo>
                    <a:pt x="471869" y="935927"/>
                    <a:pt x="507683" y="1033653"/>
                    <a:pt x="479298" y="1121283"/>
                  </a:cubicBezTo>
                  <a:lnTo>
                    <a:pt x="602361" y="1192340"/>
                  </a:lnTo>
                  <a:cubicBezTo>
                    <a:pt x="797243" y="876205"/>
                    <a:pt x="1120807" y="695611"/>
                    <a:pt x="1495139" y="695611"/>
                  </a:cubicBezTo>
                  <a:lnTo>
                    <a:pt x="1495139" y="529114"/>
                  </a:lnTo>
                  <a:cubicBezTo>
                    <a:pt x="1582865" y="525113"/>
                    <a:pt x="1652778" y="452914"/>
                    <a:pt x="1652778" y="364141"/>
                  </a:cubicBezTo>
                  <a:cubicBezTo>
                    <a:pt x="1652778" y="275463"/>
                    <a:pt x="1582769" y="203168"/>
                    <a:pt x="1495044" y="199168"/>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 name="Freeform: Shape 11">
              <a:extLst>
                <a:ext uri="{FF2B5EF4-FFF2-40B4-BE49-F238E27FC236}">
                  <a16:creationId xmlns:a16="http://schemas.microsoft.com/office/drawing/2014/main" id="{0BE7173F-7E85-4808-B1FB-CF063BADD972}"/>
                </a:ext>
              </a:extLst>
            </p:cNvPr>
            <p:cNvSpPr/>
            <p:nvPr/>
          </p:nvSpPr>
          <p:spPr>
            <a:xfrm>
              <a:off x="5829300" y="2365988"/>
              <a:ext cx="1131479" cy="2304411"/>
            </a:xfrm>
            <a:custGeom>
              <a:avLst/>
              <a:gdLst>
                <a:gd name="connsiteX0" fmla="*/ 843092 w 843091"/>
                <a:gd name="connsiteY0" fmla="*/ 347758 h 1717071"/>
                <a:gd name="connsiteX1" fmla="*/ 695263 w 843091"/>
                <a:gd name="connsiteY1" fmla="*/ 262414 h 1717071"/>
                <a:gd name="connsiteX2" fmla="*/ 630875 w 843091"/>
                <a:gd name="connsiteY2" fmla="*/ 44196 h 1717071"/>
                <a:gd name="connsiteX3" fmla="*/ 409704 w 843091"/>
                <a:gd name="connsiteY3" fmla="*/ 97536 h 1717071"/>
                <a:gd name="connsiteX4" fmla="*/ 240730 w 843091"/>
                <a:gd name="connsiteY4" fmla="*/ 0 h 1717071"/>
                <a:gd name="connsiteX5" fmla="*/ 224538 w 843091"/>
                <a:gd name="connsiteY5" fmla="*/ 1717072 h 1717071"/>
                <a:gd name="connsiteX6" fmla="*/ 366937 w 843091"/>
                <a:gd name="connsiteY6" fmla="*/ 1634871 h 1717071"/>
                <a:gd name="connsiteX7" fmla="*/ 456662 w 843091"/>
                <a:gd name="connsiteY7" fmla="*/ 1402461 h 1717071"/>
                <a:gd name="connsiteX8" fmla="*/ 555627 w 843091"/>
                <a:gd name="connsiteY8" fmla="*/ 1375886 h 1717071"/>
                <a:gd name="connsiteX9" fmla="*/ 702788 w 843091"/>
                <a:gd name="connsiteY9" fmla="*/ 1440942 h 1717071"/>
                <a:gd name="connsiteX10" fmla="*/ 826994 w 843091"/>
                <a:gd name="connsiteY10" fmla="*/ 1369219 h 1717071"/>
                <a:gd name="connsiteX11" fmla="*/ 843092 w 843091"/>
                <a:gd name="connsiteY11" fmla="*/ 347758 h 171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3091" h="1717071">
                  <a:moveTo>
                    <a:pt x="843092" y="347758"/>
                  </a:moveTo>
                  <a:lnTo>
                    <a:pt x="695263" y="262414"/>
                  </a:lnTo>
                  <a:cubicBezTo>
                    <a:pt x="735078" y="184594"/>
                    <a:pt x="707455" y="88392"/>
                    <a:pt x="630875" y="44196"/>
                  </a:cubicBezTo>
                  <a:cubicBezTo>
                    <a:pt x="554293" y="0"/>
                    <a:pt x="457138" y="24098"/>
                    <a:pt x="409704" y="97536"/>
                  </a:cubicBezTo>
                  <a:lnTo>
                    <a:pt x="240730" y="0"/>
                  </a:lnTo>
                  <a:cubicBezTo>
                    <a:pt x="-74833" y="546544"/>
                    <a:pt x="-80072" y="1167860"/>
                    <a:pt x="224538" y="1717072"/>
                  </a:cubicBezTo>
                  <a:lnTo>
                    <a:pt x="366937" y="1634871"/>
                  </a:lnTo>
                  <a:cubicBezTo>
                    <a:pt x="338743" y="1547336"/>
                    <a:pt x="374652" y="1449800"/>
                    <a:pt x="456662" y="1402461"/>
                  </a:cubicBezTo>
                  <a:cubicBezTo>
                    <a:pt x="486761" y="1385030"/>
                    <a:pt x="521051" y="1375886"/>
                    <a:pt x="555627" y="1375886"/>
                  </a:cubicBezTo>
                  <a:cubicBezTo>
                    <a:pt x="612396" y="1375886"/>
                    <a:pt x="665450" y="1399794"/>
                    <a:pt x="702788" y="1440942"/>
                  </a:cubicBezTo>
                  <a:lnTo>
                    <a:pt x="826994" y="1369219"/>
                  </a:lnTo>
                  <a:cubicBezTo>
                    <a:pt x="650591" y="1042416"/>
                    <a:pt x="656021" y="671989"/>
                    <a:pt x="843092" y="347758"/>
                  </a:cubicBez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 name="Freeform: Shape 12">
              <a:extLst>
                <a:ext uri="{FF2B5EF4-FFF2-40B4-BE49-F238E27FC236}">
                  <a16:creationId xmlns:a16="http://schemas.microsoft.com/office/drawing/2014/main" id="{416A4D4B-1DBB-4C35-862F-52C2C157A7B1}"/>
                </a:ext>
              </a:extLst>
            </p:cNvPr>
            <p:cNvSpPr/>
            <p:nvPr/>
          </p:nvSpPr>
          <p:spPr>
            <a:xfrm>
              <a:off x="6152374" y="4242677"/>
              <a:ext cx="1984834" cy="1637772"/>
            </a:xfrm>
            <a:custGeom>
              <a:avLst/>
              <a:gdLst>
                <a:gd name="connsiteX0" fmla="*/ 1478947 w 1478946"/>
                <a:gd name="connsiteY0" fmla="*/ 662369 h 1220342"/>
                <a:gd name="connsiteX1" fmla="*/ 1478947 w 1478946"/>
                <a:gd name="connsiteY1" fmla="*/ 524732 h 1220342"/>
                <a:gd name="connsiteX2" fmla="*/ 602361 w 1478946"/>
                <a:gd name="connsiteY2" fmla="*/ 0 h 1220342"/>
                <a:gd name="connsiteX3" fmla="*/ 453485 w 1478946"/>
                <a:gd name="connsiteY3" fmla="*/ 86011 h 1220342"/>
                <a:gd name="connsiteX4" fmla="*/ 232505 w 1478946"/>
                <a:gd name="connsiteY4" fmla="*/ 32956 h 1220342"/>
                <a:gd name="connsiteX5" fmla="*/ 167926 w 1478946"/>
                <a:gd name="connsiteY5" fmla="*/ 250793 h 1220342"/>
                <a:gd name="connsiteX6" fmla="*/ 0 w 1478946"/>
                <a:gd name="connsiteY6" fmla="*/ 347758 h 1220342"/>
                <a:gd name="connsiteX7" fmla="*/ 1478947 w 1478946"/>
                <a:gd name="connsiteY7" fmla="*/ 1220343 h 1220342"/>
                <a:gd name="connsiteX8" fmla="*/ 1478947 w 1478946"/>
                <a:gd name="connsiteY8" fmla="*/ 1051084 h 1220342"/>
                <a:gd name="connsiteX9" fmla="*/ 1320832 w 1478946"/>
                <a:gd name="connsiteY9" fmla="*/ 856774 h 1220342"/>
                <a:gd name="connsiteX10" fmla="*/ 1478947 w 1478946"/>
                <a:gd name="connsiteY10" fmla="*/ 662369 h 122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946" h="1220342">
                  <a:moveTo>
                    <a:pt x="1478947" y="662369"/>
                  </a:moveTo>
                  <a:lnTo>
                    <a:pt x="1478947" y="524732"/>
                  </a:lnTo>
                  <a:cubicBezTo>
                    <a:pt x="1107758" y="514064"/>
                    <a:pt x="789527" y="324136"/>
                    <a:pt x="602361" y="0"/>
                  </a:cubicBezTo>
                  <a:lnTo>
                    <a:pt x="453485" y="86011"/>
                  </a:lnTo>
                  <a:cubicBezTo>
                    <a:pt x="405956" y="12859"/>
                    <a:pt x="308991" y="-11144"/>
                    <a:pt x="232505" y="32956"/>
                  </a:cubicBezTo>
                  <a:cubicBezTo>
                    <a:pt x="156020" y="77057"/>
                    <a:pt x="128397" y="173069"/>
                    <a:pt x="167926" y="250793"/>
                  </a:cubicBezTo>
                  <a:lnTo>
                    <a:pt x="0" y="347758"/>
                  </a:lnTo>
                  <a:cubicBezTo>
                    <a:pt x="315563" y="894302"/>
                    <a:pt x="851059" y="1209485"/>
                    <a:pt x="1478947" y="1220343"/>
                  </a:cubicBezTo>
                  <a:lnTo>
                    <a:pt x="1478947" y="1051084"/>
                  </a:lnTo>
                  <a:cubicBezTo>
                    <a:pt x="1388078" y="1032510"/>
                    <a:pt x="1320832" y="952500"/>
                    <a:pt x="1320832" y="856774"/>
                  </a:cubicBezTo>
                  <a:cubicBezTo>
                    <a:pt x="1320832" y="760952"/>
                    <a:pt x="1388078" y="680942"/>
                    <a:pt x="1478947" y="662369"/>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 name="Freeform: Shape 13">
              <a:extLst>
                <a:ext uri="{FF2B5EF4-FFF2-40B4-BE49-F238E27FC236}">
                  <a16:creationId xmlns:a16="http://schemas.microsoft.com/office/drawing/2014/main" id="{8E46DC9C-75A3-47F5-BB64-CEBC1212A699}"/>
                </a:ext>
              </a:extLst>
            </p:cNvPr>
            <p:cNvSpPr/>
            <p:nvPr/>
          </p:nvSpPr>
          <p:spPr>
            <a:xfrm>
              <a:off x="7969752" y="4280899"/>
              <a:ext cx="2218767" cy="1600062"/>
            </a:xfrm>
            <a:custGeom>
              <a:avLst/>
              <a:gdLst>
                <a:gd name="connsiteX0" fmla="*/ 1502759 w 1653254"/>
                <a:gd name="connsiteY0" fmla="*/ 260985 h 1192244"/>
                <a:gd name="connsiteX1" fmla="*/ 1355122 w 1653254"/>
                <a:gd name="connsiteY1" fmla="*/ 326612 h 1192244"/>
                <a:gd name="connsiteX2" fmla="*/ 1256157 w 1653254"/>
                <a:gd name="connsiteY2" fmla="*/ 300037 h 1192244"/>
                <a:gd name="connsiteX3" fmla="*/ 1166622 w 1653254"/>
                <a:gd name="connsiteY3" fmla="*/ 66865 h 1192244"/>
                <a:gd name="connsiteX4" fmla="*/ 1050798 w 1653254"/>
                <a:gd name="connsiteY4" fmla="*/ 0 h 1192244"/>
                <a:gd name="connsiteX5" fmla="*/ 158115 w 1653254"/>
                <a:gd name="connsiteY5" fmla="*/ 496729 h 1192244"/>
                <a:gd name="connsiteX6" fmla="*/ 158115 w 1653254"/>
                <a:gd name="connsiteY6" fmla="*/ 663130 h 1192244"/>
                <a:gd name="connsiteX7" fmla="*/ 0 w 1653254"/>
                <a:gd name="connsiteY7" fmla="*/ 828103 h 1192244"/>
                <a:gd name="connsiteX8" fmla="*/ 158115 w 1653254"/>
                <a:gd name="connsiteY8" fmla="*/ 993076 h 1192244"/>
                <a:gd name="connsiteX9" fmla="*/ 158115 w 1653254"/>
                <a:gd name="connsiteY9" fmla="*/ 1192244 h 1192244"/>
                <a:gd name="connsiteX10" fmla="*/ 1653254 w 1653254"/>
                <a:gd name="connsiteY10" fmla="*/ 347758 h 1192244"/>
                <a:gd name="connsiteX11" fmla="*/ 1502759 w 1653254"/>
                <a:gd name="connsiteY11" fmla="*/ 260985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254" h="1192244">
                  <a:moveTo>
                    <a:pt x="1502759" y="260985"/>
                  </a:moveTo>
                  <a:cubicBezTo>
                    <a:pt x="1465421" y="302609"/>
                    <a:pt x="1412272" y="326612"/>
                    <a:pt x="1355122" y="326612"/>
                  </a:cubicBezTo>
                  <a:cubicBezTo>
                    <a:pt x="1320546" y="326612"/>
                    <a:pt x="1286256" y="317468"/>
                    <a:pt x="1256157" y="300037"/>
                  </a:cubicBezTo>
                  <a:cubicBezTo>
                    <a:pt x="1173766" y="252412"/>
                    <a:pt x="1137952" y="154591"/>
                    <a:pt x="1166622" y="66865"/>
                  </a:cubicBezTo>
                  <a:lnTo>
                    <a:pt x="1050798" y="0"/>
                  </a:lnTo>
                  <a:cubicBezTo>
                    <a:pt x="855916" y="316135"/>
                    <a:pt x="532352" y="496729"/>
                    <a:pt x="158115" y="496729"/>
                  </a:cubicBezTo>
                  <a:lnTo>
                    <a:pt x="158115" y="663130"/>
                  </a:lnTo>
                  <a:cubicBezTo>
                    <a:pt x="70199" y="666845"/>
                    <a:pt x="0" y="739235"/>
                    <a:pt x="0" y="828103"/>
                  </a:cubicBezTo>
                  <a:cubicBezTo>
                    <a:pt x="0" y="916972"/>
                    <a:pt x="70199" y="989362"/>
                    <a:pt x="158115" y="993076"/>
                  </a:cubicBezTo>
                  <a:lnTo>
                    <a:pt x="158115" y="1192244"/>
                  </a:lnTo>
                  <a:cubicBezTo>
                    <a:pt x="789242" y="1192244"/>
                    <a:pt x="1329976" y="886111"/>
                    <a:pt x="1653254" y="347758"/>
                  </a:cubicBezTo>
                  <a:lnTo>
                    <a:pt x="1502759" y="260985"/>
                  </a:ln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 name="Freeform: Shape 14">
              <a:extLst>
                <a:ext uri="{FF2B5EF4-FFF2-40B4-BE49-F238E27FC236}">
                  <a16:creationId xmlns:a16="http://schemas.microsoft.com/office/drawing/2014/main" id="{1B9BD6EA-B480-4F89-B7C5-FBD122E57476}"/>
                </a:ext>
              </a:extLst>
            </p:cNvPr>
            <p:cNvSpPr/>
            <p:nvPr/>
          </p:nvSpPr>
          <p:spPr>
            <a:xfrm>
              <a:off x="9402867" y="2404976"/>
              <a:ext cx="1131493" cy="2304411"/>
            </a:xfrm>
            <a:custGeom>
              <a:avLst/>
              <a:gdLst>
                <a:gd name="connsiteX0" fmla="*/ 618554 w 843102"/>
                <a:gd name="connsiteY0" fmla="*/ 0 h 1717071"/>
                <a:gd name="connsiteX1" fmla="*/ 466725 w 843102"/>
                <a:gd name="connsiteY1" fmla="*/ 87630 h 1717071"/>
                <a:gd name="connsiteX2" fmla="*/ 377381 w 843102"/>
                <a:gd name="connsiteY2" fmla="*/ 321373 h 1717071"/>
                <a:gd name="connsiteX3" fmla="*/ 278416 w 843102"/>
                <a:gd name="connsiteY3" fmla="*/ 347948 h 1717071"/>
                <a:gd name="connsiteX4" fmla="*/ 278416 w 843102"/>
                <a:gd name="connsiteY4" fmla="*/ 347948 h 1717071"/>
                <a:gd name="connsiteX5" fmla="*/ 130302 w 843102"/>
                <a:gd name="connsiteY5" fmla="*/ 281845 h 1717071"/>
                <a:gd name="connsiteX6" fmla="*/ 16193 w 843102"/>
                <a:gd name="connsiteY6" fmla="*/ 347758 h 1717071"/>
                <a:gd name="connsiteX7" fmla="*/ 0 w 843102"/>
                <a:gd name="connsiteY7" fmla="*/ 1369219 h 1717071"/>
                <a:gd name="connsiteX8" fmla="*/ 140684 w 843102"/>
                <a:gd name="connsiteY8" fmla="*/ 1450467 h 1717071"/>
                <a:gd name="connsiteX9" fmla="*/ 204883 w 843102"/>
                <a:gd name="connsiteY9" fmla="*/ 1669066 h 1717071"/>
                <a:gd name="connsiteX10" fmla="*/ 426339 w 843102"/>
                <a:gd name="connsiteY10" fmla="*/ 1615440 h 1717071"/>
                <a:gd name="connsiteX11" fmla="*/ 602456 w 843102"/>
                <a:gd name="connsiteY11" fmla="*/ 1717072 h 1717071"/>
                <a:gd name="connsiteX12" fmla="*/ 618554 w 843102"/>
                <a:gd name="connsiteY12" fmla="*/ 0 h 171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102" h="1717071">
                  <a:moveTo>
                    <a:pt x="618554" y="0"/>
                  </a:moveTo>
                  <a:lnTo>
                    <a:pt x="466725" y="87630"/>
                  </a:lnTo>
                  <a:cubicBezTo>
                    <a:pt x="495776" y="175546"/>
                    <a:pt x="460153" y="273653"/>
                    <a:pt x="377381" y="321373"/>
                  </a:cubicBezTo>
                  <a:cubicBezTo>
                    <a:pt x="347282" y="338804"/>
                    <a:pt x="312992" y="347948"/>
                    <a:pt x="278416" y="347948"/>
                  </a:cubicBezTo>
                  <a:lnTo>
                    <a:pt x="278416" y="347948"/>
                  </a:lnTo>
                  <a:cubicBezTo>
                    <a:pt x="221075" y="347948"/>
                    <a:pt x="167640" y="323660"/>
                    <a:pt x="130302" y="281845"/>
                  </a:cubicBezTo>
                  <a:lnTo>
                    <a:pt x="16193" y="347758"/>
                  </a:lnTo>
                  <a:cubicBezTo>
                    <a:pt x="192500" y="674561"/>
                    <a:pt x="187166" y="1045083"/>
                    <a:pt x="0" y="1369219"/>
                  </a:cubicBezTo>
                  <a:lnTo>
                    <a:pt x="140684" y="1450467"/>
                  </a:lnTo>
                  <a:cubicBezTo>
                    <a:pt x="100584" y="1528286"/>
                    <a:pt x="128207" y="1624775"/>
                    <a:pt x="204883" y="1669066"/>
                  </a:cubicBezTo>
                  <a:cubicBezTo>
                    <a:pt x="281559" y="1713357"/>
                    <a:pt x="378905" y="1689068"/>
                    <a:pt x="426339" y="1615440"/>
                  </a:cubicBezTo>
                  <a:lnTo>
                    <a:pt x="602456" y="1717072"/>
                  </a:lnTo>
                  <a:cubicBezTo>
                    <a:pt x="917925" y="1170527"/>
                    <a:pt x="923163" y="549211"/>
                    <a:pt x="618554" y="0"/>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 name="Freeform: Shape 15">
              <a:extLst>
                <a:ext uri="{FF2B5EF4-FFF2-40B4-BE49-F238E27FC236}">
                  <a16:creationId xmlns:a16="http://schemas.microsoft.com/office/drawing/2014/main" id="{EAAE3D30-F947-48DD-8B74-EBFE26386CFC}"/>
                </a:ext>
              </a:extLst>
            </p:cNvPr>
            <p:cNvSpPr/>
            <p:nvPr/>
          </p:nvSpPr>
          <p:spPr>
            <a:xfrm>
              <a:off x="8226564" y="1194926"/>
              <a:ext cx="1984707" cy="1637772"/>
            </a:xfrm>
            <a:custGeom>
              <a:avLst/>
              <a:gdLst>
                <a:gd name="connsiteX0" fmla="*/ 1478852 w 1478851"/>
                <a:gd name="connsiteY0" fmla="*/ 872585 h 1220342"/>
                <a:gd name="connsiteX1" fmla="*/ 0 w 1478851"/>
                <a:gd name="connsiteY1" fmla="*/ 0 h 1220342"/>
                <a:gd name="connsiteX2" fmla="*/ 0 w 1478851"/>
                <a:gd name="connsiteY2" fmla="*/ 169450 h 1220342"/>
                <a:gd name="connsiteX3" fmla="*/ 157639 w 1478851"/>
                <a:gd name="connsiteY3" fmla="*/ 363665 h 1220342"/>
                <a:gd name="connsiteX4" fmla="*/ 0 w 1478851"/>
                <a:gd name="connsiteY4" fmla="*/ 557879 h 1220342"/>
                <a:gd name="connsiteX5" fmla="*/ 0 w 1478851"/>
                <a:gd name="connsiteY5" fmla="*/ 695611 h 1220342"/>
                <a:gd name="connsiteX6" fmla="*/ 876586 w 1478851"/>
                <a:gd name="connsiteY6" fmla="*/ 1220343 h 1220342"/>
                <a:gd name="connsiteX7" fmla="*/ 876586 w 1478851"/>
                <a:gd name="connsiteY7" fmla="*/ 1220343 h 1220342"/>
                <a:gd name="connsiteX8" fmla="*/ 1015651 w 1478851"/>
                <a:gd name="connsiteY8" fmla="*/ 1140047 h 1220342"/>
                <a:gd name="connsiteX9" fmla="*/ 1237393 w 1478851"/>
                <a:gd name="connsiteY9" fmla="*/ 1194245 h 1220342"/>
                <a:gd name="connsiteX10" fmla="*/ 1301401 w 1478851"/>
                <a:gd name="connsiteY10" fmla="*/ 975074 h 1220342"/>
                <a:gd name="connsiteX11" fmla="*/ 1478852 w 1478851"/>
                <a:gd name="connsiteY11" fmla="*/ 872585 h 122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51" h="1220342">
                  <a:moveTo>
                    <a:pt x="1478852" y="872585"/>
                  </a:moveTo>
                  <a:cubicBezTo>
                    <a:pt x="1163288" y="326041"/>
                    <a:pt x="627888" y="10859"/>
                    <a:pt x="0" y="0"/>
                  </a:cubicBezTo>
                  <a:lnTo>
                    <a:pt x="0" y="169450"/>
                  </a:lnTo>
                  <a:cubicBezTo>
                    <a:pt x="90583" y="188214"/>
                    <a:pt x="157639" y="268224"/>
                    <a:pt x="157639" y="363665"/>
                  </a:cubicBezTo>
                  <a:cubicBezTo>
                    <a:pt x="157639" y="459105"/>
                    <a:pt x="90583" y="539115"/>
                    <a:pt x="0" y="557879"/>
                  </a:cubicBezTo>
                  <a:lnTo>
                    <a:pt x="0" y="695611"/>
                  </a:lnTo>
                  <a:cubicBezTo>
                    <a:pt x="371284" y="706279"/>
                    <a:pt x="689420" y="896207"/>
                    <a:pt x="876586" y="1220343"/>
                  </a:cubicBezTo>
                  <a:lnTo>
                    <a:pt x="876586" y="1220343"/>
                  </a:lnTo>
                  <a:lnTo>
                    <a:pt x="1015651" y="1140047"/>
                  </a:lnTo>
                  <a:cubicBezTo>
                    <a:pt x="1062895" y="1214152"/>
                    <a:pt x="1160526" y="1238631"/>
                    <a:pt x="1237393" y="1194245"/>
                  </a:cubicBezTo>
                  <a:cubicBezTo>
                    <a:pt x="1314260" y="1149858"/>
                    <a:pt x="1341882" y="1053084"/>
                    <a:pt x="1301401" y="975074"/>
                  </a:cubicBezTo>
                  <a:lnTo>
                    <a:pt x="1478852" y="872585"/>
                  </a:ln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 name="Rectangle 41">
              <a:extLst>
                <a:ext uri="{FF2B5EF4-FFF2-40B4-BE49-F238E27FC236}">
                  <a16:creationId xmlns:a16="http://schemas.microsoft.com/office/drawing/2014/main" id="{0DDB8065-BEEC-45E9-B96B-0AF0B1E19B66}"/>
                </a:ext>
              </a:extLst>
            </p:cNvPr>
            <p:cNvSpPr>
              <a:spLocks noChangeAspect="1"/>
            </p:cNvSpPr>
            <p:nvPr/>
          </p:nvSpPr>
          <p:spPr>
            <a:xfrm>
              <a:off x="7561689" y="2636686"/>
              <a:ext cx="391050" cy="391050"/>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9DA55AD2-887E-4912-A58E-4974F3500F89}"/>
                </a:ext>
              </a:extLst>
            </p:cNvPr>
            <p:cNvSpPr>
              <a:spLocks noChangeAspect="1"/>
            </p:cNvSpPr>
            <p:nvPr/>
          </p:nvSpPr>
          <p:spPr>
            <a:xfrm>
              <a:off x="7135679" y="3355123"/>
              <a:ext cx="391050" cy="391050"/>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2D1FB8E3-B7CC-49DD-9831-9AF8D765999F}"/>
                </a:ext>
              </a:extLst>
            </p:cNvPr>
            <p:cNvSpPr>
              <a:spLocks noChangeAspect="1"/>
            </p:cNvSpPr>
            <p:nvPr/>
          </p:nvSpPr>
          <p:spPr>
            <a:xfrm>
              <a:off x="8432822" y="2625626"/>
              <a:ext cx="391050" cy="391050"/>
            </a:xfrm>
            <a:prstGeom prst="rect">
              <a:avLst/>
            </a:prstGeom>
            <a:blipFill>
              <a:blip r:embed="rId6">
                <a:extLst>
                  <a:ext uri="{96DAC541-7B7A-43D3-8B79-37D633B846F1}">
                    <asvg:svgBlip xmlns:asvg="http://schemas.microsoft.com/office/drawing/2016/SVG/main" r:embed="rId7"/>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DC45E35-3FC4-4BAA-93E0-0CFC5A14ADD7}"/>
                </a:ext>
              </a:extLst>
            </p:cNvPr>
            <p:cNvSpPr>
              <a:spLocks noChangeAspect="1"/>
            </p:cNvSpPr>
            <p:nvPr/>
          </p:nvSpPr>
          <p:spPr>
            <a:xfrm>
              <a:off x="8859296" y="3355123"/>
              <a:ext cx="391050" cy="391050"/>
            </a:xfrm>
            <a:prstGeom prst="rect">
              <a:avLst/>
            </a:prstGeom>
            <a:blipFill>
              <a:blip r:embed="rId8">
                <a:extLst>
                  <a:ext uri="{96DAC541-7B7A-43D3-8B79-37D633B846F1}">
                    <asvg:svgBlip xmlns:asvg="http://schemas.microsoft.com/office/drawing/2016/SVG/main" r:embed="rId9"/>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A3EE6E51-21D0-416A-B6BE-D672D1C3A303}"/>
                </a:ext>
              </a:extLst>
            </p:cNvPr>
            <p:cNvSpPr>
              <a:spLocks noChangeAspect="1"/>
            </p:cNvSpPr>
            <p:nvPr/>
          </p:nvSpPr>
          <p:spPr>
            <a:xfrm>
              <a:off x="8417562" y="4077336"/>
              <a:ext cx="421569" cy="391050"/>
            </a:xfrm>
            <a:prstGeom prst="rect">
              <a:avLst/>
            </a:prstGeom>
            <a:blipFill>
              <a:blip r:embed="rId10">
                <a:extLst>
                  <a:ext uri="{96DAC541-7B7A-43D3-8B79-37D633B846F1}">
                    <asvg:svgBlip xmlns:asvg="http://schemas.microsoft.com/office/drawing/2016/SVG/main" r:embed="rId11"/>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AE441F4F-EF8F-4F84-8F57-839F179843C4}"/>
                </a:ext>
              </a:extLst>
            </p:cNvPr>
            <p:cNvSpPr>
              <a:spLocks noChangeAspect="1"/>
            </p:cNvSpPr>
            <p:nvPr/>
          </p:nvSpPr>
          <p:spPr>
            <a:xfrm>
              <a:off x="7567630" y="4086541"/>
              <a:ext cx="379169" cy="391050"/>
            </a:xfrm>
            <a:prstGeom prst="rect">
              <a:avLst/>
            </a:prstGeom>
            <a:blipFill>
              <a:blip r:embed="rId12">
                <a:extLst>
                  <a:ext uri="{96DAC541-7B7A-43D3-8B79-37D633B846F1}">
                    <asvg:svgBlip xmlns:asvg="http://schemas.microsoft.com/office/drawing/2016/SVG/main" r:embed="rId1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7A2112A6-607D-424A-9C9B-8011B2A20201}"/>
                </a:ext>
              </a:extLst>
            </p:cNvPr>
            <p:cNvSpPr txBox="1"/>
            <p:nvPr/>
          </p:nvSpPr>
          <p:spPr>
            <a:xfrm rot="19561109">
              <a:off x="6450479" y="1736678"/>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a:t>
              </a:r>
              <a:r>
                <a:rPr lang="en-IN" b="1" dirty="0">
                  <a:solidFill>
                    <a:srgbClr val="111029"/>
                  </a:solidFill>
                  <a:latin typeface="+mj-lt"/>
                  <a:cs typeface="Rubik" pitchFamily="2" charset="-79"/>
                </a:rPr>
                <a:t>Point</a:t>
              </a:r>
            </a:p>
          </p:txBody>
        </p:sp>
        <p:sp>
          <p:nvSpPr>
            <p:cNvPr id="50" name="TextBox 49">
              <a:extLst>
                <a:ext uri="{FF2B5EF4-FFF2-40B4-BE49-F238E27FC236}">
                  <a16:creationId xmlns:a16="http://schemas.microsoft.com/office/drawing/2014/main" id="{A65EE0EC-11C3-4EDE-B871-46BE6AA63F39}"/>
                </a:ext>
              </a:extLst>
            </p:cNvPr>
            <p:cNvSpPr txBox="1"/>
            <p:nvPr/>
          </p:nvSpPr>
          <p:spPr>
            <a:xfrm rot="2058564">
              <a:off x="8356872" y="1858850"/>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Point</a:t>
              </a:r>
            </a:p>
          </p:txBody>
        </p:sp>
        <p:sp>
          <p:nvSpPr>
            <p:cNvPr id="51" name="TextBox 50">
              <a:extLst>
                <a:ext uri="{FF2B5EF4-FFF2-40B4-BE49-F238E27FC236}">
                  <a16:creationId xmlns:a16="http://schemas.microsoft.com/office/drawing/2014/main" id="{342CEA4C-BCD1-41D7-805D-CF985347DA7C}"/>
                </a:ext>
              </a:extLst>
            </p:cNvPr>
            <p:cNvSpPr txBox="1"/>
            <p:nvPr/>
          </p:nvSpPr>
          <p:spPr>
            <a:xfrm rot="16200000">
              <a:off x="5438483" y="3252262"/>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Point</a:t>
              </a:r>
              <a:endParaRPr lang="en-IN" b="1" dirty="0">
                <a:solidFill>
                  <a:srgbClr val="111029"/>
                </a:solidFill>
                <a:latin typeface="+mj-lt"/>
                <a:cs typeface="Rubik" pitchFamily="2" charset="-79"/>
              </a:endParaRPr>
            </a:p>
          </p:txBody>
        </p:sp>
        <p:sp>
          <p:nvSpPr>
            <p:cNvPr id="52" name="TextBox 51">
              <a:extLst>
                <a:ext uri="{FF2B5EF4-FFF2-40B4-BE49-F238E27FC236}">
                  <a16:creationId xmlns:a16="http://schemas.microsoft.com/office/drawing/2014/main" id="{16F85F8E-672E-4F85-87FD-E5D3285DF89E}"/>
                </a:ext>
              </a:extLst>
            </p:cNvPr>
            <p:cNvSpPr txBox="1"/>
            <p:nvPr/>
          </p:nvSpPr>
          <p:spPr>
            <a:xfrm rot="5400000">
              <a:off x="9122550" y="3469681"/>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Point</a:t>
              </a:r>
              <a:endParaRPr lang="en-IN" b="1" dirty="0">
                <a:solidFill>
                  <a:srgbClr val="111029"/>
                </a:solidFill>
                <a:latin typeface="+mj-lt"/>
                <a:cs typeface="Rubik" pitchFamily="2" charset="-79"/>
              </a:endParaRPr>
            </a:p>
          </p:txBody>
        </p:sp>
        <p:sp>
          <p:nvSpPr>
            <p:cNvPr id="53" name="TextBox 52">
              <a:extLst>
                <a:ext uri="{FF2B5EF4-FFF2-40B4-BE49-F238E27FC236}">
                  <a16:creationId xmlns:a16="http://schemas.microsoft.com/office/drawing/2014/main" id="{F103B8E7-C1A2-4665-BF88-2E16FE68BF33}"/>
                </a:ext>
              </a:extLst>
            </p:cNvPr>
            <p:cNvSpPr txBox="1"/>
            <p:nvPr/>
          </p:nvSpPr>
          <p:spPr>
            <a:xfrm rot="2212765">
              <a:off x="6270301" y="4830055"/>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Point</a:t>
              </a:r>
              <a:endParaRPr lang="en-IN" b="1" dirty="0">
                <a:solidFill>
                  <a:srgbClr val="111029"/>
                </a:solidFill>
                <a:latin typeface="+mj-lt"/>
                <a:cs typeface="Rubik" pitchFamily="2" charset="-79"/>
              </a:endParaRPr>
            </a:p>
          </p:txBody>
        </p:sp>
        <p:sp>
          <p:nvSpPr>
            <p:cNvPr id="54" name="TextBox 53">
              <a:extLst>
                <a:ext uri="{FF2B5EF4-FFF2-40B4-BE49-F238E27FC236}">
                  <a16:creationId xmlns:a16="http://schemas.microsoft.com/office/drawing/2014/main" id="{1049AF6D-D9CD-45D0-8368-811A32D5C0FD}"/>
                </a:ext>
              </a:extLst>
            </p:cNvPr>
            <p:cNvSpPr txBox="1"/>
            <p:nvPr/>
          </p:nvSpPr>
          <p:spPr>
            <a:xfrm rot="19824492">
              <a:off x="8077150" y="4969160"/>
              <a:ext cx="1788478" cy="349711"/>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pPr algn="ctr"/>
              <a:r>
                <a:rPr lang="en-IN" b="1">
                  <a:solidFill>
                    <a:srgbClr val="111029"/>
                  </a:solidFill>
                  <a:latin typeface="+mj-lt"/>
                  <a:cs typeface="Rubik" pitchFamily="2" charset="-79"/>
                </a:rPr>
                <a:t>Puzzle Point</a:t>
              </a:r>
              <a:endParaRPr lang="en-IN" b="1" dirty="0">
                <a:solidFill>
                  <a:srgbClr val="111029"/>
                </a:solidFill>
                <a:latin typeface="+mj-lt"/>
                <a:cs typeface="Rubik" pitchFamily="2" charset="-79"/>
              </a:endParaRPr>
            </a:p>
          </p:txBody>
        </p:sp>
      </p:grpSp>
      <p:grpSp>
        <p:nvGrpSpPr>
          <p:cNvPr id="2" name="Group 1">
            <a:extLst>
              <a:ext uri="{FF2B5EF4-FFF2-40B4-BE49-F238E27FC236}">
                <a16:creationId xmlns:a16="http://schemas.microsoft.com/office/drawing/2014/main" id="{DFA8EC97-2582-44FC-82AB-7151CE4EC381}"/>
              </a:ext>
            </a:extLst>
          </p:cNvPr>
          <p:cNvGrpSpPr/>
          <p:nvPr/>
        </p:nvGrpSpPr>
        <p:grpSpPr>
          <a:xfrm>
            <a:off x="666420" y="2060202"/>
            <a:ext cx="4356934" cy="1891340"/>
            <a:chOff x="666420" y="2060202"/>
            <a:chExt cx="4356934" cy="1891340"/>
          </a:xfrm>
        </p:grpSpPr>
        <p:sp>
          <p:nvSpPr>
            <p:cNvPr id="71" name="Rectangle: Rounded Corners 70">
              <a:extLst>
                <a:ext uri="{FF2B5EF4-FFF2-40B4-BE49-F238E27FC236}">
                  <a16:creationId xmlns:a16="http://schemas.microsoft.com/office/drawing/2014/main" id="{03485AB9-D6D2-4735-A929-0394BBE7F720}"/>
                </a:ext>
              </a:extLst>
            </p:cNvPr>
            <p:cNvSpPr/>
            <p:nvPr/>
          </p:nvSpPr>
          <p:spPr>
            <a:xfrm rot="3628360">
              <a:off x="1899217" y="827405"/>
              <a:ext cx="1891340" cy="435693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a:extLst>
                <a:ext uri="{FF2B5EF4-FFF2-40B4-BE49-F238E27FC236}">
                  <a16:creationId xmlns:a16="http://schemas.microsoft.com/office/drawing/2014/main" id="{A8E5E2F5-C8DB-4C85-8C7E-4B9F62A1432F}"/>
                </a:ext>
              </a:extLst>
            </p:cNvPr>
            <p:cNvSpPr txBox="1"/>
            <p:nvPr/>
          </p:nvSpPr>
          <p:spPr>
            <a:xfrm rot="19800000">
              <a:off x="1242652" y="2226594"/>
              <a:ext cx="3293913" cy="1446550"/>
            </a:xfrm>
            <a:prstGeom prst="rect">
              <a:avLst/>
            </a:prstGeom>
            <a:noFill/>
          </p:spPr>
          <p:txBody>
            <a:bodyPr wrap="square" rtlCol="0">
              <a:spAutoFit/>
            </a:bodyPr>
            <a:lstStyle/>
            <a:p>
              <a:r>
                <a:rPr lang="en-US" sz="4400" b="1" dirty="0">
                  <a:solidFill>
                    <a:srgbClr val="111029"/>
                  </a:solidFill>
                  <a:latin typeface="+mj-lt"/>
                  <a:cs typeface="Arial" panose="020B0604020202020204" pitchFamily="34" charset="0"/>
                </a:rPr>
                <a:t>Brand new. </a:t>
              </a:r>
              <a:r>
                <a:rPr lang="en-US" sz="4400" b="1" dirty="0">
                  <a:gradFill>
                    <a:gsLst>
                      <a:gs pos="15000">
                        <a:schemeClr val="accent2"/>
                      </a:gs>
                      <a:gs pos="85000">
                        <a:schemeClr val="accent1"/>
                      </a:gs>
                    </a:gsLst>
                    <a:path path="circle">
                      <a:fillToRect l="100000" t="100000"/>
                    </a:path>
                  </a:gradFill>
                  <a:latin typeface="+mj-lt"/>
                  <a:cs typeface="Arial" panose="020B0604020202020204" pitchFamily="34" charset="0"/>
                </a:rPr>
                <a:t>Essentials.</a:t>
              </a:r>
            </a:p>
          </p:txBody>
        </p:sp>
      </p:grpSp>
      <p:grpSp>
        <p:nvGrpSpPr>
          <p:cNvPr id="21" name="Group 20">
            <a:extLst>
              <a:ext uri="{FF2B5EF4-FFF2-40B4-BE49-F238E27FC236}">
                <a16:creationId xmlns:a16="http://schemas.microsoft.com/office/drawing/2014/main" id="{887ECEF9-AF87-46B7-91AC-011DBB697893}"/>
              </a:ext>
            </a:extLst>
          </p:cNvPr>
          <p:cNvGrpSpPr/>
          <p:nvPr/>
        </p:nvGrpSpPr>
        <p:grpSpPr>
          <a:xfrm>
            <a:off x="954358" y="1586174"/>
            <a:ext cx="2380937" cy="805600"/>
            <a:chOff x="831889" y="1447438"/>
            <a:chExt cx="2380937" cy="805600"/>
          </a:xfrm>
        </p:grpSpPr>
        <p:sp>
          <p:nvSpPr>
            <p:cNvPr id="68" name="TextBox 67">
              <a:extLst>
                <a:ext uri="{FF2B5EF4-FFF2-40B4-BE49-F238E27FC236}">
                  <a16:creationId xmlns:a16="http://schemas.microsoft.com/office/drawing/2014/main" id="{F36ABB1C-661E-4AB4-99DE-F7D11C159ECE}"/>
                </a:ext>
              </a:extLst>
            </p:cNvPr>
            <p:cNvSpPr txBox="1"/>
            <p:nvPr/>
          </p:nvSpPr>
          <p:spPr>
            <a:xfrm rot="19800000">
              <a:off x="1003026" y="1447438"/>
              <a:ext cx="2209800" cy="307777"/>
            </a:xfrm>
            <a:prstGeom prst="rect">
              <a:avLst/>
            </a:prstGeom>
            <a:noFill/>
          </p:spPr>
          <p:txBody>
            <a:bodyPr wrap="square" rtlCol="0">
              <a:spAutoFit/>
            </a:bodyPr>
            <a:lstStyle/>
            <a:p>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cxnSp>
          <p:nvCxnSpPr>
            <p:cNvPr id="69" name="Straight Connector 68">
              <a:extLst>
                <a:ext uri="{FF2B5EF4-FFF2-40B4-BE49-F238E27FC236}">
                  <a16:creationId xmlns:a16="http://schemas.microsoft.com/office/drawing/2014/main" id="{93DE072A-4178-4C62-8E72-D669400B8C2F}"/>
                </a:ext>
              </a:extLst>
            </p:cNvPr>
            <p:cNvCxnSpPr>
              <a:cxnSpLocks/>
            </p:cNvCxnSpPr>
            <p:nvPr/>
          </p:nvCxnSpPr>
          <p:spPr>
            <a:xfrm rot="19800000">
              <a:off x="831889" y="2253038"/>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0" name="Rectangle 69">
            <a:extLst>
              <a:ext uri="{FF2B5EF4-FFF2-40B4-BE49-F238E27FC236}">
                <a16:creationId xmlns:a16="http://schemas.microsoft.com/office/drawing/2014/main" id="{CCB9B7EE-CF16-4F4F-95A4-7CBEC1D5B292}"/>
              </a:ext>
            </a:extLst>
          </p:cNvPr>
          <p:cNvSpPr/>
          <p:nvPr/>
        </p:nvSpPr>
        <p:spPr>
          <a:xfrm rot="19800000">
            <a:off x="2108292" y="3841527"/>
            <a:ext cx="3163821" cy="701602"/>
          </a:xfrm>
          <a:prstGeom prst="rect">
            <a:avLst/>
          </a:prstGeom>
        </p:spPr>
        <p:txBody>
          <a:bodyPr wrap="square">
            <a:spAutoFit/>
          </a:bodyPr>
          <a:lstStyle/>
          <a:p>
            <a:pPr>
              <a:lnSpc>
                <a:spcPct val="130000"/>
              </a:lnSpc>
            </a:pPr>
            <a:r>
              <a:rPr lang="en-US" sz="1600" dirty="0">
                <a:solidFill>
                  <a:srgbClr val="111029"/>
                </a:solidFill>
                <a:cs typeface="Arial" panose="020B0604020202020204" pitchFamily="34" charset="0"/>
              </a:rPr>
              <a:t>Lorem Ipsum </a:t>
            </a:r>
            <a:r>
              <a:rPr lang="en-US" sz="1600" b="1" dirty="0">
                <a:gradFill>
                  <a:gsLst>
                    <a:gs pos="15000">
                      <a:schemeClr val="accent2"/>
                    </a:gs>
                    <a:gs pos="85000">
                      <a:schemeClr val="accent1"/>
                    </a:gs>
                  </a:gsLst>
                  <a:path path="circle">
                    <a:fillToRect l="100000" t="100000"/>
                  </a:path>
                </a:gradFill>
                <a:latin typeface="+mj-lt"/>
                <a:cs typeface="Arial" panose="020B0604020202020204" pitchFamily="34" charset="0"/>
              </a:rPr>
              <a:t>decided to leave </a:t>
            </a:r>
            <a:r>
              <a:rPr lang="en-US" sz="1600" dirty="0">
                <a:solidFill>
                  <a:srgbClr val="111029"/>
                </a:solidFill>
                <a:cs typeface="Arial" panose="020B0604020202020204" pitchFamily="34" charset="0"/>
              </a:rPr>
              <a:t>for the far World of Grammar. </a:t>
            </a:r>
          </a:p>
        </p:txBody>
      </p:sp>
    </p:spTree>
    <p:extLst>
      <p:ext uri="{BB962C8B-B14F-4D97-AF65-F5344CB8AC3E}">
        <p14:creationId xmlns:p14="http://schemas.microsoft.com/office/powerpoint/2010/main" val="322327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42" presetClass="path" presetSubtype="0" accel="50000" decel="50000" fill="hold" nodeType="withEffect">
                                  <p:stCondLst>
                                    <p:cond delay="0"/>
                                  </p:stCondLst>
                                  <p:childTnLst>
                                    <p:animMotion origin="layout" path="M -0.03672 0.0706 L 3.95833E-6 1.48148E-6 " pathEditMode="relative" rAng="0" ptsTypes="AA">
                                      <p:cBhvr>
                                        <p:cTn id="9" dur="1000" fill="hold"/>
                                        <p:tgtEl>
                                          <p:spTgt spid="21"/>
                                        </p:tgtEl>
                                        <p:attrNameLst>
                                          <p:attrName>ppt_x</p:attrName>
                                          <p:attrName>ppt_y</p:attrName>
                                        </p:attrNameLst>
                                      </p:cBhvr>
                                      <p:rCtr x="1836" y="-3542"/>
                                    </p:animMotion>
                                  </p:childTnLst>
                                </p:cTn>
                              </p:par>
                              <p:par>
                                <p:cTn id="10" presetID="10" presetClass="entr" presetSubtype="0" fill="hold" nodeType="withEffect">
                                  <p:stCondLst>
                                    <p:cond delay="25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42" presetClass="path" presetSubtype="0" accel="50000" decel="50000" fill="hold" nodeType="withEffect">
                                  <p:stCondLst>
                                    <p:cond delay="250"/>
                                  </p:stCondLst>
                                  <p:childTnLst>
                                    <p:animMotion origin="layout" path="M -0.03672 0.0706 L 3.95833E-6 1.48148E-6 " pathEditMode="relative" rAng="0" ptsTypes="AA">
                                      <p:cBhvr>
                                        <p:cTn id="14" dur="1000" fill="hold"/>
                                        <p:tgtEl>
                                          <p:spTgt spid="2"/>
                                        </p:tgtEl>
                                        <p:attrNameLst>
                                          <p:attrName>ppt_x</p:attrName>
                                          <p:attrName>ppt_y</p:attrName>
                                        </p:attrNameLst>
                                      </p:cBhvr>
                                      <p:rCtr x="1836" y="-3542"/>
                                    </p:animMotion>
                                  </p:childTnLst>
                                </p:cTn>
                              </p:par>
                              <p:par>
                                <p:cTn id="15" presetID="10" presetClass="entr" presetSubtype="0" fill="hold" grpId="0" nodeType="withEffect">
                                  <p:stCondLst>
                                    <p:cond delay="500"/>
                                  </p:stCondLst>
                                  <p:childTnLst>
                                    <p:set>
                                      <p:cBhvr>
                                        <p:cTn id="16" dur="1" fill="hold">
                                          <p:stCondLst>
                                            <p:cond delay="0"/>
                                          </p:stCondLst>
                                        </p:cTn>
                                        <p:tgtEl>
                                          <p:spTgt spid="70"/>
                                        </p:tgtEl>
                                        <p:attrNameLst>
                                          <p:attrName>style.visibility</p:attrName>
                                        </p:attrNameLst>
                                      </p:cBhvr>
                                      <p:to>
                                        <p:strVal val="visible"/>
                                      </p:to>
                                    </p:set>
                                    <p:animEffect transition="in" filter="fade">
                                      <p:cBhvr>
                                        <p:cTn id="17" dur="500"/>
                                        <p:tgtEl>
                                          <p:spTgt spid="70"/>
                                        </p:tgtEl>
                                      </p:cBhvr>
                                    </p:animEffect>
                                  </p:childTnLst>
                                </p:cTn>
                              </p:par>
                              <p:par>
                                <p:cTn id="18" presetID="42" presetClass="path" presetSubtype="0" accel="50000" decel="50000" fill="hold" grpId="1" nodeType="withEffect">
                                  <p:stCondLst>
                                    <p:cond delay="500"/>
                                  </p:stCondLst>
                                  <p:childTnLst>
                                    <p:animMotion origin="layout" path="M -0.03672 0.0706 L 3.95833E-6 1.48148E-6 " pathEditMode="relative" rAng="0" ptsTypes="AA">
                                      <p:cBhvr>
                                        <p:cTn id="19" dur="1000" fill="hold"/>
                                        <p:tgtEl>
                                          <p:spTgt spid="70"/>
                                        </p:tgtEl>
                                        <p:attrNameLst>
                                          <p:attrName>ppt_x</p:attrName>
                                          <p:attrName>ppt_y</p:attrName>
                                        </p:attrNameLst>
                                      </p:cBhvr>
                                      <p:rCtr x="1836" y="-3542"/>
                                    </p:animMotion>
                                  </p:childTnLst>
                                </p:cTn>
                              </p:par>
                              <p:par>
                                <p:cTn id="20" presetID="10" presetClass="entr" presetSubtype="0" fill="hold"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42" presetClass="path" presetSubtype="0" accel="50000" decel="50000" fill="hold" nodeType="withEffect">
                                  <p:stCondLst>
                                    <p:cond delay="500"/>
                                  </p:stCondLst>
                                  <p:childTnLst>
                                    <p:animMotion origin="layout" path="M 0.05782 -0.1463 L -4.58333E-6 7.40741E-7 " pathEditMode="relative" rAng="0" ptsTypes="AA">
                                      <p:cBhvr>
                                        <p:cTn id="24" dur="1000" fill="hold"/>
                                        <p:tgtEl>
                                          <p:spTgt spid="3"/>
                                        </p:tgtEl>
                                        <p:attrNameLst>
                                          <p:attrName>ppt_x</p:attrName>
                                          <p:attrName>ppt_y</p:attrName>
                                        </p:attrNameLst>
                                      </p:cBhvr>
                                      <p:rCtr x="-2891" y="731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0"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5F100B82-3F24-4D1F-AFB4-3CC01C4BD26A}"/>
              </a:ext>
            </a:extLst>
          </p:cNvPr>
          <p:cNvGrpSpPr/>
          <p:nvPr/>
        </p:nvGrpSpPr>
        <p:grpSpPr>
          <a:xfrm>
            <a:off x="4349338" y="1385053"/>
            <a:ext cx="4323027" cy="3893670"/>
            <a:chOff x="5208267" y="971551"/>
            <a:chExt cx="4323027" cy="3893670"/>
          </a:xfrm>
        </p:grpSpPr>
        <p:sp>
          <p:nvSpPr>
            <p:cNvPr id="3" name="Freeform: Shape 2">
              <a:extLst>
                <a:ext uri="{FF2B5EF4-FFF2-40B4-BE49-F238E27FC236}">
                  <a16:creationId xmlns:a16="http://schemas.microsoft.com/office/drawing/2014/main" id="{632D1522-0A0F-4E0A-8886-2F8E7C7058B4}"/>
                </a:ext>
              </a:extLst>
            </p:cNvPr>
            <p:cNvSpPr/>
            <p:nvPr/>
          </p:nvSpPr>
          <p:spPr>
            <a:xfrm>
              <a:off x="5454488" y="2580559"/>
              <a:ext cx="4076594" cy="2283382"/>
            </a:xfrm>
            <a:custGeom>
              <a:avLst/>
              <a:gdLst>
                <a:gd name="connsiteX0" fmla="*/ 2868549 w 3637597"/>
                <a:gd name="connsiteY0" fmla="*/ 2037493 h 2037492"/>
                <a:gd name="connsiteX1" fmla="*/ 0 w 3637597"/>
                <a:gd name="connsiteY1" fmla="*/ 439007 h 2037492"/>
                <a:gd name="connsiteX2" fmla="*/ 280511 w 3637597"/>
                <a:gd name="connsiteY2" fmla="*/ 0 h 2037492"/>
                <a:gd name="connsiteX3" fmla="*/ 3637598 w 3637597"/>
                <a:gd name="connsiteY3" fmla="*/ 1870710 h 2037492"/>
              </a:gdLst>
              <a:ahLst/>
              <a:cxnLst>
                <a:cxn ang="0">
                  <a:pos x="connsiteX0" y="connsiteY0"/>
                </a:cxn>
                <a:cxn ang="0">
                  <a:pos x="connsiteX1" y="connsiteY1"/>
                </a:cxn>
                <a:cxn ang="0">
                  <a:pos x="connsiteX2" y="connsiteY2"/>
                </a:cxn>
                <a:cxn ang="0">
                  <a:pos x="connsiteX3" y="connsiteY3"/>
                </a:cxn>
              </a:cxnLst>
              <a:rect l="l" t="t" r="r" b="b"/>
              <a:pathLst>
                <a:path w="3637597" h="2037492">
                  <a:moveTo>
                    <a:pt x="2868549" y="2037493"/>
                  </a:moveTo>
                  <a:lnTo>
                    <a:pt x="0" y="439007"/>
                  </a:lnTo>
                  <a:lnTo>
                    <a:pt x="280511" y="0"/>
                  </a:lnTo>
                  <a:lnTo>
                    <a:pt x="3637598" y="1870710"/>
                  </a:lnTo>
                  <a:close/>
                </a:path>
              </a:pathLst>
            </a:custGeom>
            <a:solidFill>
              <a:schemeClr val="bg1">
                <a:lumMod val="85000"/>
                <a:alpha val="70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C3C01A05-69A7-42D8-9DB2-32687339BC15}"/>
                </a:ext>
              </a:extLst>
            </p:cNvPr>
            <p:cNvSpPr/>
            <p:nvPr/>
          </p:nvSpPr>
          <p:spPr>
            <a:xfrm>
              <a:off x="5454340" y="1774954"/>
              <a:ext cx="488078" cy="1297591"/>
            </a:xfrm>
            <a:custGeom>
              <a:avLst/>
              <a:gdLst>
                <a:gd name="connsiteX0" fmla="*/ 131004 w 435518"/>
                <a:gd name="connsiteY0" fmla="*/ 550450 h 1157858"/>
                <a:gd name="connsiteX1" fmla="*/ 435518 w 435518"/>
                <a:gd name="connsiteY1" fmla="*/ 0 h 1157858"/>
                <a:gd name="connsiteX2" fmla="*/ 280642 w 435518"/>
                <a:gd name="connsiteY2" fmla="*/ 718852 h 1157858"/>
                <a:gd name="connsiteX3" fmla="*/ 131 w 435518"/>
                <a:gd name="connsiteY3" fmla="*/ 1157859 h 1157858"/>
                <a:gd name="connsiteX4" fmla="*/ 131004 w 435518"/>
                <a:gd name="connsiteY4" fmla="*/ 550450 h 1157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518" h="1157858">
                  <a:moveTo>
                    <a:pt x="131004" y="550450"/>
                  </a:moveTo>
                  <a:cubicBezTo>
                    <a:pt x="232540" y="366998"/>
                    <a:pt x="333982" y="183452"/>
                    <a:pt x="435518" y="0"/>
                  </a:cubicBezTo>
                  <a:cubicBezTo>
                    <a:pt x="333125" y="185166"/>
                    <a:pt x="277118" y="427387"/>
                    <a:pt x="280642" y="718852"/>
                  </a:cubicBezTo>
                  <a:lnTo>
                    <a:pt x="131" y="1157859"/>
                  </a:lnTo>
                  <a:cubicBezTo>
                    <a:pt x="-2822" y="911638"/>
                    <a:pt x="44422" y="706946"/>
                    <a:pt x="131004" y="550450"/>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8" name="Freeform: Shape 7">
              <a:extLst>
                <a:ext uri="{FF2B5EF4-FFF2-40B4-BE49-F238E27FC236}">
                  <a16:creationId xmlns:a16="http://schemas.microsoft.com/office/drawing/2014/main" id="{532245ED-8FF7-4274-B568-986CC2F71ABE}"/>
                </a:ext>
              </a:extLst>
            </p:cNvPr>
            <p:cNvSpPr/>
            <p:nvPr/>
          </p:nvSpPr>
          <p:spPr>
            <a:xfrm>
              <a:off x="5208267" y="1666803"/>
              <a:ext cx="3468539" cy="3198418"/>
            </a:xfrm>
            <a:custGeom>
              <a:avLst/>
              <a:gdLst>
                <a:gd name="connsiteX0" fmla="*/ 226475 w 3095023"/>
                <a:gd name="connsiteY0" fmla="*/ 1254363 h 2853991"/>
                <a:gd name="connsiteX1" fmla="*/ 226475 w 3095023"/>
                <a:gd name="connsiteY1" fmla="*/ 1254363 h 2853991"/>
                <a:gd name="connsiteX2" fmla="*/ 1528828 w 3095023"/>
                <a:gd name="connsiteY2" fmla="*/ 459312 h 2853991"/>
                <a:gd name="connsiteX3" fmla="*/ 2868615 w 3095023"/>
                <a:gd name="connsiteY3" fmla="*/ 2726738 h 2853991"/>
                <a:gd name="connsiteX4" fmla="*/ 3095024 w 3095023"/>
                <a:gd name="connsiteY4" fmla="*/ 2853992 h 2853991"/>
                <a:gd name="connsiteX5" fmla="*/ 3095024 w 3095023"/>
                <a:gd name="connsiteY5" fmla="*/ 2852944 h 2853991"/>
                <a:gd name="connsiteX6" fmla="*/ 1525589 w 3095023"/>
                <a:gd name="connsiteY6" fmla="*/ 196993 h 2853991"/>
                <a:gd name="connsiteX7" fmla="*/ 161 w 3095023"/>
                <a:gd name="connsiteY7" fmla="*/ 1128252 h 2853991"/>
                <a:gd name="connsiteX8" fmla="*/ 226475 w 3095023"/>
                <a:gd name="connsiteY8" fmla="*/ 1254363 h 285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5023" h="2853991">
                  <a:moveTo>
                    <a:pt x="226475" y="1254363"/>
                  </a:moveTo>
                  <a:lnTo>
                    <a:pt x="226475" y="1254363"/>
                  </a:lnTo>
                  <a:cubicBezTo>
                    <a:pt x="216092" y="408639"/>
                    <a:pt x="799213" y="52689"/>
                    <a:pt x="1528828" y="459312"/>
                  </a:cubicBezTo>
                  <a:cubicBezTo>
                    <a:pt x="2258443" y="865934"/>
                    <a:pt x="2858328" y="1881013"/>
                    <a:pt x="2868615" y="2726738"/>
                  </a:cubicBezTo>
                  <a:lnTo>
                    <a:pt x="3095024" y="2853992"/>
                  </a:lnTo>
                  <a:cubicBezTo>
                    <a:pt x="3095024" y="2853611"/>
                    <a:pt x="3095024" y="2853325"/>
                    <a:pt x="3095024" y="2852944"/>
                  </a:cubicBezTo>
                  <a:cubicBezTo>
                    <a:pt x="3082927" y="1862344"/>
                    <a:pt x="2380268" y="673243"/>
                    <a:pt x="1525589" y="196993"/>
                  </a:cubicBezTo>
                  <a:cubicBezTo>
                    <a:pt x="670911" y="-279257"/>
                    <a:pt x="-12031" y="137652"/>
                    <a:pt x="161" y="1128252"/>
                  </a:cubicBezTo>
                  <a:lnTo>
                    <a:pt x="226475" y="1254363"/>
                  </a:lnTo>
                  <a:close/>
                </a:path>
              </a:pathLst>
            </a:custGeom>
            <a:solidFill>
              <a:schemeClr val="bg1"/>
            </a:solidFill>
            <a:ln>
              <a:noFill/>
            </a:ln>
            <a:effectLst>
              <a:outerShdw blurRad="1016000" dist="889000" dir="8100000" sx="90000" sy="9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Freeform: Shape 15">
              <a:extLst>
                <a:ext uri="{FF2B5EF4-FFF2-40B4-BE49-F238E27FC236}">
                  <a16:creationId xmlns:a16="http://schemas.microsoft.com/office/drawing/2014/main" id="{4F86C68B-0CAF-486D-B6D3-1F479D9A01EE}"/>
                </a:ext>
              </a:extLst>
            </p:cNvPr>
            <p:cNvSpPr/>
            <p:nvPr/>
          </p:nvSpPr>
          <p:spPr>
            <a:xfrm>
              <a:off x="5368663" y="971551"/>
              <a:ext cx="4162631" cy="3893564"/>
            </a:xfrm>
            <a:custGeom>
              <a:avLst/>
              <a:gdLst>
                <a:gd name="connsiteX0" fmla="*/ 2945130 w 3714369"/>
                <a:gd name="connsiteY0" fmla="*/ 3474280 h 3474279"/>
                <a:gd name="connsiteX1" fmla="*/ 2945130 w 3714369"/>
                <a:gd name="connsiteY1" fmla="*/ 3473232 h 3474279"/>
                <a:gd name="connsiteX2" fmla="*/ 2639854 w 3714369"/>
                <a:gd name="connsiteY2" fmla="*/ 2260890 h 3474279"/>
                <a:gd name="connsiteX3" fmla="*/ 2633472 w 3714369"/>
                <a:gd name="connsiteY3" fmla="*/ 2247460 h 3474279"/>
                <a:gd name="connsiteX4" fmla="*/ 2627090 w 3714369"/>
                <a:gd name="connsiteY4" fmla="*/ 2234030 h 3474279"/>
                <a:gd name="connsiteX5" fmla="*/ 2620518 w 3714369"/>
                <a:gd name="connsiteY5" fmla="*/ 2220599 h 3474279"/>
                <a:gd name="connsiteX6" fmla="*/ 2614041 w 3714369"/>
                <a:gd name="connsiteY6" fmla="*/ 2207169 h 3474279"/>
                <a:gd name="connsiteX7" fmla="*/ 2607374 w 3714369"/>
                <a:gd name="connsiteY7" fmla="*/ 2193739 h 3474279"/>
                <a:gd name="connsiteX8" fmla="*/ 2600706 w 3714369"/>
                <a:gd name="connsiteY8" fmla="*/ 2180309 h 3474279"/>
                <a:gd name="connsiteX9" fmla="*/ 2593943 w 3714369"/>
                <a:gd name="connsiteY9" fmla="*/ 2166878 h 3474279"/>
                <a:gd name="connsiteX10" fmla="*/ 2586990 w 3714369"/>
                <a:gd name="connsiteY10" fmla="*/ 2153448 h 3474279"/>
                <a:gd name="connsiteX11" fmla="*/ 2580037 w 3714369"/>
                <a:gd name="connsiteY11" fmla="*/ 2140018 h 3474279"/>
                <a:gd name="connsiteX12" fmla="*/ 2573083 w 3714369"/>
                <a:gd name="connsiteY12" fmla="*/ 2126588 h 3474279"/>
                <a:gd name="connsiteX13" fmla="*/ 2566035 w 3714369"/>
                <a:gd name="connsiteY13" fmla="*/ 2113157 h 3474279"/>
                <a:gd name="connsiteX14" fmla="*/ 2558891 w 3714369"/>
                <a:gd name="connsiteY14" fmla="*/ 2099727 h 3474279"/>
                <a:gd name="connsiteX15" fmla="*/ 2551652 w 3714369"/>
                <a:gd name="connsiteY15" fmla="*/ 2086297 h 3474279"/>
                <a:gd name="connsiteX16" fmla="*/ 2544413 w 3714369"/>
                <a:gd name="connsiteY16" fmla="*/ 2072867 h 3474279"/>
                <a:gd name="connsiteX17" fmla="*/ 2537079 w 3714369"/>
                <a:gd name="connsiteY17" fmla="*/ 2059341 h 3474279"/>
                <a:gd name="connsiteX18" fmla="*/ 2529649 w 3714369"/>
                <a:gd name="connsiteY18" fmla="*/ 2045911 h 3474279"/>
                <a:gd name="connsiteX19" fmla="*/ 2522220 w 3714369"/>
                <a:gd name="connsiteY19" fmla="*/ 2032480 h 3474279"/>
                <a:gd name="connsiteX20" fmla="*/ 2514600 w 3714369"/>
                <a:gd name="connsiteY20" fmla="*/ 2019050 h 3474279"/>
                <a:gd name="connsiteX21" fmla="*/ 2506980 w 3714369"/>
                <a:gd name="connsiteY21" fmla="*/ 2005620 h 3474279"/>
                <a:gd name="connsiteX22" fmla="*/ 2499360 w 3714369"/>
                <a:gd name="connsiteY22" fmla="*/ 1992190 h 3474279"/>
                <a:gd name="connsiteX23" fmla="*/ 2491549 w 3714369"/>
                <a:gd name="connsiteY23" fmla="*/ 1978759 h 3474279"/>
                <a:gd name="connsiteX24" fmla="*/ 2483739 w 3714369"/>
                <a:gd name="connsiteY24" fmla="*/ 1965329 h 3474279"/>
                <a:gd name="connsiteX25" fmla="*/ 2475833 w 3714369"/>
                <a:gd name="connsiteY25" fmla="*/ 1951899 h 3474279"/>
                <a:gd name="connsiteX26" fmla="*/ 2467832 w 3714369"/>
                <a:gd name="connsiteY26" fmla="*/ 1938469 h 3474279"/>
                <a:gd name="connsiteX27" fmla="*/ 2459736 w 3714369"/>
                <a:gd name="connsiteY27" fmla="*/ 1925038 h 3474279"/>
                <a:gd name="connsiteX28" fmla="*/ 2451640 w 3714369"/>
                <a:gd name="connsiteY28" fmla="*/ 1911608 h 3474279"/>
                <a:gd name="connsiteX29" fmla="*/ 2443448 w 3714369"/>
                <a:gd name="connsiteY29" fmla="*/ 1898178 h 3474279"/>
                <a:gd name="connsiteX30" fmla="*/ 2435257 w 3714369"/>
                <a:gd name="connsiteY30" fmla="*/ 1884748 h 3474279"/>
                <a:gd name="connsiteX31" fmla="*/ 2426970 w 3714369"/>
                <a:gd name="connsiteY31" fmla="*/ 1871413 h 3474279"/>
                <a:gd name="connsiteX32" fmla="*/ 2418588 w 3714369"/>
                <a:gd name="connsiteY32" fmla="*/ 1857983 h 3474279"/>
                <a:gd name="connsiteX33" fmla="*/ 2410206 w 3714369"/>
                <a:gd name="connsiteY33" fmla="*/ 1844647 h 3474279"/>
                <a:gd name="connsiteX34" fmla="*/ 2302955 w 3714369"/>
                <a:gd name="connsiteY34" fmla="*/ 1685580 h 3474279"/>
                <a:gd name="connsiteX35" fmla="*/ 2291239 w 3714369"/>
                <a:gd name="connsiteY35" fmla="*/ 1669388 h 3474279"/>
                <a:gd name="connsiteX36" fmla="*/ 2279523 w 3714369"/>
                <a:gd name="connsiteY36" fmla="*/ 1653195 h 3474279"/>
                <a:gd name="connsiteX37" fmla="*/ 2267712 w 3714369"/>
                <a:gd name="connsiteY37" fmla="*/ 1637098 h 3474279"/>
                <a:gd name="connsiteX38" fmla="*/ 2255806 w 3714369"/>
                <a:gd name="connsiteY38" fmla="*/ 1620905 h 3474279"/>
                <a:gd name="connsiteX39" fmla="*/ 2243709 w 3714369"/>
                <a:gd name="connsiteY39" fmla="*/ 1604808 h 3474279"/>
                <a:gd name="connsiteX40" fmla="*/ 2231517 w 3714369"/>
                <a:gd name="connsiteY40" fmla="*/ 1588711 h 3474279"/>
                <a:gd name="connsiteX41" fmla="*/ 2219230 w 3714369"/>
                <a:gd name="connsiteY41" fmla="*/ 1572709 h 3474279"/>
                <a:gd name="connsiteX42" fmla="*/ 2206752 w 3714369"/>
                <a:gd name="connsiteY42" fmla="*/ 1556707 h 3474279"/>
                <a:gd name="connsiteX43" fmla="*/ 2194274 w 3714369"/>
                <a:gd name="connsiteY43" fmla="*/ 1540705 h 3474279"/>
                <a:gd name="connsiteX44" fmla="*/ 2181606 w 3714369"/>
                <a:gd name="connsiteY44" fmla="*/ 1524703 h 3474279"/>
                <a:gd name="connsiteX45" fmla="*/ 2168938 w 3714369"/>
                <a:gd name="connsiteY45" fmla="*/ 1508987 h 3474279"/>
                <a:gd name="connsiteX46" fmla="*/ 2156079 w 3714369"/>
                <a:gd name="connsiteY46" fmla="*/ 1493080 h 3474279"/>
                <a:gd name="connsiteX47" fmla="*/ 2143125 w 3714369"/>
                <a:gd name="connsiteY47" fmla="*/ 1477363 h 3474279"/>
                <a:gd name="connsiteX48" fmla="*/ 2129981 w 3714369"/>
                <a:gd name="connsiteY48" fmla="*/ 1461647 h 3474279"/>
                <a:gd name="connsiteX49" fmla="*/ 2116836 w 3714369"/>
                <a:gd name="connsiteY49" fmla="*/ 1446026 h 3474279"/>
                <a:gd name="connsiteX50" fmla="*/ 2103501 w 3714369"/>
                <a:gd name="connsiteY50" fmla="*/ 1430405 h 3474279"/>
                <a:gd name="connsiteX51" fmla="*/ 2090071 w 3714369"/>
                <a:gd name="connsiteY51" fmla="*/ 1414879 h 3474279"/>
                <a:gd name="connsiteX52" fmla="*/ 2076545 w 3714369"/>
                <a:gd name="connsiteY52" fmla="*/ 1399354 h 3474279"/>
                <a:gd name="connsiteX53" fmla="*/ 2062924 w 3714369"/>
                <a:gd name="connsiteY53" fmla="*/ 1383923 h 3474279"/>
                <a:gd name="connsiteX54" fmla="*/ 2049113 w 3714369"/>
                <a:gd name="connsiteY54" fmla="*/ 1368588 h 3474279"/>
                <a:gd name="connsiteX55" fmla="*/ 2035207 w 3714369"/>
                <a:gd name="connsiteY55" fmla="*/ 1353253 h 3474279"/>
                <a:gd name="connsiteX56" fmla="*/ 2021205 w 3714369"/>
                <a:gd name="connsiteY56" fmla="*/ 1338013 h 3474279"/>
                <a:gd name="connsiteX57" fmla="*/ 2007108 w 3714369"/>
                <a:gd name="connsiteY57" fmla="*/ 1322868 h 3474279"/>
                <a:gd name="connsiteX58" fmla="*/ 1992916 w 3714369"/>
                <a:gd name="connsiteY58" fmla="*/ 1307628 h 3474279"/>
                <a:gd name="connsiteX59" fmla="*/ 1978533 w 3714369"/>
                <a:gd name="connsiteY59" fmla="*/ 1292674 h 3474279"/>
                <a:gd name="connsiteX60" fmla="*/ 1964055 w 3714369"/>
                <a:gd name="connsiteY60" fmla="*/ 1277720 h 3474279"/>
                <a:gd name="connsiteX61" fmla="*/ 1949387 w 3714369"/>
                <a:gd name="connsiteY61" fmla="*/ 1262861 h 3474279"/>
                <a:gd name="connsiteX62" fmla="*/ 1934718 w 3714369"/>
                <a:gd name="connsiteY62" fmla="*/ 1248097 h 3474279"/>
                <a:gd name="connsiteX63" fmla="*/ 1919859 w 3714369"/>
                <a:gd name="connsiteY63" fmla="*/ 1233428 h 3474279"/>
                <a:gd name="connsiteX64" fmla="*/ 1904905 w 3714369"/>
                <a:gd name="connsiteY64" fmla="*/ 1218760 h 3474279"/>
                <a:gd name="connsiteX65" fmla="*/ 1889855 w 3714369"/>
                <a:gd name="connsiteY65" fmla="*/ 1204187 h 3474279"/>
                <a:gd name="connsiteX66" fmla="*/ 1375696 w 3714369"/>
                <a:gd name="connsiteY66" fmla="*/ 817471 h 3474279"/>
                <a:gd name="connsiteX67" fmla="*/ 0 w 3714369"/>
                <a:gd name="connsiteY67" fmla="*/ 1043690 h 3474279"/>
                <a:gd name="connsiteX68" fmla="*/ 300609 w 3714369"/>
                <a:gd name="connsiteY68" fmla="*/ 490478 h 3474279"/>
                <a:gd name="connsiteX69" fmla="*/ 1895189 w 3714369"/>
                <a:gd name="connsiteY69" fmla="*/ 228350 h 3474279"/>
                <a:gd name="connsiteX70" fmla="*/ 2500503 w 3714369"/>
                <a:gd name="connsiteY70" fmla="*/ 685645 h 3474279"/>
                <a:gd name="connsiteX71" fmla="*/ 2517743 w 3714369"/>
                <a:gd name="connsiteY71" fmla="*/ 702410 h 3474279"/>
                <a:gd name="connsiteX72" fmla="*/ 2534888 w 3714369"/>
                <a:gd name="connsiteY72" fmla="*/ 719269 h 3474279"/>
                <a:gd name="connsiteX73" fmla="*/ 2551843 w 3714369"/>
                <a:gd name="connsiteY73" fmla="*/ 736223 h 3474279"/>
                <a:gd name="connsiteX74" fmla="*/ 2568607 w 3714369"/>
                <a:gd name="connsiteY74" fmla="*/ 753273 h 3474279"/>
                <a:gd name="connsiteX75" fmla="*/ 2585275 w 3714369"/>
                <a:gd name="connsiteY75" fmla="*/ 770323 h 3474279"/>
                <a:gd name="connsiteX76" fmla="*/ 2601849 w 3714369"/>
                <a:gd name="connsiteY76" fmla="*/ 787563 h 3474279"/>
                <a:gd name="connsiteX77" fmla="*/ 2618232 w 3714369"/>
                <a:gd name="connsiteY77" fmla="*/ 804898 h 3474279"/>
                <a:gd name="connsiteX78" fmla="*/ 2634520 w 3714369"/>
                <a:gd name="connsiteY78" fmla="*/ 822234 h 3474279"/>
                <a:gd name="connsiteX79" fmla="*/ 2650617 w 3714369"/>
                <a:gd name="connsiteY79" fmla="*/ 839665 h 3474279"/>
                <a:gd name="connsiteX80" fmla="*/ 2666619 w 3714369"/>
                <a:gd name="connsiteY80" fmla="*/ 857191 h 3474279"/>
                <a:gd name="connsiteX81" fmla="*/ 2682526 w 3714369"/>
                <a:gd name="connsiteY81" fmla="*/ 874812 h 3474279"/>
                <a:gd name="connsiteX82" fmla="*/ 2698242 w 3714369"/>
                <a:gd name="connsiteY82" fmla="*/ 892529 h 3474279"/>
                <a:gd name="connsiteX83" fmla="*/ 2713958 w 3714369"/>
                <a:gd name="connsiteY83" fmla="*/ 910150 h 3474279"/>
                <a:gd name="connsiteX84" fmla="*/ 2729389 w 3714369"/>
                <a:gd name="connsiteY84" fmla="*/ 928057 h 3474279"/>
                <a:gd name="connsiteX85" fmla="*/ 2744724 w 3714369"/>
                <a:gd name="connsiteY85" fmla="*/ 945868 h 3474279"/>
                <a:gd name="connsiteX86" fmla="*/ 2759964 w 3714369"/>
                <a:gd name="connsiteY86" fmla="*/ 963871 h 3474279"/>
                <a:gd name="connsiteX87" fmla="*/ 2775109 w 3714369"/>
                <a:gd name="connsiteY87" fmla="*/ 981873 h 3474279"/>
                <a:gd name="connsiteX88" fmla="*/ 2790063 w 3714369"/>
                <a:gd name="connsiteY88" fmla="*/ 999875 h 3474279"/>
                <a:gd name="connsiteX89" fmla="*/ 2804827 w 3714369"/>
                <a:gd name="connsiteY89" fmla="*/ 1017973 h 3474279"/>
                <a:gd name="connsiteX90" fmla="*/ 2819495 w 3714369"/>
                <a:gd name="connsiteY90" fmla="*/ 1036166 h 3474279"/>
                <a:gd name="connsiteX91" fmla="*/ 2834068 w 3714369"/>
                <a:gd name="connsiteY91" fmla="*/ 1054358 h 3474279"/>
                <a:gd name="connsiteX92" fmla="*/ 2848547 w 3714369"/>
                <a:gd name="connsiteY92" fmla="*/ 1072551 h 3474279"/>
                <a:gd name="connsiteX93" fmla="*/ 2862834 w 3714369"/>
                <a:gd name="connsiteY93" fmla="*/ 1090839 h 3474279"/>
                <a:gd name="connsiteX94" fmla="*/ 2877026 w 3714369"/>
                <a:gd name="connsiteY94" fmla="*/ 1109222 h 3474279"/>
                <a:gd name="connsiteX95" fmla="*/ 2891123 w 3714369"/>
                <a:gd name="connsiteY95" fmla="*/ 1127510 h 3474279"/>
                <a:gd name="connsiteX96" fmla="*/ 2905030 w 3714369"/>
                <a:gd name="connsiteY96" fmla="*/ 1145989 h 3474279"/>
                <a:gd name="connsiteX97" fmla="*/ 2918841 w 3714369"/>
                <a:gd name="connsiteY97" fmla="*/ 1164467 h 3474279"/>
                <a:gd name="connsiteX98" fmla="*/ 2932557 w 3714369"/>
                <a:gd name="connsiteY98" fmla="*/ 1182946 h 3474279"/>
                <a:gd name="connsiteX99" fmla="*/ 2946083 w 3714369"/>
                <a:gd name="connsiteY99" fmla="*/ 1201424 h 3474279"/>
                <a:gd name="connsiteX100" fmla="*/ 2959513 w 3714369"/>
                <a:gd name="connsiteY100" fmla="*/ 1219998 h 3474279"/>
                <a:gd name="connsiteX101" fmla="*/ 2972848 w 3714369"/>
                <a:gd name="connsiteY101" fmla="*/ 1238572 h 3474279"/>
                <a:gd name="connsiteX102" fmla="*/ 3092291 w 3714369"/>
                <a:gd name="connsiteY102" fmla="*/ 1416118 h 3474279"/>
                <a:gd name="connsiteX103" fmla="*/ 3102007 w 3714369"/>
                <a:gd name="connsiteY103" fmla="*/ 1431358 h 3474279"/>
                <a:gd name="connsiteX104" fmla="*/ 3111627 w 3714369"/>
                <a:gd name="connsiteY104" fmla="*/ 1446693 h 3474279"/>
                <a:gd name="connsiteX105" fmla="*/ 3121247 w 3714369"/>
                <a:gd name="connsiteY105" fmla="*/ 1461933 h 3474279"/>
                <a:gd name="connsiteX106" fmla="*/ 3130677 w 3714369"/>
                <a:gd name="connsiteY106" fmla="*/ 1477363 h 3474279"/>
                <a:gd name="connsiteX107" fmla="*/ 3140107 w 3714369"/>
                <a:gd name="connsiteY107" fmla="*/ 1492699 h 3474279"/>
                <a:gd name="connsiteX108" fmla="*/ 3149441 w 3714369"/>
                <a:gd name="connsiteY108" fmla="*/ 1508034 h 3474279"/>
                <a:gd name="connsiteX109" fmla="*/ 3158681 w 3714369"/>
                <a:gd name="connsiteY109" fmla="*/ 1523465 h 3474279"/>
                <a:gd name="connsiteX110" fmla="*/ 3167824 w 3714369"/>
                <a:gd name="connsiteY110" fmla="*/ 1538800 h 3474279"/>
                <a:gd name="connsiteX111" fmla="*/ 3176873 w 3714369"/>
                <a:gd name="connsiteY111" fmla="*/ 1554135 h 3474279"/>
                <a:gd name="connsiteX112" fmla="*/ 3185922 w 3714369"/>
                <a:gd name="connsiteY112" fmla="*/ 1569566 h 3474279"/>
                <a:gd name="connsiteX113" fmla="*/ 3194875 w 3714369"/>
                <a:gd name="connsiteY113" fmla="*/ 1584996 h 3474279"/>
                <a:gd name="connsiteX114" fmla="*/ 3203734 w 3714369"/>
                <a:gd name="connsiteY114" fmla="*/ 1600426 h 3474279"/>
                <a:gd name="connsiteX115" fmla="*/ 3212402 w 3714369"/>
                <a:gd name="connsiteY115" fmla="*/ 1615857 h 3474279"/>
                <a:gd name="connsiteX116" fmla="*/ 3221069 w 3714369"/>
                <a:gd name="connsiteY116" fmla="*/ 1631288 h 3474279"/>
                <a:gd name="connsiteX117" fmla="*/ 3229642 w 3714369"/>
                <a:gd name="connsiteY117" fmla="*/ 1646718 h 3474279"/>
                <a:gd name="connsiteX118" fmla="*/ 3238119 w 3714369"/>
                <a:gd name="connsiteY118" fmla="*/ 1662149 h 3474279"/>
                <a:gd name="connsiteX119" fmla="*/ 3246596 w 3714369"/>
                <a:gd name="connsiteY119" fmla="*/ 1677579 h 3474279"/>
                <a:gd name="connsiteX120" fmla="*/ 3254978 w 3714369"/>
                <a:gd name="connsiteY120" fmla="*/ 1693009 h 3474279"/>
                <a:gd name="connsiteX121" fmla="*/ 3263265 w 3714369"/>
                <a:gd name="connsiteY121" fmla="*/ 1708440 h 3474279"/>
                <a:gd name="connsiteX122" fmla="*/ 3271457 w 3714369"/>
                <a:gd name="connsiteY122" fmla="*/ 1723871 h 3474279"/>
                <a:gd name="connsiteX123" fmla="*/ 3279648 w 3714369"/>
                <a:gd name="connsiteY123" fmla="*/ 1739301 h 3474279"/>
                <a:gd name="connsiteX124" fmla="*/ 3287649 w 3714369"/>
                <a:gd name="connsiteY124" fmla="*/ 1754732 h 3474279"/>
                <a:gd name="connsiteX125" fmla="*/ 3295555 w 3714369"/>
                <a:gd name="connsiteY125" fmla="*/ 1770162 h 3474279"/>
                <a:gd name="connsiteX126" fmla="*/ 3303461 w 3714369"/>
                <a:gd name="connsiteY126" fmla="*/ 1785592 h 3474279"/>
                <a:gd name="connsiteX127" fmla="*/ 3311271 w 3714369"/>
                <a:gd name="connsiteY127" fmla="*/ 1801023 h 3474279"/>
                <a:gd name="connsiteX128" fmla="*/ 3318986 w 3714369"/>
                <a:gd name="connsiteY128" fmla="*/ 1816358 h 3474279"/>
                <a:gd name="connsiteX129" fmla="*/ 3326702 w 3714369"/>
                <a:gd name="connsiteY129" fmla="*/ 1831789 h 3474279"/>
                <a:gd name="connsiteX130" fmla="*/ 3334226 w 3714369"/>
                <a:gd name="connsiteY130" fmla="*/ 1847124 h 3474279"/>
                <a:gd name="connsiteX131" fmla="*/ 3341751 w 3714369"/>
                <a:gd name="connsiteY131" fmla="*/ 1862459 h 3474279"/>
                <a:gd name="connsiteX132" fmla="*/ 3349181 w 3714369"/>
                <a:gd name="connsiteY132" fmla="*/ 1877890 h 3474279"/>
                <a:gd name="connsiteX133" fmla="*/ 3356515 w 3714369"/>
                <a:gd name="connsiteY133" fmla="*/ 1893320 h 3474279"/>
                <a:gd name="connsiteX134" fmla="*/ 3714369 w 3714369"/>
                <a:gd name="connsiteY134" fmla="*/ 3307021 h 3474279"/>
                <a:gd name="connsiteX135" fmla="*/ 2945130 w 3714369"/>
                <a:gd name="connsiteY135" fmla="*/ 3474280 h 347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714369" h="3474279">
                  <a:moveTo>
                    <a:pt x="2945130" y="3474280"/>
                  </a:moveTo>
                  <a:lnTo>
                    <a:pt x="2945130" y="3473232"/>
                  </a:lnTo>
                  <a:cubicBezTo>
                    <a:pt x="2940272" y="3081373"/>
                    <a:pt x="2827496" y="2658464"/>
                    <a:pt x="2639854" y="2260890"/>
                  </a:cubicBezTo>
                  <a:cubicBezTo>
                    <a:pt x="2637758" y="2256413"/>
                    <a:pt x="2635663" y="2251937"/>
                    <a:pt x="2633472" y="2247460"/>
                  </a:cubicBezTo>
                  <a:cubicBezTo>
                    <a:pt x="2631376" y="2242983"/>
                    <a:pt x="2629186" y="2238506"/>
                    <a:pt x="2627090" y="2234030"/>
                  </a:cubicBezTo>
                  <a:cubicBezTo>
                    <a:pt x="2624995" y="2229553"/>
                    <a:pt x="2622709" y="2225076"/>
                    <a:pt x="2620518" y="2220599"/>
                  </a:cubicBezTo>
                  <a:cubicBezTo>
                    <a:pt x="2618423" y="2216123"/>
                    <a:pt x="2616137" y="2211646"/>
                    <a:pt x="2614041" y="2207169"/>
                  </a:cubicBezTo>
                  <a:cubicBezTo>
                    <a:pt x="2611850" y="2202692"/>
                    <a:pt x="2609564" y="2198216"/>
                    <a:pt x="2607374" y="2193739"/>
                  </a:cubicBezTo>
                  <a:cubicBezTo>
                    <a:pt x="2605183" y="2189262"/>
                    <a:pt x="2602992" y="2184785"/>
                    <a:pt x="2600706" y="2180309"/>
                  </a:cubicBezTo>
                  <a:cubicBezTo>
                    <a:pt x="2598515" y="2175927"/>
                    <a:pt x="2596229" y="2171355"/>
                    <a:pt x="2593943" y="2166878"/>
                  </a:cubicBezTo>
                  <a:cubicBezTo>
                    <a:pt x="2591657" y="2162402"/>
                    <a:pt x="2589371" y="2157925"/>
                    <a:pt x="2586990" y="2153448"/>
                  </a:cubicBezTo>
                  <a:cubicBezTo>
                    <a:pt x="2584704" y="2148971"/>
                    <a:pt x="2582418" y="2144495"/>
                    <a:pt x="2580037" y="2140018"/>
                  </a:cubicBezTo>
                  <a:cubicBezTo>
                    <a:pt x="2577751" y="2135541"/>
                    <a:pt x="2575370" y="2131064"/>
                    <a:pt x="2573083" y="2126588"/>
                  </a:cubicBezTo>
                  <a:cubicBezTo>
                    <a:pt x="2570702" y="2122111"/>
                    <a:pt x="2568416" y="2117634"/>
                    <a:pt x="2566035" y="2113157"/>
                  </a:cubicBezTo>
                  <a:cubicBezTo>
                    <a:pt x="2563654" y="2108681"/>
                    <a:pt x="2561273" y="2104204"/>
                    <a:pt x="2558891" y="2099727"/>
                  </a:cubicBezTo>
                  <a:cubicBezTo>
                    <a:pt x="2556510" y="2095250"/>
                    <a:pt x="2554033" y="2090774"/>
                    <a:pt x="2551652" y="2086297"/>
                  </a:cubicBezTo>
                  <a:cubicBezTo>
                    <a:pt x="2549271" y="2081820"/>
                    <a:pt x="2546890" y="2077343"/>
                    <a:pt x="2544413" y="2072867"/>
                  </a:cubicBezTo>
                  <a:cubicBezTo>
                    <a:pt x="2542032" y="2068390"/>
                    <a:pt x="2539556" y="2063818"/>
                    <a:pt x="2537079" y="2059341"/>
                  </a:cubicBezTo>
                  <a:cubicBezTo>
                    <a:pt x="2534603" y="2054864"/>
                    <a:pt x="2532126" y="2050388"/>
                    <a:pt x="2529649" y="2045911"/>
                  </a:cubicBezTo>
                  <a:cubicBezTo>
                    <a:pt x="2527173" y="2041434"/>
                    <a:pt x="2524697" y="2036957"/>
                    <a:pt x="2522220" y="2032480"/>
                  </a:cubicBezTo>
                  <a:cubicBezTo>
                    <a:pt x="2519648" y="2028004"/>
                    <a:pt x="2517172" y="2023527"/>
                    <a:pt x="2514600" y="2019050"/>
                  </a:cubicBezTo>
                  <a:cubicBezTo>
                    <a:pt x="2512124" y="2014574"/>
                    <a:pt x="2509552" y="2010097"/>
                    <a:pt x="2506980" y="2005620"/>
                  </a:cubicBezTo>
                  <a:cubicBezTo>
                    <a:pt x="2504408" y="2001143"/>
                    <a:pt x="2501837" y="1996667"/>
                    <a:pt x="2499360" y="1992190"/>
                  </a:cubicBezTo>
                  <a:cubicBezTo>
                    <a:pt x="2496693" y="1987713"/>
                    <a:pt x="2494216" y="1983236"/>
                    <a:pt x="2491549" y="1978759"/>
                  </a:cubicBezTo>
                  <a:cubicBezTo>
                    <a:pt x="2488883" y="1974283"/>
                    <a:pt x="2486406" y="1969806"/>
                    <a:pt x="2483739" y="1965329"/>
                  </a:cubicBezTo>
                  <a:cubicBezTo>
                    <a:pt x="2481072" y="1960853"/>
                    <a:pt x="2478500" y="1956376"/>
                    <a:pt x="2475833" y="1951899"/>
                  </a:cubicBezTo>
                  <a:cubicBezTo>
                    <a:pt x="2473166" y="1947422"/>
                    <a:pt x="2470499" y="1942946"/>
                    <a:pt x="2467832" y="1938469"/>
                  </a:cubicBezTo>
                  <a:cubicBezTo>
                    <a:pt x="2465165" y="1933992"/>
                    <a:pt x="2462498" y="1929515"/>
                    <a:pt x="2459736" y="1925038"/>
                  </a:cubicBezTo>
                  <a:cubicBezTo>
                    <a:pt x="2457069" y="1920562"/>
                    <a:pt x="2454402" y="1916085"/>
                    <a:pt x="2451640" y="1911608"/>
                  </a:cubicBezTo>
                  <a:cubicBezTo>
                    <a:pt x="2448973" y="1907132"/>
                    <a:pt x="2446211" y="1902655"/>
                    <a:pt x="2443448" y="1898178"/>
                  </a:cubicBezTo>
                  <a:cubicBezTo>
                    <a:pt x="2440781" y="1893701"/>
                    <a:pt x="2438019" y="1889225"/>
                    <a:pt x="2435257" y="1884748"/>
                  </a:cubicBezTo>
                  <a:cubicBezTo>
                    <a:pt x="2432495" y="1880271"/>
                    <a:pt x="2429732" y="1875794"/>
                    <a:pt x="2426970" y="1871413"/>
                  </a:cubicBezTo>
                  <a:cubicBezTo>
                    <a:pt x="2424113" y="1866936"/>
                    <a:pt x="2421350" y="1862459"/>
                    <a:pt x="2418588" y="1857983"/>
                  </a:cubicBezTo>
                  <a:cubicBezTo>
                    <a:pt x="2415731" y="1853506"/>
                    <a:pt x="2412968" y="1849029"/>
                    <a:pt x="2410206" y="1844647"/>
                  </a:cubicBezTo>
                  <a:cubicBezTo>
                    <a:pt x="2375725" y="1790641"/>
                    <a:pt x="2340007" y="1737491"/>
                    <a:pt x="2302955" y="1685580"/>
                  </a:cubicBezTo>
                  <a:cubicBezTo>
                    <a:pt x="2299049" y="1680151"/>
                    <a:pt x="2295239" y="1674721"/>
                    <a:pt x="2291239" y="1669388"/>
                  </a:cubicBezTo>
                  <a:cubicBezTo>
                    <a:pt x="2287429" y="1663958"/>
                    <a:pt x="2283524" y="1658529"/>
                    <a:pt x="2279523" y="1653195"/>
                  </a:cubicBezTo>
                  <a:cubicBezTo>
                    <a:pt x="2275618" y="1647766"/>
                    <a:pt x="2271617" y="1642432"/>
                    <a:pt x="2267712" y="1637098"/>
                  </a:cubicBezTo>
                  <a:cubicBezTo>
                    <a:pt x="2263712" y="1631669"/>
                    <a:pt x="2259806" y="1626334"/>
                    <a:pt x="2255806" y="1620905"/>
                  </a:cubicBezTo>
                  <a:cubicBezTo>
                    <a:pt x="2251805" y="1615476"/>
                    <a:pt x="2247805" y="1610237"/>
                    <a:pt x="2243709" y="1604808"/>
                  </a:cubicBezTo>
                  <a:cubicBezTo>
                    <a:pt x="2239708" y="1599379"/>
                    <a:pt x="2235613" y="1594045"/>
                    <a:pt x="2231517" y="1588711"/>
                  </a:cubicBezTo>
                  <a:cubicBezTo>
                    <a:pt x="2227421" y="1583377"/>
                    <a:pt x="2223325" y="1578043"/>
                    <a:pt x="2219230" y="1572709"/>
                  </a:cubicBezTo>
                  <a:cubicBezTo>
                    <a:pt x="2215134" y="1567375"/>
                    <a:pt x="2211038" y="1562041"/>
                    <a:pt x="2206752" y="1556707"/>
                  </a:cubicBezTo>
                  <a:cubicBezTo>
                    <a:pt x="2202656" y="1551373"/>
                    <a:pt x="2198465" y="1546039"/>
                    <a:pt x="2194274" y="1540705"/>
                  </a:cubicBezTo>
                  <a:cubicBezTo>
                    <a:pt x="2190083" y="1535275"/>
                    <a:pt x="2185797" y="1530037"/>
                    <a:pt x="2181606" y="1524703"/>
                  </a:cubicBezTo>
                  <a:cubicBezTo>
                    <a:pt x="2177415" y="1519464"/>
                    <a:pt x="2173224" y="1514225"/>
                    <a:pt x="2168938" y="1508987"/>
                  </a:cubicBezTo>
                  <a:cubicBezTo>
                    <a:pt x="2164747" y="1503653"/>
                    <a:pt x="2160365" y="1498319"/>
                    <a:pt x="2156079" y="1493080"/>
                  </a:cubicBezTo>
                  <a:cubicBezTo>
                    <a:pt x="2151698" y="1487841"/>
                    <a:pt x="2147411" y="1482602"/>
                    <a:pt x="2143125" y="1477363"/>
                  </a:cubicBezTo>
                  <a:cubicBezTo>
                    <a:pt x="2138743" y="1472125"/>
                    <a:pt x="2134457" y="1466886"/>
                    <a:pt x="2129981" y="1461647"/>
                  </a:cubicBezTo>
                  <a:cubicBezTo>
                    <a:pt x="2125599" y="1456409"/>
                    <a:pt x="2121313" y="1451170"/>
                    <a:pt x="2116836" y="1446026"/>
                  </a:cubicBezTo>
                  <a:cubicBezTo>
                    <a:pt x="2112455" y="1440788"/>
                    <a:pt x="2107978" y="1435549"/>
                    <a:pt x="2103501" y="1430405"/>
                  </a:cubicBezTo>
                  <a:cubicBezTo>
                    <a:pt x="2099120" y="1425262"/>
                    <a:pt x="2094548" y="1420023"/>
                    <a:pt x="2090071" y="1414879"/>
                  </a:cubicBezTo>
                  <a:cubicBezTo>
                    <a:pt x="2085594" y="1409736"/>
                    <a:pt x="2081117" y="1404497"/>
                    <a:pt x="2076545" y="1399354"/>
                  </a:cubicBezTo>
                  <a:cubicBezTo>
                    <a:pt x="2072068" y="1394210"/>
                    <a:pt x="2067497" y="1389067"/>
                    <a:pt x="2062924" y="1383923"/>
                  </a:cubicBezTo>
                  <a:cubicBezTo>
                    <a:pt x="2058353" y="1378780"/>
                    <a:pt x="2053781" y="1373732"/>
                    <a:pt x="2049113" y="1368588"/>
                  </a:cubicBezTo>
                  <a:cubicBezTo>
                    <a:pt x="2044541" y="1363445"/>
                    <a:pt x="2039874" y="1358396"/>
                    <a:pt x="2035207" y="1353253"/>
                  </a:cubicBezTo>
                  <a:cubicBezTo>
                    <a:pt x="2030539" y="1348109"/>
                    <a:pt x="2025872" y="1343061"/>
                    <a:pt x="2021205" y="1338013"/>
                  </a:cubicBezTo>
                  <a:cubicBezTo>
                    <a:pt x="2016538" y="1332869"/>
                    <a:pt x="2011871" y="1327916"/>
                    <a:pt x="2007108" y="1322868"/>
                  </a:cubicBezTo>
                  <a:cubicBezTo>
                    <a:pt x="2002441" y="1317725"/>
                    <a:pt x="1997678" y="1312676"/>
                    <a:pt x="1992916" y="1307628"/>
                  </a:cubicBezTo>
                  <a:cubicBezTo>
                    <a:pt x="1988058" y="1302580"/>
                    <a:pt x="1983296" y="1297627"/>
                    <a:pt x="1978533" y="1292674"/>
                  </a:cubicBezTo>
                  <a:cubicBezTo>
                    <a:pt x="1973675" y="1287721"/>
                    <a:pt x="1968817" y="1282672"/>
                    <a:pt x="1964055" y="1277720"/>
                  </a:cubicBezTo>
                  <a:cubicBezTo>
                    <a:pt x="1959197" y="1272767"/>
                    <a:pt x="1954339" y="1267813"/>
                    <a:pt x="1949387" y="1262861"/>
                  </a:cubicBezTo>
                  <a:cubicBezTo>
                    <a:pt x="1944433" y="1257908"/>
                    <a:pt x="1939671" y="1252954"/>
                    <a:pt x="1934718" y="1248097"/>
                  </a:cubicBezTo>
                  <a:cubicBezTo>
                    <a:pt x="1929765" y="1243239"/>
                    <a:pt x="1924812" y="1238191"/>
                    <a:pt x="1919859" y="1233428"/>
                  </a:cubicBezTo>
                  <a:cubicBezTo>
                    <a:pt x="1914906" y="1228571"/>
                    <a:pt x="1909858" y="1223617"/>
                    <a:pt x="1904905" y="1218760"/>
                  </a:cubicBezTo>
                  <a:cubicBezTo>
                    <a:pt x="1899952" y="1213902"/>
                    <a:pt x="1894904" y="1209044"/>
                    <a:pt x="1889855" y="1204187"/>
                  </a:cubicBezTo>
                  <a:cubicBezTo>
                    <a:pt x="1728597" y="1049405"/>
                    <a:pt x="1555528" y="917674"/>
                    <a:pt x="1375696" y="817471"/>
                  </a:cubicBezTo>
                  <a:cubicBezTo>
                    <a:pt x="767048" y="478286"/>
                    <a:pt x="245364" y="592110"/>
                    <a:pt x="0" y="1043690"/>
                  </a:cubicBezTo>
                  <a:cubicBezTo>
                    <a:pt x="100203" y="859286"/>
                    <a:pt x="200406" y="674882"/>
                    <a:pt x="300609" y="490478"/>
                  </a:cubicBezTo>
                  <a:cubicBezTo>
                    <a:pt x="585121" y="-32825"/>
                    <a:pt x="1189577" y="-164842"/>
                    <a:pt x="1895189" y="228350"/>
                  </a:cubicBezTo>
                  <a:cubicBezTo>
                    <a:pt x="2107025" y="346365"/>
                    <a:pt x="2310860" y="502289"/>
                    <a:pt x="2500503" y="685645"/>
                  </a:cubicBezTo>
                  <a:cubicBezTo>
                    <a:pt x="2506218" y="691170"/>
                    <a:pt x="2511933" y="696790"/>
                    <a:pt x="2517743" y="702410"/>
                  </a:cubicBezTo>
                  <a:cubicBezTo>
                    <a:pt x="2523458" y="707934"/>
                    <a:pt x="2529173" y="713554"/>
                    <a:pt x="2534888" y="719269"/>
                  </a:cubicBezTo>
                  <a:cubicBezTo>
                    <a:pt x="2540508" y="724889"/>
                    <a:pt x="2546223" y="730508"/>
                    <a:pt x="2551843" y="736223"/>
                  </a:cubicBezTo>
                  <a:cubicBezTo>
                    <a:pt x="2557463" y="741843"/>
                    <a:pt x="2563082" y="747558"/>
                    <a:pt x="2568607" y="753273"/>
                  </a:cubicBezTo>
                  <a:cubicBezTo>
                    <a:pt x="2574226" y="758893"/>
                    <a:pt x="2579751" y="764608"/>
                    <a:pt x="2585275" y="770323"/>
                  </a:cubicBezTo>
                  <a:cubicBezTo>
                    <a:pt x="2590800" y="776038"/>
                    <a:pt x="2596229" y="781753"/>
                    <a:pt x="2601849" y="787563"/>
                  </a:cubicBezTo>
                  <a:cubicBezTo>
                    <a:pt x="2607278" y="793278"/>
                    <a:pt x="2612803" y="799088"/>
                    <a:pt x="2618232" y="804898"/>
                  </a:cubicBezTo>
                  <a:cubicBezTo>
                    <a:pt x="2623661" y="810614"/>
                    <a:pt x="2629091" y="816424"/>
                    <a:pt x="2634520" y="822234"/>
                  </a:cubicBezTo>
                  <a:cubicBezTo>
                    <a:pt x="2639949" y="828044"/>
                    <a:pt x="2645283" y="833854"/>
                    <a:pt x="2650617" y="839665"/>
                  </a:cubicBezTo>
                  <a:cubicBezTo>
                    <a:pt x="2656046" y="845475"/>
                    <a:pt x="2661285" y="851381"/>
                    <a:pt x="2666619" y="857191"/>
                  </a:cubicBezTo>
                  <a:cubicBezTo>
                    <a:pt x="2671953" y="863001"/>
                    <a:pt x="2677287" y="868906"/>
                    <a:pt x="2682526" y="874812"/>
                  </a:cubicBezTo>
                  <a:cubicBezTo>
                    <a:pt x="2687860" y="880718"/>
                    <a:pt x="2693099" y="886528"/>
                    <a:pt x="2698242" y="892529"/>
                  </a:cubicBezTo>
                  <a:cubicBezTo>
                    <a:pt x="2703481" y="898339"/>
                    <a:pt x="2708720" y="904244"/>
                    <a:pt x="2713958" y="910150"/>
                  </a:cubicBezTo>
                  <a:cubicBezTo>
                    <a:pt x="2719102" y="916055"/>
                    <a:pt x="2724245" y="922056"/>
                    <a:pt x="2729389" y="928057"/>
                  </a:cubicBezTo>
                  <a:cubicBezTo>
                    <a:pt x="2734532" y="933962"/>
                    <a:pt x="2739581" y="939868"/>
                    <a:pt x="2744724" y="945868"/>
                  </a:cubicBezTo>
                  <a:cubicBezTo>
                    <a:pt x="2749772" y="951774"/>
                    <a:pt x="2754916" y="957775"/>
                    <a:pt x="2759964" y="963871"/>
                  </a:cubicBezTo>
                  <a:cubicBezTo>
                    <a:pt x="2765012" y="969776"/>
                    <a:pt x="2770061" y="975777"/>
                    <a:pt x="2775109" y="981873"/>
                  </a:cubicBezTo>
                  <a:cubicBezTo>
                    <a:pt x="2780062" y="987874"/>
                    <a:pt x="2785015" y="993874"/>
                    <a:pt x="2790063" y="999875"/>
                  </a:cubicBezTo>
                  <a:cubicBezTo>
                    <a:pt x="2795016" y="1005876"/>
                    <a:pt x="2799969" y="1011877"/>
                    <a:pt x="2804827" y="1017973"/>
                  </a:cubicBezTo>
                  <a:cubicBezTo>
                    <a:pt x="2809684" y="1023973"/>
                    <a:pt x="2814638" y="1030070"/>
                    <a:pt x="2819495" y="1036166"/>
                  </a:cubicBezTo>
                  <a:cubicBezTo>
                    <a:pt x="2824353" y="1042166"/>
                    <a:pt x="2829211" y="1048262"/>
                    <a:pt x="2834068" y="1054358"/>
                  </a:cubicBezTo>
                  <a:cubicBezTo>
                    <a:pt x="2838926" y="1060454"/>
                    <a:pt x="2843784" y="1066550"/>
                    <a:pt x="2848547" y="1072551"/>
                  </a:cubicBezTo>
                  <a:cubicBezTo>
                    <a:pt x="2853309" y="1078647"/>
                    <a:pt x="2858072" y="1084743"/>
                    <a:pt x="2862834" y="1090839"/>
                  </a:cubicBezTo>
                  <a:cubicBezTo>
                    <a:pt x="2867597" y="1096935"/>
                    <a:pt x="2872264" y="1103031"/>
                    <a:pt x="2877026" y="1109222"/>
                  </a:cubicBezTo>
                  <a:cubicBezTo>
                    <a:pt x="2881693" y="1115318"/>
                    <a:pt x="2886456" y="1121414"/>
                    <a:pt x="2891123" y="1127510"/>
                  </a:cubicBezTo>
                  <a:cubicBezTo>
                    <a:pt x="2895791" y="1133702"/>
                    <a:pt x="2900363" y="1139798"/>
                    <a:pt x="2905030" y="1145989"/>
                  </a:cubicBezTo>
                  <a:cubicBezTo>
                    <a:pt x="2909697" y="1152180"/>
                    <a:pt x="2914269" y="1158371"/>
                    <a:pt x="2918841" y="1164467"/>
                  </a:cubicBezTo>
                  <a:cubicBezTo>
                    <a:pt x="2923508" y="1170659"/>
                    <a:pt x="2927985" y="1176754"/>
                    <a:pt x="2932557" y="1182946"/>
                  </a:cubicBezTo>
                  <a:cubicBezTo>
                    <a:pt x="2937129" y="1189137"/>
                    <a:pt x="2941606" y="1195233"/>
                    <a:pt x="2946083" y="1201424"/>
                  </a:cubicBezTo>
                  <a:cubicBezTo>
                    <a:pt x="2950559" y="1207616"/>
                    <a:pt x="2955036" y="1213807"/>
                    <a:pt x="2959513" y="1219998"/>
                  </a:cubicBezTo>
                  <a:cubicBezTo>
                    <a:pt x="2963990" y="1226189"/>
                    <a:pt x="2968466" y="1232380"/>
                    <a:pt x="2972848" y="1238572"/>
                  </a:cubicBezTo>
                  <a:cubicBezTo>
                    <a:pt x="3013996" y="1296579"/>
                    <a:pt x="3053906" y="1355825"/>
                    <a:pt x="3092291" y="1416118"/>
                  </a:cubicBezTo>
                  <a:cubicBezTo>
                    <a:pt x="3095625" y="1421166"/>
                    <a:pt x="3098864" y="1426309"/>
                    <a:pt x="3102007" y="1431358"/>
                  </a:cubicBezTo>
                  <a:cubicBezTo>
                    <a:pt x="3105245" y="1436501"/>
                    <a:pt x="3108484" y="1441550"/>
                    <a:pt x="3111627" y="1446693"/>
                  </a:cubicBezTo>
                  <a:cubicBezTo>
                    <a:pt x="3114866" y="1451837"/>
                    <a:pt x="3118009" y="1456885"/>
                    <a:pt x="3121247" y="1461933"/>
                  </a:cubicBezTo>
                  <a:cubicBezTo>
                    <a:pt x="3124391" y="1467076"/>
                    <a:pt x="3127629" y="1472220"/>
                    <a:pt x="3130677" y="1477363"/>
                  </a:cubicBezTo>
                  <a:cubicBezTo>
                    <a:pt x="3133820" y="1482507"/>
                    <a:pt x="3137059" y="1487555"/>
                    <a:pt x="3140107" y="1492699"/>
                  </a:cubicBezTo>
                  <a:cubicBezTo>
                    <a:pt x="3143250" y="1497842"/>
                    <a:pt x="3146393" y="1502891"/>
                    <a:pt x="3149441" y="1508034"/>
                  </a:cubicBezTo>
                  <a:cubicBezTo>
                    <a:pt x="3152584" y="1513178"/>
                    <a:pt x="3155633" y="1518226"/>
                    <a:pt x="3158681" y="1523465"/>
                  </a:cubicBezTo>
                  <a:cubicBezTo>
                    <a:pt x="3161729" y="1528608"/>
                    <a:pt x="3164872" y="1533656"/>
                    <a:pt x="3167824" y="1538800"/>
                  </a:cubicBezTo>
                  <a:cubicBezTo>
                    <a:pt x="3170873" y="1543943"/>
                    <a:pt x="3173921" y="1548992"/>
                    <a:pt x="3176873" y="1554135"/>
                  </a:cubicBezTo>
                  <a:cubicBezTo>
                    <a:pt x="3179921" y="1559279"/>
                    <a:pt x="3182969" y="1564327"/>
                    <a:pt x="3185922" y="1569566"/>
                  </a:cubicBezTo>
                  <a:cubicBezTo>
                    <a:pt x="3188875" y="1574709"/>
                    <a:pt x="3191828" y="1579757"/>
                    <a:pt x="3194875" y="1584996"/>
                  </a:cubicBezTo>
                  <a:cubicBezTo>
                    <a:pt x="3197828" y="1590140"/>
                    <a:pt x="3200781" y="1595188"/>
                    <a:pt x="3203734" y="1600426"/>
                  </a:cubicBezTo>
                  <a:cubicBezTo>
                    <a:pt x="3206591" y="1605570"/>
                    <a:pt x="3209639" y="1610618"/>
                    <a:pt x="3212402" y="1615857"/>
                  </a:cubicBezTo>
                  <a:cubicBezTo>
                    <a:pt x="3215354" y="1621000"/>
                    <a:pt x="3218307" y="1626049"/>
                    <a:pt x="3221069" y="1631288"/>
                  </a:cubicBezTo>
                  <a:cubicBezTo>
                    <a:pt x="3223927" y="1636431"/>
                    <a:pt x="3226785" y="1641575"/>
                    <a:pt x="3229642" y="1646718"/>
                  </a:cubicBezTo>
                  <a:cubicBezTo>
                    <a:pt x="3232499" y="1651862"/>
                    <a:pt x="3235357" y="1657005"/>
                    <a:pt x="3238119" y="1662149"/>
                  </a:cubicBezTo>
                  <a:cubicBezTo>
                    <a:pt x="3240977" y="1667292"/>
                    <a:pt x="3243739" y="1672340"/>
                    <a:pt x="3246596" y="1677579"/>
                  </a:cubicBezTo>
                  <a:cubicBezTo>
                    <a:pt x="3249359" y="1682722"/>
                    <a:pt x="3252216" y="1687771"/>
                    <a:pt x="3254978" y="1693009"/>
                  </a:cubicBezTo>
                  <a:cubicBezTo>
                    <a:pt x="3257741" y="1698153"/>
                    <a:pt x="3260503" y="1703201"/>
                    <a:pt x="3263265" y="1708440"/>
                  </a:cubicBezTo>
                  <a:cubicBezTo>
                    <a:pt x="3265932" y="1713584"/>
                    <a:pt x="3268694" y="1718727"/>
                    <a:pt x="3271457" y="1723871"/>
                  </a:cubicBezTo>
                  <a:cubicBezTo>
                    <a:pt x="3274219" y="1729014"/>
                    <a:pt x="3276886" y="1734158"/>
                    <a:pt x="3279648" y="1739301"/>
                  </a:cubicBezTo>
                  <a:cubicBezTo>
                    <a:pt x="3282315" y="1744445"/>
                    <a:pt x="3285078" y="1749493"/>
                    <a:pt x="3287649" y="1754732"/>
                  </a:cubicBezTo>
                  <a:cubicBezTo>
                    <a:pt x="3290316" y="1759875"/>
                    <a:pt x="3292983" y="1764923"/>
                    <a:pt x="3295555" y="1770162"/>
                  </a:cubicBezTo>
                  <a:cubicBezTo>
                    <a:pt x="3298222" y="1775305"/>
                    <a:pt x="3300889" y="1780354"/>
                    <a:pt x="3303461" y="1785592"/>
                  </a:cubicBezTo>
                  <a:cubicBezTo>
                    <a:pt x="3306127" y="1790736"/>
                    <a:pt x="3308699" y="1795784"/>
                    <a:pt x="3311271" y="1801023"/>
                  </a:cubicBezTo>
                  <a:cubicBezTo>
                    <a:pt x="3313938" y="1806167"/>
                    <a:pt x="3316415" y="1811215"/>
                    <a:pt x="3318986" y="1816358"/>
                  </a:cubicBezTo>
                  <a:cubicBezTo>
                    <a:pt x="3321558" y="1821502"/>
                    <a:pt x="3324130" y="1826645"/>
                    <a:pt x="3326702" y="1831789"/>
                  </a:cubicBezTo>
                  <a:cubicBezTo>
                    <a:pt x="3329273" y="1836932"/>
                    <a:pt x="3331750" y="1841980"/>
                    <a:pt x="3334226" y="1847124"/>
                  </a:cubicBezTo>
                  <a:cubicBezTo>
                    <a:pt x="3336798" y="1852267"/>
                    <a:pt x="3339275" y="1857316"/>
                    <a:pt x="3341751" y="1862459"/>
                  </a:cubicBezTo>
                  <a:cubicBezTo>
                    <a:pt x="3344132" y="1867603"/>
                    <a:pt x="3346609" y="1872651"/>
                    <a:pt x="3349181" y="1877890"/>
                  </a:cubicBezTo>
                  <a:cubicBezTo>
                    <a:pt x="3351562" y="1883033"/>
                    <a:pt x="3354038" y="1888177"/>
                    <a:pt x="3356515" y="1893320"/>
                  </a:cubicBezTo>
                  <a:cubicBezTo>
                    <a:pt x="3576352" y="2356616"/>
                    <a:pt x="3708749" y="2850011"/>
                    <a:pt x="3714369" y="3307021"/>
                  </a:cubicBezTo>
                  <a:lnTo>
                    <a:pt x="2945130" y="3474280"/>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dirty="0"/>
            </a:p>
          </p:txBody>
        </p:sp>
      </p:grpSp>
      <p:grpSp>
        <p:nvGrpSpPr>
          <p:cNvPr id="24" name="Group 23">
            <a:extLst>
              <a:ext uri="{FF2B5EF4-FFF2-40B4-BE49-F238E27FC236}">
                <a16:creationId xmlns:a16="http://schemas.microsoft.com/office/drawing/2014/main" id="{F5CDB98B-8099-45D6-85BD-0DCE40E184A3}"/>
              </a:ext>
            </a:extLst>
          </p:cNvPr>
          <p:cNvGrpSpPr/>
          <p:nvPr/>
        </p:nvGrpSpPr>
        <p:grpSpPr>
          <a:xfrm>
            <a:off x="3886100" y="2622683"/>
            <a:ext cx="3267978" cy="2942195"/>
            <a:chOff x="4745029" y="2209181"/>
            <a:chExt cx="3267978" cy="2942195"/>
          </a:xfrm>
        </p:grpSpPr>
        <p:sp>
          <p:nvSpPr>
            <p:cNvPr id="4" name="Freeform: Shape 3">
              <a:extLst>
                <a:ext uri="{FF2B5EF4-FFF2-40B4-BE49-F238E27FC236}">
                  <a16:creationId xmlns:a16="http://schemas.microsoft.com/office/drawing/2014/main" id="{0F043143-D504-463E-BCFA-99CF0FF23BD4}"/>
                </a:ext>
              </a:extLst>
            </p:cNvPr>
            <p:cNvSpPr/>
            <p:nvPr/>
          </p:nvSpPr>
          <p:spPr>
            <a:xfrm>
              <a:off x="4996017" y="3451385"/>
              <a:ext cx="3012558" cy="1691160"/>
            </a:xfrm>
            <a:custGeom>
              <a:avLst/>
              <a:gdLst>
                <a:gd name="connsiteX0" fmla="*/ 2688146 w 2688145"/>
                <a:gd name="connsiteY0" fmla="*/ 1390174 h 1509045"/>
                <a:gd name="connsiteX1" fmla="*/ 198501 w 2688145"/>
                <a:gd name="connsiteY1" fmla="*/ 0 h 1509045"/>
                <a:gd name="connsiteX2" fmla="*/ 0 w 2688145"/>
                <a:gd name="connsiteY2" fmla="*/ 310801 h 1509045"/>
                <a:gd name="connsiteX3" fmla="*/ 2143697 w 2688145"/>
                <a:gd name="connsiteY3" fmla="*/ 1509046 h 1509045"/>
              </a:gdLst>
              <a:ahLst/>
              <a:cxnLst>
                <a:cxn ang="0">
                  <a:pos x="connsiteX0" y="connsiteY0"/>
                </a:cxn>
                <a:cxn ang="0">
                  <a:pos x="connsiteX1" y="connsiteY1"/>
                </a:cxn>
                <a:cxn ang="0">
                  <a:pos x="connsiteX2" y="connsiteY2"/>
                </a:cxn>
                <a:cxn ang="0">
                  <a:pos x="connsiteX3" y="connsiteY3"/>
                </a:cxn>
              </a:cxnLst>
              <a:rect l="l" t="t" r="r" b="b"/>
              <a:pathLst>
                <a:path w="2688145" h="1509045">
                  <a:moveTo>
                    <a:pt x="2688146" y="1390174"/>
                  </a:moveTo>
                  <a:lnTo>
                    <a:pt x="198501" y="0"/>
                  </a:lnTo>
                  <a:lnTo>
                    <a:pt x="0" y="310801"/>
                  </a:lnTo>
                  <a:lnTo>
                    <a:pt x="2143697" y="1509046"/>
                  </a:lnTo>
                  <a:close/>
                </a:path>
              </a:pathLst>
            </a:custGeom>
            <a:solidFill>
              <a:schemeClr val="bg1">
                <a:lumMod val="85000"/>
                <a:alpha val="70000"/>
              </a:scheme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E914DC88-FE67-41ED-9BFA-A2B7637443C9}"/>
                </a:ext>
              </a:extLst>
            </p:cNvPr>
            <p:cNvSpPr/>
            <p:nvPr/>
          </p:nvSpPr>
          <p:spPr>
            <a:xfrm>
              <a:off x="4996003" y="2868451"/>
              <a:ext cx="348109" cy="931242"/>
            </a:xfrm>
            <a:custGeom>
              <a:avLst/>
              <a:gdLst>
                <a:gd name="connsiteX0" fmla="*/ 95071 w 310622"/>
                <a:gd name="connsiteY0" fmla="*/ 389668 h 830960"/>
                <a:gd name="connsiteX1" fmla="*/ 310622 w 310622"/>
                <a:gd name="connsiteY1" fmla="*/ 0 h 830960"/>
                <a:gd name="connsiteX2" fmla="*/ 198608 w 310622"/>
                <a:gd name="connsiteY2" fmla="*/ 520160 h 830960"/>
                <a:gd name="connsiteX3" fmla="*/ 107 w 310622"/>
                <a:gd name="connsiteY3" fmla="*/ 830961 h 830960"/>
                <a:gd name="connsiteX4" fmla="*/ 95071 w 310622"/>
                <a:gd name="connsiteY4" fmla="*/ 389668 h 83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22" h="830960">
                  <a:moveTo>
                    <a:pt x="95071" y="389668"/>
                  </a:moveTo>
                  <a:cubicBezTo>
                    <a:pt x="166890" y="259747"/>
                    <a:pt x="238804" y="129921"/>
                    <a:pt x="310622" y="0"/>
                  </a:cubicBezTo>
                  <a:cubicBezTo>
                    <a:pt x="236518" y="134017"/>
                    <a:pt x="196036" y="309372"/>
                    <a:pt x="198608" y="520160"/>
                  </a:cubicBezTo>
                  <a:lnTo>
                    <a:pt x="107" y="830961"/>
                  </a:lnTo>
                  <a:cubicBezTo>
                    <a:pt x="-2179" y="652081"/>
                    <a:pt x="32206" y="503301"/>
                    <a:pt x="95071" y="389668"/>
                  </a:cubicBez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sp>
          <p:nvSpPr>
            <p:cNvPr id="10" name="Freeform: Shape 9">
              <a:extLst>
                <a:ext uri="{FF2B5EF4-FFF2-40B4-BE49-F238E27FC236}">
                  <a16:creationId xmlns:a16="http://schemas.microsoft.com/office/drawing/2014/main" id="{ABDF0089-E396-43DA-BCD4-4FF913992AED}"/>
                </a:ext>
              </a:extLst>
            </p:cNvPr>
            <p:cNvSpPr/>
            <p:nvPr/>
          </p:nvSpPr>
          <p:spPr>
            <a:xfrm>
              <a:off x="4745029" y="2692742"/>
              <a:ext cx="2653285" cy="2449804"/>
            </a:xfrm>
            <a:custGeom>
              <a:avLst/>
              <a:gdLst>
                <a:gd name="connsiteX0" fmla="*/ 223961 w 2367561"/>
                <a:gd name="connsiteY0" fmla="*/ 987748 h 2185993"/>
                <a:gd name="connsiteX1" fmla="*/ 223961 w 2367561"/>
                <a:gd name="connsiteY1" fmla="*/ 987748 h 2185993"/>
                <a:gd name="connsiteX2" fmla="*/ 1170269 w 2367561"/>
                <a:gd name="connsiteY2" fmla="*/ 410057 h 2185993"/>
                <a:gd name="connsiteX3" fmla="*/ 2143820 w 2367561"/>
                <a:gd name="connsiteY3" fmla="*/ 2057691 h 2185993"/>
                <a:gd name="connsiteX4" fmla="*/ 2367562 w 2367561"/>
                <a:gd name="connsiteY4" fmla="*/ 2185993 h 2185993"/>
                <a:gd name="connsiteX5" fmla="*/ 2367562 w 2367561"/>
                <a:gd name="connsiteY5" fmla="*/ 2182374 h 2185993"/>
                <a:gd name="connsiteX6" fmla="*/ 1167031 w 2367561"/>
                <a:gd name="connsiteY6" fmla="*/ 150691 h 2185993"/>
                <a:gd name="connsiteX7" fmla="*/ 123 w 2367561"/>
                <a:gd name="connsiteY7" fmla="*/ 863066 h 2185993"/>
                <a:gd name="connsiteX8" fmla="*/ 223961 w 2367561"/>
                <a:gd name="connsiteY8" fmla="*/ 987748 h 218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7561" h="2185993">
                  <a:moveTo>
                    <a:pt x="223961" y="987748"/>
                  </a:moveTo>
                  <a:lnTo>
                    <a:pt x="223961" y="987748"/>
                  </a:lnTo>
                  <a:cubicBezTo>
                    <a:pt x="216436" y="373195"/>
                    <a:pt x="640108" y="114591"/>
                    <a:pt x="1170269" y="410057"/>
                  </a:cubicBezTo>
                  <a:cubicBezTo>
                    <a:pt x="1700431" y="705522"/>
                    <a:pt x="2136295" y="1443138"/>
                    <a:pt x="2143820" y="2057691"/>
                  </a:cubicBezTo>
                  <a:lnTo>
                    <a:pt x="2367562" y="2185993"/>
                  </a:lnTo>
                  <a:cubicBezTo>
                    <a:pt x="2367562" y="2184755"/>
                    <a:pt x="2367562" y="2183612"/>
                    <a:pt x="2367562" y="2182374"/>
                  </a:cubicBezTo>
                  <a:cubicBezTo>
                    <a:pt x="2358323" y="1424565"/>
                    <a:pt x="1820827" y="515022"/>
                    <a:pt x="1167031" y="150691"/>
                  </a:cubicBezTo>
                  <a:cubicBezTo>
                    <a:pt x="513235" y="-213640"/>
                    <a:pt x="-9211" y="105352"/>
                    <a:pt x="123" y="863066"/>
                  </a:cubicBezTo>
                  <a:lnTo>
                    <a:pt x="223961" y="987748"/>
                  </a:lnTo>
                  <a:close/>
                </a:path>
              </a:pathLst>
            </a:custGeom>
            <a:solidFill>
              <a:schemeClr val="bg1"/>
            </a:solidFill>
            <a:ln>
              <a:noFill/>
            </a:ln>
            <a:effectLst>
              <a:outerShdw blurRad="1016000" dist="889000" dir="8100000" sx="90000" sy="9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 name="Freeform: Shape 16">
              <a:extLst>
                <a:ext uri="{FF2B5EF4-FFF2-40B4-BE49-F238E27FC236}">
                  <a16:creationId xmlns:a16="http://schemas.microsoft.com/office/drawing/2014/main" id="{9550A612-34EA-4EA8-9774-0FA8FF7BA42D}"/>
                </a:ext>
              </a:extLst>
            </p:cNvPr>
            <p:cNvSpPr/>
            <p:nvPr/>
          </p:nvSpPr>
          <p:spPr>
            <a:xfrm>
              <a:off x="4878011" y="2209181"/>
              <a:ext cx="3134996" cy="2942195"/>
            </a:xfrm>
            <a:custGeom>
              <a:avLst/>
              <a:gdLst>
                <a:gd name="connsiteX0" fmla="*/ 2797397 w 2797397"/>
                <a:gd name="connsiteY0" fmla="*/ 2503726 h 2625360"/>
                <a:gd name="connsiteX1" fmla="*/ 2797397 w 2797397"/>
                <a:gd name="connsiteY1" fmla="*/ 2506584 h 2625360"/>
                <a:gd name="connsiteX2" fmla="*/ 2252948 w 2797397"/>
                <a:gd name="connsiteY2" fmla="*/ 2625361 h 2625360"/>
                <a:gd name="connsiteX3" fmla="*/ 2252948 w 2797397"/>
                <a:gd name="connsiteY3" fmla="*/ 2621741 h 2625360"/>
                <a:gd name="connsiteX4" fmla="*/ 2025491 w 2797397"/>
                <a:gd name="connsiteY4" fmla="*/ 1707246 h 2625360"/>
                <a:gd name="connsiteX5" fmla="*/ 2020538 w 2797397"/>
                <a:gd name="connsiteY5" fmla="*/ 1696673 h 2625360"/>
                <a:gd name="connsiteX6" fmla="*/ 2015490 w 2797397"/>
                <a:gd name="connsiteY6" fmla="*/ 1686005 h 2625360"/>
                <a:gd name="connsiteX7" fmla="*/ 2010442 w 2797397"/>
                <a:gd name="connsiteY7" fmla="*/ 1675432 h 2625360"/>
                <a:gd name="connsiteX8" fmla="*/ 2005298 w 2797397"/>
                <a:gd name="connsiteY8" fmla="*/ 1664860 h 2625360"/>
                <a:gd name="connsiteX9" fmla="*/ 2000155 w 2797397"/>
                <a:gd name="connsiteY9" fmla="*/ 1654192 h 2625360"/>
                <a:gd name="connsiteX10" fmla="*/ 1994916 w 2797397"/>
                <a:gd name="connsiteY10" fmla="*/ 1643619 h 2625360"/>
                <a:gd name="connsiteX11" fmla="*/ 1989677 w 2797397"/>
                <a:gd name="connsiteY11" fmla="*/ 1633046 h 2625360"/>
                <a:gd name="connsiteX12" fmla="*/ 1984343 w 2797397"/>
                <a:gd name="connsiteY12" fmla="*/ 1622378 h 2625360"/>
                <a:gd name="connsiteX13" fmla="*/ 1984248 w 2797397"/>
                <a:gd name="connsiteY13" fmla="*/ 1622378 h 2625360"/>
                <a:gd name="connsiteX14" fmla="*/ 1978914 w 2797397"/>
                <a:gd name="connsiteY14" fmla="*/ 1611805 h 2625360"/>
                <a:gd name="connsiteX15" fmla="*/ 1973389 w 2797397"/>
                <a:gd name="connsiteY15" fmla="*/ 1601233 h 2625360"/>
                <a:gd name="connsiteX16" fmla="*/ 1967960 w 2797397"/>
                <a:gd name="connsiteY16" fmla="*/ 1590660 h 2625360"/>
                <a:gd name="connsiteX17" fmla="*/ 1962340 w 2797397"/>
                <a:gd name="connsiteY17" fmla="*/ 1579992 h 2625360"/>
                <a:gd name="connsiteX18" fmla="*/ 1956721 w 2797397"/>
                <a:gd name="connsiteY18" fmla="*/ 1569419 h 2625360"/>
                <a:gd name="connsiteX19" fmla="*/ 1951101 w 2797397"/>
                <a:gd name="connsiteY19" fmla="*/ 1558846 h 2625360"/>
                <a:gd name="connsiteX20" fmla="*/ 1945386 w 2797397"/>
                <a:gd name="connsiteY20" fmla="*/ 1548274 h 2625360"/>
                <a:gd name="connsiteX21" fmla="*/ 1939576 w 2797397"/>
                <a:gd name="connsiteY21" fmla="*/ 1537605 h 2625360"/>
                <a:gd name="connsiteX22" fmla="*/ 1933765 w 2797397"/>
                <a:gd name="connsiteY22" fmla="*/ 1527033 h 2625360"/>
                <a:gd name="connsiteX23" fmla="*/ 1927860 w 2797397"/>
                <a:gd name="connsiteY23" fmla="*/ 1516460 h 2625360"/>
                <a:gd name="connsiteX24" fmla="*/ 1921955 w 2797397"/>
                <a:gd name="connsiteY24" fmla="*/ 1505887 h 2625360"/>
                <a:gd name="connsiteX25" fmla="*/ 1915858 w 2797397"/>
                <a:gd name="connsiteY25" fmla="*/ 1495314 h 2625360"/>
                <a:gd name="connsiteX26" fmla="*/ 1909858 w 2797397"/>
                <a:gd name="connsiteY26" fmla="*/ 1484742 h 2625360"/>
                <a:gd name="connsiteX27" fmla="*/ 1903762 w 2797397"/>
                <a:gd name="connsiteY27" fmla="*/ 1474169 h 2625360"/>
                <a:gd name="connsiteX28" fmla="*/ 1897571 w 2797397"/>
                <a:gd name="connsiteY28" fmla="*/ 1463692 h 2625360"/>
                <a:gd name="connsiteX29" fmla="*/ 1891379 w 2797397"/>
                <a:gd name="connsiteY29" fmla="*/ 1453119 h 2625360"/>
                <a:gd name="connsiteX30" fmla="*/ 1885093 w 2797397"/>
                <a:gd name="connsiteY30" fmla="*/ 1442546 h 2625360"/>
                <a:gd name="connsiteX31" fmla="*/ 1878711 w 2797397"/>
                <a:gd name="connsiteY31" fmla="*/ 1432069 h 2625360"/>
                <a:gd name="connsiteX32" fmla="*/ 1872329 w 2797397"/>
                <a:gd name="connsiteY32" fmla="*/ 1421591 h 2625360"/>
                <a:gd name="connsiteX33" fmla="*/ 1865852 w 2797397"/>
                <a:gd name="connsiteY33" fmla="*/ 1411018 h 2625360"/>
                <a:gd name="connsiteX34" fmla="*/ 1859375 w 2797397"/>
                <a:gd name="connsiteY34" fmla="*/ 1400541 h 2625360"/>
                <a:gd name="connsiteX35" fmla="*/ 1852803 w 2797397"/>
                <a:gd name="connsiteY35" fmla="*/ 1389968 h 2625360"/>
                <a:gd name="connsiteX36" fmla="*/ 1852708 w 2797397"/>
                <a:gd name="connsiteY36" fmla="*/ 1389968 h 2625360"/>
                <a:gd name="connsiteX37" fmla="*/ 1846136 w 2797397"/>
                <a:gd name="connsiteY37" fmla="*/ 1379491 h 2625360"/>
                <a:gd name="connsiteX38" fmla="*/ 1757077 w 2797397"/>
                <a:gd name="connsiteY38" fmla="*/ 1247569 h 2625360"/>
                <a:gd name="connsiteX39" fmla="*/ 1747933 w 2797397"/>
                <a:gd name="connsiteY39" fmla="*/ 1234806 h 2625360"/>
                <a:gd name="connsiteX40" fmla="*/ 1738789 w 2797397"/>
                <a:gd name="connsiteY40" fmla="*/ 1222138 h 2625360"/>
                <a:gd name="connsiteX41" fmla="*/ 1729454 w 2797397"/>
                <a:gd name="connsiteY41" fmla="*/ 1209565 h 2625360"/>
                <a:gd name="connsiteX42" fmla="*/ 1720024 w 2797397"/>
                <a:gd name="connsiteY42" fmla="*/ 1196896 h 2625360"/>
                <a:gd name="connsiteX43" fmla="*/ 1710595 w 2797397"/>
                <a:gd name="connsiteY43" fmla="*/ 1184323 h 2625360"/>
                <a:gd name="connsiteX44" fmla="*/ 1710499 w 2797397"/>
                <a:gd name="connsiteY44" fmla="*/ 1184323 h 2625360"/>
                <a:gd name="connsiteX45" fmla="*/ 1700974 w 2797397"/>
                <a:gd name="connsiteY45" fmla="*/ 1171750 h 2625360"/>
                <a:gd name="connsiteX46" fmla="*/ 1700879 w 2797397"/>
                <a:gd name="connsiteY46" fmla="*/ 1171750 h 2625360"/>
                <a:gd name="connsiteX47" fmla="*/ 1691164 w 2797397"/>
                <a:gd name="connsiteY47" fmla="*/ 1159177 h 2625360"/>
                <a:gd name="connsiteX48" fmla="*/ 1681448 w 2797397"/>
                <a:gd name="connsiteY48" fmla="*/ 1146700 h 2625360"/>
                <a:gd name="connsiteX49" fmla="*/ 1671542 w 2797397"/>
                <a:gd name="connsiteY49" fmla="*/ 1134222 h 2625360"/>
                <a:gd name="connsiteX50" fmla="*/ 1661636 w 2797397"/>
                <a:gd name="connsiteY50" fmla="*/ 1121744 h 2625360"/>
                <a:gd name="connsiteX51" fmla="*/ 1651635 w 2797397"/>
                <a:gd name="connsiteY51" fmla="*/ 1109362 h 2625360"/>
                <a:gd name="connsiteX52" fmla="*/ 1641443 w 2797397"/>
                <a:gd name="connsiteY52" fmla="*/ 1096979 h 2625360"/>
                <a:gd name="connsiteX53" fmla="*/ 1631252 w 2797397"/>
                <a:gd name="connsiteY53" fmla="*/ 1084692 h 2625360"/>
                <a:gd name="connsiteX54" fmla="*/ 1620869 w 2797397"/>
                <a:gd name="connsiteY54" fmla="*/ 1072500 h 2625360"/>
                <a:gd name="connsiteX55" fmla="*/ 1610487 w 2797397"/>
                <a:gd name="connsiteY55" fmla="*/ 1060308 h 2625360"/>
                <a:gd name="connsiteX56" fmla="*/ 1600010 w 2797397"/>
                <a:gd name="connsiteY56" fmla="*/ 1048116 h 2625360"/>
                <a:gd name="connsiteX57" fmla="*/ 1599914 w 2797397"/>
                <a:gd name="connsiteY57" fmla="*/ 1048116 h 2625360"/>
                <a:gd name="connsiteX58" fmla="*/ 1589341 w 2797397"/>
                <a:gd name="connsiteY58" fmla="*/ 1036019 h 2625360"/>
                <a:gd name="connsiteX59" fmla="*/ 1578673 w 2797397"/>
                <a:gd name="connsiteY59" fmla="*/ 1023922 h 2625360"/>
                <a:gd name="connsiteX60" fmla="*/ 1567910 w 2797397"/>
                <a:gd name="connsiteY60" fmla="*/ 1011921 h 2625360"/>
                <a:gd name="connsiteX61" fmla="*/ 1556956 w 2797397"/>
                <a:gd name="connsiteY61" fmla="*/ 1000015 h 2625360"/>
                <a:gd name="connsiteX62" fmla="*/ 1546003 w 2797397"/>
                <a:gd name="connsiteY62" fmla="*/ 988108 h 2625360"/>
                <a:gd name="connsiteX63" fmla="*/ 1534954 w 2797397"/>
                <a:gd name="connsiteY63" fmla="*/ 976202 h 2625360"/>
                <a:gd name="connsiteX64" fmla="*/ 1523810 w 2797397"/>
                <a:gd name="connsiteY64" fmla="*/ 964486 h 2625360"/>
                <a:gd name="connsiteX65" fmla="*/ 1512570 w 2797397"/>
                <a:gd name="connsiteY65" fmla="*/ 952675 h 2625360"/>
                <a:gd name="connsiteX66" fmla="*/ 1501331 w 2797397"/>
                <a:gd name="connsiteY66" fmla="*/ 940960 h 2625360"/>
                <a:gd name="connsiteX67" fmla="*/ 1489900 w 2797397"/>
                <a:gd name="connsiteY67" fmla="*/ 929244 h 2625360"/>
                <a:gd name="connsiteX68" fmla="*/ 1478375 w 2797397"/>
                <a:gd name="connsiteY68" fmla="*/ 917719 h 2625360"/>
                <a:gd name="connsiteX69" fmla="*/ 1466850 w 2797397"/>
                <a:gd name="connsiteY69" fmla="*/ 906289 h 2625360"/>
                <a:gd name="connsiteX70" fmla="*/ 1455134 w 2797397"/>
                <a:gd name="connsiteY70" fmla="*/ 894859 h 2625360"/>
                <a:gd name="connsiteX71" fmla="*/ 1443323 w 2797397"/>
                <a:gd name="connsiteY71" fmla="*/ 883428 h 2625360"/>
                <a:gd name="connsiteX72" fmla="*/ 1431417 w 2797397"/>
                <a:gd name="connsiteY72" fmla="*/ 872094 h 2625360"/>
                <a:gd name="connsiteX73" fmla="*/ 1052417 w 2797397"/>
                <a:gd name="connsiteY73" fmla="*/ 589963 h 2625360"/>
                <a:gd name="connsiteX74" fmla="*/ 0 w 2797397"/>
                <a:gd name="connsiteY74" fmla="*/ 763128 h 2625360"/>
                <a:gd name="connsiteX75" fmla="*/ 212788 w 2797397"/>
                <a:gd name="connsiteY75" fmla="*/ 371460 h 2625360"/>
                <a:gd name="connsiteX76" fmla="*/ 1420082 w 2797397"/>
                <a:gd name="connsiteY76" fmla="*/ 172864 h 2625360"/>
                <a:gd name="connsiteX77" fmla="*/ 1863662 w 2797397"/>
                <a:gd name="connsiteY77" fmla="*/ 504905 h 2625360"/>
                <a:gd name="connsiteX78" fmla="*/ 1877092 w 2797397"/>
                <a:gd name="connsiteY78" fmla="*/ 517764 h 2625360"/>
                <a:gd name="connsiteX79" fmla="*/ 1890427 w 2797397"/>
                <a:gd name="connsiteY79" fmla="*/ 530718 h 2625360"/>
                <a:gd name="connsiteX80" fmla="*/ 1903666 w 2797397"/>
                <a:gd name="connsiteY80" fmla="*/ 543672 h 2625360"/>
                <a:gd name="connsiteX81" fmla="*/ 1916811 w 2797397"/>
                <a:gd name="connsiteY81" fmla="*/ 556816 h 2625360"/>
                <a:gd name="connsiteX82" fmla="*/ 1929765 w 2797397"/>
                <a:gd name="connsiteY82" fmla="*/ 569961 h 2625360"/>
                <a:gd name="connsiteX83" fmla="*/ 1942624 w 2797397"/>
                <a:gd name="connsiteY83" fmla="*/ 583201 h 2625360"/>
                <a:gd name="connsiteX84" fmla="*/ 1955482 w 2797397"/>
                <a:gd name="connsiteY84" fmla="*/ 596440 h 2625360"/>
                <a:gd name="connsiteX85" fmla="*/ 1968151 w 2797397"/>
                <a:gd name="connsiteY85" fmla="*/ 609870 h 2625360"/>
                <a:gd name="connsiteX86" fmla="*/ 1980724 w 2797397"/>
                <a:gd name="connsiteY86" fmla="*/ 623206 h 2625360"/>
                <a:gd name="connsiteX87" fmla="*/ 1993202 w 2797397"/>
                <a:gd name="connsiteY87" fmla="*/ 636731 h 2625360"/>
                <a:gd name="connsiteX88" fmla="*/ 2005584 w 2797397"/>
                <a:gd name="connsiteY88" fmla="*/ 650257 h 2625360"/>
                <a:gd name="connsiteX89" fmla="*/ 2017871 w 2797397"/>
                <a:gd name="connsiteY89" fmla="*/ 663877 h 2625360"/>
                <a:gd name="connsiteX90" fmla="*/ 2029968 w 2797397"/>
                <a:gd name="connsiteY90" fmla="*/ 677593 h 2625360"/>
                <a:gd name="connsiteX91" fmla="*/ 2042065 w 2797397"/>
                <a:gd name="connsiteY91" fmla="*/ 691309 h 2625360"/>
                <a:gd name="connsiteX92" fmla="*/ 2053971 w 2797397"/>
                <a:gd name="connsiteY92" fmla="*/ 705025 h 2625360"/>
                <a:gd name="connsiteX93" fmla="*/ 2065877 w 2797397"/>
                <a:gd name="connsiteY93" fmla="*/ 718932 h 2625360"/>
                <a:gd name="connsiteX94" fmla="*/ 2077593 w 2797397"/>
                <a:gd name="connsiteY94" fmla="*/ 732743 h 2625360"/>
                <a:gd name="connsiteX95" fmla="*/ 2077688 w 2797397"/>
                <a:gd name="connsiteY95" fmla="*/ 732743 h 2625360"/>
                <a:gd name="connsiteX96" fmla="*/ 2089309 w 2797397"/>
                <a:gd name="connsiteY96" fmla="*/ 746649 h 2625360"/>
                <a:gd name="connsiteX97" fmla="*/ 2100834 w 2797397"/>
                <a:gd name="connsiteY97" fmla="*/ 760556 h 2625360"/>
                <a:gd name="connsiteX98" fmla="*/ 2112359 w 2797397"/>
                <a:gd name="connsiteY98" fmla="*/ 774558 h 2625360"/>
                <a:gd name="connsiteX99" fmla="*/ 2123599 w 2797397"/>
                <a:gd name="connsiteY99" fmla="*/ 788560 h 2625360"/>
                <a:gd name="connsiteX100" fmla="*/ 2134838 w 2797397"/>
                <a:gd name="connsiteY100" fmla="*/ 802657 h 2625360"/>
                <a:gd name="connsiteX101" fmla="*/ 2145983 w 2797397"/>
                <a:gd name="connsiteY101" fmla="*/ 816849 h 2625360"/>
                <a:gd name="connsiteX102" fmla="*/ 2157032 w 2797397"/>
                <a:gd name="connsiteY102" fmla="*/ 831041 h 2625360"/>
                <a:gd name="connsiteX103" fmla="*/ 2167985 w 2797397"/>
                <a:gd name="connsiteY103" fmla="*/ 845233 h 2625360"/>
                <a:gd name="connsiteX104" fmla="*/ 2178844 w 2797397"/>
                <a:gd name="connsiteY104" fmla="*/ 859426 h 2625360"/>
                <a:gd name="connsiteX105" fmla="*/ 2189607 w 2797397"/>
                <a:gd name="connsiteY105" fmla="*/ 873713 h 2625360"/>
                <a:gd name="connsiteX106" fmla="*/ 2200275 w 2797397"/>
                <a:gd name="connsiteY106" fmla="*/ 888001 h 2625360"/>
                <a:gd name="connsiteX107" fmla="*/ 2210753 w 2797397"/>
                <a:gd name="connsiteY107" fmla="*/ 902288 h 2625360"/>
                <a:gd name="connsiteX108" fmla="*/ 2221230 w 2797397"/>
                <a:gd name="connsiteY108" fmla="*/ 916766 h 2625360"/>
                <a:gd name="connsiteX109" fmla="*/ 2231612 w 2797397"/>
                <a:gd name="connsiteY109" fmla="*/ 931149 h 2625360"/>
                <a:gd name="connsiteX110" fmla="*/ 2329339 w 2797397"/>
                <a:gd name="connsiteY110" fmla="*/ 1076119 h 2625360"/>
                <a:gd name="connsiteX111" fmla="*/ 2336864 w 2797397"/>
                <a:gd name="connsiteY111" fmla="*/ 1088026 h 2625360"/>
                <a:gd name="connsiteX112" fmla="*/ 2344293 w 2797397"/>
                <a:gd name="connsiteY112" fmla="*/ 1099932 h 2625360"/>
                <a:gd name="connsiteX113" fmla="*/ 2351723 w 2797397"/>
                <a:gd name="connsiteY113" fmla="*/ 1111743 h 2625360"/>
                <a:gd name="connsiteX114" fmla="*/ 2359057 w 2797397"/>
                <a:gd name="connsiteY114" fmla="*/ 1123649 h 2625360"/>
                <a:gd name="connsiteX115" fmla="*/ 2366296 w 2797397"/>
                <a:gd name="connsiteY115" fmla="*/ 1135555 h 2625360"/>
                <a:gd name="connsiteX116" fmla="*/ 2373440 w 2797397"/>
                <a:gd name="connsiteY116" fmla="*/ 1147462 h 2625360"/>
                <a:gd name="connsiteX117" fmla="*/ 2380583 w 2797397"/>
                <a:gd name="connsiteY117" fmla="*/ 1159368 h 2625360"/>
                <a:gd name="connsiteX118" fmla="*/ 2387727 w 2797397"/>
                <a:gd name="connsiteY118" fmla="*/ 1171274 h 2625360"/>
                <a:gd name="connsiteX119" fmla="*/ 2394680 w 2797397"/>
                <a:gd name="connsiteY119" fmla="*/ 1183180 h 2625360"/>
                <a:gd name="connsiteX120" fmla="*/ 2401633 w 2797397"/>
                <a:gd name="connsiteY120" fmla="*/ 1195087 h 2625360"/>
                <a:gd name="connsiteX121" fmla="*/ 2408491 w 2797397"/>
                <a:gd name="connsiteY121" fmla="*/ 1206993 h 2625360"/>
                <a:gd name="connsiteX122" fmla="*/ 2408587 w 2797397"/>
                <a:gd name="connsiteY122" fmla="*/ 1206993 h 2625360"/>
                <a:gd name="connsiteX123" fmla="*/ 2415349 w 2797397"/>
                <a:gd name="connsiteY123" fmla="*/ 1218994 h 2625360"/>
                <a:gd name="connsiteX124" fmla="*/ 2422112 w 2797397"/>
                <a:gd name="connsiteY124" fmla="*/ 1230901 h 2625360"/>
                <a:gd name="connsiteX125" fmla="*/ 2428780 w 2797397"/>
                <a:gd name="connsiteY125" fmla="*/ 1242902 h 2625360"/>
                <a:gd name="connsiteX126" fmla="*/ 2435447 w 2797397"/>
                <a:gd name="connsiteY126" fmla="*/ 1254808 h 2625360"/>
                <a:gd name="connsiteX127" fmla="*/ 2442020 w 2797397"/>
                <a:gd name="connsiteY127" fmla="*/ 1266715 h 2625360"/>
                <a:gd name="connsiteX128" fmla="*/ 2448592 w 2797397"/>
                <a:gd name="connsiteY128" fmla="*/ 1278716 h 2625360"/>
                <a:gd name="connsiteX129" fmla="*/ 2454974 w 2797397"/>
                <a:gd name="connsiteY129" fmla="*/ 1290622 h 2625360"/>
                <a:gd name="connsiteX130" fmla="*/ 2461355 w 2797397"/>
                <a:gd name="connsiteY130" fmla="*/ 1302529 h 2625360"/>
                <a:gd name="connsiteX131" fmla="*/ 2467642 w 2797397"/>
                <a:gd name="connsiteY131" fmla="*/ 1314530 h 2625360"/>
                <a:gd name="connsiteX132" fmla="*/ 2473928 w 2797397"/>
                <a:gd name="connsiteY132" fmla="*/ 1326436 h 2625360"/>
                <a:gd name="connsiteX133" fmla="*/ 2480120 w 2797397"/>
                <a:gd name="connsiteY133" fmla="*/ 1338438 h 2625360"/>
                <a:gd name="connsiteX134" fmla="*/ 2486311 w 2797397"/>
                <a:gd name="connsiteY134" fmla="*/ 1350344 h 2625360"/>
                <a:gd name="connsiteX135" fmla="*/ 2492407 w 2797397"/>
                <a:gd name="connsiteY135" fmla="*/ 1362346 h 2625360"/>
                <a:gd name="connsiteX136" fmla="*/ 2498408 w 2797397"/>
                <a:gd name="connsiteY136" fmla="*/ 1374252 h 2625360"/>
                <a:gd name="connsiteX137" fmla="*/ 2504313 w 2797397"/>
                <a:gd name="connsiteY137" fmla="*/ 1386158 h 2625360"/>
                <a:gd name="connsiteX138" fmla="*/ 2510219 w 2797397"/>
                <a:gd name="connsiteY138" fmla="*/ 1398160 h 2625360"/>
                <a:gd name="connsiteX139" fmla="*/ 2516029 w 2797397"/>
                <a:gd name="connsiteY139" fmla="*/ 1410066 h 2625360"/>
                <a:gd name="connsiteX140" fmla="*/ 2516124 w 2797397"/>
                <a:gd name="connsiteY140" fmla="*/ 1410066 h 2625360"/>
                <a:gd name="connsiteX141" fmla="*/ 2521839 w 2797397"/>
                <a:gd name="connsiteY141" fmla="*/ 1421972 h 2625360"/>
                <a:gd name="connsiteX142" fmla="*/ 2527459 w 2797397"/>
                <a:gd name="connsiteY142" fmla="*/ 1433878 h 2625360"/>
                <a:gd name="connsiteX143" fmla="*/ 2533079 w 2797397"/>
                <a:gd name="connsiteY143" fmla="*/ 1445785 h 2625360"/>
                <a:gd name="connsiteX144" fmla="*/ 2797397 w 2797397"/>
                <a:gd name="connsiteY144" fmla="*/ 2503726 h 262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797397" h="2625360">
                  <a:moveTo>
                    <a:pt x="2797397" y="2503726"/>
                  </a:moveTo>
                  <a:lnTo>
                    <a:pt x="2797397" y="2506584"/>
                  </a:lnTo>
                  <a:lnTo>
                    <a:pt x="2252948" y="2625361"/>
                  </a:lnTo>
                  <a:lnTo>
                    <a:pt x="2252948" y="2621741"/>
                  </a:lnTo>
                  <a:cubicBezTo>
                    <a:pt x="2249329" y="2326180"/>
                    <a:pt x="2165318" y="2007569"/>
                    <a:pt x="2025491" y="1707246"/>
                  </a:cubicBezTo>
                  <a:cubicBezTo>
                    <a:pt x="2023872" y="1703721"/>
                    <a:pt x="2022157" y="1700197"/>
                    <a:pt x="2020538" y="1696673"/>
                  </a:cubicBezTo>
                  <a:cubicBezTo>
                    <a:pt x="2018919" y="1693054"/>
                    <a:pt x="2017109" y="1689529"/>
                    <a:pt x="2015490" y="1686005"/>
                  </a:cubicBezTo>
                  <a:cubicBezTo>
                    <a:pt x="2013871" y="1682481"/>
                    <a:pt x="2012061" y="1678957"/>
                    <a:pt x="2010442" y="1675432"/>
                  </a:cubicBezTo>
                  <a:cubicBezTo>
                    <a:pt x="2008823" y="1671908"/>
                    <a:pt x="2007013" y="1668384"/>
                    <a:pt x="2005298" y="1664860"/>
                  </a:cubicBezTo>
                  <a:cubicBezTo>
                    <a:pt x="2003584" y="1661335"/>
                    <a:pt x="2001869" y="1657716"/>
                    <a:pt x="2000155" y="1654192"/>
                  </a:cubicBezTo>
                  <a:cubicBezTo>
                    <a:pt x="1998440" y="1650667"/>
                    <a:pt x="1996631" y="1647143"/>
                    <a:pt x="1994916" y="1643619"/>
                  </a:cubicBezTo>
                  <a:cubicBezTo>
                    <a:pt x="1993202" y="1640095"/>
                    <a:pt x="1991392" y="1636570"/>
                    <a:pt x="1989677" y="1633046"/>
                  </a:cubicBezTo>
                  <a:cubicBezTo>
                    <a:pt x="1987868" y="1629522"/>
                    <a:pt x="1986058" y="1625902"/>
                    <a:pt x="1984343" y="1622378"/>
                  </a:cubicBezTo>
                  <a:lnTo>
                    <a:pt x="1984248" y="1622378"/>
                  </a:lnTo>
                  <a:cubicBezTo>
                    <a:pt x="1982438" y="1618854"/>
                    <a:pt x="1980629" y="1615329"/>
                    <a:pt x="1978914" y="1611805"/>
                  </a:cubicBezTo>
                  <a:cubicBezTo>
                    <a:pt x="1977009" y="1608281"/>
                    <a:pt x="1975295" y="1604757"/>
                    <a:pt x="1973389" y="1601233"/>
                  </a:cubicBezTo>
                  <a:cubicBezTo>
                    <a:pt x="1971580" y="1597708"/>
                    <a:pt x="1969770" y="1594184"/>
                    <a:pt x="1967960" y="1590660"/>
                  </a:cubicBezTo>
                  <a:cubicBezTo>
                    <a:pt x="1966055" y="1587136"/>
                    <a:pt x="1964246" y="1583516"/>
                    <a:pt x="1962340" y="1579992"/>
                  </a:cubicBezTo>
                  <a:cubicBezTo>
                    <a:pt x="1960436" y="1576468"/>
                    <a:pt x="1958626" y="1572943"/>
                    <a:pt x="1956721" y="1569419"/>
                  </a:cubicBezTo>
                  <a:cubicBezTo>
                    <a:pt x="1954816" y="1565895"/>
                    <a:pt x="1952911" y="1562371"/>
                    <a:pt x="1951101" y="1558846"/>
                  </a:cubicBezTo>
                  <a:cubicBezTo>
                    <a:pt x="1949196" y="1555322"/>
                    <a:pt x="1947291" y="1551798"/>
                    <a:pt x="1945386" y="1548274"/>
                  </a:cubicBezTo>
                  <a:cubicBezTo>
                    <a:pt x="1943481" y="1544654"/>
                    <a:pt x="1941481" y="1541130"/>
                    <a:pt x="1939576" y="1537605"/>
                  </a:cubicBezTo>
                  <a:cubicBezTo>
                    <a:pt x="1937671" y="1534081"/>
                    <a:pt x="1935671" y="1530557"/>
                    <a:pt x="1933765" y="1527033"/>
                  </a:cubicBezTo>
                  <a:cubicBezTo>
                    <a:pt x="1931861" y="1523509"/>
                    <a:pt x="1929860" y="1519984"/>
                    <a:pt x="1927860" y="1516460"/>
                  </a:cubicBezTo>
                  <a:cubicBezTo>
                    <a:pt x="1925860" y="1512936"/>
                    <a:pt x="1923860" y="1509412"/>
                    <a:pt x="1921955" y="1505887"/>
                  </a:cubicBezTo>
                  <a:cubicBezTo>
                    <a:pt x="1919954" y="1502363"/>
                    <a:pt x="1917954" y="1498839"/>
                    <a:pt x="1915858" y="1495314"/>
                  </a:cubicBezTo>
                  <a:cubicBezTo>
                    <a:pt x="1913858" y="1491790"/>
                    <a:pt x="1911858" y="1488266"/>
                    <a:pt x="1909858" y="1484742"/>
                  </a:cubicBezTo>
                  <a:cubicBezTo>
                    <a:pt x="1907762" y="1481218"/>
                    <a:pt x="1905762" y="1477693"/>
                    <a:pt x="1903762" y="1474169"/>
                  </a:cubicBezTo>
                  <a:cubicBezTo>
                    <a:pt x="1901666" y="1470645"/>
                    <a:pt x="1899571" y="1467216"/>
                    <a:pt x="1897571" y="1463692"/>
                  </a:cubicBezTo>
                  <a:cubicBezTo>
                    <a:pt x="1895475" y="1460167"/>
                    <a:pt x="1893380" y="1456643"/>
                    <a:pt x="1891379" y="1453119"/>
                  </a:cubicBezTo>
                  <a:cubicBezTo>
                    <a:pt x="1889284" y="1449595"/>
                    <a:pt x="1887188" y="1446070"/>
                    <a:pt x="1885093" y="1442546"/>
                  </a:cubicBezTo>
                  <a:cubicBezTo>
                    <a:pt x="1882997" y="1439022"/>
                    <a:pt x="1880902" y="1435593"/>
                    <a:pt x="1878711" y="1432069"/>
                  </a:cubicBezTo>
                  <a:cubicBezTo>
                    <a:pt x="1876615" y="1428544"/>
                    <a:pt x="1874425" y="1425115"/>
                    <a:pt x="1872329" y="1421591"/>
                  </a:cubicBezTo>
                  <a:cubicBezTo>
                    <a:pt x="1870139" y="1418067"/>
                    <a:pt x="1867948" y="1414543"/>
                    <a:pt x="1865852" y="1411018"/>
                  </a:cubicBezTo>
                  <a:cubicBezTo>
                    <a:pt x="1863757" y="1407589"/>
                    <a:pt x="1861471" y="1404065"/>
                    <a:pt x="1859375" y="1400541"/>
                  </a:cubicBezTo>
                  <a:cubicBezTo>
                    <a:pt x="1857185" y="1397017"/>
                    <a:pt x="1854994" y="1393492"/>
                    <a:pt x="1852803" y="1389968"/>
                  </a:cubicBezTo>
                  <a:lnTo>
                    <a:pt x="1852708" y="1389968"/>
                  </a:lnTo>
                  <a:cubicBezTo>
                    <a:pt x="1850517" y="1386444"/>
                    <a:pt x="1848326" y="1383015"/>
                    <a:pt x="1846136" y="1379491"/>
                  </a:cubicBezTo>
                  <a:cubicBezTo>
                    <a:pt x="1817561" y="1334628"/>
                    <a:pt x="1787938" y="1290527"/>
                    <a:pt x="1757077" y="1247569"/>
                  </a:cubicBezTo>
                  <a:cubicBezTo>
                    <a:pt x="1754029" y="1243283"/>
                    <a:pt x="1750981" y="1238997"/>
                    <a:pt x="1747933" y="1234806"/>
                  </a:cubicBezTo>
                  <a:cubicBezTo>
                    <a:pt x="1744885" y="1230520"/>
                    <a:pt x="1741741" y="1226329"/>
                    <a:pt x="1738789" y="1222138"/>
                  </a:cubicBezTo>
                  <a:cubicBezTo>
                    <a:pt x="1735646" y="1217947"/>
                    <a:pt x="1732598" y="1213756"/>
                    <a:pt x="1729454" y="1209565"/>
                  </a:cubicBezTo>
                  <a:cubicBezTo>
                    <a:pt x="1726311" y="1205278"/>
                    <a:pt x="1723168" y="1201087"/>
                    <a:pt x="1720024" y="1196896"/>
                  </a:cubicBezTo>
                  <a:cubicBezTo>
                    <a:pt x="1716881" y="1192705"/>
                    <a:pt x="1713738" y="1188514"/>
                    <a:pt x="1710595" y="1184323"/>
                  </a:cubicBezTo>
                  <a:lnTo>
                    <a:pt x="1710499" y="1184323"/>
                  </a:lnTo>
                  <a:cubicBezTo>
                    <a:pt x="1707356" y="1180132"/>
                    <a:pt x="1704213" y="1175941"/>
                    <a:pt x="1700974" y="1171750"/>
                  </a:cubicBezTo>
                  <a:lnTo>
                    <a:pt x="1700879" y="1171750"/>
                  </a:lnTo>
                  <a:cubicBezTo>
                    <a:pt x="1697736" y="1167559"/>
                    <a:pt x="1694498" y="1163368"/>
                    <a:pt x="1691164" y="1159177"/>
                  </a:cubicBezTo>
                  <a:cubicBezTo>
                    <a:pt x="1687925" y="1154986"/>
                    <a:pt x="1684687" y="1150795"/>
                    <a:pt x="1681448" y="1146700"/>
                  </a:cubicBezTo>
                  <a:cubicBezTo>
                    <a:pt x="1678114" y="1142509"/>
                    <a:pt x="1674876" y="1138413"/>
                    <a:pt x="1671542" y="1134222"/>
                  </a:cubicBezTo>
                  <a:cubicBezTo>
                    <a:pt x="1668208" y="1130031"/>
                    <a:pt x="1664875" y="1125935"/>
                    <a:pt x="1661636" y="1121744"/>
                  </a:cubicBezTo>
                  <a:cubicBezTo>
                    <a:pt x="1658303" y="1117648"/>
                    <a:pt x="1654969" y="1113457"/>
                    <a:pt x="1651635" y="1109362"/>
                  </a:cubicBezTo>
                  <a:cubicBezTo>
                    <a:pt x="1648206" y="1105171"/>
                    <a:pt x="1644872" y="1101075"/>
                    <a:pt x="1641443" y="1096979"/>
                  </a:cubicBezTo>
                  <a:cubicBezTo>
                    <a:pt x="1638014" y="1092788"/>
                    <a:pt x="1634585" y="1088788"/>
                    <a:pt x="1631252" y="1084692"/>
                  </a:cubicBezTo>
                  <a:cubicBezTo>
                    <a:pt x="1627823" y="1080596"/>
                    <a:pt x="1624298" y="1076500"/>
                    <a:pt x="1620869" y="1072500"/>
                  </a:cubicBezTo>
                  <a:cubicBezTo>
                    <a:pt x="1617440" y="1068404"/>
                    <a:pt x="1613916" y="1064308"/>
                    <a:pt x="1610487" y="1060308"/>
                  </a:cubicBezTo>
                  <a:cubicBezTo>
                    <a:pt x="1606963" y="1056212"/>
                    <a:pt x="1603439" y="1052116"/>
                    <a:pt x="1600010" y="1048116"/>
                  </a:cubicBezTo>
                  <a:lnTo>
                    <a:pt x="1599914" y="1048116"/>
                  </a:lnTo>
                  <a:cubicBezTo>
                    <a:pt x="1596390" y="1044020"/>
                    <a:pt x="1592866" y="1040020"/>
                    <a:pt x="1589341" y="1036019"/>
                  </a:cubicBezTo>
                  <a:cubicBezTo>
                    <a:pt x="1585817" y="1031923"/>
                    <a:pt x="1582198" y="1027923"/>
                    <a:pt x="1578673" y="1023922"/>
                  </a:cubicBezTo>
                  <a:cubicBezTo>
                    <a:pt x="1575054" y="1019922"/>
                    <a:pt x="1571530" y="1015921"/>
                    <a:pt x="1567910" y="1011921"/>
                  </a:cubicBezTo>
                  <a:cubicBezTo>
                    <a:pt x="1564291" y="1007920"/>
                    <a:pt x="1560671" y="1004015"/>
                    <a:pt x="1556956" y="1000015"/>
                  </a:cubicBezTo>
                  <a:cubicBezTo>
                    <a:pt x="1553337" y="996014"/>
                    <a:pt x="1549718" y="992014"/>
                    <a:pt x="1546003" y="988108"/>
                  </a:cubicBezTo>
                  <a:cubicBezTo>
                    <a:pt x="1542383" y="984108"/>
                    <a:pt x="1538669" y="980203"/>
                    <a:pt x="1534954" y="976202"/>
                  </a:cubicBezTo>
                  <a:cubicBezTo>
                    <a:pt x="1531334" y="972297"/>
                    <a:pt x="1527524" y="968296"/>
                    <a:pt x="1523810" y="964486"/>
                  </a:cubicBezTo>
                  <a:cubicBezTo>
                    <a:pt x="1520095" y="960486"/>
                    <a:pt x="1516380" y="956581"/>
                    <a:pt x="1512570" y="952675"/>
                  </a:cubicBezTo>
                  <a:cubicBezTo>
                    <a:pt x="1508855" y="948770"/>
                    <a:pt x="1505140" y="944865"/>
                    <a:pt x="1501331" y="940960"/>
                  </a:cubicBezTo>
                  <a:cubicBezTo>
                    <a:pt x="1497521" y="937054"/>
                    <a:pt x="1493711" y="933149"/>
                    <a:pt x="1489900" y="929244"/>
                  </a:cubicBezTo>
                  <a:cubicBezTo>
                    <a:pt x="1485995" y="925339"/>
                    <a:pt x="1482185" y="921528"/>
                    <a:pt x="1478375" y="917719"/>
                  </a:cubicBezTo>
                  <a:cubicBezTo>
                    <a:pt x="1474565" y="913813"/>
                    <a:pt x="1470660" y="910099"/>
                    <a:pt x="1466850" y="906289"/>
                  </a:cubicBezTo>
                  <a:cubicBezTo>
                    <a:pt x="1462945" y="902383"/>
                    <a:pt x="1459039" y="898573"/>
                    <a:pt x="1455134" y="894859"/>
                  </a:cubicBezTo>
                  <a:lnTo>
                    <a:pt x="1443323" y="883428"/>
                  </a:lnTo>
                  <a:cubicBezTo>
                    <a:pt x="1439418" y="879619"/>
                    <a:pt x="1435418" y="875904"/>
                    <a:pt x="1431417" y="872094"/>
                  </a:cubicBezTo>
                  <a:cubicBezTo>
                    <a:pt x="1312069" y="759603"/>
                    <a:pt x="1184624" y="663687"/>
                    <a:pt x="1052417" y="589963"/>
                  </a:cubicBezTo>
                  <a:cubicBezTo>
                    <a:pt x="586740" y="330502"/>
                    <a:pt x="187738" y="417561"/>
                    <a:pt x="0" y="763128"/>
                  </a:cubicBezTo>
                  <a:cubicBezTo>
                    <a:pt x="70866" y="632635"/>
                    <a:pt x="141827" y="502048"/>
                    <a:pt x="212788" y="371460"/>
                  </a:cubicBezTo>
                  <a:cubicBezTo>
                    <a:pt x="428149" y="-24875"/>
                    <a:pt x="885920" y="-124793"/>
                    <a:pt x="1420082" y="172864"/>
                  </a:cubicBezTo>
                  <a:cubicBezTo>
                    <a:pt x="1575054" y="259255"/>
                    <a:pt x="1724215" y="372222"/>
                    <a:pt x="1863662" y="504905"/>
                  </a:cubicBezTo>
                  <a:cubicBezTo>
                    <a:pt x="1868138" y="509096"/>
                    <a:pt x="1872615" y="513382"/>
                    <a:pt x="1877092" y="517764"/>
                  </a:cubicBezTo>
                  <a:cubicBezTo>
                    <a:pt x="1881473" y="522050"/>
                    <a:pt x="1886045" y="526432"/>
                    <a:pt x="1890427" y="530718"/>
                  </a:cubicBezTo>
                  <a:cubicBezTo>
                    <a:pt x="1894808" y="535004"/>
                    <a:pt x="1899285" y="539386"/>
                    <a:pt x="1903666" y="543672"/>
                  </a:cubicBezTo>
                  <a:lnTo>
                    <a:pt x="1916811" y="556816"/>
                  </a:lnTo>
                  <a:cubicBezTo>
                    <a:pt x="1921097" y="561198"/>
                    <a:pt x="1925479" y="565484"/>
                    <a:pt x="1929765" y="569961"/>
                  </a:cubicBezTo>
                  <a:cubicBezTo>
                    <a:pt x="1934147" y="574342"/>
                    <a:pt x="1938433" y="578819"/>
                    <a:pt x="1942624" y="583201"/>
                  </a:cubicBezTo>
                  <a:cubicBezTo>
                    <a:pt x="1947005" y="587582"/>
                    <a:pt x="1951291" y="592059"/>
                    <a:pt x="1955482" y="596440"/>
                  </a:cubicBezTo>
                  <a:cubicBezTo>
                    <a:pt x="1959673" y="600822"/>
                    <a:pt x="1963960" y="605394"/>
                    <a:pt x="1968151" y="609870"/>
                  </a:cubicBezTo>
                  <a:cubicBezTo>
                    <a:pt x="1972342" y="614252"/>
                    <a:pt x="1976533" y="618729"/>
                    <a:pt x="1980724" y="623206"/>
                  </a:cubicBezTo>
                  <a:cubicBezTo>
                    <a:pt x="1984820" y="627682"/>
                    <a:pt x="1989106" y="632159"/>
                    <a:pt x="1993202" y="636731"/>
                  </a:cubicBezTo>
                  <a:cubicBezTo>
                    <a:pt x="1997393" y="641208"/>
                    <a:pt x="2001393" y="645685"/>
                    <a:pt x="2005584" y="650257"/>
                  </a:cubicBezTo>
                  <a:cubicBezTo>
                    <a:pt x="2009680" y="654733"/>
                    <a:pt x="2013775" y="659305"/>
                    <a:pt x="2017871" y="663877"/>
                  </a:cubicBezTo>
                  <a:cubicBezTo>
                    <a:pt x="2021872" y="668449"/>
                    <a:pt x="2025968" y="673021"/>
                    <a:pt x="2029968" y="677593"/>
                  </a:cubicBezTo>
                  <a:cubicBezTo>
                    <a:pt x="2034064" y="682070"/>
                    <a:pt x="2038064" y="686737"/>
                    <a:pt x="2042065" y="691309"/>
                  </a:cubicBezTo>
                  <a:cubicBezTo>
                    <a:pt x="2045970" y="695881"/>
                    <a:pt x="2049971" y="700453"/>
                    <a:pt x="2053971" y="705025"/>
                  </a:cubicBezTo>
                  <a:cubicBezTo>
                    <a:pt x="2057876" y="709597"/>
                    <a:pt x="2061877" y="714169"/>
                    <a:pt x="2065877" y="718932"/>
                  </a:cubicBezTo>
                  <a:cubicBezTo>
                    <a:pt x="2069782" y="723504"/>
                    <a:pt x="2073688" y="728076"/>
                    <a:pt x="2077593" y="732743"/>
                  </a:cubicBezTo>
                  <a:lnTo>
                    <a:pt x="2077688" y="732743"/>
                  </a:lnTo>
                  <a:cubicBezTo>
                    <a:pt x="2081594" y="737410"/>
                    <a:pt x="2085499" y="741982"/>
                    <a:pt x="2089309" y="746649"/>
                  </a:cubicBezTo>
                  <a:cubicBezTo>
                    <a:pt x="2093214" y="751317"/>
                    <a:pt x="2097024" y="755889"/>
                    <a:pt x="2100834" y="760556"/>
                  </a:cubicBezTo>
                  <a:cubicBezTo>
                    <a:pt x="2104739" y="765223"/>
                    <a:pt x="2108549" y="769891"/>
                    <a:pt x="2112359" y="774558"/>
                  </a:cubicBezTo>
                  <a:cubicBezTo>
                    <a:pt x="2116169" y="779225"/>
                    <a:pt x="2119884" y="783892"/>
                    <a:pt x="2123599" y="788560"/>
                  </a:cubicBezTo>
                  <a:cubicBezTo>
                    <a:pt x="2127409" y="793227"/>
                    <a:pt x="2131124" y="797989"/>
                    <a:pt x="2134838" y="802657"/>
                  </a:cubicBezTo>
                  <a:cubicBezTo>
                    <a:pt x="2138553" y="807324"/>
                    <a:pt x="2142268" y="812086"/>
                    <a:pt x="2145983" y="816849"/>
                  </a:cubicBezTo>
                  <a:cubicBezTo>
                    <a:pt x="2149697" y="821516"/>
                    <a:pt x="2153412" y="826278"/>
                    <a:pt x="2157032" y="831041"/>
                  </a:cubicBezTo>
                  <a:cubicBezTo>
                    <a:pt x="2160651" y="835708"/>
                    <a:pt x="2164366" y="840471"/>
                    <a:pt x="2167985" y="845233"/>
                  </a:cubicBezTo>
                  <a:cubicBezTo>
                    <a:pt x="2171605" y="849996"/>
                    <a:pt x="2175224" y="854663"/>
                    <a:pt x="2178844" y="859426"/>
                  </a:cubicBezTo>
                  <a:cubicBezTo>
                    <a:pt x="2182463" y="864188"/>
                    <a:pt x="2185988" y="868951"/>
                    <a:pt x="2189607" y="873713"/>
                  </a:cubicBezTo>
                  <a:cubicBezTo>
                    <a:pt x="2193131" y="878476"/>
                    <a:pt x="2196656" y="883238"/>
                    <a:pt x="2200275" y="888001"/>
                  </a:cubicBezTo>
                  <a:cubicBezTo>
                    <a:pt x="2203704" y="892763"/>
                    <a:pt x="2207228" y="897526"/>
                    <a:pt x="2210753" y="902288"/>
                  </a:cubicBezTo>
                  <a:cubicBezTo>
                    <a:pt x="2214277" y="907146"/>
                    <a:pt x="2217706" y="911908"/>
                    <a:pt x="2221230" y="916766"/>
                  </a:cubicBezTo>
                  <a:cubicBezTo>
                    <a:pt x="2224754" y="921528"/>
                    <a:pt x="2228183" y="926386"/>
                    <a:pt x="2231612" y="931149"/>
                  </a:cubicBezTo>
                  <a:cubicBezTo>
                    <a:pt x="2265331" y="978488"/>
                    <a:pt x="2297906" y="1026780"/>
                    <a:pt x="2329339" y="1076119"/>
                  </a:cubicBezTo>
                  <a:cubicBezTo>
                    <a:pt x="2331911" y="1080025"/>
                    <a:pt x="2334387" y="1084025"/>
                    <a:pt x="2336864" y="1088026"/>
                  </a:cubicBezTo>
                  <a:cubicBezTo>
                    <a:pt x="2339340" y="1091931"/>
                    <a:pt x="2341816" y="1095931"/>
                    <a:pt x="2344293" y="1099932"/>
                  </a:cubicBezTo>
                  <a:cubicBezTo>
                    <a:pt x="2346770" y="1103837"/>
                    <a:pt x="2349151" y="1107838"/>
                    <a:pt x="2351723" y="1111743"/>
                  </a:cubicBezTo>
                  <a:cubicBezTo>
                    <a:pt x="2354104" y="1115648"/>
                    <a:pt x="2356580" y="1119649"/>
                    <a:pt x="2359057" y="1123649"/>
                  </a:cubicBezTo>
                  <a:cubicBezTo>
                    <a:pt x="2361438" y="1127554"/>
                    <a:pt x="2363915" y="1131555"/>
                    <a:pt x="2366296" y="1135555"/>
                  </a:cubicBezTo>
                  <a:cubicBezTo>
                    <a:pt x="2368677" y="1139556"/>
                    <a:pt x="2371154" y="1143461"/>
                    <a:pt x="2373440" y="1147462"/>
                  </a:cubicBezTo>
                  <a:cubicBezTo>
                    <a:pt x="2375821" y="1151462"/>
                    <a:pt x="2378202" y="1155367"/>
                    <a:pt x="2380583" y="1159368"/>
                  </a:cubicBezTo>
                  <a:cubicBezTo>
                    <a:pt x="2382965" y="1163273"/>
                    <a:pt x="2385346" y="1167274"/>
                    <a:pt x="2387727" y="1171274"/>
                  </a:cubicBezTo>
                  <a:cubicBezTo>
                    <a:pt x="2390108" y="1175179"/>
                    <a:pt x="2392394" y="1179180"/>
                    <a:pt x="2394680" y="1183180"/>
                  </a:cubicBezTo>
                  <a:cubicBezTo>
                    <a:pt x="2397062" y="1187086"/>
                    <a:pt x="2399348" y="1191086"/>
                    <a:pt x="2401633" y="1195087"/>
                  </a:cubicBezTo>
                  <a:cubicBezTo>
                    <a:pt x="2404015" y="1198992"/>
                    <a:pt x="2406301" y="1202992"/>
                    <a:pt x="2408491" y="1206993"/>
                  </a:cubicBezTo>
                  <a:lnTo>
                    <a:pt x="2408587" y="1206993"/>
                  </a:lnTo>
                  <a:cubicBezTo>
                    <a:pt x="2410873" y="1210993"/>
                    <a:pt x="2413159" y="1214994"/>
                    <a:pt x="2415349" y="1218994"/>
                  </a:cubicBezTo>
                  <a:cubicBezTo>
                    <a:pt x="2417636" y="1222900"/>
                    <a:pt x="2419922" y="1226900"/>
                    <a:pt x="2422112" y="1230901"/>
                  </a:cubicBezTo>
                  <a:cubicBezTo>
                    <a:pt x="2424398" y="1234901"/>
                    <a:pt x="2426589" y="1238902"/>
                    <a:pt x="2428780" y="1242902"/>
                  </a:cubicBezTo>
                  <a:cubicBezTo>
                    <a:pt x="2430971" y="1246807"/>
                    <a:pt x="2433161" y="1250808"/>
                    <a:pt x="2435447" y="1254808"/>
                  </a:cubicBezTo>
                  <a:cubicBezTo>
                    <a:pt x="2437638" y="1258809"/>
                    <a:pt x="2439829" y="1262714"/>
                    <a:pt x="2442020" y="1266715"/>
                  </a:cubicBezTo>
                  <a:cubicBezTo>
                    <a:pt x="2444210" y="1270715"/>
                    <a:pt x="2446401" y="1274716"/>
                    <a:pt x="2448592" y="1278716"/>
                  </a:cubicBezTo>
                  <a:cubicBezTo>
                    <a:pt x="2450687" y="1282717"/>
                    <a:pt x="2452878" y="1286717"/>
                    <a:pt x="2454974" y="1290622"/>
                  </a:cubicBezTo>
                  <a:cubicBezTo>
                    <a:pt x="2457069" y="1294623"/>
                    <a:pt x="2459165" y="1298528"/>
                    <a:pt x="2461355" y="1302529"/>
                  </a:cubicBezTo>
                  <a:cubicBezTo>
                    <a:pt x="2463451" y="1306529"/>
                    <a:pt x="2465546" y="1310530"/>
                    <a:pt x="2467642" y="1314530"/>
                  </a:cubicBezTo>
                  <a:cubicBezTo>
                    <a:pt x="2469737" y="1318435"/>
                    <a:pt x="2471833" y="1322436"/>
                    <a:pt x="2473928" y="1326436"/>
                  </a:cubicBezTo>
                  <a:cubicBezTo>
                    <a:pt x="2476024" y="1330437"/>
                    <a:pt x="2478024" y="1334437"/>
                    <a:pt x="2480120" y="1338438"/>
                  </a:cubicBezTo>
                  <a:cubicBezTo>
                    <a:pt x="2482215" y="1342343"/>
                    <a:pt x="2484215" y="1346344"/>
                    <a:pt x="2486311" y="1350344"/>
                  </a:cubicBezTo>
                  <a:cubicBezTo>
                    <a:pt x="2488311" y="1354345"/>
                    <a:pt x="2490407" y="1358345"/>
                    <a:pt x="2492407" y="1362346"/>
                  </a:cubicBezTo>
                  <a:cubicBezTo>
                    <a:pt x="2494407" y="1366346"/>
                    <a:pt x="2496407" y="1370251"/>
                    <a:pt x="2498408" y="1374252"/>
                  </a:cubicBezTo>
                  <a:cubicBezTo>
                    <a:pt x="2500408" y="1378252"/>
                    <a:pt x="2502313" y="1382158"/>
                    <a:pt x="2504313" y="1386158"/>
                  </a:cubicBezTo>
                  <a:cubicBezTo>
                    <a:pt x="2506313" y="1390159"/>
                    <a:pt x="2508314" y="1394159"/>
                    <a:pt x="2510219" y="1398160"/>
                  </a:cubicBezTo>
                  <a:cubicBezTo>
                    <a:pt x="2512124" y="1402065"/>
                    <a:pt x="2514124" y="1406065"/>
                    <a:pt x="2516029" y="1410066"/>
                  </a:cubicBezTo>
                  <a:lnTo>
                    <a:pt x="2516124" y="1410066"/>
                  </a:lnTo>
                  <a:cubicBezTo>
                    <a:pt x="2518029" y="1413971"/>
                    <a:pt x="2519934" y="1417971"/>
                    <a:pt x="2521839" y="1421972"/>
                  </a:cubicBezTo>
                  <a:cubicBezTo>
                    <a:pt x="2523744" y="1425972"/>
                    <a:pt x="2525649" y="1429878"/>
                    <a:pt x="2527459" y="1433878"/>
                  </a:cubicBezTo>
                  <a:cubicBezTo>
                    <a:pt x="2529364" y="1437879"/>
                    <a:pt x="2531269" y="1441784"/>
                    <a:pt x="2533079" y="1445785"/>
                  </a:cubicBezTo>
                  <a:cubicBezTo>
                    <a:pt x="2695385" y="1793542"/>
                    <a:pt x="2793206" y="2162064"/>
                    <a:pt x="2797397" y="2503726"/>
                  </a:cubicBez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grpSp>
      <p:grpSp>
        <p:nvGrpSpPr>
          <p:cNvPr id="23" name="Group 22">
            <a:extLst>
              <a:ext uri="{FF2B5EF4-FFF2-40B4-BE49-F238E27FC236}">
                <a16:creationId xmlns:a16="http://schemas.microsoft.com/office/drawing/2014/main" id="{B24776F7-25D0-4693-BE3D-286C0CD7EBA8}"/>
              </a:ext>
            </a:extLst>
          </p:cNvPr>
          <p:cNvGrpSpPr/>
          <p:nvPr/>
        </p:nvGrpSpPr>
        <p:grpSpPr>
          <a:xfrm>
            <a:off x="3406005" y="3653590"/>
            <a:ext cx="2448291" cy="2185118"/>
            <a:chOff x="4264934" y="3240088"/>
            <a:chExt cx="2448291" cy="2185118"/>
          </a:xfrm>
        </p:grpSpPr>
        <p:sp>
          <p:nvSpPr>
            <p:cNvPr id="5" name="Freeform: Shape 4">
              <a:extLst>
                <a:ext uri="{FF2B5EF4-FFF2-40B4-BE49-F238E27FC236}">
                  <a16:creationId xmlns:a16="http://schemas.microsoft.com/office/drawing/2014/main" id="{A814224D-DB21-48E7-948D-6DD46D0E257F}"/>
                </a:ext>
              </a:extLst>
            </p:cNvPr>
            <p:cNvSpPr/>
            <p:nvPr/>
          </p:nvSpPr>
          <p:spPr>
            <a:xfrm>
              <a:off x="4512890" y="4192835"/>
              <a:ext cx="2200335" cy="1232371"/>
            </a:xfrm>
            <a:custGeom>
              <a:avLst/>
              <a:gdLst>
                <a:gd name="connsiteX0" fmla="*/ 1963388 w 1963388"/>
                <a:gd name="connsiteY0" fmla="*/ 980789 h 1099661"/>
                <a:gd name="connsiteX1" fmla="*/ 198596 w 1963388"/>
                <a:gd name="connsiteY1" fmla="*/ 0 h 1099661"/>
                <a:gd name="connsiteX2" fmla="*/ 0 w 1963388"/>
                <a:gd name="connsiteY2" fmla="*/ 310801 h 1099661"/>
                <a:gd name="connsiteX3" fmla="*/ 1418844 w 1963388"/>
                <a:gd name="connsiteY3" fmla="*/ 1099661 h 1099661"/>
              </a:gdLst>
              <a:ahLst/>
              <a:cxnLst>
                <a:cxn ang="0">
                  <a:pos x="connsiteX0" y="connsiteY0"/>
                </a:cxn>
                <a:cxn ang="0">
                  <a:pos x="connsiteX1" y="connsiteY1"/>
                </a:cxn>
                <a:cxn ang="0">
                  <a:pos x="connsiteX2" y="connsiteY2"/>
                </a:cxn>
                <a:cxn ang="0">
                  <a:pos x="connsiteX3" y="connsiteY3"/>
                </a:cxn>
              </a:cxnLst>
              <a:rect l="l" t="t" r="r" b="b"/>
              <a:pathLst>
                <a:path w="1963388" h="1099661">
                  <a:moveTo>
                    <a:pt x="1963388" y="980789"/>
                  </a:moveTo>
                  <a:lnTo>
                    <a:pt x="198596" y="0"/>
                  </a:lnTo>
                  <a:lnTo>
                    <a:pt x="0" y="310801"/>
                  </a:lnTo>
                  <a:lnTo>
                    <a:pt x="1418844" y="1099661"/>
                  </a:lnTo>
                  <a:close/>
                </a:path>
              </a:pathLst>
            </a:custGeom>
            <a:solidFill>
              <a:schemeClr val="bg1">
                <a:lumMod val="85000"/>
                <a:alpha val="70000"/>
              </a:schemeClr>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12B361A7-7C4C-4447-9B4C-7A5CA9B7C0F4}"/>
                </a:ext>
              </a:extLst>
            </p:cNvPr>
            <p:cNvSpPr/>
            <p:nvPr/>
          </p:nvSpPr>
          <p:spPr>
            <a:xfrm>
              <a:off x="4512823" y="3795744"/>
              <a:ext cx="308132" cy="745293"/>
            </a:xfrm>
            <a:custGeom>
              <a:avLst/>
              <a:gdLst>
                <a:gd name="connsiteX0" fmla="*/ 59399 w 274950"/>
                <a:gd name="connsiteY0" fmla="*/ 389763 h 665035"/>
                <a:gd name="connsiteX1" fmla="*/ 274950 w 274950"/>
                <a:gd name="connsiteY1" fmla="*/ 0 h 665035"/>
                <a:gd name="connsiteX2" fmla="*/ 198655 w 274950"/>
                <a:gd name="connsiteY2" fmla="*/ 354235 h 665035"/>
                <a:gd name="connsiteX3" fmla="*/ 59 w 274950"/>
                <a:gd name="connsiteY3" fmla="*/ 665036 h 665035"/>
                <a:gd name="connsiteX4" fmla="*/ 59399 w 274950"/>
                <a:gd name="connsiteY4" fmla="*/ 389763 h 66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50" h="665035">
                  <a:moveTo>
                    <a:pt x="59399" y="389763"/>
                  </a:moveTo>
                  <a:cubicBezTo>
                    <a:pt x="131218" y="259842"/>
                    <a:pt x="203132" y="129921"/>
                    <a:pt x="274950" y="0"/>
                  </a:cubicBezTo>
                  <a:cubicBezTo>
                    <a:pt x="224468" y="91250"/>
                    <a:pt x="196940" y="210598"/>
                    <a:pt x="198655" y="354235"/>
                  </a:cubicBezTo>
                  <a:lnTo>
                    <a:pt x="59" y="665036"/>
                  </a:lnTo>
                  <a:cubicBezTo>
                    <a:pt x="-1275" y="553498"/>
                    <a:pt x="20156" y="460724"/>
                    <a:pt x="59399" y="389763"/>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12" name="Freeform: Shape 11">
              <a:extLst>
                <a:ext uri="{FF2B5EF4-FFF2-40B4-BE49-F238E27FC236}">
                  <a16:creationId xmlns:a16="http://schemas.microsoft.com/office/drawing/2014/main" id="{C37A0BF9-1FA4-4864-A521-7AA7B657A725}"/>
                </a:ext>
              </a:extLst>
            </p:cNvPr>
            <p:cNvSpPr/>
            <p:nvPr/>
          </p:nvSpPr>
          <p:spPr>
            <a:xfrm>
              <a:off x="4264934" y="3732859"/>
              <a:ext cx="1838029" cy="1692347"/>
            </a:xfrm>
            <a:custGeom>
              <a:avLst/>
              <a:gdLst>
                <a:gd name="connsiteX0" fmla="*/ 221254 w 1640097"/>
                <a:gd name="connsiteY0" fmla="*/ 721244 h 1510104"/>
                <a:gd name="connsiteX1" fmla="*/ 811613 w 1640097"/>
                <a:gd name="connsiteY1" fmla="*/ 360818 h 1510104"/>
                <a:gd name="connsiteX2" fmla="*/ 1418927 w 1640097"/>
                <a:gd name="connsiteY2" fmla="*/ 1388661 h 1510104"/>
                <a:gd name="connsiteX3" fmla="*/ 1640098 w 1640097"/>
                <a:gd name="connsiteY3" fmla="*/ 1510104 h 1510104"/>
                <a:gd name="connsiteX4" fmla="*/ 808470 w 1640097"/>
                <a:gd name="connsiteY4" fmla="*/ 104405 h 1510104"/>
                <a:gd name="connsiteX5" fmla="*/ 83 w 1640097"/>
                <a:gd name="connsiteY5" fmla="*/ 597895 h 1510104"/>
                <a:gd name="connsiteX6" fmla="*/ 221254 w 1640097"/>
                <a:gd name="connsiteY6" fmla="*/ 721244 h 151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0097" h="1510104">
                  <a:moveTo>
                    <a:pt x="221254" y="721244"/>
                  </a:moveTo>
                  <a:cubicBezTo>
                    <a:pt x="216586" y="337863"/>
                    <a:pt x="480905" y="176509"/>
                    <a:pt x="811613" y="360818"/>
                  </a:cubicBezTo>
                  <a:cubicBezTo>
                    <a:pt x="1142321" y="545127"/>
                    <a:pt x="1414260" y="1005279"/>
                    <a:pt x="1418927" y="1388661"/>
                  </a:cubicBezTo>
                  <a:lnTo>
                    <a:pt x="1640098" y="1510104"/>
                  </a:lnTo>
                  <a:cubicBezTo>
                    <a:pt x="1632859" y="985563"/>
                    <a:pt x="1260812" y="356532"/>
                    <a:pt x="808470" y="104405"/>
                  </a:cubicBezTo>
                  <a:cubicBezTo>
                    <a:pt x="355556" y="-148008"/>
                    <a:pt x="-6299" y="72972"/>
                    <a:pt x="83" y="597895"/>
                  </a:cubicBezTo>
                  <a:lnTo>
                    <a:pt x="221254" y="721244"/>
                  </a:lnTo>
                  <a:close/>
                </a:path>
              </a:pathLst>
            </a:custGeom>
            <a:solidFill>
              <a:schemeClr val="bg1"/>
            </a:solidFill>
            <a:ln>
              <a:noFill/>
            </a:ln>
            <a:effectLst>
              <a:outerShdw blurRad="1016000" dist="889000" dir="8100000" sx="90000" sy="9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4507347D-2387-4DCC-B290-50FC4976B636}"/>
                </a:ext>
              </a:extLst>
            </p:cNvPr>
            <p:cNvSpPr/>
            <p:nvPr/>
          </p:nvSpPr>
          <p:spPr>
            <a:xfrm>
              <a:off x="4353839" y="3240088"/>
              <a:ext cx="2359385" cy="2185012"/>
            </a:xfrm>
            <a:custGeom>
              <a:avLst/>
              <a:gdLst>
                <a:gd name="connsiteX0" fmla="*/ 2105311 w 2105310"/>
                <a:gd name="connsiteY0" fmla="*/ 1830939 h 1949715"/>
                <a:gd name="connsiteX1" fmla="*/ 1560767 w 2105310"/>
                <a:gd name="connsiteY1" fmla="*/ 1949716 h 1949715"/>
                <a:gd name="connsiteX2" fmla="*/ 1410462 w 2105310"/>
                <a:gd name="connsiteY2" fmla="*/ 1333734 h 1949715"/>
                <a:gd name="connsiteX3" fmla="*/ 1406938 w 2105310"/>
                <a:gd name="connsiteY3" fmla="*/ 1326114 h 1949715"/>
                <a:gd name="connsiteX4" fmla="*/ 1403318 w 2105310"/>
                <a:gd name="connsiteY4" fmla="*/ 1318399 h 1949715"/>
                <a:gd name="connsiteX5" fmla="*/ 1399699 w 2105310"/>
                <a:gd name="connsiteY5" fmla="*/ 1310683 h 1949715"/>
                <a:gd name="connsiteX6" fmla="*/ 1396079 w 2105310"/>
                <a:gd name="connsiteY6" fmla="*/ 1303063 h 1949715"/>
                <a:gd name="connsiteX7" fmla="*/ 1392460 w 2105310"/>
                <a:gd name="connsiteY7" fmla="*/ 1295348 h 1949715"/>
                <a:gd name="connsiteX8" fmla="*/ 1388840 w 2105310"/>
                <a:gd name="connsiteY8" fmla="*/ 1287633 h 1949715"/>
                <a:gd name="connsiteX9" fmla="*/ 1385030 w 2105310"/>
                <a:gd name="connsiteY9" fmla="*/ 1279918 h 1949715"/>
                <a:gd name="connsiteX10" fmla="*/ 1381220 w 2105310"/>
                <a:gd name="connsiteY10" fmla="*/ 1272297 h 1949715"/>
                <a:gd name="connsiteX11" fmla="*/ 1377410 w 2105310"/>
                <a:gd name="connsiteY11" fmla="*/ 1264677 h 1949715"/>
                <a:gd name="connsiteX12" fmla="*/ 1373505 w 2105310"/>
                <a:gd name="connsiteY12" fmla="*/ 1257058 h 1949715"/>
                <a:gd name="connsiteX13" fmla="*/ 1369600 w 2105310"/>
                <a:gd name="connsiteY13" fmla="*/ 1249342 h 1949715"/>
                <a:gd name="connsiteX14" fmla="*/ 1365695 w 2105310"/>
                <a:gd name="connsiteY14" fmla="*/ 1241627 h 1949715"/>
                <a:gd name="connsiteX15" fmla="*/ 1361694 w 2105310"/>
                <a:gd name="connsiteY15" fmla="*/ 1234007 h 1949715"/>
                <a:gd name="connsiteX16" fmla="*/ 1357693 w 2105310"/>
                <a:gd name="connsiteY16" fmla="*/ 1226292 h 1949715"/>
                <a:gd name="connsiteX17" fmla="*/ 1357598 w 2105310"/>
                <a:gd name="connsiteY17" fmla="*/ 1226292 h 1949715"/>
                <a:gd name="connsiteX18" fmla="*/ 1353598 w 2105310"/>
                <a:gd name="connsiteY18" fmla="*/ 1218672 h 1949715"/>
                <a:gd name="connsiteX19" fmla="*/ 1349407 w 2105310"/>
                <a:gd name="connsiteY19" fmla="*/ 1211052 h 1949715"/>
                <a:gd name="connsiteX20" fmla="*/ 1345216 w 2105310"/>
                <a:gd name="connsiteY20" fmla="*/ 1203336 h 1949715"/>
                <a:gd name="connsiteX21" fmla="*/ 1341025 w 2105310"/>
                <a:gd name="connsiteY21" fmla="*/ 1195717 h 1949715"/>
                <a:gd name="connsiteX22" fmla="*/ 1336834 w 2105310"/>
                <a:gd name="connsiteY22" fmla="*/ 1188096 h 1949715"/>
                <a:gd name="connsiteX23" fmla="*/ 1332452 w 2105310"/>
                <a:gd name="connsiteY23" fmla="*/ 1180477 h 1949715"/>
                <a:gd name="connsiteX24" fmla="*/ 1328166 w 2105310"/>
                <a:gd name="connsiteY24" fmla="*/ 1172857 h 1949715"/>
                <a:gd name="connsiteX25" fmla="*/ 1323785 w 2105310"/>
                <a:gd name="connsiteY25" fmla="*/ 1165236 h 1949715"/>
                <a:gd name="connsiteX26" fmla="*/ 1319403 w 2105310"/>
                <a:gd name="connsiteY26" fmla="*/ 1157617 h 1949715"/>
                <a:gd name="connsiteX27" fmla="*/ 1315022 w 2105310"/>
                <a:gd name="connsiteY27" fmla="*/ 1149996 h 1949715"/>
                <a:gd name="connsiteX28" fmla="*/ 1310545 w 2105310"/>
                <a:gd name="connsiteY28" fmla="*/ 1142281 h 1949715"/>
                <a:gd name="connsiteX29" fmla="*/ 1305973 w 2105310"/>
                <a:gd name="connsiteY29" fmla="*/ 1134661 h 1949715"/>
                <a:gd name="connsiteX30" fmla="*/ 1301401 w 2105310"/>
                <a:gd name="connsiteY30" fmla="*/ 1127136 h 1949715"/>
                <a:gd name="connsiteX31" fmla="*/ 1296734 w 2105310"/>
                <a:gd name="connsiteY31" fmla="*/ 1119421 h 1949715"/>
                <a:gd name="connsiteX32" fmla="*/ 1292066 w 2105310"/>
                <a:gd name="connsiteY32" fmla="*/ 1111992 h 1949715"/>
                <a:gd name="connsiteX33" fmla="*/ 1287399 w 2105310"/>
                <a:gd name="connsiteY33" fmla="*/ 1104372 h 1949715"/>
                <a:gd name="connsiteX34" fmla="*/ 1282637 w 2105310"/>
                <a:gd name="connsiteY34" fmla="*/ 1096752 h 1949715"/>
                <a:gd name="connsiteX35" fmla="*/ 1212247 w 2105310"/>
                <a:gd name="connsiteY35" fmla="*/ 992548 h 1949715"/>
                <a:gd name="connsiteX36" fmla="*/ 1205675 w 2105310"/>
                <a:gd name="connsiteY36" fmla="*/ 983404 h 1949715"/>
                <a:gd name="connsiteX37" fmla="*/ 1198912 w 2105310"/>
                <a:gd name="connsiteY37" fmla="*/ 974260 h 1949715"/>
                <a:gd name="connsiteX38" fmla="*/ 1192244 w 2105310"/>
                <a:gd name="connsiteY38" fmla="*/ 965211 h 1949715"/>
                <a:gd name="connsiteX39" fmla="*/ 1185386 w 2105310"/>
                <a:gd name="connsiteY39" fmla="*/ 956163 h 1949715"/>
                <a:gd name="connsiteX40" fmla="*/ 1178433 w 2105310"/>
                <a:gd name="connsiteY40" fmla="*/ 947114 h 1949715"/>
                <a:gd name="connsiteX41" fmla="*/ 1171480 w 2105310"/>
                <a:gd name="connsiteY41" fmla="*/ 938160 h 1949715"/>
                <a:gd name="connsiteX42" fmla="*/ 1164431 w 2105310"/>
                <a:gd name="connsiteY42" fmla="*/ 929207 h 1949715"/>
                <a:gd name="connsiteX43" fmla="*/ 1157383 w 2105310"/>
                <a:gd name="connsiteY43" fmla="*/ 920253 h 1949715"/>
                <a:gd name="connsiteX44" fmla="*/ 1150239 w 2105310"/>
                <a:gd name="connsiteY44" fmla="*/ 911300 h 1949715"/>
                <a:gd name="connsiteX45" fmla="*/ 1143000 w 2105310"/>
                <a:gd name="connsiteY45" fmla="*/ 902442 h 1949715"/>
                <a:gd name="connsiteX46" fmla="*/ 1135761 w 2105310"/>
                <a:gd name="connsiteY46" fmla="*/ 893488 h 1949715"/>
                <a:gd name="connsiteX47" fmla="*/ 1128332 w 2105310"/>
                <a:gd name="connsiteY47" fmla="*/ 884630 h 1949715"/>
                <a:gd name="connsiteX48" fmla="*/ 1120997 w 2105310"/>
                <a:gd name="connsiteY48" fmla="*/ 875867 h 1949715"/>
                <a:gd name="connsiteX49" fmla="*/ 1113473 w 2105310"/>
                <a:gd name="connsiteY49" fmla="*/ 867199 h 1949715"/>
                <a:gd name="connsiteX50" fmla="*/ 1105948 w 2105310"/>
                <a:gd name="connsiteY50" fmla="*/ 858532 h 1949715"/>
                <a:gd name="connsiteX51" fmla="*/ 1098233 w 2105310"/>
                <a:gd name="connsiteY51" fmla="*/ 849864 h 1949715"/>
                <a:gd name="connsiteX52" fmla="*/ 1090613 w 2105310"/>
                <a:gd name="connsiteY52" fmla="*/ 841196 h 1949715"/>
                <a:gd name="connsiteX53" fmla="*/ 1082897 w 2105310"/>
                <a:gd name="connsiteY53" fmla="*/ 832528 h 1949715"/>
                <a:gd name="connsiteX54" fmla="*/ 1074992 w 2105310"/>
                <a:gd name="connsiteY54" fmla="*/ 823956 h 1949715"/>
                <a:gd name="connsiteX55" fmla="*/ 1067086 w 2105310"/>
                <a:gd name="connsiteY55" fmla="*/ 815383 h 1949715"/>
                <a:gd name="connsiteX56" fmla="*/ 1059180 w 2105310"/>
                <a:gd name="connsiteY56" fmla="*/ 807001 h 1949715"/>
                <a:gd name="connsiteX57" fmla="*/ 1051179 w 2105310"/>
                <a:gd name="connsiteY57" fmla="*/ 798619 h 1949715"/>
                <a:gd name="connsiteX58" fmla="*/ 1043083 w 2105310"/>
                <a:gd name="connsiteY58" fmla="*/ 790237 h 1949715"/>
                <a:gd name="connsiteX59" fmla="*/ 1034891 w 2105310"/>
                <a:gd name="connsiteY59" fmla="*/ 781855 h 1949715"/>
                <a:gd name="connsiteX60" fmla="*/ 1026700 w 2105310"/>
                <a:gd name="connsiteY60" fmla="*/ 773568 h 1949715"/>
                <a:gd name="connsiteX61" fmla="*/ 1018318 w 2105310"/>
                <a:gd name="connsiteY61" fmla="*/ 765282 h 1949715"/>
                <a:gd name="connsiteX62" fmla="*/ 1010031 w 2105310"/>
                <a:gd name="connsiteY62" fmla="*/ 757090 h 1949715"/>
                <a:gd name="connsiteX63" fmla="*/ 1001649 w 2105310"/>
                <a:gd name="connsiteY63" fmla="*/ 748899 h 1949715"/>
                <a:gd name="connsiteX64" fmla="*/ 993172 w 2105310"/>
                <a:gd name="connsiteY64" fmla="*/ 740707 h 1949715"/>
                <a:gd name="connsiteX65" fmla="*/ 984504 w 2105310"/>
                <a:gd name="connsiteY65" fmla="*/ 732706 h 1949715"/>
                <a:gd name="connsiteX66" fmla="*/ 975836 w 2105310"/>
                <a:gd name="connsiteY66" fmla="*/ 724705 h 1949715"/>
                <a:gd name="connsiteX67" fmla="*/ 729043 w 2105310"/>
                <a:gd name="connsiteY67" fmla="*/ 543826 h 1949715"/>
                <a:gd name="connsiteX68" fmla="*/ 0 w 2105310"/>
                <a:gd name="connsiteY68" fmla="*/ 663650 h 1949715"/>
                <a:gd name="connsiteX69" fmla="*/ 212884 w 2105310"/>
                <a:gd name="connsiteY69" fmla="*/ 271982 h 1949715"/>
                <a:gd name="connsiteX70" fmla="*/ 1096804 w 2105310"/>
                <a:gd name="connsiteY70" fmla="*/ 126535 h 1949715"/>
                <a:gd name="connsiteX71" fmla="*/ 1408367 w 2105310"/>
                <a:gd name="connsiteY71" fmla="*/ 357231 h 1949715"/>
                <a:gd name="connsiteX72" fmla="*/ 1418558 w 2105310"/>
                <a:gd name="connsiteY72" fmla="*/ 366756 h 1949715"/>
                <a:gd name="connsiteX73" fmla="*/ 1428655 w 2105310"/>
                <a:gd name="connsiteY73" fmla="*/ 376471 h 1949715"/>
                <a:gd name="connsiteX74" fmla="*/ 1438656 w 2105310"/>
                <a:gd name="connsiteY74" fmla="*/ 386187 h 1949715"/>
                <a:gd name="connsiteX75" fmla="*/ 1448562 w 2105310"/>
                <a:gd name="connsiteY75" fmla="*/ 395902 h 1949715"/>
                <a:gd name="connsiteX76" fmla="*/ 1458373 w 2105310"/>
                <a:gd name="connsiteY76" fmla="*/ 405618 h 1949715"/>
                <a:gd name="connsiteX77" fmla="*/ 1468184 w 2105310"/>
                <a:gd name="connsiteY77" fmla="*/ 415524 h 1949715"/>
                <a:gd name="connsiteX78" fmla="*/ 1477899 w 2105310"/>
                <a:gd name="connsiteY78" fmla="*/ 425430 h 1949715"/>
                <a:gd name="connsiteX79" fmla="*/ 1487519 w 2105310"/>
                <a:gd name="connsiteY79" fmla="*/ 435431 h 1949715"/>
                <a:gd name="connsiteX80" fmla="*/ 1496949 w 2105310"/>
                <a:gd name="connsiteY80" fmla="*/ 445432 h 1949715"/>
                <a:gd name="connsiteX81" fmla="*/ 1506379 w 2105310"/>
                <a:gd name="connsiteY81" fmla="*/ 455434 h 1949715"/>
                <a:gd name="connsiteX82" fmla="*/ 1515809 w 2105310"/>
                <a:gd name="connsiteY82" fmla="*/ 465530 h 1949715"/>
                <a:gd name="connsiteX83" fmla="*/ 1525143 w 2105310"/>
                <a:gd name="connsiteY83" fmla="*/ 475722 h 1949715"/>
                <a:gd name="connsiteX84" fmla="*/ 1534287 w 2105310"/>
                <a:gd name="connsiteY84" fmla="*/ 485913 h 1949715"/>
                <a:gd name="connsiteX85" fmla="*/ 1543431 w 2105310"/>
                <a:gd name="connsiteY85" fmla="*/ 496200 h 1949715"/>
                <a:gd name="connsiteX86" fmla="*/ 1552385 w 2105310"/>
                <a:gd name="connsiteY86" fmla="*/ 506392 h 1949715"/>
                <a:gd name="connsiteX87" fmla="*/ 1561338 w 2105310"/>
                <a:gd name="connsiteY87" fmla="*/ 516775 h 1949715"/>
                <a:gd name="connsiteX88" fmla="*/ 1570292 w 2105310"/>
                <a:gd name="connsiteY88" fmla="*/ 527157 h 1949715"/>
                <a:gd name="connsiteX89" fmla="*/ 1579055 w 2105310"/>
                <a:gd name="connsiteY89" fmla="*/ 537634 h 1949715"/>
                <a:gd name="connsiteX90" fmla="*/ 1587818 w 2105310"/>
                <a:gd name="connsiteY90" fmla="*/ 548112 h 1949715"/>
                <a:gd name="connsiteX91" fmla="*/ 1596485 w 2105310"/>
                <a:gd name="connsiteY91" fmla="*/ 558589 h 1949715"/>
                <a:gd name="connsiteX92" fmla="*/ 1604963 w 2105310"/>
                <a:gd name="connsiteY92" fmla="*/ 569067 h 1949715"/>
                <a:gd name="connsiteX93" fmla="*/ 1613535 w 2105310"/>
                <a:gd name="connsiteY93" fmla="*/ 579640 h 1949715"/>
                <a:gd name="connsiteX94" fmla="*/ 1621917 w 2105310"/>
                <a:gd name="connsiteY94" fmla="*/ 590212 h 1949715"/>
                <a:gd name="connsiteX95" fmla="*/ 1630299 w 2105310"/>
                <a:gd name="connsiteY95" fmla="*/ 600880 h 1949715"/>
                <a:gd name="connsiteX96" fmla="*/ 1638586 w 2105310"/>
                <a:gd name="connsiteY96" fmla="*/ 611548 h 1949715"/>
                <a:gd name="connsiteX97" fmla="*/ 1646777 w 2105310"/>
                <a:gd name="connsiteY97" fmla="*/ 622216 h 1949715"/>
                <a:gd name="connsiteX98" fmla="*/ 1654969 w 2105310"/>
                <a:gd name="connsiteY98" fmla="*/ 632979 h 1949715"/>
                <a:gd name="connsiteX99" fmla="*/ 1662970 w 2105310"/>
                <a:gd name="connsiteY99" fmla="*/ 643647 h 1949715"/>
                <a:gd name="connsiteX100" fmla="*/ 1670876 w 2105310"/>
                <a:gd name="connsiteY100" fmla="*/ 654411 h 1949715"/>
                <a:gd name="connsiteX101" fmla="*/ 1678781 w 2105310"/>
                <a:gd name="connsiteY101" fmla="*/ 665174 h 1949715"/>
                <a:gd name="connsiteX102" fmla="*/ 1686592 w 2105310"/>
                <a:gd name="connsiteY102" fmla="*/ 675937 h 1949715"/>
                <a:gd name="connsiteX103" fmla="*/ 1765745 w 2105310"/>
                <a:gd name="connsiteY103" fmla="*/ 793190 h 1949715"/>
                <a:gd name="connsiteX104" fmla="*/ 1771364 w 2105310"/>
                <a:gd name="connsiteY104" fmla="*/ 802143 h 1949715"/>
                <a:gd name="connsiteX105" fmla="*/ 1776984 w 2105310"/>
                <a:gd name="connsiteY105" fmla="*/ 811097 h 1949715"/>
                <a:gd name="connsiteX106" fmla="*/ 1782509 w 2105310"/>
                <a:gd name="connsiteY106" fmla="*/ 820051 h 1949715"/>
                <a:gd name="connsiteX107" fmla="*/ 1788033 w 2105310"/>
                <a:gd name="connsiteY107" fmla="*/ 829004 h 1949715"/>
                <a:gd name="connsiteX108" fmla="*/ 1793462 w 2105310"/>
                <a:gd name="connsiteY108" fmla="*/ 837958 h 1949715"/>
                <a:gd name="connsiteX109" fmla="*/ 1798796 w 2105310"/>
                <a:gd name="connsiteY109" fmla="*/ 846911 h 1949715"/>
                <a:gd name="connsiteX110" fmla="*/ 1804226 w 2105310"/>
                <a:gd name="connsiteY110" fmla="*/ 855865 h 1949715"/>
                <a:gd name="connsiteX111" fmla="*/ 1809464 w 2105310"/>
                <a:gd name="connsiteY111" fmla="*/ 864818 h 1949715"/>
                <a:gd name="connsiteX112" fmla="*/ 1814703 w 2105310"/>
                <a:gd name="connsiteY112" fmla="*/ 873771 h 1949715"/>
                <a:gd name="connsiteX113" fmla="*/ 1819942 w 2105310"/>
                <a:gd name="connsiteY113" fmla="*/ 882725 h 1949715"/>
                <a:gd name="connsiteX114" fmla="*/ 1825085 w 2105310"/>
                <a:gd name="connsiteY114" fmla="*/ 891678 h 1949715"/>
                <a:gd name="connsiteX115" fmla="*/ 1830229 w 2105310"/>
                <a:gd name="connsiteY115" fmla="*/ 900727 h 1949715"/>
                <a:gd name="connsiteX116" fmla="*/ 1835182 w 2105310"/>
                <a:gd name="connsiteY116" fmla="*/ 909776 h 1949715"/>
                <a:gd name="connsiteX117" fmla="*/ 1840230 w 2105310"/>
                <a:gd name="connsiteY117" fmla="*/ 918825 h 1949715"/>
                <a:gd name="connsiteX118" fmla="*/ 1845183 w 2105310"/>
                <a:gd name="connsiteY118" fmla="*/ 927778 h 1949715"/>
                <a:gd name="connsiteX119" fmla="*/ 1850041 w 2105310"/>
                <a:gd name="connsiteY119" fmla="*/ 936827 h 1949715"/>
                <a:gd name="connsiteX120" fmla="*/ 1854898 w 2105310"/>
                <a:gd name="connsiteY120" fmla="*/ 945971 h 1949715"/>
                <a:gd name="connsiteX121" fmla="*/ 1859661 w 2105310"/>
                <a:gd name="connsiteY121" fmla="*/ 954925 h 1949715"/>
                <a:gd name="connsiteX122" fmla="*/ 1864423 w 2105310"/>
                <a:gd name="connsiteY122" fmla="*/ 963973 h 1949715"/>
                <a:gd name="connsiteX123" fmla="*/ 1869091 w 2105310"/>
                <a:gd name="connsiteY123" fmla="*/ 973022 h 1949715"/>
                <a:gd name="connsiteX124" fmla="*/ 1873758 w 2105310"/>
                <a:gd name="connsiteY124" fmla="*/ 982071 h 1949715"/>
                <a:gd name="connsiteX125" fmla="*/ 1878425 w 2105310"/>
                <a:gd name="connsiteY125" fmla="*/ 991119 h 1949715"/>
                <a:gd name="connsiteX126" fmla="*/ 1882997 w 2105310"/>
                <a:gd name="connsiteY126" fmla="*/ 1000073 h 1949715"/>
                <a:gd name="connsiteX127" fmla="*/ 1887474 w 2105310"/>
                <a:gd name="connsiteY127" fmla="*/ 1009122 h 1949715"/>
                <a:gd name="connsiteX128" fmla="*/ 1891951 w 2105310"/>
                <a:gd name="connsiteY128" fmla="*/ 1018170 h 1949715"/>
                <a:gd name="connsiteX129" fmla="*/ 1896332 w 2105310"/>
                <a:gd name="connsiteY129" fmla="*/ 1027124 h 1949715"/>
                <a:gd name="connsiteX130" fmla="*/ 1900714 w 2105310"/>
                <a:gd name="connsiteY130" fmla="*/ 1036268 h 1949715"/>
                <a:gd name="connsiteX131" fmla="*/ 1905000 w 2105310"/>
                <a:gd name="connsiteY131" fmla="*/ 1045221 h 1949715"/>
                <a:gd name="connsiteX132" fmla="*/ 1909286 w 2105310"/>
                <a:gd name="connsiteY132" fmla="*/ 1054270 h 1949715"/>
                <a:gd name="connsiteX133" fmla="*/ 1913477 w 2105310"/>
                <a:gd name="connsiteY133" fmla="*/ 1063319 h 1949715"/>
                <a:gd name="connsiteX134" fmla="*/ 1917668 w 2105310"/>
                <a:gd name="connsiteY134" fmla="*/ 1072368 h 1949715"/>
                <a:gd name="connsiteX135" fmla="*/ 2105311 w 2105310"/>
                <a:gd name="connsiteY135" fmla="*/ 1830939 h 194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2105310" h="1949715">
                  <a:moveTo>
                    <a:pt x="2105311" y="1830939"/>
                  </a:moveTo>
                  <a:lnTo>
                    <a:pt x="1560767" y="1949716"/>
                  </a:lnTo>
                  <a:cubicBezTo>
                    <a:pt x="1558100" y="1750643"/>
                    <a:pt x="1502759" y="1536521"/>
                    <a:pt x="1410462" y="1333734"/>
                  </a:cubicBezTo>
                  <a:cubicBezTo>
                    <a:pt x="1409319" y="1331162"/>
                    <a:pt x="1408176" y="1328590"/>
                    <a:pt x="1406938" y="1326114"/>
                  </a:cubicBezTo>
                  <a:cubicBezTo>
                    <a:pt x="1405795" y="1323542"/>
                    <a:pt x="1404557" y="1320970"/>
                    <a:pt x="1403318" y="1318399"/>
                  </a:cubicBezTo>
                  <a:cubicBezTo>
                    <a:pt x="1402175" y="1315827"/>
                    <a:pt x="1401032" y="1313255"/>
                    <a:pt x="1399699" y="1310683"/>
                  </a:cubicBezTo>
                  <a:cubicBezTo>
                    <a:pt x="1398556" y="1308111"/>
                    <a:pt x="1397318" y="1305540"/>
                    <a:pt x="1396079" y="1303063"/>
                  </a:cubicBezTo>
                  <a:cubicBezTo>
                    <a:pt x="1394936" y="1300492"/>
                    <a:pt x="1393698" y="1297920"/>
                    <a:pt x="1392460" y="1295348"/>
                  </a:cubicBezTo>
                  <a:cubicBezTo>
                    <a:pt x="1391317" y="1292776"/>
                    <a:pt x="1390079" y="1290204"/>
                    <a:pt x="1388840" y="1287633"/>
                  </a:cubicBezTo>
                  <a:cubicBezTo>
                    <a:pt x="1387602" y="1285061"/>
                    <a:pt x="1386364" y="1282489"/>
                    <a:pt x="1385030" y="1279918"/>
                  </a:cubicBezTo>
                  <a:cubicBezTo>
                    <a:pt x="1383792" y="1277346"/>
                    <a:pt x="1382554" y="1274774"/>
                    <a:pt x="1381220" y="1272297"/>
                  </a:cubicBezTo>
                  <a:cubicBezTo>
                    <a:pt x="1379982" y="1269726"/>
                    <a:pt x="1378744" y="1267154"/>
                    <a:pt x="1377410" y="1264677"/>
                  </a:cubicBezTo>
                  <a:cubicBezTo>
                    <a:pt x="1376172" y="1262106"/>
                    <a:pt x="1374839" y="1259534"/>
                    <a:pt x="1373505" y="1257058"/>
                  </a:cubicBezTo>
                  <a:cubicBezTo>
                    <a:pt x="1372267" y="1254486"/>
                    <a:pt x="1370933" y="1251914"/>
                    <a:pt x="1369600" y="1249342"/>
                  </a:cubicBezTo>
                  <a:cubicBezTo>
                    <a:pt x="1368362" y="1246675"/>
                    <a:pt x="1366933" y="1244199"/>
                    <a:pt x="1365695" y="1241627"/>
                  </a:cubicBezTo>
                  <a:cubicBezTo>
                    <a:pt x="1364361" y="1239055"/>
                    <a:pt x="1363028" y="1236579"/>
                    <a:pt x="1361694" y="1234007"/>
                  </a:cubicBezTo>
                  <a:cubicBezTo>
                    <a:pt x="1360361" y="1231435"/>
                    <a:pt x="1359027" y="1228863"/>
                    <a:pt x="1357693" y="1226292"/>
                  </a:cubicBezTo>
                  <a:lnTo>
                    <a:pt x="1357598" y="1226292"/>
                  </a:lnTo>
                  <a:cubicBezTo>
                    <a:pt x="1356265" y="1223720"/>
                    <a:pt x="1354931" y="1221148"/>
                    <a:pt x="1353598" y="1218672"/>
                  </a:cubicBezTo>
                  <a:cubicBezTo>
                    <a:pt x="1352169" y="1216100"/>
                    <a:pt x="1350836" y="1213528"/>
                    <a:pt x="1349407" y="1211052"/>
                  </a:cubicBezTo>
                  <a:cubicBezTo>
                    <a:pt x="1347978" y="1208480"/>
                    <a:pt x="1346645" y="1205908"/>
                    <a:pt x="1345216" y="1203336"/>
                  </a:cubicBezTo>
                  <a:cubicBezTo>
                    <a:pt x="1343787" y="1200765"/>
                    <a:pt x="1342358" y="1198193"/>
                    <a:pt x="1341025" y="1195717"/>
                  </a:cubicBezTo>
                  <a:cubicBezTo>
                    <a:pt x="1339691" y="1193145"/>
                    <a:pt x="1338167" y="1190573"/>
                    <a:pt x="1336834" y="1188096"/>
                  </a:cubicBezTo>
                  <a:cubicBezTo>
                    <a:pt x="1335405" y="1185525"/>
                    <a:pt x="1333976" y="1182953"/>
                    <a:pt x="1332452" y="1180477"/>
                  </a:cubicBezTo>
                  <a:cubicBezTo>
                    <a:pt x="1331024" y="1177905"/>
                    <a:pt x="1329595" y="1175428"/>
                    <a:pt x="1328166" y="1172857"/>
                  </a:cubicBezTo>
                  <a:cubicBezTo>
                    <a:pt x="1326737" y="1170285"/>
                    <a:pt x="1325309" y="1167808"/>
                    <a:pt x="1323785" y="1165236"/>
                  </a:cubicBezTo>
                  <a:cubicBezTo>
                    <a:pt x="1322356" y="1162665"/>
                    <a:pt x="1320927" y="1160188"/>
                    <a:pt x="1319403" y="1157617"/>
                  </a:cubicBezTo>
                  <a:cubicBezTo>
                    <a:pt x="1317974" y="1155045"/>
                    <a:pt x="1316546" y="1152473"/>
                    <a:pt x="1315022" y="1149996"/>
                  </a:cubicBezTo>
                  <a:cubicBezTo>
                    <a:pt x="1313593" y="1147425"/>
                    <a:pt x="1312069" y="1144853"/>
                    <a:pt x="1310545" y="1142281"/>
                  </a:cubicBezTo>
                  <a:cubicBezTo>
                    <a:pt x="1309021" y="1139710"/>
                    <a:pt x="1307497" y="1137138"/>
                    <a:pt x="1305973" y="1134661"/>
                  </a:cubicBezTo>
                  <a:cubicBezTo>
                    <a:pt x="1304544" y="1132090"/>
                    <a:pt x="1303020" y="1129613"/>
                    <a:pt x="1301401" y="1127136"/>
                  </a:cubicBezTo>
                  <a:cubicBezTo>
                    <a:pt x="1299877" y="1124565"/>
                    <a:pt x="1298353" y="1121993"/>
                    <a:pt x="1296734" y="1119421"/>
                  </a:cubicBezTo>
                  <a:cubicBezTo>
                    <a:pt x="1295210" y="1116945"/>
                    <a:pt x="1293686" y="1114468"/>
                    <a:pt x="1292066" y="1111992"/>
                  </a:cubicBezTo>
                  <a:cubicBezTo>
                    <a:pt x="1290542" y="1109420"/>
                    <a:pt x="1288923" y="1106848"/>
                    <a:pt x="1287399" y="1104372"/>
                  </a:cubicBezTo>
                  <a:cubicBezTo>
                    <a:pt x="1285875" y="1101800"/>
                    <a:pt x="1284256" y="1099228"/>
                    <a:pt x="1282637" y="1096752"/>
                  </a:cubicBezTo>
                  <a:cubicBezTo>
                    <a:pt x="1260253" y="1061128"/>
                    <a:pt x="1236726" y="1026362"/>
                    <a:pt x="1212247" y="992548"/>
                  </a:cubicBezTo>
                  <a:cubicBezTo>
                    <a:pt x="1210151" y="989405"/>
                    <a:pt x="1207865" y="986357"/>
                    <a:pt x="1205675" y="983404"/>
                  </a:cubicBezTo>
                  <a:cubicBezTo>
                    <a:pt x="1203389" y="980356"/>
                    <a:pt x="1201198" y="977308"/>
                    <a:pt x="1198912" y="974260"/>
                  </a:cubicBezTo>
                  <a:cubicBezTo>
                    <a:pt x="1196721" y="971212"/>
                    <a:pt x="1194435" y="968164"/>
                    <a:pt x="1192244" y="965211"/>
                  </a:cubicBezTo>
                  <a:cubicBezTo>
                    <a:pt x="1189958" y="962163"/>
                    <a:pt x="1187672" y="959116"/>
                    <a:pt x="1185386" y="956163"/>
                  </a:cubicBezTo>
                  <a:cubicBezTo>
                    <a:pt x="1183005" y="953115"/>
                    <a:pt x="1180719" y="950067"/>
                    <a:pt x="1178433" y="947114"/>
                  </a:cubicBezTo>
                  <a:cubicBezTo>
                    <a:pt x="1176052" y="944066"/>
                    <a:pt x="1173766" y="941113"/>
                    <a:pt x="1171480" y="938160"/>
                  </a:cubicBezTo>
                  <a:cubicBezTo>
                    <a:pt x="1169099" y="935208"/>
                    <a:pt x="1166813" y="932160"/>
                    <a:pt x="1164431" y="929207"/>
                  </a:cubicBezTo>
                  <a:cubicBezTo>
                    <a:pt x="1162050" y="926159"/>
                    <a:pt x="1159764" y="923301"/>
                    <a:pt x="1157383" y="920253"/>
                  </a:cubicBezTo>
                  <a:cubicBezTo>
                    <a:pt x="1155002" y="917301"/>
                    <a:pt x="1152620" y="914348"/>
                    <a:pt x="1150239" y="911300"/>
                  </a:cubicBezTo>
                  <a:cubicBezTo>
                    <a:pt x="1147858" y="908347"/>
                    <a:pt x="1145572" y="905394"/>
                    <a:pt x="1143000" y="902442"/>
                  </a:cubicBezTo>
                  <a:cubicBezTo>
                    <a:pt x="1140619" y="899489"/>
                    <a:pt x="1138238" y="896536"/>
                    <a:pt x="1135761" y="893488"/>
                  </a:cubicBezTo>
                  <a:cubicBezTo>
                    <a:pt x="1133380" y="890535"/>
                    <a:pt x="1130903" y="887583"/>
                    <a:pt x="1128332" y="884630"/>
                  </a:cubicBezTo>
                  <a:cubicBezTo>
                    <a:pt x="1125950" y="881677"/>
                    <a:pt x="1123474" y="878725"/>
                    <a:pt x="1120997" y="875867"/>
                  </a:cubicBezTo>
                  <a:cubicBezTo>
                    <a:pt x="1118521" y="873009"/>
                    <a:pt x="1116044" y="870057"/>
                    <a:pt x="1113473" y="867199"/>
                  </a:cubicBezTo>
                  <a:cubicBezTo>
                    <a:pt x="1110996" y="864342"/>
                    <a:pt x="1108520" y="861389"/>
                    <a:pt x="1105948" y="858532"/>
                  </a:cubicBezTo>
                  <a:cubicBezTo>
                    <a:pt x="1103471" y="855579"/>
                    <a:pt x="1100900" y="852626"/>
                    <a:pt x="1098233" y="849864"/>
                  </a:cubicBezTo>
                  <a:cubicBezTo>
                    <a:pt x="1095756" y="847006"/>
                    <a:pt x="1093184" y="844053"/>
                    <a:pt x="1090613" y="841196"/>
                  </a:cubicBezTo>
                  <a:cubicBezTo>
                    <a:pt x="1088136" y="838338"/>
                    <a:pt x="1085469" y="835386"/>
                    <a:pt x="1082897" y="832528"/>
                  </a:cubicBezTo>
                  <a:cubicBezTo>
                    <a:pt x="1080326" y="829671"/>
                    <a:pt x="1077754" y="826813"/>
                    <a:pt x="1074992" y="823956"/>
                  </a:cubicBezTo>
                  <a:cubicBezTo>
                    <a:pt x="1072420" y="821098"/>
                    <a:pt x="1069848" y="818241"/>
                    <a:pt x="1067086" y="815383"/>
                  </a:cubicBezTo>
                  <a:cubicBezTo>
                    <a:pt x="1064514" y="812526"/>
                    <a:pt x="1061942" y="809763"/>
                    <a:pt x="1059180" y="807001"/>
                  </a:cubicBezTo>
                  <a:cubicBezTo>
                    <a:pt x="1056608" y="804144"/>
                    <a:pt x="1053941" y="801382"/>
                    <a:pt x="1051179" y="798619"/>
                  </a:cubicBezTo>
                  <a:cubicBezTo>
                    <a:pt x="1048512" y="795762"/>
                    <a:pt x="1045845" y="793000"/>
                    <a:pt x="1043083" y="790237"/>
                  </a:cubicBezTo>
                  <a:cubicBezTo>
                    <a:pt x="1040416" y="787380"/>
                    <a:pt x="1037654" y="784618"/>
                    <a:pt x="1034891" y="781855"/>
                  </a:cubicBezTo>
                  <a:cubicBezTo>
                    <a:pt x="1032224" y="779093"/>
                    <a:pt x="1029462" y="776331"/>
                    <a:pt x="1026700" y="773568"/>
                  </a:cubicBezTo>
                  <a:cubicBezTo>
                    <a:pt x="1023938" y="770711"/>
                    <a:pt x="1021175" y="767949"/>
                    <a:pt x="1018318" y="765282"/>
                  </a:cubicBezTo>
                  <a:cubicBezTo>
                    <a:pt x="1015555" y="762519"/>
                    <a:pt x="1012793" y="759757"/>
                    <a:pt x="1010031" y="757090"/>
                  </a:cubicBezTo>
                  <a:cubicBezTo>
                    <a:pt x="1007269" y="754328"/>
                    <a:pt x="1004411" y="751661"/>
                    <a:pt x="1001649" y="748899"/>
                  </a:cubicBezTo>
                  <a:cubicBezTo>
                    <a:pt x="998792" y="746136"/>
                    <a:pt x="996029" y="743469"/>
                    <a:pt x="993172" y="740707"/>
                  </a:cubicBezTo>
                  <a:cubicBezTo>
                    <a:pt x="990314" y="738040"/>
                    <a:pt x="987457" y="735278"/>
                    <a:pt x="984504" y="732706"/>
                  </a:cubicBezTo>
                  <a:cubicBezTo>
                    <a:pt x="981647" y="729944"/>
                    <a:pt x="978789" y="727277"/>
                    <a:pt x="975836" y="724705"/>
                  </a:cubicBezTo>
                  <a:cubicBezTo>
                    <a:pt x="897731" y="652982"/>
                    <a:pt x="814864" y="591641"/>
                    <a:pt x="729043" y="543826"/>
                  </a:cubicBezTo>
                  <a:cubicBezTo>
                    <a:pt x="406432" y="363993"/>
                    <a:pt x="130016" y="424382"/>
                    <a:pt x="0" y="663650"/>
                  </a:cubicBezTo>
                  <a:cubicBezTo>
                    <a:pt x="70961" y="533158"/>
                    <a:pt x="141923" y="402570"/>
                    <a:pt x="212884" y="271982"/>
                  </a:cubicBezTo>
                  <a:cubicBezTo>
                    <a:pt x="370618" y="-18150"/>
                    <a:pt x="705803" y="-91397"/>
                    <a:pt x="1096804" y="126535"/>
                  </a:cubicBezTo>
                  <a:cubicBezTo>
                    <a:pt x="1205293" y="187019"/>
                    <a:pt x="1310164" y="265410"/>
                    <a:pt x="1408367" y="357231"/>
                  </a:cubicBezTo>
                  <a:cubicBezTo>
                    <a:pt x="1411796" y="360374"/>
                    <a:pt x="1415129" y="363517"/>
                    <a:pt x="1418558" y="366756"/>
                  </a:cubicBezTo>
                  <a:cubicBezTo>
                    <a:pt x="1421987" y="369899"/>
                    <a:pt x="1425321" y="373138"/>
                    <a:pt x="1428655" y="376471"/>
                  </a:cubicBezTo>
                  <a:cubicBezTo>
                    <a:pt x="1432084" y="379614"/>
                    <a:pt x="1435322" y="382853"/>
                    <a:pt x="1438656" y="386187"/>
                  </a:cubicBezTo>
                  <a:cubicBezTo>
                    <a:pt x="1441990" y="389330"/>
                    <a:pt x="1445324" y="392568"/>
                    <a:pt x="1448562" y="395902"/>
                  </a:cubicBezTo>
                  <a:cubicBezTo>
                    <a:pt x="1451896" y="399045"/>
                    <a:pt x="1455134" y="402284"/>
                    <a:pt x="1458373" y="405618"/>
                  </a:cubicBezTo>
                  <a:cubicBezTo>
                    <a:pt x="1461707" y="408856"/>
                    <a:pt x="1464945" y="412190"/>
                    <a:pt x="1468184" y="415524"/>
                  </a:cubicBezTo>
                  <a:cubicBezTo>
                    <a:pt x="1471422" y="418762"/>
                    <a:pt x="1474565" y="422096"/>
                    <a:pt x="1477899" y="425430"/>
                  </a:cubicBezTo>
                  <a:cubicBezTo>
                    <a:pt x="1481042" y="428763"/>
                    <a:pt x="1484281" y="432097"/>
                    <a:pt x="1487519" y="435431"/>
                  </a:cubicBezTo>
                  <a:cubicBezTo>
                    <a:pt x="1490758" y="438765"/>
                    <a:pt x="1493901" y="442099"/>
                    <a:pt x="1496949" y="445432"/>
                  </a:cubicBezTo>
                  <a:cubicBezTo>
                    <a:pt x="1500188" y="448766"/>
                    <a:pt x="1503331" y="452100"/>
                    <a:pt x="1506379" y="455434"/>
                  </a:cubicBezTo>
                  <a:cubicBezTo>
                    <a:pt x="1509522" y="458767"/>
                    <a:pt x="1512570" y="462101"/>
                    <a:pt x="1515809" y="465530"/>
                  </a:cubicBezTo>
                  <a:cubicBezTo>
                    <a:pt x="1518952" y="468959"/>
                    <a:pt x="1522000" y="472293"/>
                    <a:pt x="1525143" y="475722"/>
                  </a:cubicBezTo>
                  <a:lnTo>
                    <a:pt x="1534287" y="485913"/>
                  </a:lnTo>
                  <a:cubicBezTo>
                    <a:pt x="1537430" y="489342"/>
                    <a:pt x="1540478" y="492771"/>
                    <a:pt x="1543431" y="496200"/>
                  </a:cubicBezTo>
                  <a:cubicBezTo>
                    <a:pt x="1546479" y="499629"/>
                    <a:pt x="1549432" y="502963"/>
                    <a:pt x="1552385" y="506392"/>
                  </a:cubicBezTo>
                  <a:cubicBezTo>
                    <a:pt x="1555433" y="509821"/>
                    <a:pt x="1558385" y="513345"/>
                    <a:pt x="1561338" y="516775"/>
                  </a:cubicBezTo>
                  <a:cubicBezTo>
                    <a:pt x="1564291" y="520203"/>
                    <a:pt x="1567243" y="523728"/>
                    <a:pt x="1570292" y="527157"/>
                  </a:cubicBezTo>
                  <a:cubicBezTo>
                    <a:pt x="1573244" y="530586"/>
                    <a:pt x="1576197" y="534110"/>
                    <a:pt x="1579055" y="537634"/>
                  </a:cubicBezTo>
                  <a:cubicBezTo>
                    <a:pt x="1582007" y="541063"/>
                    <a:pt x="1584960" y="544587"/>
                    <a:pt x="1587818" y="548112"/>
                  </a:cubicBezTo>
                  <a:cubicBezTo>
                    <a:pt x="1590675" y="551636"/>
                    <a:pt x="1593628" y="555065"/>
                    <a:pt x="1596485" y="558589"/>
                  </a:cubicBezTo>
                  <a:cubicBezTo>
                    <a:pt x="1599343" y="562113"/>
                    <a:pt x="1602200" y="565543"/>
                    <a:pt x="1604963" y="569067"/>
                  </a:cubicBezTo>
                  <a:cubicBezTo>
                    <a:pt x="1607820" y="572591"/>
                    <a:pt x="1610678" y="576115"/>
                    <a:pt x="1613535" y="579640"/>
                  </a:cubicBezTo>
                  <a:cubicBezTo>
                    <a:pt x="1616393" y="583164"/>
                    <a:pt x="1619155" y="586688"/>
                    <a:pt x="1621917" y="590212"/>
                  </a:cubicBezTo>
                  <a:cubicBezTo>
                    <a:pt x="1624775" y="593736"/>
                    <a:pt x="1627537" y="597261"/>
                    <a:pt x="1630299" y="600880"/>
                  </a:cubicBezTo>
                  <a:cubicBezTo>
                    <a:pt x="1633061" y="604404"/>
                    <a:pt x="1635824" y="607929"/>
                    <a:pt x="1638586" y="611548"/>
                  </a:cubicBezTo>
                  <a:cubicBezTo>
                    <a:pt x="1641348" y="615072"/>
                    <a:pt x="1644015" y="618597"/>
                    <a:pt x="1646777" y="622216"/>
                  </a:cubicBezTo>
                  <a:cubicBezTo>
                    <a:pt x="1649444" y="625836"/>
                    <a:pt x="1652207" y="629360"/>
                    <a:pt x="1654969" y="632979"/>
                  </a:cubicBezTo>
                  <a:cubicBezTo>
                    <a:pt x="1657636" y="636599"/>
                    <a:pt x="1660303" y="640123"/>
                    <a:pt x="1662970" y="643647"/>
                  </a:cubicBezTo>
                  <a:cubicBezTo>
                    <a:pt x="1665637" y="647267"/>
                    <a:pt x="1668304" y="650791"/>
                    <a:pt x="1670876" y="654411"/>
                  </a:cubicBezTo>
                  <a:cubicBezTo>
                    <a:pt x="1673543" y="658030"/>
                    <a:pt x="1676114" y="661554"/>
                    <a:pt x="1678781" y="665174"/>
                  </a:cubicBezTo>
                  <a:cubicBezTo>
                    <a:pt x="1681448" y="668793"/>
                    <a:pt x="1684020" y="672318"/>
                    <a:pt x="1686592" y="675937"/>
                  </a:cubicBezTo>
                  <a:cubicBezTo>
                    <a:pt x="1714024" y="714133"/>
                    <a:pt x="1740503" y="753280"/>
                    <a:pt x="1765745" y="793190"/>
                  </a:cubicBezTo>
                  <a:cubicBezTo>
                    <a:pt x="1767649" y="796238"/>
                    <a:pt x="1769459" y="799191"/>
                    <a:pt x="1771364" y="802143"/>
                  </a:cubicBezTo>
                  <a:cubicBezTo>
                    <a:pt x="1773269" y="805192"/>
                    <a:pt x="1775174" y="808144"/>
                    <a:pt x="1776984" y="811097"/>
                  </a:cubicBezTo>
                  <a:cubicBezTo>
                    <a:pt x="1778889" y="814050"/>
                    <a:pt x="1780699" y="817002"/>
                    <a:pt x="1782509" y="820051"/>
                  </a:cubicBezTo>
                  <a:cubicBezTo>
                    <a:pt x="1784414" y="823099"/>
                    <a:pt x="1786128" y="826051"/>
                    <a:pt x="1788033" y="829004"/>
                  </a:cubicBezTo>
                  <a:cubicBezTo>
                    <a:pt x="1789843" y="832052"/>
                    <a:pt x="1791653" y="835005"/>
                    <a:pt x="1793462" y="837958"/>
                  </a:cubicBezTo>
                  <a:cubicBezTo>
                    <a:pt x="1795272" y="840910"/>
                    <a:pt x="1797082" y="843958"/>
                    <a:pt x="1798796" y="846911"/>
                  </a:cubicBezTo>
                  <a:cubicBezTo>
                    <a:pt x="1800701" y="849864"/>
                    <a:pt x="1802416" y="852817"/>
                    <a:pt x="1804226" y="855865"/>
                  </a:cubicBezTo>
                  <a:cubicBezTo>
                    <a:pt x="1806035" y="858817"/>
                    <a:pt x="1807750" y="861770"/>
                    <a:pt x="1809464" y="864818"/>
                  </a:cubicBezTo>
                  <a:cubicBezTo>
                    <a:pt x="1811274" y="867771"/>
                    <a:pt x="1812989" y="870724"/>
                    <a:pt x="1814703" y="873771"/>
                  </a:cubicBezTo>
                  <a:cubicBezTo>
                    <a:pt x="1816418" y="876724"/>
                    <a:pt x="1818132" y="879772"/>
                    <a:pt x="1819942" y="882725"/>
                  </a:cubicBezTo>
                  <a:cubicBezTo>
                    <a:pt x="1821561" y="885678"/>
                    <a:pt x="1823371" y="888726"/>
                    <a:pt x="1825085" y="891678"/>
                  </a:cubicBezTo>
                  <a:cubicBezTo>
                    <a:pt x="1826705" y="894726"/>
                    <a:pt x="1828514" y="897679"/>
                    <a:pt x="1830229" y="900727"/>
                  </a:cubicBezTo>
                  <a:cubicBezTo>
                    <a:pt x="1831848" y="903775"/>
                    <a:pt x="1833563" y="906728"/>
                    <a:pt x="1835182" y="909776"/>
                  </a:cubicBezTo>
                  <a:cubicBezTo>
                    <a:pt x="1836896" y="912729"/>
                    <a:pt x="1838611" y="915777"/>
                    <a:pt x="1840230" y="918825"/>
                  </a:cubicBezTo>
                  <a:cubicBezTo>
                    <a:pt x="1841849" y="921777"/>
                    <a:pt x="1843564" y="924730"/>
                    <a:pt x="1845183" y="927778"/>
                  </a:cubicBezTo>
                  <a:cubicBezTo>
                    <a:pt x="1846802" y="930826"/>
                    <a:pt x="1848422" y="933874"/>
                    <a:pt x="1850041" y="936827"/>
                  </a:cubicBezTo>
                  <a:cubicBezTo>
                    <a:pt x="1851660" y="939875"/>
                    <a:pt x="1853374" y="942923"/>
                    <a:pt x="1854898" y="945971"/>
                  </a:cubicBezTo>
                  <a:cubicBezTo>
                    <a:pt x="1856518" y="948924"/>
                    <a:pt x="1858137" y="951972"/>
                    <a:pt x="1859661" y="954925"/>
                  </a:cubicBezTo>
                  <a:cubicBezTo>
                    <a:pt x="1861280" y="957972"/>
                    <a:pt x="1862804" y="960925"/>
                    <a:pt x="1864423" y="963973"/>
                  </a:cubicBezTo>
                  <a:cubicBezTo>
                    <a:pt x="1866043" y="966926"/>
                    <a:pt x="1867567" y="969974"/>
                    <a:pt x="1869091" y="973022"/>
                  </a:cubicBezTo>
                  <a:cubicBezTo>
                    <a:pt x="1870710" y="975975"/>
                    <a:pt x="1872234" y="979023"/>
                    <a:pt x="1873758" y="982071"/>
                  </a:cubicBezTo>
                  <a:cubicBezTo>
                    <a:pt x="1875377" y="985119"/>
                    <a:pt x="1876901" y="988071"/>
                    <a:pt x="1878425" y="991119"/>
                  </a:cubicBezTo>
                  <a:cubicBezTo>
                    <a:pt x="1879949" y="994072"/>
                    <a:pt x="1881473" y="997120"/>
                    <a:pt x="1882997" y="1000073"/>
                  </a:cubicBezTo>
                  <a:cubicBezTo>
                    <a:pt x="1884521" y="1003026"/>
                    <a:pt x="1885950" y="1006074"/>
                    <a:pt x="1887474" y="1009122"/>
                  </a:cubicBezTo>
                  <a:cubicBezTo>
                    <a:pt x="1888998" y="1012075"/>
                    <a:pt x="1890427" y="1015122"/>
                    <a:pt x="1891951" y="1018170"/>
                  </a:cubicBezTo>
                  <a:cubicBezTo>
                    <a:pt x="1893380" y="1021123"/>
                    <a:pt x="1894904" y="1024171"/>
                    <a:pt x="1896332" y="1027124"/>
                  </a:cubicBezTo>
                  <a:cubicBezTo>
                    <a:pt x="1897761" y="1030172"/>
                    <a:pt x="1899285" y="1033220"/>
                    <a:pt x="1900714" y="1036268"/>
                  </a:cubicBezTo>
                  <a:cubicBezTo>
                    <a:pt x="1902143" y="1039221"/>
                    <a:pt x="1903571" y="1042269"/>
                    <a:pt x="1905000" y="1045221"/>
                  </a:cubicBezTo>
                  <a:cubicBezTo>
                    <a:pt x="1906429" y="1048174"/>
                    <a:pt x="1907857" y="1051222"/>
                    <a:pt x="1909286" y="1054270"/>
                  </a:cubicBezTo>
                  <a:cubicBezTo>
                    <a:pt x="1910620" y="1057223"/>
                    <a:pt x="1912144" y="1060271"/>
                    <a:pt x="1913477" y="1063319"/>
                  </a:cubicBezTo>
                  <a:cubicBezTo>
                    <a:pt x="1914906" y="1066272"/>
                    <a:pt x="1916335" y="1069320"/>
                    <a:pt x="1917668" y="1072368"/>
                  </a:cubicBezTo>
                  <a:cubicBezTo>
                    <a:pt x="2032730" y="1322209"/>
                    <a:pt x="2101787" y="1585956"/>
                    <a:pt x="2105311" y="1830939"/>
                  </a:cubicBez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grpSp>
      <p:grpSp>
        <p:nvGrpSpPr>
          <p:cNvPr id="22" name="Group 21">
            <a:extLst>
              <a:ext uri="{FF2B5EF4-FFF2-40B4-BE49-F238E27FC236}">
                <a16:creationId xmlns:a16="http://schemas.microsoft.com/office/drawing/2014/main" id="{239A71B7-A218-4E0F-B6F5-4953B045AA49}"/>
              </a:ext>
            </a:extLst>
          </p:cNvPr>
          <p:cNvGrpSpPr/>
          <p:nvPr/>
        </p:nvGrpSpPr>
        <p:grpSpPr>
          <a:xfrm>
            <a:off x="3027093" y="4625094"/>
            <a:ext cx="1623972" cy="1443543"/>
            <a:chOff x="3886022" y="4211592"/>
            <a:chExt cx="1623972" cy="1443543"/>
          </a:xfrm>
        </p:grpSpPr>
        <p:sp>
          <p:nvSpPr>
            <p:cNvPr id="6" name="Freeform: Shape 5">
              <a:extLst>
                <a:ext uri="{FF2B5EF4-FFF2-40B4-BE49-F238E27FC236}">
                  <a16:creationId xmlns:a16="http://schemas.microsoft.com/office/drawing/2014/main" id="{514A6AFB-EABC-469A-9556-04F3AC5CFEBF}"/>
                </a:ext>
              </a:extLst>
            </p:cNvPr>
            <p:cNvSpPr/>
            <p:nvPr/>
          </p:nvSpPr>
          <p:spPr>
            <a:xfrm>
              <a:off x="4131703" y="4881234"/>
              <a:ext cx="1378291" cy="773901"/>
            </a:xfrm>
            <a:custGeom>
              <a:avLst/>
              <a:gdLst>
                <a:gd name="connsiteX0" fmla="*/ 1229868 w 1229867"/>
                <a:gd name="connsiteY0" fmla="*/ 600837 h 690562"/>
                <a:gd name="connsiteX1" fmla="*/ 150019 w 1229867"/>
                <a:gd name="connsiteY1" fmla="*/ 0 h 690562"/>
                <a:gd name="connsiteX2" fmla="*/ 0 w 1229867"/>
                <a:gd name="connsiteY2" fmla="*/ 234696 h 690562"/>
                <a:gd name="connsiteX3" fmla="*/ 818769 w 1229867"/>
                <a:gd name="connsiteY3" fmla="*/ 690563 h 690562"/>
              </a:gdLst>
              <a:ahLst/>
              <a:cxnLst>
                <a:cxn ang="0">
                  <a:pos x="connsiteX0" y="connsiteY0"/>
                </a:cxn>
                <a:cxn ang="0">
                  <a:pos x="connsiteX1" y="connsiteY1"/>
                </a:cxn>
                <a:cxn ang="0">
                  <a:pos x="connsiteX2" y="connsiteY2"/>
                </a:cxn>
                <a:cxn ang="0">
                  <a:pos x="connsiteX3" y="connsiteY3"/>
                </a:cxn>
              </a:cxnLst>
              <a:rect l="l" t="t" r="r" b="b"/>
              <a:pathLst>
                <a:path w="1229867" h="690562">
                  <a:moveTo>
                    <a:pt x="1229868" y="600837"/>
                  </a:moveTo>
                  <a:lnTo>
                    <a:pt x="150019" y="0"/>
                  </a:lnTo>
                  <a:lnTo>
                    <a:pt x="0" y="234696"/>
                  </a:lnTo>
                  <a:lnTo>
                    <a:pt x="818769" y="690563"/>
                  </a:lnTo>
                  <a:close/>
                </a:path>
              </a:pathLst>
            </a:custGeom>
            <a:solidFill>
              <a:schemeClr val="bg1">
                <a:lumMod val="85000"/>
                <a:alpha val="70000"/>
              </a:schemeClr>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DD38F9D-5FE4-4670-970F-766DACA9109E}"/>
                </a:ext>
              </a:extLst>
            </p:cNvPr>
            <p:cNvSpPr/>
            <p:nvPr/>
          </p:nvSpPr>
          <p:spPr>
            <a:xfrm>
              <a:off x="4131670" y="4659951"/>
              <a:ext cx="215764" cy="484302"/>
            </a:xfrm>
            <a:custGeom>
              <a:avLst/>
              <a:gdLst>
                <a:gd name="connsiteX0" fmla="*/ 192530 w 192529"/>
                <a:gd name="connsiteY0" fmla="*/ 0 h 432149"/>
                <a:gd name="connsiteX1" fmla="*/ 29747 w 192529"/>
                <a:gd name="connsiteY1" fmla="*/ 294323 h 432149"/>
                <a:gd name="connsiteX2" fmla="*/ 29 w 192529"/>
                <a:gd name="connsiteY2" fmla="*/ 432150 h 432149"/>
                <a:gd name="connsiteX3" fmla="*/ 149953 w 192529"/>
                <a:gd name="connsiteY3" fmla="*/ 197453 h 432149"/>
                <a:gd name="connsiteX4" fmla="*/ 192530 w 192529"/>
                <a:gd name="connsiteY4" fmla="*/ 0 h 432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529" h="432149">
                  <a:moveTo>
                    <a:pt x="192530" y="0"/>
                  </a:moveTo>
                  <a:cubicBezTo>
                    <a:pt x="138237" y="98108"/>
                    <a:pt x="84040" y="196215"/>
                    <a:pt x="29747" y="294323"/>
                  </a:cubicBezTo>
                  <a:cubicBezTo>
                    <a:pt x="10126" y="329851"/>
                    <a:pt x="-638" y="376238"/>
                    <a:pt x="29" y="432150"/>
                  </a:cubicBezTo>
                  <a:lnTo>
                    <a:pt x="149953" y="197453"/>
                  </a:lnTo>
                  <a:cubicBezTo>
                    <a:pt x="149000" y="117348"/>
                    <a:pt x="164431" y="50864"/>
                    <a:pt x="192530" y="0"/>
                  </a:cubicBez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sp>
          <p:nvSpPr>
            <p:cNvPr id="14" name="Freeform: Shape 13">
              <a:extLst>
                <a:ext uri="{FF2B5EF4-FFF2-40B4-BE49-F238E27FC236}">
                  <a16:creationId xmlns:a16="http://schemas.microsoft.com/office/drawing/2014/main" id="{7AA8DD9B-64EC-4713-8DCF-7A6FC7B6FBE2}"/>
                </a:ext>
              </a:extLst>
            </p:cNvPr>
            <p:cNvSpPr/>
            <p:nvPr/>
          </p:nvSpPr>
          <p:spPr>
            <a:xfrm>
              <a:off x="3886022" y="4583236"/>
              <a:ext cx="1163261" cy="1071898"/>
            </a:xfrm>
            <a:custGeom>
              <a:avLst/>
              <a:gdLst>
                <a:gd name="connsiteX0" fmla="*/ 219224 w 1037993"/>
                <a:gd name="connsiteY0" fmla="*/ 500603 h 956469"/>
                <a:gd name="connsiteX1" fmla="*/ 514690 w 1037993"/>
                <a:gd name="connsiteY1" fmla="*/ 320200 h 956469"/>
                <a:gd name="connsiteX2" fmla="*/ 818728 w 1037993"/>
                <a:gd name="connsiteY2" fmla="*/ 834645 h 956469"/>
                <a:gd name="connsiteX3" fmla="*/ 1037993 w 1037993"/>
                <a:gd name="connsiteY3" fmla="*/ 956470 h 956469"/>
                <a:gd name="connsiteX4" fmla="*/ 511642 w 1037993"/>
                <a:gd name="connsiteY4" fmla="*/ 66073 h 956469"/>
                <a:gd name="connsiteX5" fmla="*/ 54 w 1037993"/>
                <a:gd name="connsiteY5" fmla="*/ 378397 h 956469"/>
                <a:gd name="connsiteX6" fmla="*/ 219224 w 1037993"/>
                <a:gd name="connsiteY6" fmla="*/ 500603 h 95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993" h="956469">
                  <a:moveTo>
                    <a:pt x="219224" y="500603"/>
                  </a:moveTo>
                  <a:cubicBezTo>
                    <a:pt x="216843" y="308674"/>
                    <a:pt x="349145" y="227903"/>
                    <a:pt x="514690" y="320200"/>
                  </a:cubicBezTo>
                  <a:cubicBezTo>
                    <a:pt x="680234" y="412497"/>
                    <a:pt x="816347" y="642812"/>
                    <a:pt x="818728" y="834645"/>
                  </a:cubicBezTo>
                  <a:lnTo>
                    <a:pt x="1037993" y="956470"/>
                  </a:lnTo>
                  <a:cubicBezTo>
                    <a:pt x="1033802" y="624333"/>
                    <a:pt x="798154" y="225712"/>
                    <a:pt x="511642" y="66073"/>
                  </a:cubicBezTo>
                  <a:cubicBezTo>
                    <a:pt x="225035" y="-93662"/>
                    <a:pt x="-4042" y="46165"/>
                    <a:pt x="54" y="378397"/>
                  </a:cubicBezTo>
                  <a:lnTo>
                    <a:pt x="219224" y="500603"/>
                  </a:lnTo>
                  <a:close/>
                </a:path>
              </a:pathLst>
            </a:custGeom>
            <a:solidFill>
              <a:schemeClr val="bg1"/>
            </a:solidFill>
            <a:ln>
              <a:noFill/>
            </a:ln>
            <a:effectLst>
              <a:outerShdw blurRad="1016000" dist="889000" dir="8100000" sx="90000" sy="90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19" name="Freeform: Shape 18">
              <a:extLst>
                <a:ext uri="{FF2B5EF4-FFF2-40B4-BE49-F238E27FC236}">
                  <a16:creationId xmlns:a16="http://schemas.microsoft.com/office/drawing/2014/main" id="{57C0761A-4CD8-473B-A2DA-11E431D14F9B}"/>
                </a:ext>
              </a:extLst>
            </p:cNvPr>
            <p:cNvSpPr/>
            <p:nvPr/>
          </p:nvSpPr>
          <p:spPr>
            <a:xfrm>
              <a:off x="3942123" y="4211592"/>
              <a:ext cx="1567870" cy="1443543"/>
            </a:xfrm>
            <a:custGeom>
              <a:avLst/>
              <a:gdLst>
                <a:gd name="connsiteX0" fmla="*/ 1399032 w 1399031"/>
                <a:gd name="connsiteY0" fmla="*/ 1198368 h 1288093"/>
                <a:gd name="connsiteX1" fmla="*/ 987838 w 1399031"/>
                <a:gd name="connsiteY1" fmla="*/ 1288094 h 1288093"/>
                <a:gd name="connsiteX2" fmla="*/ 901446 w 1399031"/>
                <a:gd name="connsiteY2" fmla="*/ 917095 h 1288093"/>
                <a:gd name="connsiteX3" fmla="*/ 899065 w 1399031"/>
                <a:gd name="connsiteY3" fmla="*/ 911856 h 1288093"/>
                <a:gd name="connsiteX4" fmla="*/ 896684 w 1399031"/>
                <a:gd name="connsiteY4" fmla="*/ 906522 h 1288093"/>
                <a:gd name="connsiteX5" fmla="*/ 894302 w 1399031"/>
                <a:gd name="connsiteY5" fmla="*/ 901188 h 1288093"/>
                <a:gd name="connsiteX6" fmla="*/ 891921 w 1399031"/>
                <a:gd name="connsiteY6" fmla="*/ 895949 h 1288093"/>
                <a:gd name="connsiteX7" fmla="*/ 889540 w 1399031"/>
                <a:gd name="connsiteY7" fmla="*/ 890615 h 1288093"/>
                <a:gd name="connsiteX8" fmla="*/ 887159 w 1399031"/>
                <a:gd name="connsiteY8" fmla="*/ 885281 h 1288093"/>
                <a:gd name="connsiteX9" fmla="*/ 884587 w 1399031"/>
                <a:gd name="connsiteY9" fmla="*/ 879947 h 1288093"/>
                <a:gd name="connsiteX10" fmla="*/ 882110 w 1399031"/>
                <a:gd name="connsiteY10" fmla="*/ 874613 h 1288093"/>
                <a:gd name="connsiteX11" fmla="*/ 879539 w 1399031"/>
                <a:gd name="connsiteY11" fmla="*/ 869375 h 1288093"/>
                <a:gd name="connsiteX12" fmla="*/ 876967 w 1399031"/>
                <a:gd name="connsiteY12" fmla="*/ 864136 h 1288093"/>
                <a:gd name="connsiteX13" fmla="*/ 874300 w 1399031"/>
                <a:gd name="connsiteY13" fmla="*/ 858802 h 1288093"/>
                <a:gd name="connsiteX14" fmla="*/ 871633 w 1399031"/>
                <a:gd name="connsiteY14" fmla="*/ 853563 h 1288093"/>
                <a:gd name="connsiteX15" fmla="*/ 868966 w 1399031"/>
                <a:gd name="connsiteY15" fmla="*/ 848229 h 1288093"/>
                <a:gd name="connsiteX16" fmla="*/ 866299 w 1399031"/>
                <a:gd name="connsiteY16" fmla="*/ 842990 h 1288093"/>
                <a:gd name="connsiteX17" fmla="*/ 863536 w 1399031"/>
                <a:gd name="connsiteY17" fmla="*/ 837752 h 1288093"/>
                <a:gd name="connsiteX18" fmla="*/ 860774 w 1399031"/>
                <a:gd name="connsiteY18" fmla="*/ 832418 h 1288093"/>
                <a:gd name="connsiteX19" fmla="*/ 858012 w 1399031"/>
                <a:gd name="connsiteY19" fmla="*/ 827274 h 1288093"/>
                <a:gd name="connsiteX20" fmla="*/ 855155 w 1399031"/>
                <a:gd name="connsiteY20" fmla="*/ 821940 h 1288093"/>
                <a:gd name="connsiteX21" fmla="*/ 852297 w 1399031"/>
                <a:gd name="connsiteY21" fmla="*/ 816702 h 1288093"/>
                <a:gd name="connsiteX22" fmla="*/ 849440 w 1399031"/>
                <a:gd name="connsiteY22" fmla="*/ 811463 h 1288093"/>
                <a:gd name="connsiteX23" fmla="*/ 846582 w 1399031"/>
                <a:gd name="connsiteY23" fmla="*/ 806224 h 1288093"/>
                <a:gd name="connsiteX24" fmla="*/ 843724 w 1399031"/>
                <a:gd name="connsiteY24" fmla="*/ 801080 h 1288093"/>
                <a:gd name="connsiteX25" fmla="*/ 840772 w 1399031"/>
                <a:gd name="connsiteY25" fmla="*/ 795842 h 1288093"/>
                <a:gd name="connsiteX26" fmla="*/ 837819 w 1399031"/>
                <a:gd name="connsiteY26" fmla="*/ 790603 h 1288093"/>
                <a:gd name="connsiteX27" fmla="*/ 834771 w 1399031"/>
                <a:gd name="connsiteY27" fmla="*/ 785364 h 1288093"/>
                <a:gd name="connsiteX28" fmla="*/ 831723 w 1399031"/>
                <a:gd name="connsiteY28" fmla="*/ 780221 h 1288093"/>
                <a:gd name="connsiteX29" fmla="*/ 828580 w 1399031"/>
                <a:gd name="connsiteY29" fmla="*/ 775077 h 1288093"/>
                <a:gd name="connsiteX30" fmla="*/ 825436 w 1399031"/>
                <a:gd name="connsiteY30" fmla="*/ 769838 h 1288093"/>
                <a:gd name="connsiteX31" fmla="*/ 822293 w 1399031"/>
                <a:gd name="connsiteY31" fmla="*/ 764695 h 1288093"/>
                <a:gd name="connsiteX32" fmla="*/ 819150 w 1399031"/>
                <a:gd name="connsiteY32" fmla="*/ 759552 h 1288093"/>
                <a:gd name="connsiteX33" fmla="*/ 815911 w 1399031"/>
                <a:gd name="connsiteY33" fmla="*/ 754408 h 1288093"/>
                <a:gd name="connsiteX34" fmla="*/ 760571 w 1399031"/>
                <a:gd name="connsiteY34" fmla="*/ 672588 h 1288093"/>
                <a:gd name="connsiteX35" fmla="*/ 755904 w 1399031"/>
                <a:gd name="connsiteY35" fmla="*/ 666397 h 1288093"/>
                <a:gd name="connsiteX36" fmla="*/ 751237 w 1399031"/>
                <a:gd name="connsiteY36" fmla="*/ 660206 h 1288093"/>
                <a:gd name="connsiteX37" fmla="*/ 746570 w 1399031"/>
                <a:gd name="connsiteY37" fmla="*/ 654110 h 1288093"/>
                <a:gd name="connsiteX38" fmla="*/ 741902 w 1399031"/>
                <a:gd name="connsiteY38" fmla="*/ 647919 h 1288093"/>
                <a:gd name="connsiteX39" fmla="*/ 737045 w 1399031"/>
                <a:gd name="connsiteY39" fmla="*/ 641822 h 1288093"/>
                <a:gd name="connsiteX40" fmla="*/ 732187 w 1399031"/>
                <a:gd name="connsiteY40" fmla="*/ 635631 h 1288093"/>
                <a:gd name="connsiteX41" fmla="*/ 727329 w 1399031"/>
                <a:gd name="connsiteY41" fmla="*/ 629535 h 1288093"/>
                <a:gd name="connsiteX42" fmla="*/ 722471 w 1399031"/>
                <a:gd name="connsiteY42" fmla="*/ 623535 h 1288093"/>
                <a:gd name="connsiteX43" fmla="*/ 717518 w 1399031"/>
                <a:gd name="connsiteY43" fmla="*/ 617534 h 1288093"/>
                <a:gd name="connsiteX44" fmla="*/ 712470 w 1399031"/>
                <a:gd name="connsiteY44" fmla="*/ 611533 h 1288093"/>
                <a:gd name="connsiteX45" fmla="*/ 707327 w 1399031"/>
                <a:gd name="connsiteY45" fmla="*/ 605532 h 1288093"/>
                <a:gd name="connsiteX46" fmla="*/ 702183 w 1399031"/>
                <a:gd name="connsiteY46" fmla="*/ 599627 h 1288093"/>
                <a:gd name="connsiteX47" fmla="*/ 697040 w 1399031"/>
                <a:gd name="connsiteY47" fmla="*/ 593721 h 1288093"/>
                <a:gd name="connsiteX48" fmla="*/ 691801 w 1399031"/>
                <a:gd name="connsiteY48" fmla="*/ 587816 h 1288093"/>
                <a:gd name="connsiteX49" fmla="*/ 686562 w 1399031"/>
                <a:gd name="connsiteY49" fmla="*/ 581910 h 1288093"/>
                <a:gd name="connsiteX50" fmla="*/ 681228 w 1399031"/>
                <a:gd name="connsiteY50" fmla="*/ 576005 h 1288093"/>
                <a:gd name="connsiteX51" fmla="*/ 675894 w 1399031"/>
                <a:gd name="connsiteY51" fmla="*/ 570290 h 1288093"/>
                <a:gd name="connsiteX52" fmla="*/ 670465 w 1399031"/>
                <a:gd name="connsiteY52" fmla="*/ 564479 h 1288093"/>
                <a:gd name="connsiteX53" fmla="*/ 665036 w 1399031"/>
                <a:gd name="connsiteY53" fmla="*/ 558764 h 1288093"/>
                <a:gd name="connsiteX54" fmla="*/ 659511 w 1399031"/>
                <a:gd name="connsiteY54" fmla="*/ 553145 h 1288093"/>
                <a:gd name="connsiteX55" fmla="*/ 653986 w 1399031"/>
                <a:gd name="connsiteY55" fmla="*/ 547430 h 1288093"/>
                <a:gd name="connsiteX56" fmla="*/ 648367 w 1399031"/>
                <a:gd name="connsiteY56" fmla="*/ 541810 h 1288093"/>
                <a:gd name="connsiteX57" fmla="*/ 642747 w 1399031"/>
                <a:gd name="connsiteY57" fmla="*/ 536190 h 1288093"/>
                <a:gd name="connsiteX58" fmla="*/ 637127 w 1399031"/>
                <a:gd name="connsiteY58" fmla="*/ 530666 h 1288093"/>
                <a:gd name="connsiteX59" fmla="*/ 631412 w 1399031"/>
                <a:gd name="connsiteY59" fmla="*/ 525141 h 1288093"/>
                <a:gd name="connsiteX60" fmla="*/ 625602 w 1399031"/>
                <a:gd name="connsiteY60" fmla="*/ 519712 h 1288093"/>
                <a:gd name="connsiteX61" fmla="*/ 619697 w 1399031"/>
                <a:gd name="connsiteY61" fmla="*/ 514283 h 1288093"/>
                <a:gd name="connsiteX62" fmla="*/ 613791 w 1399031"/>
                <a:gd name="connsiteY62" fmla="*/ 508853 h 1288093"/>
                <a:gd name="connsiteX63" fmla="*/ 607886 w 1399031"/>
                <a:gd name="connsiteY63" fmla="*/ 503519 h 1288093"/>
                <a:gd name="connsiteX64" fmla="*/ 601885 w 1399031"/>
                <a:gd name="connsiteY64" fmla="*/ 498186 h 1288093"/>
                <a:gd name="connsiteX65" fmla="*/ 595789 w 1399031"/>
                <a:gd name="connsiteY65" fmla="*/ 492947 h 1288093"/>
                <a:gd name="connsiteX66" fmla="*/ 461391 w 1399031"/>
                <a:gd name="connsiteY66" fmla="*/ 397792 h 1288093"/>
                <a:gd name="connsiteX67" fmla="*/ 0 w 1399031"/>
                <a:gd name="connsiteY67" fmla="*/ 473611 h 1288093"/>
                <a:gd name="connsiteX68" fmla="*/ 160782 w 1399031"/>
                <a:gd name="connsiteY68" fmla="*/ 177860 h 1288093"/>
                <a:gd name="connsiteX69" fmla="*/ 739140 w 1399031"/>
                <a:gd name="connsiteY69" fmla="*/ 82800 h 1288093"/>
                <a:gd name="connsiteX70" fmla="*/ 922782 w 1399031"/>
                <a:gd name="connsiteY70" fmla="*/ 215293 h 1288093"/>
                <a:gd name="connsiteX71" fmla="*/ 929926 w 1399031"/>
                <a:gd name="connsiteY71" fmla="*/ 221675 h 1288093"/>
                <a:gd name="connsiteX72" fmla="*/ 937070 w 1399031"/>
                <a:gd name="connsiteY72" fmla="*/ 228247 h 1288093"/>
                <a:gd name="connsiteX73" fmla="*/ 944118 w 1399031"/>
                <a:gd name="connsiteY73" fmla="*/ 234819 h 1288093"/>
                <a:gd name="connsiteX74" fmla="*/ 951071 w 1399031"/>
                <a:gd name="connsiteY74" fmla="*/ 241487 h 1288093"/>
                <a:gd name="connsiteX75" fmla="*/ 958024 w 1399031"/>
                <a:gd name="connsiteY75" fmla="*/ 248154 h 1288093"/>
                <a:gd name="connsiteX76" fmla="*/ 964978 w 1399031"/>
                <a:gd name="connsiteY76" fmla="*/ 254822 h 1288093"/>
                <a:gd name="connsiteX77" fmla="*/ 971740 w 1399031"/>
                <a:gd name="connsiteY77" fmla="*/ 261585 h 1288093"/>
                <a:gd name="connsiteX78" fmla="*/ 978599 w 1399031"/>
                <a:gd name="connsiteY78" fmla="*/ 268347 h 1288093"/>
                <a:gd name="connsiteX79" fmla="*/ 985266 w 1399031"/>
                <a:gd name="connsiteY79" fmla="*/ 275205 h 1288093"/>
                <a:gd name="connsiteX80" fmla="*/ 991934 w 1399031"/>
                <a:gd name="connsiteY80" fmla="*/ 282063 h 1288093"/>
                <a:gd name="connsiteX81" fmla="*/ 998506 w 1399031"/>
                <a:gd name="connsiteY81" fmla="*/ 289017 h 1288093"/>
                <a:gd name="connsiteX82" fmla="*/ 1005078 w 1399031"/>
                <a:gd name="connsiteY82" fmla="*/ 295970 h 1288093"/>
                <a:gd name="connsiteX83" fmla="*/ 1011555 w 1399031"/>
                <a:gd name="connsiteY83" fmla="*/ 302923 h 1288093"/>
                <a:gd name="connsiteX84" fmla="*/ 1017937 w 1399031"/>
                <a:gd name="connsiteY84" fmla="*/ 309876 h 1288093"/>
                <a:gd name="connsiteX85" fmla="*/ 1024319 w 1399031"/>
                <a:gd name="connsiteY85" fmla="*/ 316925 h 1288093"/>
                <a:gd name="connsiteX86" fmla="*/ 1030700 w 1399031"/>
                <a:gd name="connsiteY86" fmla="*/ 324069 h 1288093"/>
                <a:gd name="connsiteX87" fmla="*/ 1036891 w 1399031"/>
                <a:gd name="connsiteY87" fmla="*/ 331117 h 1288093"/>
                <a:gd name="connsiteX88" fmla="*/ 1043083 w 1399031"/>
                <a:gd name="connsiteY88" fmla="*/ 338261 h 1288093"/>
                <a:gd name="connsiteX89" fmla="*/ 1049274 w 1399031"/>
                <a:gd name="connsiteY89" fmla="*/ 345404 h 1288093"/>
                <a:gd name="connsiteX90" fmla="*/ 1055370 w 1399031"/>
                <a:gd name="connsiteY90" fmla="*/ 352644 h 1288093"/>
                <a:gd name="connsiteX91" fmla="*/ 1061466 w 1399031"/>
                <a:gd name="connsiteY91" fmla="*/ 359787 h 1288093"/>
                <a:gd name="connsiteX92" fmla="*/ 1067372 w 1399031"/>
                <a:gd name="connsiteY92" fmla="*/ 367121 h 1288093"/>
                <a:gd name="connsiteX93" fmla="*/ 1073277 w 1399031"/>
                <a:gd name="connsiteY93" fmla="*/ 374361 h 1288093"/>
                <a:gd name="connsiteX94" fmla="*/ 1079183 w 1399031"/>
                <a:gd name="connsiteY94" fmla="*/ 381695 h 1288093"/>
                <a:gd name="connsiteX95" fmla="*/ 1084898 w 1399031"/>
                <a:gd name="connsiteY95" fmla="*/ 389029 h 1288093"/>
                <a:gd name="connsiteX96" fmla="*/ 1090708 w 1399031"/>
                <a:gd name="connsiteY96" fmla="*/ 396459 h 1288093"/>
                <a:gd name="connsiteX97" fmla="*/ 1096328 w 1399031"/>
                <a:gd name="connsiteY97" fmla="*/ 403888 h 1288093"/>
                <a:gd name="connsiteX98" fmla="*/ 1101947 w 1399031"/>
                <a:gd name="connsiteY98" fmla="*/ 411318 h 1288093"/>
                <a:gd name="connsiteX99" fmla="*/ 1107567 w 1399031"/>
                <a:gd name="connsiteY99" fmla="*/ 418747 h 1288093"/>
                <a:gd name="connsiteX100" fmla="*/ 1113091 w 1399031"/>
                <a:gd name="connsiteY100" fmla="*/ 426177 h 1288093"/>
                <a:gd name="connsiteX101" fmla="*/ 1118616 w 1399031"/>
                <a:gd name="connsiteY101" fmla="*/ 433606 h 1288093"/>
                <a:gd name="connsiteX102" fmla="*/ 1180624 w 1399031"/>
                <a:gd name="connsiteY102" fmla="*/ 525236 h 1288093"/>
                <a:gd name="connsiteX103" fmla="*/ 1184529 w 1399031"/>
                <a:gd name="connsiteY103" fmla="*/ 531523 h 1288093"/>
                <a:gd name="connsiteX104" fmla="*/ 1188434 w 1399031"/>
                <a:gd name="connsiteY104" fmla="*/ 537714 h 1288093"/>
                <a:gd name="connsiteX105" fmla="*/ 1192149 w 1399031"/>
                <a:gd name="connsiteY105" fmla="*/ 543905 h 1288093"/>
                <a:gd name="connsiteX106" fmla="*/ 1195959 w 1399031"/>
                <a:gd name="connsiteY106" fmla="*/ 550192 h 1288093"/>
                <a:gd name="connsiteX107" fmla="*/ 1199674 w 1399031"/>
                <a:gd name="connsiteY107" fmla="*/ 556383 h 1288093"/>
                <a:gd name="connsiteX108" fmla="*/ 1203389 w 1399031"/>
                <a:gd name="connsiteY108" fmla="*/ 562670 h 1288093"/>
                <a:gd name="connsiteX109" fmla="*/ 1207008 w 1399031"/>
                <a:gd name="connsiteY109" fmla="*/ 568956 h 1288093"/>
                <a:gd name="connsiteX110" fmla="*/ 1210628 w 1399031"/>
                <a:gd name="connsiteY110" fmla="*/ 575243 h 1288093"/>
                <a:gd name="connsiteX111" fmla="*/ 1214247 w 1399031"/>
                <a:gd name="connsiteY111" fmla="*/ 581529 h 1288093"/>
                <a:gd name="connsiteX112" fmla="*/ 1217771 w 1399031"/>
                <a:gd name="connsiteY112" fmla="*/ 587720 h 1288093"/>
                <a:gd name="connsiteX113" fmla="*/ 1221391 w 1399031"/>
                <a:gd name="connsiteY113" fmla="*/ 594007 h 1288093"/>
                <a:gd name="connsiteX114" fmla="*/ 1224820 w 1399031"/>
                <a:gd name="connsiteY114" fmla="*/ 600294 h 1288093"/>
                <a:gd name="connsiteX115" fmla="*/ 1228249 w 1399031"/>
                <a:gd name="connsiteY115" fmla="*/ 606580 h 1288093"/>
                <a:gd name="connsiteX116" fmla="*/ 1231678 w 1399031"/>
                <a:gd name="connsiteY116" fmla="*/ 612962 h 1288093"/>
                <a:gd name="connsiteX117" fmla="*/ 1235107 w 1399031"/>
                <a:gd name="connsiteY117" fmla="*/ 619248 h 1288093"/>
                <a:gd name="connsiteX118" fmla="*/ 1238441 w 1399031"/>
                <a:gd name="connsiteY118" fmla="*/ 625535 h 1288093"/>
                <a:gd name="connsiteX119" fmla="*/ 1241870 w 1399031"/>
                <a:gd name="connsiteY119" fmla="*/ 631917 h 1288093"/>
                <a:gd name="connsiteX120" fmla="*/ 1245108 w 1399031"/>
                <a:gd name="connsiteY120" fmla="*/ 638203 h 1288093"/>
                <a:gd name="connsiteX121" fmla="*/ 1248347 w 1399031"/>
                <a:gd name="connsiteY121" fmla="*/ 644489 h 1288093"/>
                <a:gd name="connsiteX122" fmla="*/ 1251585 w 1399031"/>
                <a:gd name="connsiteY122" fmla="*/ 650871 h 1288093"/>
                <a:gd name="connsiteX123" fmla="*/ 1254728 w 1399031"/>
                <a:gd name="connsiteY123" fmla="*/ 657158 h 1288093"/>
                <a:gd name="connsiteX124" fmla="*/ 1257872 w 1399031"/>
                <a:gd name="connsiteY124" fmla="*/ 663539 h 1288093"/>
                <a:gd name="connsiteX125" fmla="*/ 1261015 w 1399031"/>
                <a:gd name="connsiteY125" fmla="*/ 669826 h 1288093"/>
                <a:gd name="connsiteX126" fmla="*/ 1264158 w 1399031"/>
                <a:gd name="connsiteY126" fmla="*/ 676208 h 1288093"/>
                <a:gd name="connsiteX127" fmla="*/ 1267111 w 1399031"/>
                <a:gd name="connsiteY127" fmla="*/ 682589 h 1288093"/>
                <a:gd name="connsiteX128" fmla="*/ 1270159 w 1399031"/>
                <a:gd name="connsiteY128" fmla="*/ 688876 h 1288093"/>
                <a:gd name="connsiteX129" fmla="*/ 1273112 w 1399031"/>
                <a:gd name="connsiteY129" fmla="*/ 695258 h 1288093"/>
                <a:gd name="connsiteX130" fmla="*/ 1275969 w 1399031"/>
                <a:gd name="connsiteY130" fmla="*/ 701544 h 1288093"/>
                <a:gd name="connsiteX131" fmla="*/ 1278827 w 1399031"/>
                <a:gd name="connsiteY131" fmla="*/ 707926 h 1288093"/>
                <a:gd name="connsiteX132" fmla="*/ 1281779 w 1399031"/>
                <a:gd name="connsiteY132" fmla="*/ 714308 h 1288093"/>
                <a:gd name="connsiteX133" fmla="*/ 1284541 w 1399031"/>
                <a:gd name="connsiteY133" fmla="*/ 720594 h 1288093"/>
                <a:gd name="connsiteX134" fmla="*/ 1399032 w 1399031"/>
                <a:gd name="connsiteY134" fmla="*/ 1198368 h 128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399031" h="1288093">
                  <a:moveTo>
                    <a:pt x="1399032" y="1198368"/>
                  </a:moveTo>
                  <a:lnTo>
                    <a:pt x="987838" y="1288094"/>
                  </a:lnTo>
                  <a:cubicBezTo>
                    <a:pt x="986314" y="1168269"/>
                    <a:pt x="954691" y="1039872"/>
                    <a:pt x="901446" y="917095"/>
                  </a:cubicBezTo>
                  <a:cubicBezTo>
                    <a:pt x="900684" y="915380"/>
                    <a:pt x="899922" y="913571"/>
                    <a:pt x="899065" y="911856"/>
                  </a:cubicBezTo>
                  <a:cubicBezTo>
                    <a:pt x="898303" y="910046"/>
                    <a:pt x="897541" y="908237"/>
                    <a:pt x="896684" y="906522"/>
                  </a:cubicBezTo>
                  <a:cubicBezTo>
                    <a:pt x="895922" y="904712"/>
                    <a:pt x="895160" y="902903"/>
                    <a:pt x="894302" y="901188"/>
                  </a:cubicBezTo>
                  <a:cubicBezTo>
                    <a:pt x="893540" y="899378"/>
                    <a:pt x="892683" y="897664"/>
                    <a:pt x="891921" y="895949"/>
                  </a:cubicBezTo>
                  <a:cubicBezTo>
                    <a:pt x="891159" y="894140"/>
                    <a:pt x="890302" y="892330"/>
                    <a:pt x="889540" y="890615"/>
                  </a:cubicBezTo>
                  <a:cubicBezTo>
                    <a:pt x="888778" y="888806"/>
                    <a:pt x="887920" y="887091"/>
                    <a:pt x="887159" y="885281"/>
                  </a:cubicBezTo>
                  <a:cubicBezTo>
                    <a:pt x="886301" y="883472"/>
                    <a:pt x="885444" y="881662"/>
                    <a:pt x="884587" y="879947"/>
                  </a:cubicBezTo>
                  <a:cubicBezTo>
                    <a:pt x="883730" y="878138"/>
                    <a:pt x="882968" y="876328"/>
                    <a:pt x="882110" y="874613"/>
                  </a:cubicBezTo>
                  <a:cubicBezTo>
                    <a:pt x="881253" y="872804"/>
                    <a:pt x="880396" y="871089"/>
                    <a:pt x="879539" y="869375"/>
                  </a:cubicBezTo>
                  <a:cubicBezTo>
                    <a:pt x="878681" y="867565"/>
                    <a:pt x="877824" y="865851"/>
                    <a:pt x="876967" y="864136"/>
                  </a:cubicBezTo>
                  <a:cubicBezTo>
                    <a:pt x="876110" y="862326"/>
                    <a:pt x="875252" y="860612"/>
                    <a:pt x="874300" y="858802"/>
                  </a:cubicBezTo>
                  <a:cubicBezTo>
                    <a:pt x="873443" y="857087"/>
                    <a:pt x="872585" y="855373"/>
                    <a:pt x="871633" y="853563"/>
                  </a:cubicBezTo>
                  <a:cubicBezTo>
                    <a:pt x="870776" y="851849"/>
                    <a:pt x="869823" y="850039"/>
                    <a:pt x="868966" y="848229"/>
                  </a:cubicBezTo>
                  <a:cubicBezTo>
                    <a:pt x="868109" y="846515"/>
                    <a:pt x="867156" y="844800"/>
                    <a:pt x="866299" y="842990"/>
                  </a:cubicBezTo>
                  <a:cubicBezTo>
                    <a:pt x="865441" y="841276"/>
                    <a:pt x="864489" y="839561"/>
                    <a:pt x="863536" y="837752"/>
                  </a:cubicBezTo>
                  <a:cubicBezTo>
                    <a:pt x="862679" y="836037"/>
                    <a:pt x="861727" y="834228"/>
                    <a:pt x="860774" y="832418"/>
                  </a:cubicBezTo>
                  <a:cubicBezTo>
                    <a:pt x="859917" y="830703"/>
                    <a:pt x="858965" y="828989"/>
                    <a:pt x="858012" y="827274"/>
                  </a:cubicBezTo>
                  <a:cubicBezTo>
                    <a:pt x="857155" y="825464"/>
                    <a:pt x="856107" y="823750"/>
                    <a:pt x="855155" y="821940"/>
                  </a:cubicBezTo>
                  <a:cubicBezTo>
                    <a:pt x="854297" y="820130"/>
                    <a:pt x="853249" y="818416"/>
                    <a:pt x="852297" y="816702"/>
                  </a:cubicBezTo>
                  <a:cubicBezTo>
                    <a:pt x="851345" y="814892"/>
                    <a:pt x="850392" y="813177"/>
                    <a:pt x="849440" y="811463"/>
                  </a:cubicBezTo>
                  <a:cubicBezTo>
                    <a:pt x="848582" y="809653"/>
                    <a:pt x="847535" y="807938"/>
                    <a:pt x="846582" y="806224"/>
                  </a:cubicBezTo>
                  <a:cubicBezTo>
                    <a:pt x="845725" y="804510"/>
                    <a:pt x="844677" y="802795"/>
                    <a:pt x="843724" y="801080"/>
                  </a:cubicBezTo>
                  <a:cubicBezTo>
                    <a:pt x="842772" y="799271"/>
                    <a:pt x="841820" y="797556"/>
                    <a:pt x="840772" y="795842"/>
                  </a:cubicBezTo>
                  <a:cubicBezTo>
                    <a:pt x="839819" y="794032"/>
                    <a:pt x="838772" y="792318"/>
                    <a:pt x="837819" y="790603"/>
                  </a:cubicBezTo>
                  <a:cubicBezTo>
                    <a:pt x="836771" y="788793"/>
                    <a:pt x="835819" y="787079"/>
                    <a:pt x="834771" y="785364"/>
                  </a:cubicBezTo>
                  <a:cubicBezTo>
                    <a:pt x="833723" y="783650"/>
                    <a:pt x="832771" y="781935"/>
                    <a:pt x="831723" y="780221"/>
                  </a:cubicBezTo>
                  <a:cubicBezTo>
                    <a:pt x="830675" y="778506"/>
                    <a:pt x="829723" y="776792"/>
                    <a:pt x="828580" y="775077"/>
                  </a:cubicBezTo>
                  <a:cubicBezTo>
                    <a:pt x="827627" y="773363"/>
                    <a:pt x="826484" y="771553"/>
                    <a:pt x="825436" y="769838"/>
                  </a:cubicBezTo>
                  <a:cubicBezTo>
                    <a:pt x="824389" y="768124"/>
                    <a:pt x="823341" y="766410"/>
                    <a:pt x="822293" y="764695"/>
                  </a:cubicBezTo>
                  <a:cubicBezTo>
                    <a:pt x="821246" y="762980"/>
                    <a:pt x="820198" y="761266"/>
                    <a:pt x="819150" y="759552"/>
                  </a:cubicBezTo>
                  <a:cubicBezTo>
                    <a:pt x="818102" y="757837"/>
                    <a:pt x="817055" y="756122"/>
                    <a:pt x="815911" y="754408"/>
                  </a:cubicBezTo>
                  <a:cubicBezTo>
                    <a:pt x="798481" y="726309"/>
                    <a:pt x="780002" y="698972"/>
                    <a:pt x="760571" y="672588"/>
                  </a:cubicBezTo>
                  <a:cubicBezTo>
                    <a:pt x="759047" y="670493"/>
                    <a:pt x="757523" y="668397"/>
                    <a:pt x="755904" y="666397"/>
                  </a:cubicBezTo>
                  <a:cubicBezTo>
                    <a:pt x="754380" y="664302"/>
                    <a:pt x="752761" y="662206"/>
                    <a:pt x="751237" y="660206"/>
                  </a:cubicBezTo>
                  <a:cubicBezTo>
                    <a:pt x="749618" y="658110"/>
                    <a:pt x="748094" y="656110"/>
                    <a:pt x="746570" y="654110"/>
                  </a:cubicBezTo>
                  <a:cubicBezTo>
                    <a:pt x="744950" y="652014"/>
                    <a:pt x="743426" y="649919"/>
                    <a:pt x="741902" y="647919"/>
                  </a:cubicBezTo>
                  <a:cubicBezTo>
                    <a:pt x="740283" y="645823"/>
                    <a:pt x="738759" y="643823"/>
                    <a:pt x="737045" y="641822"/>
                  </a:cubicBezTo>
                  <a:cubicBezTo>
                    <a:pt x="735521" y="639727"/>
                    <a:pt x="733901" y="637631"/>
                    <a:pt x="732187" y="635631"/>
                  </a:cubicBezTo>
                  <a:cubicBezTo>
                    <a:pt x="730568" y="633536"/>
                    <a:pt x="728948" y="631536"/>
                    <a:pt x="727329" y="629535"/>
                  </a:cubicBezTo>
                  <a:cubicBezTo>
                    <a:pt x="725710" y="627535"/>
                    <a:pt x="724186" y="625535"/>
                    <a:pt x="722471" y="623535"/>
                  </a:cubicBezTo>
                  <a:cubicBezTo>
                    <a:pt x="720852" y="621534"/>
                    <a:pt x="719138" y="619534"/>
                    <a:pt x="717518" y="617534"/>
                  </a:cubicBezTo>
                  <a:cubicBezTo>
                    <a:pt x="715899" y="615534"/>
                    <a:pt x="714185" y="613533"/>
                    <a:pt x="712470" y="611533"/>
                  </a:cubicBezTo>
                  <a:cubicBezTo>
                    <a:pt x="710851" y="609533"/>
                    <a:pt x="709041" y="607532"/>
                    <a:pt x="707327" y="605532"/>
                  </a:cubicBezTo>
                  <a:cubicBezTo>
                    <a:pt x="705707" y="603532"/>
                    <a:pt x="703898" y="601627"/>
                    <a:pt x="702183" y="599627"/>
                  </a:cubicBezTo>
                  <a:cubicBezTo>
                    <a:pt x="700564" y="597722"/>
                    <a:pt x="698754" y="595721"/>
                    <a:pt x="697040" y="593721"/>
                  </a:cubicBezTo>
                  <a:cubicBezTo>
                    <a:pt x="695325" y="591721"/>
                    <a:pt x="693611" y="589816"/>
                    <a:pt x="691801" y="587816"/>
                  </a:cubicBezTo>
                  <a:cubicBezTo>
                    <a:pt x="690086" y="585815"/>
                    <a:pt x="688372" y="583911"/>
                    <a:pt x="686562" y="581910"/>
                  </a:cubicBezTo>
                  <a:cubicBezTo>
                    <a:pt x="684848" y="579910"/>
                    <a:pt x="683038" y="578005"/>
                    <a:pt x="681228" y="576005"/>
                  </a:cubicBezTo>
                  <a:cubicBezTo>
                    <a:pt x="679513" y="574100"/>
                    <a:pt x="677799" y="572195"/>
                    <a:pt x="675894" y="570290"/>
                  </a:cubicBezTo>
                  <a:cubicBezTo>
                    <a:pt x="674180" y="568385"/>
                    <a:pt x="672275" y="566385"/>
                    <a:pt x="670465" y="564479"/>
                  </a:cubicBezTo>
                  <a:cubicBezTo>
                    <a:pt x="668750" y="562574"/>
                    <a:pt x="666845" y="560574"/>
                    <a:pt x="665036" y="558764"/>
                  </a:cubicBezTo>
                  <a:cubicBezTo>
                    <a:pt x="663226" y="556860"/>
                    <a:pt x="661416" y="554954"/>
                    <a:pt x="659511" y="553145"/>
                  </a:cubicBezTo>
                  <a:cubicBezTo>
                    <a:pt x="657701" y="551240"/>
                    <a:pt x="655892" y="549239"/>
                    <a:pt x="653986" y="547430"/>
                  </a:cubicBezTo>
                  <a:cubicBezTo>
                    <a:pt x="652082" y="545525"/>
                    <a:pt x="650272" y="543715"/>
                    <a:pt x="648367" y="541810"/>
                  </a:cubicBezTo>
                  <a:cubicBezTo>
                    <a:pt x="646462" y="539905"/>
                    <a:pt x="644652" y="538095"/>
                    <a:pt x="642747" y="536190"/>
                  </a:cubicBezTo>
                  <a:cubicBezTo>
                    <a:pt x="640842" y="534285"/>
                    <a:pt x="639032" y="532476"/>
                    <a:pt x="637127" y="530666"/>
                  </a:cubicBezTo>
                  <a:cubicBezTo>
                    <a:pt x="635222" y="528761"/>
                    <a:pt x="633317" y="526951"/>
                    <a:pt x="631412" y="525141"/>
                  </a:cubicBezTo>
                  <a:cubicBezTo>
                    <a:pt x="629507" y="523236"/>
                    <a:pt x="627507" y="521427"/>
                    <a:pt x="625602" y="519712"/>
                  </a:cubicBezTo>
                  <a:cubicBezTo>
                    <a:pt x="623697" y="517807"/>
                    <a:pt x="621697" y="516093"/>
                    <a:pt x="619697" y="514283"/>
                  </a:cubicBezTo>
                  <a:cubicBezTo>
                    <a:pt x="617792" y="512378"/>
                    <a:pt x="615791" y="510663"/>
                    <a:pt x="613791" y="508853"/>
                  </a:cubicBezTo>
                  <a:cubicBezTo>
                    <a:pt x="611886" y="507044"/>
                    <a:pt x="609886" y="505234"/>
                    <a:pt x="607886" y="503519"/>
                  </a:cubicBezTo>
                  <a:cubicBezTo>
                    <a:pt x="605981" y="501614"/>
                    <a:pt x="603885" y="499900"/>
                    <a:pt x="601885" y="498186"/>
                  </a:cubicBezTo>
                  <a:cubicBezTo>
                    <a:pt x="599885" y="496280"/>
                    <a:pt x="597884" y="494566"/>
                    <a:pt x="595789" y="492947"/>
                  </a:cubicBezTo>
                  <a:cubicBezTo>
                    <a:pt x="552831" y="455704"/>
                    <a:pt x="507778" y="423605"/>
                    <a:pt x="461391" y="397792"/>
                  </a:cubicBezTo>
                  <a:cubicBezTo>
                    <a:pt x="257270" y="284063"/>
                    <a:pt x="82296" y="322259"/>
                    <a:pt x="0" y="473611"/>
                  </a:cubicBezTo>
                  <a:cubicBezTo>
                    <a:pt x="53626" y="375027"/>
                    <a:pt x="107156" y="276444"/>
                    <a:pt x="160782" y="177860"/>
                  </a:cubicBezTo>
                  <a:cubicBezTo>
                    <a:pt x="264033" y="-11878"/>
                    <a:pt x="483298" y="-59789"/>
                    <a:pt x="739140" y="82800"/>
                  </a:cubicBezTo>
                  <a:cubicBezTo>
                    <a:pt x="802767" y="118233"/>
                    <a:pt x="864394" y="163096"/>
                    <a:pt x="922782" y="215293"/>
                  </a:cubicBezTo>
                  <a:cubicBezTo>
                    <a:pt x="925163" y="217388"/>
                    <a:pt x="927640" y="219579"/>
                    <a:pt x="929926" y="221675"/>
                  </a:cubicBezTo>
                  <a:cubicBezTo>
                    <a:pt x="932307" y="223865"/>
                    <a:pt x="934688" y="226056"/>
                    <a:pt x="937070" y="228247"/>
                  </a:cubicBezTo>
                  <a:cubicBezTo>
                    <a:pt x="939451" y="230343"/>
                    <a:pt x="941737" y="232628"/>
                    <a:pt x="944118" y="234819"/>
                  </a:cubicBezTo>
                  <a:cubicBezTo>
                    <a:pt x="946499" y="236915"/>
                    <a:pt x="948785" y="239201"/>
                    <a:pt x="951071" y="241487"/>
                  </a:cubicBezTo>
                  <a:cubicBezTo>
                    <a:pt x="953453" y="243582"/>
                    <a:pt x="955739" y="245868"/>
                    <a:pt x="958024" y="248154"/>
                  </a:cubicBezTo>
                  <a:cubicBezTo>
                    <a:pt x="960406" y="250345"/>
                    <a:pt x="962692" y="252536"/>
                    <a:pt x="964978" y="254822"/>
                  </a:cubicBezTo>
                  <a:cubicBezTo>
                    <a:pt x="967264" y="257108"/>
                    <a:pt x="969550" y="259298"/>
                    <a:pt x="971740" y="261585"/>
                  </a:cubicBezTo>
                  <a:cubicBezTo>
                    <a:pt x="974027" y="263775"/>
                    <a:pt x="976312" y="266061"/>
                    <a:pt x="978599" y="268347"/>
                  </a:cubicBezTo>
                  <a:cubicBezTo>
                    <a:pt x="980789" y="270633"/>
                    <a:pt x="983075" y="272919"/>
                    <a:pt x="985266" y="275205"/>
                  </a:cubicBezTo>
                  <a:cubicBezTo>
                    <a:pt x="987552" y="277491"/>
                    <a:pt x="989743" y="279777"/>
                    <a:pt x="991934" y="282063"/>
                  </a:cubicBezTo>
                  <a:cubicBezTo>
                    <a:pt x="994124" y="284349"/>
                    <a:pt x="996315" y="286635"/>
                    <a:pt x="998506" y="289017"/>
                  </a:cubicBezTo>
                  <a:cubicBezTo>
                    <a:pt x="1000697" y="291303"/>
                    <a:pt x="1002887" y="293684"/>
                    <a:pt x="1005078" y="295970"/>
                  </a:cubicBezTo>
                  <a:cubicBezTo>
                    <a:pt x="1007269" y="298256"/>
                    <a:pt x="1009460" y="300637"/>
                    <a:pt x="1011555" y="302923"/>
                  </a:cubicBezTo>
                  <a:cubicBezTo>
                    <a:pt x="1013651" y="305209"/>
                    <a:pt x="1015841" y="307590"/>
                    <a:pt x="1017937" y="309876"/>
                  </a:cubicBezTo>
                  <a:cubicBezTo>
                    <a:pt x="1020032" y="312257"/>
                    <a:pt x="1022223" y="314544"/>
                    <a:pt x="1024319" y="316925"/>
                  </a:cubicBezTo>
                  <a:cubicBezTo>
                    <a:pt x="1026414" y="319306"/>
                    <a:pt x="1028605" y="321592"/>
                    <a:pt x="1030700" y="324069"/>
                  </a:cubicBezTo>
                  <a:cubicBezTo>
                    <a:pt x="1032796" y="326354"/>
                    <a:pt x="1034891" y="328736"/>
                    <a:pt x="1036891" y="331117"/>
                  </a:cubicBezTo>
                  <a:cubicBezTo>
                    <a:pt x="1038987" y="333498"/>
                    <a:pt x="1041082" y="335879"/>
                    <a:pt x="1043083" y="338261"/>
                  </a:cubicBezTo>
                  <a:cubicBezTo>
                    <a:pt x="1045178" y="340642"/>
                    <a:pt x="1047178" y="342928"/>
                    <a:pt x="1049274" y="345404"/>
                  </a:cubicBezTo>
                  <a:cubicBezTo>
                    <a:pt x="1051274" y="347786"/>
                    <a:pt x="1053370" y="350262"/>
                    <a:pt x="1055370" y="352644"/>
                  </a:cubicBezTo>
                  <a:cubicBezTo>
                    <a:pt x="1057370" y="355025"/>
                    <a:pt x="1059371" y="357406"/>
                    <a:pt x="1061466" y="359787"/>
                  </a:cubicBezTo>
                  <a:cubicBezTo>
                    <a:pt x="1063371" y="362169"/>
                    <a:pt x="1065466" y="364645"/>
                    <a:pt x="1067372" y="367121"/>
                  </a:cubicBezTo>
                  <a:cubicBezTo>
                    <a:pt x="1069372" y="369503"/>
                    <a:pt x="1071372" y="371979"/>
                    <a:pt x="1073277" y="374361"/>
                  </a:cubicBezTo>
                  <a:cubicBezTo>
                    <a:pt x="1075182" y="376742"/>
                    <a:pt x="1077182" y="379218"/>
                    <a:pt x="1079183" y="381695"/>
                  </a:cubicBezTo>
                  <a:cubicBezTo>
                    <a:pt x="1081087" y="384076"/>
                    <a:pt x="1083088" y="386553"/>
                    <a:pt x="1084898" y="389029"/>
                  </a:cubicBezTo>
                  <a:cubicBezTo>
                    <a:pt x="1086898" y="391410"/>
                    <a:pt x="1088803" y="393887"/>
                    <a:pt x="1090708" y="396459"/>
                  </a:cubicBezTo>
                  <a:cubicBezTo>
                    <a:pt x="1092613" y="398935"/>
                    <a:pt x="1094613" y="401411"/>
                    <a:pt x="1096328" y="403888"/>
                  </a:cubicBezTo>
                  <a:cubicBezTo>
                    <a:pt x="1098328" y="406364"/>
                    <a:pt x="1100233" y="408746"/>
                    <a:pt x="1101947" y="411318"/>
                  </a:cubicBezTo>
                  <a:cubicBezTo>
                    <a:pt x="1103852" y="413794"/>
                    <a:pt x="1105757" y="416175"/>
                    <a:pt x="1107567" y="418747"/>
                  </a:cubicBezTo>
                  <a:cubicBezTo>
                    <a:pt x="1109472" y="421223"/>
                    <a:pt x="1111377" y="423700"/>
                    <a:pt x="1113091" y="426177"/>
                  </a:cubicBezTo>
                  <a:cubicBezTo>
                    <a:pt x="1114997" y="428653"/>
                    <a:pt x="1116806" y="431129"/>
                    <a:pt x="1118616" y="433606"/>
                  </a:cubicBezTo>
                  <a:cubicBezTo>
                    <a:pt x="1140238" y="463229"/>
                    <a:pt x="1161002" y="493804"/>
                    <a:pt x="1180624" y="525236"/>
                  </a:cubicBezTo>
                  <a:cubicBezTo>
                    <a:pt x="1181957" y="527332"/>
                    <a:pt x="1183291" y="529428"/>
                    <a:pt x="1184529" y="531523"/>
                  </a:cubicBezTo>
                  <a:cubicBezTo>
                    <a:pt x="1185862" y="533619"/>
                    <a:pt x="1187196" y="535714"/>
                    <a:pt x="1188434" y="537714"/>
                  </a:cubicBezTo>
                  <a:cubicBezTo>
                    <a:pt x="1189673" y="539810"/>
                    <a:pt x="1190911" y="541810"/>
                    <a:pt x="1192149" y="543905"/>
                  </a:cubicBezTo>
                  <a:cubicBezTo>
                    <a:pt x="1193483" y="546001"/>
                    <a:pt x="1194721" y="548096"/>
                    <a:pt x="1195959" y="550192"/>
                  </a:cubicBezTo>
                  <a:cubicBezTo>
                    <a:pt x="1197197" y="552287"/>
                    <a:pt x="1198436" y="554383"/>
                    <a:pt x="1199674" y="556383"/>
                  </a:cubicBezTo>
                  <a:cubicBezTo>
                    <a:pt x="1200912" y="558479"/>
                    <a:pt x="1202150" y="560574"/>
                    <a:pt x="1203389" y="562670"/>
                  </a:cubicBezTo>
                  <a:cubicBezTo>
                    <a:pt x="1204627" y="564765"/>
                    <a:pt x="1205770" y="566765"/>
                    <a:pt x="1207008" y="568956"/>
                  </a:cubicBezTo>
                  <a:cubicBezTo>
                    <a:pt x="1208246" y="571052"/>
                    <a:pt x="1209389" y="573147"/>
                    <a:pt x="1210628" y="575243"/>
                  </a:cubicBezTo>
                  <a:cubicBezTo>
                    <a:pt x="1211866" y="577338"/>
                    <a:pt x="1213104" y="579434"/>
                    <a:pt x="1214247" y="581529"/>
                  </a:cubicBezTo>
                  <a:cubicBezTo>
                    <a:pt x="1215485" y="583625"/>
                    <a:pt x="1216628" y="585720"/>
                    <a:pt x="1217771" y="587720"/>
                  </a:cubicBezTo>
                  <a:cubicBezTo>
                    <a:pt x="1219010" y="589816"/>
                    <a:pt x="1220153" y="591911"/>
                    <a:pt x="1221391" y="594007"/>
                  </a:cubicBezTo>
                  <a:cubicBezTo>
                    <a:pt x="1222534" y="596103"/>
                    <a:pt x="1223772" y="598198"/>
                    <a:pt x="1224820" y="600294"/>
                  </a:cubicBezTo>
                  <a:cubicBezTo>
                    <a:pt x="1225963" y="602389"/>
                    <a:pt x="1227201" y="604485"/>
                    <a:pt x="1228249" y="606580"/>
                  </a:cubicBezTo>
                  <a:cubicBezTo>
                    <a:pt x="1229392" y="608676"/>
                    <a:pt x="1230630" y="610771"/>
                    <a:pt x="1231678" y="612962"/>
                  </a:cubicBezTo>
                  <a:cubicBezTo>
                    <a:pt x="1232821" y="615057"/>
                    <a:pt x="1233964" y="617153"/>
                    <a:pt x="1235107" y="619248"/>
                  </a:cubicBezTo>
                  <a:cubicBezTo>
                    <a:pt x="1236250" y="621344"/>
                    <a:pt x="1237393" y="623439"/>
                    <a:pt x="1238441" y="625535"/>
                  </a:cubicBezTo>
                  <a:cubicBezTo>
                    <a:pt x="1239584" y="627630"/>
                    <a:pt x="1240727" y="629726"/>
                    <a:pt x="1241870" y="631917"/>
                  </a:cubicBezTo>
                  <a:cubicBezTo>
                    <a:pt x="1243012" y="634012"/>
                    <a:pt x="1244060" y="636107"/>
                    <a:pt x="1245108" y="638203"/>
                  </a:cubicBezTo>
                  <a:cubicBezTo>
                    <a:pt x="1246251" y="640298"/>
                    <a:pt x="1247299" y="642394"/>
                    <a:pt x="1248347" y="644489"/>
                  </a:cubicBezTo>
                  <a:cubicBezTo>
                    <a:pt x="1249490" y="646585"/>
                    <a:pt x="1250537" y="648680"/>
                    <a:pt x="1251585" y="650871"/>
                  </a:cubicBezTo>
                  <a:cubicBezTo>
                    <a:pt x="1252728" y="652967"/>
                    <a:pt x="1253681" y="655062"/>
                    <a:pt x="1254728" y="657158"/>
                  </a:cubicBezTo>
                  <a:cubicBezTo>
                    <a:pt x="1255776" y="659253"/>
                    <a:pt x="1256824" y="661349"/>
                    <a:pt x="1257872" y="663539"/>
                  </a:cubicBezTo>
                  <a:cubicBezTo>
                    <a:pt x="1258919" y="665635"/>
                    <a:pt x="1259967" y="667730"/>
                    <a:pt x="1261015" y="669826"/>
                  </a:cubicBezTo>
                  <a:cubicBezTo>
                    <a:pt x="1262062" y="671921"/>
                    <a:pt x="1263110" y="674112"/>
                    <a:pt x="1264158" y="676208"/>
                  </a:cubicBezTo>
                  <a:cubicBezTo>
                    <a:pt x="1265206" y="678303"/>
                    <a:pt x="1266158" y="680399"/>
                    <a:pt x="1267111" y="682589"/>
                  </a:cubicBezTo>
                  <a:cubicBezTo>
                    <a:pt x="1268159" y="684685"/>
                    <a:pt x="1269206" y="686685"/>
                    <a:pt x="1270159" y="688876"/>
                  </a:cubicBezTo>
                  <a:cubicBezTo>
                    <a:pt x="1271111" y="690971"/>
                    <a:pt x="1272159" y="693067"/>
                    <a:pt x="1273112" y="695258"/>
                  </a:cubicBezTo>
                  <a:cubicBezTo>
                    <a:pt x="1274064" y="697353"/>
                    <a:pt x="1275016" y="699449"/>
                    <a:pt x="1275969" y="701544"/>
                  </a:cubicBezTo>
                  <a:cubicBezTo>
                    <a:pt x="1277017" y="703640"/>
                    <a:pt x="1277969" y="705735"/>
                    <a:pt x="1278827" y="707926"/>
                  </a:cubicBezTo>
                  <a:cubicBezTo>
                    <a:pt x="1279874" y="710021"/>
                    <a:pt x="1280827" y="712117"/>
                    <a:pt x="1281779" y="714308"/>
                  </a:cubicBezTo>
                  <a:cubicBezTo>
                    <a:pt x="1282637" y="716403"/>
                    <a:pt x="1283684" y="718499"/>
                    <a:pt x="1284541" y="720594"/>
                  </a:cubicBezTo>
                  <a:cubicBezTo>
                    <a:pt x="1355027" y="877947"/>
                    <a:pt x="1397032" y="1043968"/>
                    <a:pt x="1399032" y="1198368"/>
                  </a:cubicBez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grpSp>
      <p:grpSp>
        <p:nvGrpSpPr>
          <p:cNvPr id="75" name="Group 74">
            <a:extLst>
              <a:ext uri="{FF2B5EF4-FFF2-40B4-BE49-F238E27FC236}">
                <a16:creationId xmlns:a16="http://schemas.microsoft.com/office/drawing/2014/main" id="{89ADD94F-8967-4EBE-8D1D-07517B585409}"/>
              </a:ext>
            </a:extLst>
          </p:cNvPr>
          <p:cNvGrpSpPr/>
          <p:nvPr/>
        </p:nvGrpSpPr>
        <p:grpSpPr>
          <a:xfrm>
            <a:off x="9199097" y="1567252"/>
            <a:ext cx="1776128" cy="1961196"/>
            <a:chOff x="362517" y="1012926"/>
            <a:chExt cx="1600708" cy="1767498"/>
          </a:xfrm>
        </p:grpSpPr>
        <p:sp>
          <p:nvSpPr>
            <p:cNvPr id="76" name="Rectangle: Rounded Corners 75">
              <a:extLst>
                <a:ext uri="{FF2B5EF4-FFF2-40B4-BE49-F238E27FC236}">
                  <a16:creationId xmlns:a16="http://schemas.microsoft.com/office/drawing/2014/main" id="{6EBA2BD0-4397-4A1F-8D88-8472E266B4F8}"/>
                </a:ext>
              </a:extLst>
            </p:cNvPr>
            <p:cNvSpPr/>
            <p:nvPr/>
          </p:nvSpPr>
          <p:spPr>
            <a:xfrm>
              <a:off x="362517" y="1012926"/>
              <a:ext cx="1600708" cy="1767498"/>
            </a:xfrm>
            <a:prstGeom prst="roundRect">
              <a:avLst>
                <a:gd name="adj" fmla="val 18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77" name="Group 76">
              <a:extLst>
                <a:ext uri="{FF2B5EF4-FFF2-40B4-BE49-F238E27FC236}">
                  <a16:creationId xmlns:a16="http://schemas.microsoft.com/office/drawing/2014/main" id="{CAF5AB46-FE78-4B0A-B103-E66440A7F3DB}"/>
                </a:ext>
              </a:extLst>
            </p:cNvPr>
            <p:cNvGrpSpPr/>
            <p:nvPr/>
          </p:nvGrpSpPr>
          <p:grpSpPr>
            <a:xfrm>
              <a:off x="535015" y="1260101"/>
              <a:ext cx="1255713" cy="1309543"/>
              <a:chOff x="1669701" y="2251439"/>
              <a:chExt cx="1255713" cy="1309543"/>
            </a:xfrm>
          </p:grpSpPr>
          <p:sp>
            <p:nvSpPr>
              <p:cNvPr id="78" name="TextBox 77">
                <a:extLst>
                  <a:ext uri="{FF2B5EF4-FFF2-40B4-BE49-F238E27FC236}">
                    <a16:creationId xmlns:a16="http://schemas.microsoft.com/office/drawing/2014/main" id="{39BA868D-CA40-4649-A317-31C368DD4570}"/>
                  </a:ext>
                </a:extLst>
              </p:cNvPr>
              <p:cNvSpPr txBox="1"/>
              <p:nvPr/>
            </p:nvSpPr>
            <p:spPr>
              <a:xfrm>
                <a:off x="1669701" y="2251439"/>
                <a:ext cx="1255713" cy="535531"/>
              </a:xfrm>
              <a:prstGeom prst="rect">
                <a:avLst/>
              </a:prstGeom>
              <a:noFill/>
            </p:spPr>
            <p:txBody>
              <a:bodyPr wrap="square" rtlCol="0">
                <a:spAutoFit/>
              </a:bodyPr>
              <a:lstStyle/>
              <a:p>
                <a:pPr algn="ctr">
                  <a:lnSpc>
                    <a:spcPct val="90000"/>
                  </a:lnSpc>
                </a:pPr>
                <a:r>
                  <a:rPr lang="en-US" sz="1600" dirty="0">
                    <a:solidFill>
                      <a:schemeClr val="accent2"/>
                    </a:solidFill>
                    <a:latin typeface="+mj-lt"/>
                  </a:rPr>
                  <a:t>Funnel</a:t>
                </a:r>
              </a:p>
              <a:p>
                <a:pPr algn="ctr">
                  <a:lnSpc>
                    <a:spcPct val="90000"/>
                  </a:lnSpc>
                </a:pPr>
                <a:r>
                  <a:rPr lang="en-US" sz="1600" dirty="0">
                    <a:solidFill>
                      <a:schemeClr val="accent2"/>
                    </a:solidFill>
                    <a:latin typeface="+mj-lt"/>
                  </a:rPr>
                  <a:t>#2</a:t>
                </a:r>
              </a:p>
            </p:txBody>
          </p:sp>
          <p:sp>
            <p:nvSpPr>
              <p:cNvPr id="79" name="TextBox 78">
                <a:extLst>
                  <a:ext uri="{FF2B5EF4-FFF2-40B4-BE49-F238E27FC236}">
                    <a16:creationId xmlns:a16="http://schemas.microsoft.com/office/drawing/2014/main" id="{34D5F393-C9F1-45D8-A035-2C161E5F56E6}"/>
                  </a:ext>
                </a:extLst>
              </p:cNvPr>
              <p:cNvSpPr txBox="1"/>
              <p:nvPr/>
            </p:nvSpPr>
            <p:spPr>
              <a:xfrm>
                <a:off x="1669701" y="2729985"/>
                <a:ext cx="1255713" cy="830997"/>
              </a:xfrm>
              <a:prstGeom prst="rect">
                <a:avLst/>
              </a:prstGeom>
              <a:noFill/>
            </p:spPr>
            <p:txBody>
              <a:bodyPr wrap="square" rtlCol="0">
                <a:spAutoFit/>
              </a:bodyPr>
              <a:lstStyle/>
              <a:p>
                <a:pPr algn="ctr"/>
                <a:r>
                  <a:rPr lang="en-US" sz="3200" b="1" dirty="0">
                    <a:solidFill>
                      <a:srgbClr val="111029"/>
                    </a:solidFill>
                    <a:latin typeface="+mj-lt"/>
                    <a:cs typeface="Poppins" panose="00000500000000000000" pitchFamily="2" charset="0"/>
                  </a:rPr>
                  <a:t>370</a:t>
                </a:r>
              </a:p>
              <a:p>
                <a:pPr algn="ctr"/>
                <a:r>
                  <a:rPr lang="en-US" sz="1600" b="1" dirty="0">
                    <a:solidFill>
                      <a:srgbClr val="111029"/>
                    </a:solidFill>
                    <a:latin typeface="+mj-lt"/>
                    <a:cs typeface="Poppins" panose="00000500000000000000" pitchFamily="2" charset="0"/>
                  </a:rPr>
                  <a:t>Million</a:t>
                </a:r>
              </a:p>
            </p:txBody>
          </p:sp>
        </p:grpSp>
      </p:grpSp>
      <p:grpSp>
        <p:nvGrpSpPr>
          <p:cNvPr id="44" name="Group 43">
            <a:extLst>
              <a:ext uri="{FF2B5EF4-FFF2-40B4-BE49-F238E27FC236}">
                <a16:creationId xmlns:a16="http://schemas.microsoft.com/office/drawing/2014/main" id="{A7E96B91-7B10-4A6C-9276-5AC5B8B3C583}"/>
              </a:ext>
            </a:extLst>
          </p:cNvPr>
          <p:cNvGrpSpPr/>
          <p:nvPr/>
        </p:nvGrpSpPr>
        <p:grpSpPr>
          <a:xfrm>
            <a:off x="7125738" y="762000"/>
            <a:ext cx="1776128" cy="1961196"/>
            <a:chOff x="362517" y="1012926"/>
            <a:chExt cx="1600708" cy="1767498"/>
          </a:xfrm>
        </p:grpSpPr>
        <p:sp>
          <p:nvSpPr>
            <p:cNvPr id="45" name="Rectangle: Rounded Corners 44">
              <a:extLst>
                <a:ext uri="{FF2B5EF4-FFF2-40B4-BE49-F238E27FC236}">
                  <a16:creationId xmlns:a16="http://schemas.microsoft.com/office/drawing/2014/main" id="{51DEA6DE-45EA-47D2-B2CE-D5F734804BC8}"/>
                </a:ext>
              </a:extLst>
            </p:cNvPr>
            <p:cNvSpPr/>
            <p:nvPr/>
          </p:nvSpPr>
          <p:spPr>
            <a:xfrm>
              <a:off x="362517" y="1012926"/>
              <a:ext cx="1600708" cy="1767498"/>
            </a:xfrm>
            <a:prstGeom prst="roundRect">
              <a:avLst>
                <a:gd name="adj" fmla="val 18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6" name="Group 45">
              <a:extLst>
                <a:ext uri="{FF2B5EF4-FFF2-40B4-BE49-F238E27FC236}">
                  <a16:creationId xmlns:a16="http://schemas.microsoft.com/office/drawing/2014/main" id="{74F1546E-1913-4D92-907D-DED3E438095A}"/>
                </a:ext>
              </a:extLst>
            </p:cNvPr>
            <p:cNvGrpSpPr/>
            <p:nvPr/>
          </p:nvGrpSpPr>
          <p:grpSpPr>
            <a:xfrm>
              <a:off x="535015" y="1260101"/>
              <a:ext cx="1255713" cy="1309543"/>
              <a:chOff x="1669701" y="2251439"/>
              <a:chExt cx="1255713" cy="1309543"/>
            </a:xfrm>
          </p:grpSpPr>
          <p:sp>
            <p:nvSpPr>
              <p:cNvPr id="47" name="TextBox 46">
                <a:extLst>
                  <a:ext uri="{FF2B5EF4-FFF2-40B4-BE49-F238E27FC236}">
                    <a16:creationId xmlns:a16="http://schemas.microsoft.com/office/drawing/2014/main" id="{6E76EA35-AD84-4801-91F7-1D2CB9A6CCFE}"/>
                  </a:ext>
                </a:extLst>
              </p:cNvPr>
              <p:cNvSpPr txBox="1"/>
              <p:nvPr/>
            </p:nvSpPr>
            <p:spPr>
              <a:xfrm>
                <a:off x="1669701" y="2251439"/>
                <a:ext cx="1255713" cy="535531"/>
              </a:xfrm>
              <a:prstGeom prst="rect">
                <a:avLst/>
              </a:prstGeom>
              <a:noFill/>
            </p:spPr>
            <p:txBody>
              <a:bodyPr wrap="square" rtlCol="0">
                <a:spAutoFit/>
              </a:bodyPr>
              <a:lstStyle/>
              <a:p>
                <a:pPr algn="ctr">
                  <a:lnSpc>
                    <a:spcPct val="90000"/>
                  </a:lnSpc>
                </a:pPr>
                <a:r>
                  <a:rPr lang="en-US" sz="1600" dirty="0">
                    <a:solidFill>
                      <a:schemeClr val="accent1"/>
                    </a:solidFill>
                    <a:latin typeface="+mj-lt"/>
                  </a:rPr>
                  <a:t>Funnel</a:t>
                </a:r>
              </a:p>
              <a:p>
                <a:pPr algn="ctr">
                  <a:lnSpc>
                    <a:spcPct val="90000"/>
                  </a:lnSpc>
                </a:pPr>
                <a:r>
                  <a:rPr lang="en-US" sz="1600" dirty="0">
                    <a:solidFill>
                      <a:schemeClr val="accent1"/>
                    </a:solidFill>
                    <a:latin typeface="+mj-lt"/>
                  </a:rPr>
                  <a:t>#1</a:t>
                </a:r>
              </a:p>
            </p:txBody>
          </p:sp>
          <p:sp>
            <p:nvSpPr>
              <p:cNvPr id="48" name="TextBox 47">
                <a:extLst>
                  <a:ext uri="{FF2B5EF4-FFF2-40B4-BE49-F238E27FC236}">
                    <a16:creationId xmlns:a16="http://schemas.microsoft.com/office/drawing/2014/main" id="{2B46A2BC-BF6E-40AA-8FCD-6011FAC4BCA5}"/>
                  </a:ext>
                </a:extLst>
              </p:cNvPr>
              <p:cNvSpPr txBox="1"/>
              <p:nvPr/>
            </p:nvSpPr>
            <p:spPr>
              <a:xfrm>
                <a:off x="1669701" y="2729985"/>
                <a:ext cx="1255713" cy="830997"/>
              </a:xfrm>
              <a:prstGeom prst="rect">
                <a:avLst/>
              </a:prstGeom>
              <a:noFill/>
            </p:spPr>
            <p:txBody>
              <a:bodyPr wrap="square" rtlCol="0">
                <a:spAutoFit/>
              </a:bodyPr>
              <a:lstStyle/>
              <a:p>
                <a:pPr algn="ctr"/>
                <a:r>
                  <a:rPr lang="en-US" sz="3200" b="1" dirty="0">
                    <a:solidFill>
                      <a:srgbClr val="111029"/>
                    </a:solidFill>
                    <a:latin typeface="+mj-lt"/>
                    <a:cs typeface="Poppins" panose="00000500000000000000" pitchFamily="2" charset="0"/>
                  </a:rPr>
                  <a:t>220</a:t>
                </a:r>
              </a:p>
              <a:p>
                <a:pPr algn="ctr"/>
                <a:r>
                  <a:rPr lang="en-US" sz="1600" b="1" dirty="0">
                    <a:solidFill>
                      <a:srgbClr val="111029"/>
                    </a:solidFill>
                    <a:latin typeface="+mj-lt"/>
                    <a:cs typeface="Poppins" panose="00000500000000000000" pitchFamily="2" charset="0"/>
                  </a:rPr>
                  <a:t>Million</a:t>
                </a:r>
              </a:p>
            </p:txBody>
          </p:sp>
        </p:grpSp>
      </p:grpSp>
      <p:grpSp>
        <p:nvGrpSpPr>
          <p:cNvPr id="80" name="Group 79">
            <a:extLst>
              <a:ext uri="{FF2B5EF4-FFF2-40B4-BE49-F238E27FC236}">
                <a16:creationId xmlns:a16="http://schemas.microsoft.com/office/drawing/2014/main" id="{022BE02B-13EB-4713-A914-67F7F6CA6210}"/>
              </a:ext>
            </a:extLst>
          </p:cNvPr>
          <p:cNvGrpSpPr/>
          <p:nvPr/>
        </p:nvGrpSpPr>
        <p:grpSpPr>
          <a:xfrm>
            <a:off x="9199097" y="3726845"/>
            <a:ext cx="1776128" cy="1961196"/>
            <a:chOff x="362517" y="1012926"/>
            <a:chExt cx="1600708" cy="1767498"/>
          </a:xfrm>
        </p:grpSpPr>
        <p:sp>
          <p:nvSpPr>
            <p:cNvPr id="81" name="Rectangle: Rounded Corners 80">
              <a:extLst>
                <a:ext uri="{FF2B5EF4-FFF2-40B4-BE49-F238E27FC236}">
                  <a16:creationId xmlns:a16="http://schemas.microsoft.com/office/drawing/2014/main" id="{3C5356C8-4AF0-416B-97C8-0213B725B42B}"/>
                </a:ext>
              </a:extLst>
            </p:cNvPr>
            <p:cNvSpPr/>
            <p:nvPr/>
          </p:nvSpPr>
          <p:spPr>
            <a:xfrm>
              <a:off x="362517" y="1012926"/>
              <a:ext cx="1600708" cy="1767498"/>
            </a:xfrm>
            <a:prstGeom prst="roundRect">
              <a:avLst>
                <a:gd name="adj" fmla="val 18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82" name="Group 81">
              <a:extLst>
                <a:ext uri="{FF2B5EF4-FFF2-40B4-BE49-F238E27FC236}">
                  <a16:creationId xmlns:a16="http://schemas.microsoft.com/office/drawing/2014/main" id="{04713B83-8994-4621-A4AC-75F2EC47A975}"/>
                </a:ext>
              </a:extLst>
            </p:cNvPr>
            <p:cNvGrpSpPr/>
            <p:nvPr/>
          </p:nvGrpSpPr>
          <p:grpSpPr>
            <a:xfrm>
              <a:off x="535015" y="1260101"/>
              <a:ext cx="1255713" cy="1309543"/>
              <a:chOff x="1669701" y="2251439"/>
              <a:chExt cx="1255713" cy="1309543"/>
            </a:xfrm>
          </p:grpSpPr>
          <p:sp>
            <p:nvSpPr>
              <p:cNvPr id="83" name="TextBox 82">
                <a:extLst>
                  <a:ext uri="{FF2B5EF4-FFF2-40B4-BE49-F238E27FC236}">
                    <a16:creationId xmlns:a16="http://schemas.microsoft.com/office/drawing/2014/main" id="{057383B5-8F58-40AC-8C8E-186E7348D5D5}"/>
                  </a:ext>
                </a:extLst>
              </p:cNvPr>
              <p:cNvSpPr txBox="1"/>
              <p:nvPr/>
            </p:nvSpPr>
            <p:spPr>
              <a:xfrm>
                <a:off x="1669701" y="2251439"/>
                <a:ext cx="1255713" cy="535531"/>
              </a:xfrm>
              <a:prstGeom prst="rect">
                <a:avLst/>
              </a:prstGeom>
              <a:noFill/>
            </p:spPr>
            <p:txBody>
              <a:bodyPr wrap="square" rtlCol="0">
                <a:spAutoFit/>
              </a:bodyPr>
              <a:lstStyle/>
              <a:p>
                <a:pPr algn="ctr">
                  <a:lnSpc>
                    <a:spcPct val="90000"/>
                  </a:lnSpc>
                </a:pPr>
                <a:r>
                  <a:rPr lang="en-US" sz="1600" dirty="0">
                    <a:solidFill>
                      <a:schemeClr val="accent2"/>
                    </a:solidFill>
                    <a:latin typeface="+mj-lt"/>
                  </a:rPr>
                  <a:t>Funnel</a:t>
                </a:r>
              </a:p>
              <a:p>
                <a:pPr algn="ctr">
                  <a:lnSpc>
                    <a:spcPct val="90000"/>
                  </a:lnSpc>
                </a:pPr>
                <a:r>
                  <a:rPr lang="en-US" sz="1600" dirty="0">
                    <a:solidFill>
                      <a:schemeClr val="accent2"/>
                    </a:solidFill>
                    <a:latin typeface="+mj-lt"/>
                  </a:rPr>
                  <a:t>#4</a:t>
                </a:r>
              </a:p>
            </p:txBody>
          </p:sp>
          <p:sp>
            <p:nvSpPr>
              <p:cNvPr id="84" name="TextBox 83">
                <a:extLst>
                  <a:ext uri="{FF2B5EF4-FFF2-40B4-BE49-F238E27FC236}">
                    <a16:creationId xmlns:a16="http://schemas.microsoft.com/office/drawing/2014/main" id="{7956C2FB-AA82-418B-A602-0791F52077FF}"/>
                  </a:ext>
                </a:extLst>
              </p:cNvPr>
              <p:cNvSpPr txBox="1"/>
              <p:nvPr/>
            </p:nvSpPr>
            <p:spPr>
              <a:xfrm>
                <a:off x="1669701" y="2729985"/>
                <a:ext cx="1255713" cy="830997"/>
              </a:xfrm>
              <a:prstGeom prst="rect">
                <a:avLst/>
              </a:prstGeom>
              <a:noFill/>
            </p:spPr>
            <p:txBody>
              <a:bodyPr wrap="square" rtlCol="0">
                <a:spAutoFit/>
              </a:bodyPr>
              <a:lstStyle/>
              <a:p>
                <a:pPr algn="ctr"/>
                <a:r>
                  <a:rPr lang="en-US" sz="3200" b="1" dirty="0">
                    <a:solidFill>
                      <a:srgbClr val="111029"/>
                    </a:solidFill>
                    <a:latin typeface="+mj-lt"/>
                    <a:cs typeface="Poppins" panose="00000500000000000000" pitchFamily="2" charset="0"/>
                  </a:rPr>
                  <a:t>590</a:t>
                </a:r>
              </a:p>
              <a:p>
                <a:pPr algn="ctr"/>
                <a:r>
                  <a:rPr lang="en-US" sz="1600" b="1" dirty="0">
                    <a:solidFill>
                      <a:srgbClr val="111029"/>
                    </a:solidFill>
                    <a:latin typeface="+mj-lt"/>
                    <a:cs typeface="Poppins" panose="00000500000000000000" pitchFamily="2" charset="0"/>
                  </a:rPr>
                  <a:t>Million</a:t>
                </a:r>
              </a:p>
            </p:txBody>
          </p:sp>
        </p:grpSp>
      </p:grpSp>
      <p:grpSp>
        <p:nvGrpSpPr>
          <p:cNvPr id="85" name="Group 84">
            <a:extLst>
              <a:ext uri="{FF2B5EF4-FFF2-40B4-BE49-F238E27FC236}">
                <a16:creationId xmlns:a16="http://schemas.microsoft.com/office/drawing/2014/main" id="{F3772495-50FE-41E7-9D2E-5FDE35928E2B}"/>
              </a:ext>
            </a:extLst>
          </p:cNvPr>
          <p:cNvGrpSpPr/>
          <p:nvPr/>
        </p:nvGrpSpPr>
        <p:grpSpPr>
          <a:xfrm>
            <a:off x="7125738" y="2921593"/>
            <a:ext cx="1776128" cy="1961196"/>
            <a:chOff x="362517" y="1012926"/>
            <a:chExt cx="1600708" cy="1767498"/>
          </a:xfrm>
        </p:grpSpPr>
        <p:sp>
          <p:nvSpPr>
            <p:cNvPr id="86" name="Rectangle: Rounded Corners 85">
              <a:extLst>
                <a:ext uri="{FF2B5EF4-FFF2-40B4-BE49-F238E27FC236}">
                  <a16:creationId xmlns:a16="http://schemas.microsoft.com/office/drawing/2014/main" id="{5FDE453A-BBA3-4149-9B85-A3722225B805}"/>
                </a:ext>
              </a:extLst>
            </p:cNvPr>
            <p:cNvSpPr/>
            <p:nvPr/>
          </p:nvSpPr>
          <p:spPr>
            <a:xfrm>
              <a:off x="362517" y="1012926"/>
              <a:ext cx="1600708" cy="1767498"/>
            </a:xfrm>
            <a:prstGeom prst="roundRect">
              <a:avLst>
                <a:gd name="adj" fmla="val 18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87" name="Group 86">
              <a:extLst>
                <a:ext uri="{FF2B5EF4-FFF2-40B4-BE49-F238E27FC236}">
                  <a16:creationId xmlns:a16="http://schemas.microsoft.com/office/drawing/2014/main" id="{C936648F-F9F0-4D9F-800A-E51E9A2BC129}"/>
                </a:ext>
              </a:extLst>
            </p:cNvPr>
            <p:cNvGrpSpPr/>
            <p:nvPr/>
          </p:nvGrpSpPr>
          <p:grpSpPr>
            <a:xfrm>
              <a:off x="535015" y="1260101"/>
              <a:ext cx="1255713" cy="1309543"/>
              <a:chOff x="1669701" y="2251439"/>
              <a:chExt cx="1255713" cy="1309543"/>
            </a:xfrm>
          </p:grpSpPr>
          <p:sp>
            <p:nvSpPr>
              <p:cNvPr id="88" name="TextBox 87">
                <a:extLst>
                  <a:ext uri="{FF2B5EF4-FFF2-40B4-BE49-F238E27FC236}">
                    <a16:creationId xmlns:a16="http://schemas.microsoft.com/office/drawing/2014/main" id="{8D2E5C7C-9126-4363-9FFA-3F73274129E7}"/>
                  </a:ext>
                </a:extLst>
              </p:cNvPr>
              <p:cNvSpPr txBox="1"/>
              <p:nvPr/>
            </p:nvSpPr>
            <p:spPr>
              <a:xfrm>
                <a:off x="1669701" y="2251439"/>
                <a:ext cx="1255713" cy="535531"/>
              </a:xfrm>
              <a:prstGeom prst="rect">
                <a:avLst/>
              </a:prstGeom>
              <a:noFill/>
            </p:spPr>
            <p:txBody>
              <a:bodyPr wrap="square" rtlCol="0">
                <a:spAutoFit/>
              </a:bodyPr>
              <a:lstStyle/>
              <a:p>
                <a:pPr algn="ctr">
                  <a:lnSpc>
                    <a:spcPct val="90000"/>
                  </a:lnSpc>
                </a:pPr>
                <a:r>
                  <a:rPr lang="en-US" sz="1600" dirty="0">
                    <a:solidFill>
                      <a:schemeClr val="accent1"/>
                    </a:solidFill>
                    <a:latin typeface="+mj-lt"/>
                  </a:rPr>
                  <a:t>Funnel</a:t>
                </a:r>
              </a:p>
              <a:p>
                <a:pPr algn="ctr">
                  <a:lnSpc>
                    <a:spcPct val="90000"/>
                  </a:lnSpc>
                </a:pPr>
                <a:r>
                  <a:rPr lang="en-US" sz="1600" dirty="0">
                    <a:solidFill>
                      <a:schemeClr val="accent1"/>
                    </a:solidFill>
                    <a:latin typeface="+mj-lt"/>
                  </a:rPr>
                  <a:t>#3</a:t>
                </a:r>
              </a:p>
            </p:txBody>
          </p:sp>
          <p:sp>
            <p:nvSpPr>
              <p:cNvPr id="89" name="TextBox 88">
                <a:extLst>
                  <a:ext uri="{FF2B5EF4-FFF2-40B4-BE49-F238E27FC236}">
                    <a16:creationId xmlns:a16="http://schemas.microsoft.com/office/drawing/2014/main" id="{9F11F4BB-F7C7-4240-BC50-B63097DCBC89}"/>
                  </a:ext>
                </a:extLst>
              </p:cNvPr>
              <p:cNvSpPr txBox="1"/>
              <p:nvPr/>
            </p:nvSpPr>
            <p:spPr>
              <a:xfrm>
                <a:off x="1669701" y="2729985"/>
                <a:ext cx="1255713" cy="830997"/>
              </a:xfrm>
              <a:prstGeom prst="rect">
                <a:avLst/>
              </a:prstGeom>
              <a:noFill/>
            </p:spPr>
            <p:txBody>
              <a:bodyPr wrap="square" rtlCol="0">
                <a:spAutoFit/>
              </a:bodyPr>
              <a:lstStyle/>
              <a:p>
                <a:pPr algn="ctr"/>
                <a:r>
                  <a:rPr lang="en-US" sz="3200" b="1" dirty="0">
                    <a:solidFill>
                      <a:srgbClr val="111029"/>
                    </a:solidFill>
                    <a:latin typeface="+mj-lt"/>
                    <a:cs typeface="Poppins" panose="00000500000000000000" pitchFamily="2" charset="0"/>
                  </a:rPr>
                  <a:t>450</a:t>
                </a:r>
              </a:p>
              <a:p>
                <a:pPr algn="ctr"/>
                <a:r>
                  <a:rPr lang="en-US" sz="1600" b="1" dirty="0">
                    <a:solidFill>
                      <a:srgbClr val="111029"/>
                    </a:solidFill>
                    <a:latin typeface="+mj-lt"/>
                    <a:cs typeface="Poppins" panose="00000500000000000000" pitchFamily="2" charset="0"/>
                  </a:rPr>
                  <a:t>Million</a:t>
                </a:r>
              </a:p>
            </p:txBody>
          </p:sp>
        </p:grpSp>
      </p:grpSp>
      <p:sp>
        <p:nvSpPr>
          <p:cNvPr id="50" name="TextBox 49">
            <a:extLst>
              <a:ext uri="{FF2B5EF4-FFF2-40B4-BE49-F238E27FC236}">
                <a16:creationId xmlns:a16="http://schemas.microsoft.com/office/drawing/2014/main" id="{EDF2AFA9-F203-42EF-989B-93A1B480CCD3}"/>
              </a:ext>
            </a:extLst>
          </p:cNvPr>
          <p:cNvSpPr txBox="1"/>
          <p:nvPr/>
        </p:nvSpPr>
        <p:spPr>
          <a:xfrm>
            <a:off x="1096166" y="1274126"/>
            <a:ext cx="3499245" cy="1446550"/>
          </a:xfrm>
          <a:prstGeom prst="rect">
            <a:avLst/>
          </a:prstGeom>
          <a:noFill/>
        </p:spPr>
        <p:txBody>
          <a:bodyPr wrap="square" rtlCol="0">
            <a:spAutoFit/>
          </a:bodyPr>
          <a:lstStyle/>
          <a:p>
            <a:r>
              <a:rPr lang="en-US" sz="4400" b="1" dirty="0">
                <a:solidFill>
                  <a:srgbClr val="111029"/>
                </a:solidFill>
                <a:latin typeface="+mj-lt"/>
                <a:cs typeface="Arial" panose="020B0604020202020204" pitchFamily="34" charset="0"/>
              </a:rPr>
              <a:t>Brand new. </a:t>
            </a:r>
            <a:r>
              <a:rPr lang="en-US" sz="4400" b="1" dirty="0">
                <a:gradFill>
                  <a:gsLst>
                    <a:gs pos="15000">
                      <a:schemeClr val="accent2"/>
                    </a:gs>
                    <a:gs pos="85000">
                      <a:schemeClr val="accent1"/>
                    </a:gs>
                  </a:gsLst>
                  <a:path path="circle">
                    <a:fillToRect l="100000" t="100000"/>
                  </a:path>
                </a:gradFill>
                <a:latin typeface="+mj-lt"/>
                <a:cs typeface="Arial" panose="020B0604020202020204" pitchFamily="34" charset="0"/>
              </a:rPr>
              <a:t>Essentials.</a:t>
            </a:r>
          </a:p>
        </p:txBody>
      </p:sp>
      <p:grpSp>
        <p:nvGrpSpPr>
          <p:cNvPr id="2" name="Group 1">
            <a:extLst>
              <a:ext uri="{FF2B5EF4-FFF2-40B4-BE49-F238E27FC236}">
                <a16:creationId xmlns:a16="http://schemas.microsoft.com/office/drawing/2014/main" id="{60E6E131-634C-4EC6-82C8-E6EA239482E1}"/>
              </a:ext>
            </a:extLst>
          </p:cNvPr>
          <p:cNvGrpSpPr/>
          <p:nvPr/>
        </p:nvGrpSpPr>
        <p:grpSpPr>
          <a:xfrm>
            <a:off x="1216775" y="844224"/>
            <a:ext cx="2554287" cy="307777"/>
            <a:chOff x="1216775" y="844224"/>
            <a:chExt cx="2554287" cy="307777"/>
          </a:xfrm>
        </p:grpSpPr>
        <p:sp>
          <p:nvSpPr>
            <p:cNvPr id="51" name="TextBox 50">
              <a:extLst>
                <a:ext uri="{FF2B5EF4-FFF2-40B4-BE49-F238E27FC236}">
                  <a16:creationId xmlns:a16="http://schemas.microsoft.com/office/drawing/2014/main" id="{E5067548-A5E1-4E19-8D0F-A35E197E07C8}"/>
                </a:ext>
              </a:extLst>
            </p:cNvPr>
            <p:cNvSpPr txBox="1"/>
            <p:nvPr/>
          </p:nvSpPr>
          <p:spPr>
            <a:xfrm>
              <a:off x="1561262" y="844224"/>
              <a:ext cx="2209800" cy="307777"/>
            </a:xfrm>
            <a:prstGeom prst="rect">
              <a:avLst/>
            </a:prstGeom>
            <a:noFill/>
          </p:spPr>
          <p:txBody>
            <a:bodyPr wrap="square" rtlCol="0">
              <a:spAutoFit/>
            </a:bodyPr>
            <a:lstStyle/>
            <a:p>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cxnSp>
          <p:nvCxnSpPr>
            <p:cNvPr id="52" name="Straight Connector 51">
              <a:extLst>
                <a:ext uri="{FF2B5EF4-FFF2-40B4-BE49-F238E27FC236}">
                  <a16:creationId xmlns:a16="http://schemas.microsoft.com/office/drawing/2014/main" id="{4A5838CF-4E67-4E6B-88B5-291B11B8ABD8}"/>
                </a:ext>
              </a:extLst>
            </p:cNvPr>
            <p:cNvCxnSpPr>
              <a:cxnSpLocks/>
            </p:cNvCxnSpPr>
            <p:nvPr/>
          </p:nvCxnSpPr>
          <p:spPr>
            <a:xfrm>
              <a:off x="1216775" y="993351"/>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66521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accel="50000" decel="50000" fill="hold" nodeType="withEffect">
                                  <p:stCondLst>
                                    <p:cond delay="0"/>
                                  </p:stCondLst>
                                  <p:childTnLst>
                                    <p:animMotion origin="layout" path="M -0.03672 0.0706 L -2.08333E-7 2.96296E-6 " pathEditMode="relative" rAng="0" ptsTypes="AA">
                                      <p:cBhvr>
                                        <p:cTn id="9" dur="1000" fill="hold"/>
                                        <p:tgtEl>
                                          <p:spTgt spid="2"/>
                                        </p:tgtEl>
                                        <p:attrNameLst>
                                          <p:attrName>ppt_x</p:attrName>
                                          <p:attrName>ppt_y</p:attrName>
                                        </p:attrNameLst>
                                      </p:cBhvr>
                                      <p:rCtr x="1836" y="-3542"/>
                                    </p:animMotion>
                                  </p:childTnLst>
                                </p:cTn>
                              </p:par>
                              <p:par>
                                <p:cTn id="10" presetID="10" presetClass="entr" presetSubtype="0" fill="hold" grpId="0" nodeType="with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fade">
                                      <p:cBhvr>
                                        <p:cTn id="12" dur="500"/>
                                        <p:tgtEl>
                                          <p:spTgt spid="50"/>
                                        </p:tgtEl>
                                      </p:cBhvr>
                                    </p:animEffect>
                                  </p:childTnLst>
                                </p:cTn>
                              </p:par>
                              <p:par>
                                <p:cTn id="13" presetID="42" presetClass="path" presetSubtype="0" accel="50000" decel="50000" fill="hold" grpId="1" nodeType="withEffect">
                                  <p:stCondLst>
                                    <p:cond delay="0"/>
                                  </p:stCondLst>
                                  <p:childTnLst>
                                    <p:animMotion origin="layout" path="M -0.03672 0.07061 L -3.33333E-6 -3.7037E-6 " pathEditMode="relative" rAng="0" ptsTypes="AA">
                                      <p:cBhvr>
                                        <p:cTn id="14" dur="1000" fill="hold"/>
                                        <p:tgtEl>
                                          <p:spTgt spid="50"/>
                                        </p:tgtEl>
                                        <p:attrNameLst>
                                          <p:attrName>ppt_x</p:attrName>
                                          <p:attrName>ppt_y</p:attrName>
                                        </p:attrNameLst>
                                      </p:cBhvr>
                                      <p:rCtr x="1836" y="-3542"/>
                                    </p:animMotion>
                                  </p:childTnLst>
                                </p:cTn>
                              </p:par>
                              <p:par>
                                <p:cTn id="15" presetID="10" presetClass="entr" presetSubtype="0" fill="hold" nodeType="withEffect">
                                  <p:stCondLst>
                                    <p:cond delay="50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par>
                                <p:cTn id="18" presetID="63" presetClass="path" presetSubtype="0" accel="14000" decel="86000" fill="hold" nodeType="withEffect">
                                  <p:stCondLst>
                                    <p:cond delay="500"/>
                                  </p:stCondLst>
                                  <p:childTnLst>
                                    <p:animMotion origin="layout" path="M -4.16667E-6 3.7037E-7 L -4.16667E-6 0.20139 " pathEditMode="relative" rAng="0" ptsTypes="AA">
                                      <p:cBhvr>
                                        <p:cTn id="19" dur="1250" spd="-100000" fill="hold"/>
                                        <p:tgtEl>
                                          <p:spTgt spid="25"/>
                                        </p:tgtEl>
                                        <p:attrNameLst>
                                          <p:attrName>ppt_x</p:attrName>
                                          <p:attrName>ppt_y</p:attrName>
                                        </p:attrNameLst>
                                      </p:cBhvr>
                                      <p:rCtr x="0" y="10069"/>
                                    </p:animMotion>
                                  </p:childTnLst>
                                </p:cTn>
                              </p:par>
                              <p:par>
                                <p:cTn id="20" presetID="10" presetClass="entr" presetSubtype="0" fill="hold" nodeType="withEffect">
                                  <p:stCondLst>
                                    <p:cond delay="75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63" presetClass="path" presetSubtype="0" accel="14000" decel="86000" fill="hold" nodeType="withEffect">
                                  <p:stCondLst>
                                    <p:cond delay="750"/>
                                  </p:stCondLst>
                                  <p:childTnLst>
                                    <p:animMotion origin="layout" path="M -4.16667E-6 3.7037E-7 L -4.16667E-6 0.20139 " pathEditMode="relative" rAng="0" ptsTypes="AA">
                                      <p:cBhvr>
                                        <p:cTn id="24" dur="1250" spd="-100000" fill="hold"/>
                                        <p:tgtEl>
                                          <p:spTgt spid="24"/>
                                        </p:tgtEl>
                                        <p:attrNameLst>
                                          <p:attrName>ppt_x</p:attrName>
                                          <p:attrName>ppt_y</p:attrName>
                                        </p:attrNameLst>
                                      </p:cBhvr>
                                      <p:rCtr x="0" y="10069"/>
                                    </p:animMotion>
                                  </p:childTnLst>
                                </p:cTn>
                              </p:par>
                              <p:par>
                                <p:cTn id="25" presetID="10" presetClass="entr" presetSubtype="0" fill="hold" nodeType="withEffect">
                                  <p:stCondLst>
                                    <p:cond delay="100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63" presetClass="path" presetSubtype="0" accel="14000" decel="86000" fill="hold" nodeType="withEffect">
                                  <p:stCondLst>
                                    <p:cond delay="1000"/>
                                  </p:stCondLst>
                                  <p:childTnLst>
                                    <p:animMotion origin="layout" path="M -4.16667E-6 3.7037E-7 L -4.16667E-6 0.20139 " pathEditMode="relative" rAng="0" ptsTypes="AA">
                                      <p:cBhvr>
                                        <p:cTn id="29" dur="1250" spd="-100000" fill="hold"/>
                                        <p:tgtEl>
                                          <p:spTgt spid="23"/>
                                        </p:tgtEl>
                                        <p:attrNameLst>
                                          <p:attrName>ppt_x</p:attrName>
                                          <p:attrName>ppt_y</p:attrName>
                                        </p:attrNameLst>
                                      </p:cBhvr>
                                      <p:rCtr x="0" y="10069"/>
                                    </p:animMotion>
                                  </p:childTnLst>
                                </p:cTn>
                              </p:par>
                              <p:par>
                                <p:cTn id="30" presetID="10" presetClass="entr" presetSubtype="0" fill="hold" nodeType="withEffect">
                                  <p:stCondLst>
                                    <p:cond delay="125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par>
                                <p:cTn id="33" presetID="63" presetClass="path" presetSubtype="0" accel="14000" decel="86000" fill="hold" nodeType="withEffect">
                                  <p:stCondLst>
                                    <p:cond delay="1250"/>
                                  </p:stCondLst>
                                  <p:childTnLst>
                                    <p:animMotion origin="layout" path="M -4.16667E-6 3.7037E-7 L -4.16667E-6 0.20139 " pathEditMode="relative" rAng="0" ptsTypes="AA">
                                      <p:cBhvr>
                                        <p:cTn id="34" dur="1250" spd="-100000" fill="hold"/>
                                        <p:tgtEl>
                                          <p:spTgt spid="22"/>
                                        </p:tgtEl>
                                        <p:attrNameLst>
                                          <p:attrName>ppt_x</p:attrName>
                                          <p:attrName>ppt_y</p:attrName>
                                        </p:attrNameLst>
                                      </p:cBhvr>
                                      <p:rCtr x="0" y="10069"/>
                                    </p:animMotion>
                                  </p:childTnLst>
                                </p:cTn>
                              </p:par>
                              <p:par>
                                <p:cTn id="35" presetID="10" presetClass="entr" presetSubtype="0" fill="hold" nodeType="withEffect">
                                  <p:stCondLst>
                                    <p:cond delay="75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par>
                                <p:cTn id="38" presetID="42" presetClass="path" presetSubtype="0" accel="50000" decel="50000" fill="hold" nodeType="withEffect">
                                  <p:stCondLst>
                                    <p:cond delay="750"/>
                                  </p:stCondLst>
                                  <p:childTnLst>
                                    <p:animMotion origin="layout" path="M -0.03672 0.07061 L -3.33333E-6 -3.7037E-6 " pathEditMode="relative" rAng="0" ptsTypes="AA">
                                      <p:cBhvr>
                                        <p:cTn id="39" dur="1000" fill="hold"/>
                                        <p:tgtEl>
                                          <p:spTgt spid="44"/>
                                        </p:tgtEl>
                                        <p:attrNameLst>
                                          <p:attrName>ppt_x</p:attrName>
                                          <p:attrName>ppt_y</p:attrName>
                                        </p:attrNameLst>
                                      </p:cBhvr>
                                      <p:rCtr x="1836" y="-3542"/>
                                    </p:animMotion>
                                  </p:childTnLst>
                                </p:cTn>
                              </p:par>
                              <p:par>
                                <p:cTn id="40" presetID="10" presetClass="entr" presetSubtype="0" fill="hold" nodeType="withEffect">
                                  <p:stCondLst>
                                    <p:cond delay="100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500"/>
                                        <p:tgtEl>
                                          <p:spTgt spid="85"/>
                                        </p:tgtEl>
                                      </p:cBhvr>
                                    </p:animEffect>
                                  </p:childTnLst>
                                </p:cTn>
                              </p:par>
                              <p:par>
                                <p:cTn id="43" presetID="42" presetClass="path" presetSubtype="0" accel="50000" decel="50000" fill="hold" nodeType="withEffect">
                                  <p:stCondLst>
                                    <p:cond delay="1000"/>
                                  </p:stCondLst>
                                  <p:childTnLst>
                                    <p:animMotion origin="layout" path="M -0.03672 0.07061 L -3.33333E-6 -3.7037E-6 " pathEditMode="relative" rAng="0" ptsTypes="AA">
                                      <p:cBhvr>
                                        <p:cTn id="44" dur="1000" fill="hold"/>
                                        <p:tgtEl>
                                          <p:spTgt spid="85"/>
                                        </p:tgtEl>
                                        <p:attrNameLst>
                                          <p:attrName>ppt_x</p:attrName>
                                          <p:attrName>ppt_y</p:attrName>
                                        </p:attrNameLst>
                                      </p:cBhvr>
                                      <p:rCtr x="1836" y="-3542"/>
                                    </p:animMotion>
                                  </p:childTnLst>
                                </p:cTn>
                              </p:par>
                              <p:par>
                                <p:cTn id="45" presetID="10" presetClass="entr" presetSubtype="0" fill="hold" nodeType="withEffect">
                                  <p:stCondLst>
                                    <p:cond delay="1000"/>
                                  </p:stCondLst>
                                  <p:childTnLst>
                                    <p:set>
                                      <p:cBhvr>
                                        <p:cTn id="46" dur="1" fill="hold">
                                          <p:stCondLst>
                                            <p:cond delay="0"/>
                                          </p:stCondLst>
                                        </p:cTn>
                                        <p:tgtEl>
                                          <p:spTgt spid="75"/>
                                        </p:tgtEl>
                                        <p:attrNameLst>
                                          <p:attrName>style.visibility</p:attrName>
                                        </p:attrNameLst>
                                      </p:cBhvr>
                                      <p:to>
                                        <p:strVal val="visible"/>
                                      </p:to>
                                    </p:set>
                                    <p:animEffect transition="in" filter="fade">
                                      <p:cBhvr>
                                        <p:cTn id="47" dur="500"/>
                                        <p:tgtEl>
                                          <p:spTgt spid="75"/>
                                        </p:tgtEl>
                                      </p:cBhvr>
                                    </p:animEffect>
                                  </p:childTnLst>
                                </p:cTn>
                              </p:par>
                              <p:par>
                                <p:cTn id="48" presetID="42" presetClass="path" presetSubtype="0" accel="50000" decel="50000" fill="hold" nodeType="withEffect">
                                  <p:stCondLst>
                                    <p:cond delay="1000"/>
                                  </p:stCondLst>
                                  <p:childTnLst>
                                    <p:animMotion origin="layout" path="M -0.03672 0.07061 L -3.33333E-6 -3.7037E-6 " pathEditMode="relative" rAng="0" ptsTypes="AA">
                                      <p:cBhvr>
                                        <p:cTn id="49" dur="1000" fill="hold"/>
                                        <p:tgtEl>
                                          <p:spTgt spid="75"/>
                                        </p:tgtEl>
                                        <p:attrNameLst>
                                          <p:attrName>ppt_x</p:attrName>
                                          <p:attrName>ppt_y</p:attrName>
                                        </p:attrNameLst>
                                      </p:cBhvr>
                                      <p:rCtr x="1836" y="-3542"/>
                                    </p:animMotion>
                                  </p:childTnLst>
                                </p:cTn>
                              </p:par>
                              <p:par>
                                <p:cTn id="50" presetID="10" presetClass="entr" presetSubtype="0" fill="hold" nodeType="withEffect">
                                  <p:stCondLst>
                                    <p:cond delay="1250"/>
                                  </p:stCondLst>
                                  <p:childTnLst>
                                    <p:set>
                                      <p:cBhvr>
                                        <p:cTn id="51" dur="1" fill="hold">
                                          <p:stCondLst>
                                            <p:cond delay="0"/>
                                          </p:stCondLst>
                                        </p:cTn>
                                        <p:tgtEl>
                                          <p:spTgt spid="80"/>
                                        </p:tgtEl>
                                        <p:attrNameLst>
                                          <p:attrName>style.visibility</p:attrName>
                                        </p:attrNameLst>
                                      </p:cBhvr>
                                      <p:to>
                                        <p:strVal val="visible"/>
                                      </p:to>
                                    </p:set>
                                    <p:animEffect transition="in" filter="fade">
                                      <p:cBhvr>
                                        <p:cTn id="52" dur="500"/>
                                        <p:tgtEl>
                                          <p:spTgt spid="80"/>
                                        </p:tgtEl>
                                      </p:cBhvr>
                                    </p:animEffect>
                                  </p:childTnLst>
                                </p:cTn>
                              </p:par>
                              <p:par>
                                <p:cTn id="53" presetID="42" presetClass="path" presetSubtype="0" accel="50000" decel="50000" fill="hold" nodeType="withEffect">
                                  <p:stCondLst>
                                    <p:cond delay="1250"/>
                                  </p:stCondLst>
                                  <p:childTnLst>
                                    <p:animMotion origin="layout" path="M -0.03672 0.07061 L -3.33333E-6 -3.7037E-6 " pathEditMode="relative" rAng="0" ptsTypes="AA">
                                      <p:cBhvr>
                                        <p:cTn id="54" dur="1000" fill="hold"/>
                                        <p:tgtEl>
                                          <p:spTgt spid="80"/>
                                        </p:tgtEl>
                                        <p:attrNameLst>
                                          <p:attrName>ppt_x</p:attrName>
                                          <p:attrName>ppt_y</p:attrName>
                                        </p:attrNameLst>
                                      </p:cBhvr>
                                      <p:rCtr x="1836" y="-35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0"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Connector: Curved 34">
            <a:extLst>
              <a:ext uri="{FF2B5EF4-FFF2-40B4-BE49-F238E27FC236}">
                <a16:creationId xmlns:a16="http://schemas.microsoft.com/office/drawing/2014/main" id="{E2FEA4EC-7C66-4663-A910-40DDBC9E6326}"/>
              </a:ext>
            </a:extLst>
          </p:cNvPr>
          <p:cNvCxnSpPr>
            <a:cxnSpLocks/>
          </p:cNvCxnSpPr>
          <p:nvPr/>
        </p:nvCxnSpPr>
        <p:spPr>
          <a:xfrm rot="10800000" flipV="1">
            <a:off x="3338361" y="4651205"/>
            <a:ext cx="1505041" cy="586775"/>
          </a:xfrm>
          <a:prstGeom prst="curvedConnector3">
            <a:avLst>
              <a:gd name="adj1" fmla="val 50000"/>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675FD316-DE67-4C09-ABAD-1C3CA82BA983}"/>
              </a:ext>
            </a:extLst>
          </p:cNvPr>
          <p:cNvCxnSpPr>
            <a:cxnSpLocks/>
          </p:cNvCxnSpPr>
          <p:nvPr/>
        </p:nvCxnSpPr>
        <p:spPr>
          <a:xfrm flipV="1">
            <a:off x="7762602" y="2704084"/>
            <a:ext cx="1033168" cy="869130"/>
          </a:xfrm>
          <a:prstGeom prst="curvedConnector3">
            <a:avLst>
              <a:gd name="adj1" fmla="val 50000"/>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or: Curved 38">
            <a:extLst>
              <a:ext uri="{FF2B5EF4-FFF2-40B4-BE49-F238E27FC236}">
                <a16:creationId xmlns:a16="http://schemas.microsoft.com/office/drawing/2014/main" id="{A8EB88BF-998F-47EB-B8DA-FD4EC1B488FD}"/>
              </a:ext>
            </a:extLst>
          </p:cNvPr>
          <p:cNvCxnSpPr>
            <a:cxnSpLocks/>
          </p:cNvCxnSpPr>
          <p:nvPr/>
        </p:nvCxnSpPr>
        <p:spPr>
          <a:xfrm>
            <a:off x="7116866" y="5010509"/>
            <a:ext cx="1291472" cy="420498"/>
          </a:xfrm>
          <a:prstGeom prst="curvedConnector3">
            <a:avLst>
              <a:gd name="adj1" fmla="val 50000"/>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nector: Curved 44">
            <a:extLst>
              <a:ext uri="{FF2B5EF4-FFF2-40B4-BE49-F238E27FC236}">
                <a16:creationId xmlns:a16="http://schemas.microsoft.com/office/drawing/2014/main" id="{12C413FC-E761-46A6-A272-9473A7EEDD1A}"/>
              </a:ext>
            </a:extLst>
          </p:cNvPr>
          <p:cNvCxnSpPr>
            <a:cxnSpLocks/>
          </p:cNvCxnSpPr>
          <p:nvPr/>
        </p:nvCxnSpPr>
        <p:spPr>
          <a:xfrm rot="10800000" flipV="1">
            <a:off x="3693714" y="2589552"/>
            <a:ext cx="1279276" cy="926883"/>
          </a:xfrm>
          <a:prstGeom prst="curvedConnector3">
            <a:avLst>
              <a:gd name="adj1" fmla="val 50000"/>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B36F91D-8175-4113-8E12-976800F08564}"/>
              </a:ext>
            </a:extLst>
          </p:cNvPr>
          <p:cNvGrpSpPr/>
          <p:nvPr/>
        </p:nvGrpSpPr>
        <p:grpSpPr>
          <a:xfrm>
            <a:off x="4977865" y="1667903"/>
            <a:ext cx="1911921" cy="1652560"/>
            <a:chOff x="4977865" y="1667903"/>
            <a:chExt cx="1911921" cy="1652560"/>
          </a:xfrm>
        </p:grpSpPr>
        <p:sp>
          <p:nvSpPr>
            <p:cNvPr id="28" name="Graphic 2">
              <a:extLst>
                <a:ext uri="{FF2B5EF4-FFF2-40B4-BE49-F238E27FC236}">
                  <a16:creationId xmlns:a16="http://schemas.microsoft.com/office/drawing/2014/main" id="{1222975D-1A44-4BC8-8AEA-4F24F2627D7C}"/>
                </a:ext>
              </a:extLst>
            </p:cNvPr>
            <p:cNvSpPr/>
            <p:nvPr/>
          </p:nvSpPr>
          <p:spPr>
            <a:xfrm rot="1800000">
              <a:off x="4977865" y="1667903"/>
              <a:ext cx="1911921" cy="1652560"/>
            </a:xfrm>
            <a:custGeom>
              <a:avLst/>
              <a:gdLst>
                <a:gd name="connsiteX0" fmla="*/ 2321307 w 2321307"/>
                <a:gd name="connsiteY0" fmla="*/ 1079814 h 2006410"/>
                <a:gd name="connsiteX1" fmla="*/ 2318389 w 2321307"/>
                <a:gd name="connsiteY1" fmla="*/ 1123006 h 2006410"/>
                <a:gd name="connsiteX2" fmla="*/ 2006410 w 2321307"/>
                <a:gd name="connsiteY2" fmla="*/ 1407843 h 2006410"/>
                <a:gd name="connsiteX3" fmla="*/ 2000282 w 2321307"/>
                <a:gd name="connsiteY3" fmla="*/ 1407989 h 2006410"/>
                <a:gd name="connsiteX4" fmla="*/ 2000282 w 2321307"/>
                <a:gd name="connsiteY4" fmla="*/ 2006410 h 2006410"/>
                <a:gd name="connsiteX5" fmla="*/ 1331381 w 2321307"/>
                <a:gd name="connsiteY5" fmla="*/ 2006410 h 2006410"/>
                <a:gd name="connsiteX6" fmla="*/ 1331527 w 2321307"/>
                <a:gd name="connsiteY6" fmla="*/ 1999114 h 2006410"/>
                <a:gd name="connsiteX7" fmla="*/ 1003205 w 2321307"/>
                <a:gd name="connsiteY7" fmla="*/ 1670792 h 2006410"/>
                <a:gd name="connsiteX8" fmla="*/ 674883 w 2321307"/>
                <a:gd name="connsiteY8" fmla="*/ 1999114 h 2006410"/>
                <a:gd name="connsiteX9" fmla="*/ 675029 w 2321307"/>
                <a:gd name="connsiteY9" fmla="*/ 2006410 h 2006410"/>
                <a:gd name="connsiteX10" fmla="*/ 0 w 2321307"/>
                <a:gd name="connsiteY10" fmla="*/ 2006410 h 2006410"/>
                <a:gd name="connsiteX11" fmla="*/ 2000282 w 2321307"/>
                <a:gd name="connsiteY11" fmla="*/ 0 h 2006410"/>
                <a:gd name="connsiteX12" fmla="*/ 2000282 w 2321307"/>
                <a:gd name="connsiteY12" fmla="*/ 751638 h 2006410"/>
                <a:gd name="connsiteX13" fmla="*/ 2006410 w 2321307"/>
                <a:gd name="connsiteY13" fmla="*/ 751784 h 2006410"/>
                <a:gd name="connsiteX14" fmla="*/ 2321307 w 2321307"/>
                <a:gd name="connsiteY14" fmla="*/ 1079814 h 20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1307" h="2006410">
                  <a:moveTo>
                    <a:pt x="2321307" y="1079814"/>
                  </a:moveTo>
                  <a:cubicBezTo>
                    <a:pt x="2321307" y="1094406"/>
                    <a:pt x="2320286" y="1108852"/>
                    <a:pt x="2318389" y="1123006"/>
                  </a:cubicBezTo>
                  <a:cubicBezTo>
                    <a:pt x="2297960" y="1279579"/>
                    <a:pt x="2167069" y="1401423"/>
                    <a:pt x="2006410" y="1407843"/>
                  </a:cubicBezTo>
                  <a:cubicBezTo>
                    <a:pt x="2004367" y="1407989"/>
                    <a:pt x="2002324" y="1407989"/>
                    <a:pt x="2000282" y="1407989"/>
                  </a:cubicBezTo>
                  <a:lnTo>
                    <a:pt x="2000282" y="2006410"/>
                  </a:lnTo>
                  <a:lnTo>
                    <a:pt x="1331381" y="2006410"/>
                  </a:lnTo>
                  <a:cubicBezTo>
                    <a:pt x="1331527" y="2003930"/>
                    <a:pt x="1331527" y="2001595"/>
                    <a:pt x="1331527" y="1999114"/>
                  </a:cubicBezTo>
                  <a:cubicBezTo>
                    <a:pt x="1331527" y="1817735"/>
                    <a:pt x="1184439" y="1670792"/>
                    <a:pt x="1003205" y="1670792"/>
                  </a:cubicBezTo>
                  <a:cubicBezTo>
                    <a:pt x="821826" y="1670792"/>
                    <a:pt x="674883" y="1817735"/>
                    <a:pt x="674883" y="1999114"/>
                  </a:cubicBezTo>
                  <a:cubicBezTo>
                    <a:pt x="674883" y="2001595"/>
                    <a:pt x="674883" y="2003930"/>
                    <a:pt x="675029" y="2006410"/>
                  </a:cubicBezTo>
                  <a:lnTo>
                    <a:pt x="0" y="2006410"/>
                  </a:lnTo>
                  <a:cubicBezTo>
                    <a:pt x="0" y="900331"/>
                    <a:pt x="894932" y="3356"/>
                    <a:pt x="2000282" y="0"/>
                  </a:cubicBezTo>
                  <a:lnTo>
                    <a:pt x="2000282" y="751638"/>
                  </a:lnTo>
                  <a:cubicBezTo>
                    <a:pt x="2002324" y="751638"/>
                    <a:pt x="2004367" y="751638"/>
                    <a:pt x="2006410" y="751784"/>
                  </a:cubicBezTo>
                  <a:cubicBezTo>
                    <a:pt x="2181515" y="758788"/>
                    <a:pt x="2321307" y="902958"/>
                    <a:pt x="2321307" y="1079814"/>
                  </a:cubicBezTo>
                  <a:close/>
                </a:path>
              </a:pathLst>
            </a:custGeom>
            <a:gradFill flip="none" rotWithShape="1">
              <a:gsLst>
                <a:gs pos="79000">
                  <a:schemeClr val="accent1">
                    <a:lumMod val="60000"/>
                    <a:lumOff val="40000"/>
                  </a:schemeClr>
                </a:gs>
                <a:gs pos="28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56" name="Rectangle 55">
              <a:extLst>
                <a:ext uri="{FF2B5EF4-FFF2-40B4-BE49-F238E27FC236}">
                  <a16:creationId xmlns:a16="http://schemas.microsoft.com/office/drawing/2014/main" id="{AE6D6ECF-5A86-4A93-BBB7-4425D26E8CFA}"/>
                </a:ext>
              </a:extLst>
            </p:cNvPr>
            <p:cNvSpPr/>
            <p:nvPr/>
          </p:nvSpPr>
          <p:spPr>
            <a:xfrm>
              <a:off x="5600908" y="2268512"/>
              <a:ext cx="511946" cy="474886"/>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a:extLst>
              <a:ext uri="{FF2B5EF4-FFF2-40B4-BE49-F238E27FC236}">
                <a16:creationId xmlns:a16="http://schemas.microsoft.com/office/drawing/2014/main" id="{EC5C05BB-F556-4B2A-909F-BDD51EB1439A}"/>
              </a:ext>
            </a:extLst>
          </p:cNvPr>
          <p:cNvGrpSpPr/>
          <p:nvPr/>
        </p:nvGrpSpPr>
        <p:grpSpPr>
          <a:xfrm>
            <a:off x="6552776" y="2614728"/>
            <a:ext cx="1647511" cy="1916969"/>
            <a:chOff x="6552776" y="2614728"/>
            <a:chExt cx="1647511" cy="1916969"/>
          </a:xfrm>
        </p:grpSpPr>
        <p:sp>
          <p:nvSpPr>
            <p:cNvPr id="32" name="Graphic 2">
              <a:extLst>
                <a:ext uri="{FF2B5EF4-FFF2-40B4-BE49-F238E27FC236}">
                  <a16:creationId xmlns:a16="http://schemas.microsoft.com/office/drawing/2014/main" id="{C70129D4-8932-4EF5-9326-8861AF8097A6}"/>
                </a:ext>
              </a:extLst>
            </p:cNvPr>
            <p:cNvSpPr/>
            <p:nvPr/>
          </p:nvSpPr>
          <p:spPr>
            <a:xfrm rot="1800000">
              <a:off x="6552776" y="2614728"/>
              <a:ext cx="1647511" cy="1916969"/>
            </a:xfrm>
            <a:custGeom>
              <a:avLst/>
              <a:gdLst>
                <a:gd name="connsiteX0" fmla="*/ 2000281 w 2000281"/>
                <a:gd name="connsiteY0" fmla="*/ 2006410 h 2327435"/>
                <a:gd name="connsiteX1" fmla="*/ 1321604 w 2000281"/>
                <a:gd name="connsiteY1" fmla="*/ 2006410 h 2327435"/>
                <a:gd name="connsiteX2" fmla="*/ 993428 w 2000281"/>
                <a:gd name="connsiteY2" fmla="*/ 2327436 h 2327435"/>
                <a:gd name="connsiteX3" fmla="*/ 665253 w 2000281"/>
                <a:gd name="connsiteY3" fmla="*/ 2006410 h 2327435"/>
                <a:gd name="connsiteX4" fmla="*/ 0 w 2000281"/>
                <a:gd name="connsiteY4" fmla="*/ 2006410 h 2327435"/>
                <a:gd name="connsiteX5" fmla="*/ 0 w 2000281"/>
                <a:gd name="connsiteY5" fmla="*/ 1407843 h 2327435"/>
                <a:gd name="connsiteX6" fmla="*/ 314897 w 2000281"/>
                <a:gd name="connsiteY6" fmla="*/ 1079814 h 2327435"/>
                <a:gd name="connsiteX7" fmla="*/ 0 w 2000281"/>
                <a:gd name="connsiteY7" fmla="*/ 751784 h 2327435"/>
                <a:gd name="connsiteX8" fmla="*/ 0 w 2000281"/>
                <a:gd name="connsiteY8" fmla="*/ 0 h 2327435"/>
                <a:gd name="connsiteX9" fmla="*/ 650223 w 2000281"/>
                <a:gd name="connsiteY9" fmla="*/ 109878 h 2327435"/>
                <a:gd name="connsiteX10" fmla="*/ 1945269 w 2000281"/>
                <a:gd name="connsiteY10" fmla="*/ 1537859 h 2327435"/>
                <a:gd name="connsiteX11" fmla="*/ 2000281 w 2000281"/>
                <a:gd name="connsiteY11" fmla="*/ 2006410 h 232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81" h="2327435">
                  <a:moveTo>
                    <a:pt x="2000281" y="2006410"/>
                  </a:moveTo>
                  <a:lnTo>
                    <a:pt x="1321604" y="2006410"/>
                  </a:lnTo>
                  <a:cubicBezTo>
                    <a:pt x="1317810" y="2184434"/>
                    <a:pt x="1172327" y="2327436"/>
                    <a:pt x="993428" y="2327436"/>
                  </a:cubicBezTo>
                  <a:cubicBezTo>
                    <a:pt x="814529" y="2327436"/>
                    <a:pt x="669046" y="2184434"/>
                    <a:pt x="665253" y="2006410"/>
                  </a:cubicBezTo>
                  <a:lnTo>
                    <a:pt x="0" y="2006410"/>
                  </a:lnTo>
                  <a:lnTo>
                    <a:pt x="0" y="1407843"/>
                  </a:lnTo>
                  <a:cubicBezTo>
                    <a:pt x="175105" y="1400839"/>
                    <a:pt x="314897" y="1256669"/>
                    <a:pt x="314897" y="1079814"/>
                  </a:cubicBezTo>
                  <a:cubicBezTo>
                    <a:pt x="314897" y="902958"/>
                    <a:pt x="175105" y="758788"/>
                    <a:pt x="0" y="751784"/>
                  </a:cubicBezTo>
                  <a:lnTo>
                    <a:pt x="0" y="0"/>
                  </a:lnTo>
                  <a:cubicBezTo>
                    <a:pt x="227636" y="730"/>
                    <a:pt x="446371" y="39399"/>
                    <a:pt x="650223" y="109878"/>
                  </a:cubicBezTo>
                  <a:cubicBezTo>
                    <a:pt x="1291690" y="331824"/>
                    <a:pt x="1785486" y="869833"/>
                    <a:pt x="1945269" y="1537859"/>
                  </a:cubicBezTo>
                  <a:cubicBezTo>
                    <a:pt x="1981312" y="1688157"/>
                    <a:pt x="2000281" y="1845022"/>
                    <a:pt x="2000281" y="2006410"/>
                  </a:cubicBezTo>
                  <a:close/>
                </a:path>
              </a:pathLst>
            </a:custGeom>
            <a:gradFill flip="none" rotWithShape="1">
              <a:gsLst>
                <a:gs pos="15000">
                  <a:schemeClr val="accent4">
                    <a:lumMod val="60000"/>
                    <a:lumOff val="40000"/>
                  </a:schemeClr>
                </a:gs>
                <a:gs pos="75000">
                  <a:schemeClr val="accent4"/>
                </a:gs>
              </a:gsLst>
              <a:path path="circle">
                <a:fillToRect l="100000" t="100000"/>
              </a:path>
              <a:tileRect r="-100000" b="-100000"/>
            </a:gradFill>
            <a:ln w="9525" cap="flat">
              <a:noFill/>
              <a:prstDash val="solid"/>
              <a:miter/>
            </a:ln>
            <a:effectLst>
              <a:outerShdw blurRad="571500" dist="381000" dir="5400000" sx="85000" sy="85000" algn="t" rotWithShape="0">
                <a:schemeClr val="accent4">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57" name="Rectangle 56">
              <a:extLst>
                <a:ext uri="{FF2B5EF4-FFF2-40B4-BE49-F238E27FC236}">
                  <a16:creationId xmlns:a16="http://schemas.microsoft.com/office/drawing/2014/main" id="{E1F7FD9A-5597-4671-A0CD-9F4820E5B6CD}"/>
                </a:ext>
              </a:extLst>
            </p:cNvPr>
            <p:cNvSpPr/>
            <p:nvPr/>
          </p:nvSpPr>
          <p:spPr>
            <a:xfrm>
              <a:off x="7071645" y="3357975"/>
              <a:ext cx="511946" cy="474886"/>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88A5B6D4-5852-412D-B1D6-AB8FCE2E5B1C}"/>
              </a:ext>
            </a:extLst>
          </p:cNvPr>
          <p:cNvGrpSpPr/>
          <p:nvPr/>
        </p:nvGrpSpPr>
        <p:grpSpPr>
          <a:xfrm>
            <a:off x="5430520" y="4172537"/>
            <a:ext cx="1928987" cy="1652560"/>
            <a:chOff x="5430520" y="4172537"/>
            <a:chExt cx="1928987" cy="1652560"/>
          </a:xfrm>
        </p:grpSpPr>
        <p:sp>
          <p:nvSpPr>
            <p:cNvPr id="29" name="Graphic 2">
              <a:extLst>
                <a:ext uri="{FF2B5EF4-FFF2-40B4-BE49-F238E27FC236}">
                  <a16:creationId xmlns:a16="http://schemas.microsoft.com/office/drawing/2014/main" id="{0FDB835A-F692-4700-BF1B-F68E3F439864}"/>
                </a:ext>
              </a:extLst>
            </p:cNvPr>
            <p:cNvSpPr/>
            <p:nvPr/>
          </p:nvSpPr>
          <p:spPr>
            <a:xfrm rot="1800000">
              <a:off x="5430520" y="4172537"/>
              <a:ext cx="1928987" cy="1652560"/>
            </a:xfrm>
            <a:custGeom>
              <a:avLst/>
              <a:gdLst>
                <a:gd name="connsiteX0" fmla="*/ 2342028 w 2342027"/>
                <a:gd name="connsiteY0" fmla="*/ 0 h 2006410"/>
                <a:gd name="connsiteX1" fmla="*/ 2254622 w 2342027"/>
                <a:gd name="connsiteY1" fmla="*/ 587477 h 2006410"/>
                <a:gd name="connsiteX2" fmla="*/ 769148 w 2342027"/>
                <a:gd name="connsiteY2" fmla="*/ 1959424 h 2006410"/>
                <a:gd name="connsiteX3" fmla="*/ 341746 w 2342027"/>
                <a:gd name="connsiteY3" fmla="*/ 2006410 h 2006410"/>
                <a:gd name="connsiteX4" fmla="*/ 341746 w 2342027"/>
                <a:gd name="connsiteY4" fmla="*/ 1327587 h 2006410"/>
                <a:gd name="connsiteX5" fmla="*/ 335618 w 2342027"/>
                <a:gd name="connsiteY5" fmla="*/ 1327733 h 2006410"/>
                <a:gd name="connsiteX6" fmla="*/ 328322 w 2342027"/>
                <a:gd name="connsiteY6" fmla="*/ 1327879 h 2006410"/>
                <a:gd name="connsiteX7" fmla="*/ 0 w 2342027"/>
                <a:gd name="connsiteY7" fmla="*/ 999557 h 2006410"/>
                <a:gd name="connsiteX8" fmla="*/ 328322 w 2342027"/>
                <a:gd name="connsiteY8" fmla="*/ 671235 h 2006410"/>
                <a:gd name="connsiteX9" fmla="*/ 335618 w 2342027"/>
                <a:gd name="connsiteY9" fmla="*/ 671381 h 2006410"/>
                <a:gd name="connsiteX10" fmla="*/ 341746 w 2342027"/>
                <a:gd name="connsiteY10" fmla="*/ 671527 h 2006410"/>
                <a:gd name="connsiteX11" fmla="*/ 341746 w 2342027"/>
                <a:gd name="connsiteY11" fmla="*/ 0 h 2006410"/>
                <a:gd name="connsiteX12" fmla="*/ 1006999 w 2342027"/>
                <a:gd name="connsiteY12" fmla="*/ 0 h 2006410"/>
                <a:gd name="connsiteX13" fmla="*/ 1335175 w 2342027"/>
                <a:gd name="connsiteY13" fmla="*/ 321026 h 2006410"/>
                <a:gd name="connsiteX14" fmla="*/ 1663351 w 2342027"/>
                <a:gd name="connsiteY14" fmla="*/ 0 h 2006410"/>
                <a:gd name="connsiteX15" fmla="*/ 2342028 w 2342027"/>
                <a:gd name="connsiteY15" fmla="*/ 0 h 20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2027" h="2006410">
                  <a:moveTo>
                    <a:pt x="2342028" y="0"/>
                  </a:moveTo>
                  <a:cubicBezTo>
                    <a:pt x="2342028" y="204435"/>
                    <a:pt x="2311531" y="401720"/>
                    <a:pt x="2254622" y="587477"/>
                  </a:cubicBezTo>
                  <a:cubicBezTo>
                    <a:pt x="2044933" y="1273596"/>
                    <a:pt x="1477156" y="1803435"/>
                    <a:pt x="769148" y="1959424"/>
                  </a:cubicBezTo>
                  <a:cubicBezTo>
                    <a:pt x="631399" y="1989775"/>
                    <a:pt x="488397" y="2005973"/>
                    <a:pt x="341746" y="2006410"/>
                  </a:cubicBezTo>
                  <a:lnTo>
                    <a:pt x="341746" y="1327587"/>
                  </a:lnTo>
                  <a:cubicBezTo>
                    <a:pt x="339703" y="1327733"/>
                    <a:pt x="337661" y="1327733"/>
                    <a:pt x="335618" y="1327733"/>
                  </a:cubicBezTo>
                  <a:cubicBezTo>
                    <a:pt x="333137" y="1327879"/>
                    <a:pt x="330802" y="1327879"/>
                    <a:pt x="328322" y="1327879"/>
                  </a:cubicBezTo>
                  <a:cubicBezTo>
                    <a:pt x="146942" y="1327879"/>
                    <a:pt x="0" y="1180937"/>
                    <a:pt x="0" y="999557"/>
                  </a:cubicBezTo>
                  <a:cubicBezTo>
                    <a:pt x="0" y="818178"/>
                    <a:pt x="146942" y="671235"/>
                    <a:pt x="328322" y="671235"/>
                  </a:cubicBezTo>
                  <a:cubicBezTo>
                    <a:pt x="330802" y="671235"/>
                    <a:pt x="333137" y="671235"/>
                    <a:pt x="335618" y="671381"/>
                  </a:cubicBezTo>
                  <a:cubicBezTo>
                    <a:pt x="337661" y="671381"/>
                    <a:pt x="339703" y="671381"/>
                    <a:pt x="341746" y="671527"/>
                  </a:cubicBezTo>
                  <a:lnTo>
                    <a:pt x="341746" y="0"/>
                  </a:lnTo>
                  <a:lnTo>
                    <a:pt x="1006999" y="0"/>
                  </a:lnTo>
                  <a:cubicBezTo>
                    <a:pt x="1010793" y="178023"/>
                    <a:pt x="1156276" y="321026"/>
                    <a:pt x="1335175" y="321026"/>
                  </a:cubicBezTo>
                  <a:cubicBezTo>
                    <a:pt x="1514074" y="321026"/>
                    <a:pt x="1659557" y="178023"/>
                    <a:pt x="1663351" y="0"/>
                  </a:cubicBezTo>
                  <a:lnTo>
                    <a:pt x="2342028" y="0"/>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58" name="Rectangle 57">
              <a:extLst>
                <a:ext uri="{FF2B5EF4-FFF2-40B4-BE49-F238E27FC236}">
                  <a16:creationId xmlns:a16="http://schemas.microsoft.com/office/drawing/2014/main" id="{A3049B72-E5F7-413E-9625-53EC5B96BF4D}"/>
                </a:ext>
              </a:extLst>
            </p:cNvPr>
            <p:cNvSpPr/>
            <p:nvPr/>
          </p:nvSpPr>
          <p:spPr>
            <a:xfrm>
              <a:off x="6217967" y="4723193"/>
              <a:ext cx="475200" cy="475200"/>
            </a:xfrm>
            <a:prstGeom prst="rect">
              <a:avLst/>
            </a:prstGeom>
            <a:blipFill>
              <a:blip r:embed="rId6">
                <a:extLst>
                  <a:ext uri="{96DAC541-7B7A-43D3-8B79-37D633B846F1}">
                    <asvg:svgBlip xmlns:asvg="http://schemas.microsoft.com/office/drawing/2016/SVG/main" r:embed="rId7"/>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5BB446EA-1AF3-450C-B587-3AB6910009EA}"/>
              </a:ext>
            </a:extLst>
          </p:cNvPr>
          <p:cNvGrpSpPr/>
          <p:nvPr/>
        </p:nvGrpSpPr>
        <p:grpSpPr>
          <a:xfrm>
            <a:off x="4133944" y="2986745"/>
            <a:ext cx="1647511" cy="1928988"/>
            <a:chOff x="4133944" y="2986745"/>
            <a:chExt cx="1647511" cy="1928988"/>
          </a:xfrm>
        </p:grpSpPr>
        <p:sp>
          <p:nvSpPr>
            <p:cNvPr id="33" name="Graphic 2">
              <a:extLst>
                <a:ext uri="{FF2B5EF4-FFF2-40B4-BE49-F238E27FC236}">
                  <a16:creationId xmlns:a16="http://schemas.microsoft.com/office/drawing/2014/main" id="{EBCE7033-7FBD-46E2-A584-980C98616FAB}"/>
                </a:ext>
              </a:extLst>
            </p:cNvPr>
            <p:cNvSpPr/>
            <p:nvPr/>
          </p:nvSpPr>
          <p:spPr>
            <a:xfrm rot="1800000">
              <a:off x="4133944" y="2986745"/>
              <a:ext cx="1647511" cy="1928988"/>
            </a:xfrm>
            <a:custGeom>
              <a:avLst/>
              <a:gdLst>
                <a:gd name="connsiteX0" fmla="*/ 1730182 w 2000281"/>
                <a:gd name="connsiteY0" fmla="*/ 1138328 h 2342027"/>
                <a:gd name="connsiteX1" fmla="*/ 1664664 w 2000281"/>
                <a:gd name="connsiteY1" fmla="*/ 1335175 h 2342027"/>
                <a:gd name="connsiteX2" fmla="*/ 1992985 w 2000281"/>
                <a:gd name="connsiteY2" fmla="*/ 1663496 h 2342027"/>
                <a:gd name="connsiteX3" fmla="*/ 2000281 w 2000281"/>
                <a:gd name="connsiteY3" fmla="*/ 1663350 h 2342027"/>
                <a:gd name="connsiteX4" fmla="*/ 2000281 w 2000281"/>
                <a:gd name="connsiteY4" fmla="*/ 2342028 h 2342027"/>
                <a:gd name="connsiteX5" fmla="*/ 538302 w 2000281"/>
                <a:gd name="connsiteY5" fmla="*/ 1703187 h 2342027"/>
                <a:gd name="connsiteX6" fmla="*/ 0 w 2000281"/>
                <a:gd name="connsiteY6" fmla="*/ 335618 h 2342027"/>
                <a:gd name="connsiteX7" fmla="*/ 675029 w 2000281"/>
                <a:gd name="connsiteY7" fmla="*/ 335618 h 2342027"/>
                <a:gd name="connsiteX8" fmla="*/ 674883 w 2000281"/>
                <a:gd name="connsiteY8" fmla="*/ 328322 h 2342027"/>
                <a:gd name="connsiteX9" fmla="*/ 1003205 w 2000281"/>
                <a:gd name="connsiteY9" fmla="*/ 0 h 2342027"/>
                <a:gd name="connsiteX10" fmla="*/ 1331527 w 2000281"/>
                <a:gd name="connsiteY10" fmla="*/ 328322 h 2342027"/>
                <a:gd name="connsiteX11" fmla="*/ 1331381 w 2000281"/>
                <a:gd name="connsiteY11" fmla="*/ 335618 h 2342027"/>
                <a:gd name="connsiteX12" fmla="*/ 2000281 w 2000281"/>
                <a:gd name="connsiteY12" fmla="*/ 335618 h 2342027"/>
                <a:gd name="connsiteX13" fmla="*/ 2000281 w 2000281"/>
                <a:gd name="connsiteY13" fmla="*/ 1006999 h 2342027"/>
                <a:gd name="connsiteX14" fmla="*/ 1992985 w 2000281"/>
                <a:gd name="connsiteY14" fmla="*/ 1006853 h 2342027"/>
                <a:gd name="connsiteX15" fmla="*/ 1730182 w 2000281"/>
                <a:gd name="connsiteY15" fmla="*/ 1138328 h 234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0281" h="2342027">
                  <a:moveTo>
                    <a:pt x="1730182" y="1138328"/>
                  </a:moveTo>
                  <a:cubicBezTo>
                    <a:pt x="1689033" y="1193048"/>
                    <a:pt x="1664664" y="1261193"/>
                    <a:pt x="1664664" y="1335175"/>
                  </a:cubicBezTo>
                  <a:cubicBezTo>
                    <a:pt x="1664664" y="1516554"/>
                    <a:pt x="1811606" y="1663496"/>
                    <a:pt x="1992985" y="1663496"/>
                  </a:cubicBezTo>
                  <a:cubicBezTo>
                    <a:pt x="1995466" y="1663496"/>
                    <a:pt x="1997801" y="1663496"/>
                    <a:pt x="2000281" y="1663350"/>
                  </a:cubicBezTo>
                  <a:lnTo>
                    <a:pt x="2000281" y="2342028"/>
                  </a:lnTo>
                  <a:cubicBezTo>
                    <a:pt x="1423019" y="2340277"/>
                    <a:pt x="903249" y="2094838"/>
                    <a:pt x="538302" y="1703187"/>
                  </a:cubicBezTo>
                  <a:cubicBezTo>
                    <a:pt x="204289" y="1344951"/>
                    <a:pt x="0" y="864143"/>
                    <a:pt x="0" y="335618"/>
                  </a:cubicBezTo>
                  <a:lnTo>
                    <a:pt x="675029" y="335618"/>
                  </a:lnTo>
                  <a:cubicBezTo>
                    <a:pt x="674883" y="333137"/>
                    <a:pt x="674883" y="330802"/>
                    <a:pt x="674883" y="328322"/>
                  </a:cubicBezTo>
                  <a:cubicBezTo>
                    <a:pt x="674883" y="146942"/>
                    <a:pt x="821826" y="0"/>
                    <a:pt x="1003205" y="0"/>
                  </a:cubicBezTo>
                  <a:cubicBezTo>
                    <a:pt x="1184439" y="0"/>
                    <a:pt x="1331527" y="146942"/>
                    <a:pt x="1331527" y="328322"/>
                  </a:cubicBezTo>
                  <a:cubicBezTo>
                    <a:pt x="1331527" y="330802"/>
                    <a:pt x="1331527" y="333137"/>
                    <a:pt x="1331381" y="335618"/>
                  </a:cubicBezTo>
                  <a:lnTo>
                    <a:pt x="2000281" y="335618"/>
                  </a:lnTo>
                  <a:lnTo>
                    <a:pt x="2000281" y="1006999"/>
                  </a:lnTo>
                  <a:cubicBezTo>
                    <a:pt x="1997801" y="1006853"/>
                    <a:pt x="1995466" y="1006853"/>
                    <a:pt x="1992985" y="1006853"/>
                  </a:cubicBezTo>
                  <a:cubicBezTo>
                    <a:pt x="1885442" y="1006853"/>
                    <a:pt x="1790156" y="1058509"/>
                    <a:pt x="1730182" y="1138328"/>
                  </a:cubicBezTo>
                  <a:close/>
                </a:path>
              </a:pathLst>
            </a:custGeom>
            <a:gradFill flip="none" rotWithShape="1">
              <a:gsLst>
                <a:gs pos="15000">
                  <a:schemeClr val="accent3">
                    <a:lumMod val="60000"/>
                    <a:lumOff val="40000"/>
                  </a:schemeClr>
                </a:gs>
                <a:gs pos="75000">
                  <a:schemeClr val="accent3"/>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59" name="Rectangle 58">
              <a:extLst>
                <a:ext uri="{FF2B5EF4-FFF2-40B4-BE49-F238E27FC236}">
                  <a16:creationId xmlns:a16="http://schemas.microsoft.com/office/drawing/2014/main" id="{AA6F5102-DD4E-4304-8B93-8E60FB3360A5}"/>
                </a:ext>
              </a:extLst>
            </p:cNvPr>
            <p:cNvSpPr/>
            <p:nvPr/>
          </p:nvSpPr>
          <p:spPr>
            <a:xfrm>
              <a:off x="4774399" y="3774038"/>
              <a:ext cx="475200" cy="475200"/>
            </a:xfrm>
            <a:prstGeom prst="rect">
              <a:avLst/>
            </a:prstGeom>
            <a:blipFill>
              <a:blip r:embed="rId8">
                <a:extLst>
                  <a:ext uri="{96DAC541-7B7A-43D3-8B79-37D633B846F1}">
                    <asvg:svgBlip xmlns:asvg="http://schemas.microsoft.com/office/drawing/2016/SVG/main" r:embed="rId9"/>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TextBox 59">
            <a:extLst>
              <a:ext uri="{FF2B5EF4-FFF2-40B4-BE49-F238E27FC236}">
                <a16:creationId xmlns:a16="http://schemas.microsoft.com/office/drawing/2014/main" id="{4639EE1E-4A29-4D4B-A5B1-7310092CB59C}"/>
              </a:ext>
            </a:extLst>
          </p:cNvPr>
          <p:cNvSpPr txBox="1"/>
          <p:nvPr/>
        </p:nvSpPr>
        <p:spPr>
          <a:xfrm>
            <a:off x="1055687" y="809568"/>
            <a:ext cx="10080626" cy="769441"/>
          </a:xfrm>
          <a:prstGeom prst="rect">
            <a:avLst/>
          </a:prstGeom>
          <a:noFill/>
        </p:spPr>
        <p:txBody>
          <a:bodyPr wrap="square" rtlCol="0">
            <a:spAutoFit/>
          </a:bodyPr>
          <a:lstStyle/>
          <a:p>
            <a:pPr algn="ctr"/>
            <a:r>
              <a:rPr lang="en-US" sz="4400" b="1" spc="-110" dirty="0">
                <a:solidFill>
                  <a:srgbClr val="111029"/>
                </a:solidFill>
                <a:latin typeface="+mj-lt"/>
              </a:rPr>
              <a:t>Puzzle diagram section</a:t>
            </a:r>
            <a:r>
              <a:rPr lang="en-US" sz="4400" b="1" spc="-110" dirty="0">
                <a:solidFill>
                  <a:schemeClr val="accent1"/>
                </a:solidFill>
                <a:latin typeface="+mj-lt"/>
              </a:rPr>
              <a:t>.</a:t>
            </a:r>
          </a:p>
        </p:txBody>
      </p:sp>
      <p:grpSp>
        <p:nvGrpSpPr>
          <p:cNvPr id="61" name="Group 60">
            <a:extLst>
              <a:ext uri="{FF2B5EF4-FFF2-40B4-BE49-F238E27FC236}">
                <a16:creationId xmlns:a16="http://schemas.microsoft.com/office/drawing/2014/main" id="{2DC2DDF5-708C-412A-ABF8-2E684460F71C}"/>
              </a:ext>
            </a:extLst>
          </p:cNvPr>
          <p:cNvGrpSpPr/>
          <p:nvPr/>
        </p:nvGrpSpPr>
        <p:grpSpPr>
          <a:xfrm>
            <a:off x="4991100" y="466923"/>
            <a:ext cx="2209800" cy="307777"/>
            <a:chOff x="4991100" y="628310"/>
            <a:chExt cx="2209800" cy="307777"/>
          </a:xfrm>
        </p:grpSpPr>
        <p:sp>
          <p:nvSpPr>
            <p:cNvPr id="62" name="TextBox 61">
              <a:extLst>
                <a:ext uri="{FF2B5EF4-FFF2-40B4-BE49-F238E27FC236}">
                  <a16:creationId xmlns:a16="http://schemas.microsoft.com/office/drawing/2014/main" id="{AF4B9E0D-F28E-4330-8BC1-26B188C5092E}"/>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63" name="Group 62">
              <a:extLst>
                <a:ext uri="{FF2B5EF4-FFF2-40B4-BE49-F238E27FC236}">
                  <a16:creationId xmlns:a16="http://schemas.microsoft.com/office/drawing/2014/main" id="{F35845D3-EF28-4598-8281-1C71C738B618}"/>
                </a:ext>
              </a:extLst>
            </p:cNvPr>
            <p:cNvGrpSpPr/>
            <p:nvPr/>
          </p:nvGrpSpPr>
          <p:grpSpPr>
            <a:xfrm>
              <a:off x="5161360" y="777437"/>
              <a:ext cx="1869281" cy="0"/>
              <a:chOff x="5157788" y="777437"/>
              <a:chExt cx="1869281" cy="0"/>
            </a:xfrm>
          </p:grpSpPr>
          <p:cxnSp>
            <p:nvCxnSpPr>
              <p:cNvPr id="64" name="Straight Connector 63">
                <a:extLst>
                  <a:ext uri="{FF2B5EF4-FFF2-40B4-BE49-F238E27FC236}">
                    <a16:creationId xmlns:a16="http://schemas.microsoft.com/office/drawing/2014/main" id="{E40F2AEA-7A24-4963-880E-86A4758E3D8F}"/>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730758A-8B87-43A4-AF0E-BC02C45DA9ED}"/>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C77C03E7-AFAD-4132-B948-276564D326E3}"/>
              </a:ext>
            </a:extLst>
          </p:cNvPr>
          <p:cNvGrpSpPr/>
          <p:nvPr/>
        </p:nvGrpSpPr>
        <p:grpSpPr>
          <a:xfrm>
            <a:off x="8974781" y="2312553"/>
            <a:ext cx="2354401" cy="1029384"/>
            <a:chOff x="8974781" y="2312553"/>
            <a:chExt cx="2354401" cy="1029384"/>
          </a:xfrm>
        </p:grpSpPr>
        <p:sp>
          <p:nvSpPr>
            <p:cNvPr id="67" name="TextBox 66">
              <a:extLst>
                <a:ext uri="{FF2B5EF4-FFF2-40B4-BE49-F238E27FC236}">
                  <a16:creationId xmlns:a16="http://schemas.microsoft.com/office/drawing/2014/main" id="{E6127CD0-B637-4D8D-9C39-F64EC0AA84A0}"/>
                </a:ext>
              </a:extLst>
            </p:cNvPr>
            <p:cNvSpPr txBox="1"/>
            <p:nvPr/>
          </p:nvSpPr>
          <p:spPr>
            <a:xfrm>
              <a:off x="8974782" y="2589552"/>
              <a:ext cx="2354400" cy="752385"/>
            </a:xfrm>
            <a:prstGeom prst="rect">
              <a:avLst/>
            </a:prstGeom>
            <a:noFill/>
          </p:spPr>
          <p:txBody>
            <a:bodyPr wrap="square" rtlCol="0">
              <a:spAutoFit/>
            </a:bodyPr>
            <a:lstStyle/>
            <a:p>
              <a:pPr>
                <a:lnSpc>
                  <a:spcPct val="110000"/>
                </a:lnSpc>
              </a:pPr>
              <a:r>
                <a:rPr lang="en-US" sz="2000">
                  <a:solidFill>
                    <a:srgbClr val="111029"/>
                  </a:solidFill>
                  <a:latin typeface="+mj-lt"/>
                </a:rPr>
                <a:t>Far far away, behind the word</a:t>
              </a:r>
            </a:p>
          </p:txBody>
        </p:sp>
        <p:sp>
          <p:nvSpPr>
            <p:cNvPr id="68" name="TextBox 67">
              <a:extLst>
                <a:ext uri="{FF2B5EF4-FFF2-40B4-BE49-F238E27FC236}">
                  <a16:creationId xmlns:a16="http://schemas.microsoft.com/office/drawing/2014/main" id="{55FA0A96-F583-4F64-BC7E-584E8297E969}"/>
                </a:ext>
              </a:extLst>
            </p:cNvPr>
            <p:cNvSpPr txBox="1"/>
            <p:nvPr/>
          </p:nvSpPr>
          <p:spPr>
            <a:xfrm>
              <a:off x="8974781" y="2312553"/>
              <a:ext cx="2009776" cy="276999"/>
            </a:xfrm>
            <a:prstGeom prst="rect">
              <a:avLst/>
            </a:prstGeom>
            <a:noFill/>
          </p:spPr>
          <p:txBody>
            <a:bodyPr wrap="square" rtlCol="0">
              <a:spAutoFit/>
            </a:bodyPr>
            <a:lstStyle/>
            <a:p>
              <a:r>
                <a:rPr lang="en-US" sz="1200">
                  <a:solidFill>
                    <a:schemeClr val="accent2"/>
                  </a:solidFill>
                </a:rPr>
                <a:t>Puzzle Point B</a:t>
              </a:r>
              <a:endParaRPr lang="en-US" sz="1200" dirty="0">
                <a:solidFill>
                  <a:schemeClr val="accent2"/>
                </a:solidFill>
              </a:endParaRPr>
            </a:p>
          </p:txBody>
        </p:sp>
      </p:grpSp>
      <p:grpSp>
        <p:nvGrpSpPr>
          <p:cNvPr id="8" name="Group 7">
            <a:extLst>
              <a:ext uri="{FF2B5EF4-FFF2-40B4-BE49-F238E27FC236}">
                <a16:creationId xmlns:a16="http://schemas.microsoft.com/office/drawing/2014/main" id="{3250A3B0-B857-45D0-9858-7E85C669BD76}"/>
              </a:ext>
            </a:extLst>
          </p:cNvPr>
          <p:cNvGrpSpPr/>
          <p:nvPr/>
        </p:nvGrpSpPr>
        <p:grpSpPr>
          <a:xfrm>
            <a:off x="8606955" y="5121386"/>
            <a:ext cx="2354401" cy="1029384"/>
            <a:chOff x="8606955" y="5121386"/>
            <a:chExt cx="2354401" cy="1029384"/>
          </a:xfrm>
        </p:grpSpPr>
        <p:sp>
          <p:nvSpPr>
            <p:cNvPr id="70" name="TextBox 69">
              <a:extLst>
                <a:ext uri="{FF2B5EF4-FFF2-40B4-BE49-F238E27FC236}">
                  <a16:creationId xmlns:a16="http://schemas.microsoft.com/office/drawing/2014/main" id="{791F2A14-EC3C-44C9-B5F2-90C3ADB8C0B7}"/>
                </a:ext>
              </a:extLst>
            </p:cNvPr>
            <p:cNvSpPr txBox="1"/>
            <p:nvPr/>
          </p:nvSpPr>
          <p:spPr>
            <a:xfrm>
              <a:off x="8606956" y="5398385"/>
              <a:ext cx="2354400" cy="752385"/>
            </a:xfrm>
            <a:prstGeom prst="rect">
              <a:avLst/>
            </a:prstGeom>
            <a:noFill/>
          </p:spPr>
          <p:txBody>
            <a:bodyPr wrap="square" rtlCol="0">
              <a:spAutoFit/>
            </a:bodyPr>
            <a:lstStyle/>
            <a:p>
              <a:pPr>
                <a:lnSpc>
                  <a:spcPct val="110000"/>
                </a:lnSpc>
              </a:pPr>
              <a:r>
                <a:rPr lang="en-US" sz="2000">
                  <a:solidFill>
                    <a:srgbClr val="111029"/>
                  </a:solidFill>
                  <a:latin typeface="+mj-lt"/>
                </a:rPr>
                <a:t>Far far away, behind the word</a:t>
              </a:r>
            </a:p>
          </p:txBody>
        </p:sp>
        <p:sp>
          <p:nvSpPr>
            <p:cNvPr id="71" name="TextBox 70">
              <a:extLst>
                <a:ext uri="{FF2B5EF4-FFF2-40B4-BE49-F238E27FC236}">
                  <a16:creationId xmlns:a16="http://schemas.microsoft.com/office/drawing/2014/main" id="{98249514-4C6C-4E75-945C-CE2AB9854499}"/>
                </a:ext>
              </a:extLst>
            </p:cNvPr>
            <p:cNvSpPr txBox="1"/>
            <p:nvPr/>
          </p:nvSpPr>
          <p:spPr>
            <a:xfrm>
              <a:off x="8606955" y="5121386"/>
              <a:ext cx="2009776" cy="276999"/>
            </a:xfrm>
            <a:prstGeom prst="rect">
              <a:avLst/>
            </a:prstGeom>
            <a:noFill/>
          </p:spPr>
          <p:txBody>
            <a:bodyPr wrap="square" rtlCol="0">
              <a:spAutoFit/>
            </a:bodyPr>
            <a:lstStyle/>
            <a:p>
              <a:r>
                <a:rPr lang="en-US" sz="1200" dirty="0">
                  <a:solidFill>
                    <a:schemeClr val="accent2"/>
                  </a:solidFill>
                </a:rPr>
                <a:t>Puzzle Point C</a:t>
              </a:r>
            </a:p>
          </p:txBody>
        </p:sp>
      </p:grpSp>
      <p:grpSp>
        <p:nvGrpSpPr>
          <p:cNvPr id="6" name="Group 5">
            <a:extLst>
              <a:ext uri="{FF2B5EF4-FFF2-40B4-BE49-F238E27FC236}">
                <a16:creationId xmlns:a16="http://schemas.microsoft.com/office/drawing/2014/main" id="{66087F5E-EAB7-44D0-8205-12C3D8EFCD76}"/>
              </a:ext>
            </a:extLst>
          </p:cNvPr>
          <p:cNvGrpSpPr/>
          <p:nvPr/>
        </p:nvGrpSpPr>
        <p:grpSpPr>
          <a:xfrm>
            <a:off x="1533133" y="3023555"/>
            <a:ext cx="2355876" cy="1029384"/>
            <a:chOff x="1533133" y="3023555"/>
            <a:chExt cx="2355876" cy="1029384"/>
          </a:xfrm>
        </p:grpSpPr>
        <p:sp>
          <p:nvSpPr>
            <p:cNvPr id="73" name="TextBox 72">
              <a:extLst>
                <a:ext uri="{FF2B5EF4-FFF2-40B4-BE49-F238E27FC236}">
                  <a16:creationId xmlns:a16="http://schemas.microsoft.com/office/drawing/2014/main" id="{E7246409-B5FD-4D14-A72D-C22ABD803792}"/>
                </a:ext>
              </a:extLst>
            </p:cNvPr>
            <p:cNvSpPr txBox="1"/>
            <p:nvPr/>
          </p:nvSpPr>
          <p:spPr>
            <a:xfrm>
              <a:off x="1533134" y="3300554"/>
              <a:ext cx="2355875" cy="752385"/>
            </a:xfrm>
            <a:prstGeom prst="rect">
              <a:avLst/>
            </a:prstGeom>
            <a:noFill/>
          </p:spPr>
          <p:txBody>
            <a:bodyPr wrap="square" rtlCol="0">
              <a:spAutoFit/>
            </a:bodyPr>
            <a:lstStyle/>
            <a:p>
              <a:pPr>
                <a:lnSpc>
                  <a:spcPct val="110000"/>
                </a:lnSpc>
              </a:pPr>
              <a:r>
                <a:rPr lang="en-US" sz="2000">
                  <a:solidFill>
                    <a:srgbClr val="111029"/>
                  </a:solidFill>
                  <a:latin typeface="+mj-lt"/>
                </a:rPr>
                <a:t>Far far away, behind the word</a:t>
              </a:r>
            </a:p>
          </p:txBody>
        </p:sp>
        <p:sp>
          <p:nvSpPr>
            <p:cNvPr id="74" name="TextBox 73">
              <a:extLst>
                <a:ext uri="{FF2B5EF4-FFF2-40B4-BE49-F238E27FC236}">
                  <a16:creationId xmlns:a16="http://schemas.microsoft.com/office/drawing/2014/main" id="{440B83E4-991D-44F9-A250-6891B94A8324}"/>
                </a:ext>
              </a:extLst>
            </p:cNvPr>
            <p:cNvSpPr txBox="1"/>
            <p:nvPr/>
          </p:nvSpPr>
          <p:spPr>
            <a:xfrm>
              <a:off x="1533133" y="3023555"/>
              <a:ext cx="2009776" cy="276999"/>
            </a:xfrm>
            <a:prstGeom prst="rect">
              <a:avLst/>
            </a:prstGeom>
            <a:noFill/>
          </p:spPr>
          <p:txBody>
            <a:bodyPr wrap="square" rtlCol="0">
              <a:spAutoFit/>
            </a:bodyPr>
            <a:lstStyle/>
            <a:p>
              <a:r>
                <a:rPr lang="en-US" sz="1200">
                  <a:solidFill>
                    <a:schemeClr val="accent2"/>
                  </a:solidFill>
                </a:rPr>
                <a:t>Puzzle </a:t>
              </a:r>
              <a:r>
                <a:rPr lang="en-US" sz="1200" dirty="0">
                  <a:solidFill>
                    <a:schemeClr val="accent2"/>
                  </a:solidFill>
                </a:rPr>
                <a:t>Point A</a:t>
              </a:r>
            </a:p>
          </p:txBody>
        </p:sp>
      </p:grpSp>
      <p:grpSp>
        <p:nvGrpSpPr>
          <p:cNvPr id="9" name="Group 8">
            <a:extLst>
              <a:ext uri="{FF2B5EF4-FFF2-40B4-BE49-F238E27FC236}">
                <a16:creationId xmlns:a16="http://schemas.microsoft.com/office/drawing/2014/main" id="{E56E38A8-5A39-46A9-8261-31FF48C6DC63}"/>
              </a:ext>
            </a:extLst>
          </p:cNvPr>
          <p:cNvGrpSpPr/>
          <p:nvPr/>
        </p:nvGrpSpPr>
        <p:grpSpPr>
          <a:xfrm>
            <a:off x="1080105" y="4723193"/>
            <a:ext cx="2354401" cy="1029384"/>
            <a:chOff x="1080105" y="4723193"/>
            <a:chExt cx="2354401" cy="1029384"/>
          </a:xfrm>
        </p:grpSpPr>
        <p:sp>
          <p:nvSpPr>
            <p:cNvPr id="76" name="TextBox 75">
              <a:extLst>
                <a:ext uri="{FF2B5EF4-FFF2-40B4-BE49-F238E27FC236}">
                  <a16:creationId xmlns:a16="http://schemas.microsoft.com/office/drawing/2014/main" id="{6238F6C7-07B6-46CF-AEB1-F8E1D3114C6B}"/>
                </a:ext>
              </a:extLst>
            </p:cNvPr>
            <p:cNvSpPr txBox="1"/>
            <p:nvPr/>
          </p:nvSpPr>
          <p:spPr>
            <a:xfrm>
              <a:off x="1080106" y="5000192"/>
              <a:ext cx="2354400" cy="752385"/>
            </a:xfrm>
            <a:prstGeom prst="rect">
              <a:avLst/>
            </a:prstGeom>
            <a:noFill/>
          </p:spPr>
          <p:txBody>
            <a:bodyPr wrap="square" rtlCol="0">
              <a:spAutoFit/>
            </a:bodyPr>
            <a:lstStyle/>
            <a:p>
              <a:pPr>
                <a:lnSpc>
                  <a:spcPct val="110000"/>
                </a:lnSpc>
              </a:pPr>
              <a:r>
                <a:rPr lang="en-US" sz="2000" dirty="0">
                  <a:solidFill>
                    <a:srgbClr val="111029"/>
                  </a:solidFill>
                  <a:latin typeface="+mj-lt"/>
                </a:rPr>
                <a:t>Far </a:t>
              </a:r>
              <a:r>
                <a:rPr lang="en-US" sz="2000" dirty="0" err="1">
                  <a:solidFill>
                    <a:srgbClr val="111029"/>
                  </a:solidFill>
                  <a:latin typeface="+mj-lt"/>
                </a:rPr>
                <a:t>far</a:t>
              </a:r>
              <a:r>
                <a:rPr lang="en-US" sz="2000" dirty="0">
                  <a:solidFill>
                    <a:srgbClr val="111029"/>
                  </a:solidFill>
                  <a:latin typeface="+mj-lt"/>
                </a:rPr>
                <a:t> away, behind the word</a:t>
              </a:r>
            </a:p>
          </p:txBody>
        </p:sp>
        <p:sp>
          <p:nvSpPr>
            <p:cNvPr id="77" name="TextBox 76">
              <a:extLst>
                <a:ext uri="{FF2B5EF4-FFF2-40B4-BE49-F238E27FC236}">
                  <a16:creationId xmlns:a16="http://schemas.microsoft.com/office/drawing/2014/main" id="{8D5B492C-90AC-4FAF-B91B-415319541C4A}"/>
                </a:ext>
              </a:extLst>
            </p:cNvPr>
            <p:cNvSpPr txBox="1"/>
            <p:nvPr/>
          </p:nvSpPr>
          <p:spPr>
            <a:xfrm>
              <a:off x="1080105" y="4723193"/>
              <a:ext cx="2009776" cy="276999"/>
            </a:xfrm>
            <a:prstGeom prst="rect">
              <a:avLst/>
            </a:prstGeom>
            <a:noFill/>
          </p:spPr>
          <p:txBody>
            <a:bodyPr wrap="square" rtlCol="0">
              <a:spAutoFit/>
            </a:bodyPr>
            <a:lstStyle/>
            <a:p>
              <a:r>
                <a:rPr lang="en-US" sz="1200">
                  <a:solidFill>
                    <a:schemeClr val="accent2"/>
                  </a:solidFill>
                </a:rPr>
                <a:t>Puzzle Point D</a:t>
              </a:r>
              <a:endParaRPr lang="en-US" sz="1200" dirty="0">
                <a:solidFill>
                  <a:schemeClr val="accent2"/>
                </a:solidFill>
              </a:endParaRPr>
            </a:p>
          </p:txBody>
        </p:sp>
      </p:grpSp>
    </p:spTree>
    <p:extLst>
      <p:ext uri="{BB962C8B-B14F-4D97-AF65-F5344CB8AC3E}">
        <p14:creationId xmlns:p14="http://schemas.microsoft.com/office/powerpoint/2010/main" val="47853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42" presetClass="path" presetSubtype="0" decel="100000" fill="hold" nodeType="withEffect">
                                  <p:stCondLst>
                                    <p:cond delay="1000"/>
                                  </p:stCondLst>
                                  <p:childTnLst>
                                    <p:animMotion origin="layout" path="M 4.375E-6 3.33333E-6 L 0.01237 0.02847 " pathEditMode="relative" rAng="0" ptsTypes="AA">
                                      <p:cBhvr>
                                        <p:cTn id="9" dur="1000" spd="-100000" fill="hold"/>
                                        <p:tgtEl>
                                          <p:spTgt spid="35"/>
                                        </p:tgtEl>
                                        <p:attrNameLst>
                                          <p:attrName>ppt_x</p:attrName>
                                          <p:attrName>ppt_y</p:attrName>
                                        </p:attrNameLst>
                                      </p:cBhvr>
                                      <p:rCtr x="612" y="1412"/>
                                    </p:animMotion>
                                  </p:childTnLst>
                                </p:cTn>
                              </p:par>
                              <p:par>
                                <p:cTn id="10" presetID="10" presetClass="entr" presetSubtype="0" fill="hold" nodeType="withEffect">
                                  <p:stCondLst>
                                    <p:cond delay="125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500"/>
                                        <p:tgtEl>
                                          <p:spTgt spid="37"/>
                                        </p:tgtEl>
                                      </p:cBhvr>
                                    </p:animEffect>
                                  </p:childTnLst>
                                </p:cTn>
                              </p:par>
                              <p:par>
                                <p:cTn id="13" presetID="42" presetClass="path" presetSubtype="0" decel="100000" fill="hold" nodeType="withEffect">
                                  <p:stCondLst>
                                    <p:cond delay="1250"/>
                                  </p:stCondLst>
                                  <p:childTnLst>
                                    <p:animMotion origin="layout" path="M 4.375E-6 3.33333E-6 L 0.01237 0.02847 " pathEditMode="relative" rAng="0" ptsTypes="AA">
                                      <p:cBhvr>
                                        <p:cTn id="14" dur="1000" spd="-100000" fill="hold"/>
                                        <p:tgtEl>
                                          <p:spTgt spid="37"/>
                                        </p:tgtEl>
                                        <p:attrNameLst>
                                          <p:attrName>ppt_x</p:attrName>
                                          <p:attrName>ppt_y</p:attrName>
                                        </p:attrNameLst>
                                      </p:cBhvr>
                                      <p:rCtr x="612" y="1412"/>
                                    </p:animMotion>
                                  </p:childTnLst>
                                </p:cTn>
                              </p:par>
                              <p:par>
                                <p:cTn id="15" presetID="10" presetClass="entr" presetSubtype="0" fill="hold" nodeType="withEffect">
                                  <p:stCondLst>
                                    <p:cond delay="125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500"/>
                                        <p:tgtEl>
                                          <p:spTgt spid="39"/>
                                        </p:tgtEl>
                                      </p:cBhvr>
                                    </p:animEffect>
                                  </p:childTnLst>
                                </p:cTn>
                              </p:par>
                              <p:par>
                                <p:cTn id="18" presetID="42" presetClass="path" presetSubtype="0" decel="100000" fill="hold" nodeType="withEffect">
                                  <p:stCondLst>
                                    <p:cond delay="1250"/>
                                  </p:stCondLst>
                                  <p:childTnLst>
                                    <p:animMotion origin="layout" path="M 4.375E-6 3.33333E-6 L 0.01237 0.02847 " pathEditMode="relative" rAng="0" ptsTypes="AA">
                                      <p:cBhvr>
                                        <p:cTn id="19" dur="1000" spd="-100000" fill="hold"/>
                                        <p:tgtEl>
                                          <p:spTgt spid="39"/>
                                        </p:tgtEl>
                                        <p:attrNameLst>
                                          <p:attrName>ppt_x</p:attrName>
                                          <p:attrName>ppt_y</p:attrName>
                                        </p:attrNameLst>
                                      </p:cBhvr>
                                      <p:rCtr x="612" y="1412"/>
                                    </p:animMotion>
                                  </p:childTnLst>
                                </p:cTn>
                              </p:par>
                              <p:par>
                                <p:cTn id="20" presetID="10" presetClass="entr" presetSubtype="0" fill="hold" nodeType="withEffect">
                                  <p:stCondLst>
                                    <p:cond delay="75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par>
                                <p:cTn id="23" presetID="42" presetClass="path" presetSubtype="0" decel="100000" fill="hold" nodeType="withEffect">
                                  <p:stCondLst>
                                    <p:cond delay="750"/>
                                  </p:stCondLst>
                                  <p:childTnLst>
                                    <p:animMotion origin="layout" path="M 4.375E-6 3.33333E-6 L 0.01237 0.02847 " pathEditMode="relative" rAng="0" ptsTypes="AA">
                                      <p:cBhvr>
                                        <p:cTn id="24" dur="1000" spd="-100000" fill="hold"/>
                                        <p:tgtEl>
                                          <p:spTgt spid="45"/>
                                        </p:tgtEl>
                                        <p:attrNameLst>
                                          <p:attrName>ppt_x</p:attrName>
                                          <p:attrName>ppt_y</p:attrName>
                                        </p:attrNameLst>
                                      </p:cBhvr>
                                      <p:rCtr x="612" y="1412"/>
                                    </p:animMotion>
                                  </p:childTnLst>
                                </p:cTn>
                              </p:par>
                              <p:par>
                                <p:cTn id="25" presetID="10" presetClass="entr" presetSubtype="0"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par>
                                <p:cTn id="28" presetID="42" presetClass="path" presetSubtype="0" accel="50000" decel="50000" fill="hold" grpId="1" nodeType="withEffect">
                                  <p:stCondLst>
                                    <p:cond delay="0"/>
                                  </p:stCondLst>
                                  <p:childTnLst>
                                    <p:animMotion origin="layout" path="M -0.03672 0.0706 L 2.08333E-7 4.81481E-6 " pathEditMode="relative" rAng="0" ptsTypes="AA">
                                      <p:cBhvr>
                                        <p:cTn id="29" dur="1000" fill="hold"/>
                                        <p:tgtEl>
                                          <p:spTgt spid="60"/>
                                        </p:tgtEl>
                                        <p:attrNameLst>
                                          <p:attrName>ppt_x</p:attrName>
                                          <p:attrName>ppt_y</p:attrName>
                                        </p:attrNameLst>
                                      </p:cBhvr>
                                      <p:rCtr x="1836" y="-3542"/>
                                    </p:animMotion>
                                  </p:childTnLst>
                                </p:cTn>
                              </p:par>
                              <p:par>
                                <p:cTn id="30" presetID="10" presetClass="entr" presetSubtype="0" fill="hold" nodeType="withEffect">
                                  <p:stCondLst>
                                    <p:cond delay="50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par>
                                <p:cTn id="33" presetID="42" presetClass="path" presetSubtype="0" accel="50000" decel="50000" fill="hold" nodeType="withEffect">
                                  <p:stCondLst>
                                    <p:cond delay="500"/>
                                  </p:stCondLst>
                                  <p:childTnLst>
                                    <p:animMotion origin="layout" path="M -0.03672 0.0706 L 4.375E-6 2.22222E-6 " pathEditMode="relative" rAng="0" ptsTypes="AA">
                                      <p:cBhvr>
                                        <p:cTn id="34" dur="1000" fill="hold"/>
                                        <p:tgtEl>
                                          <p:spTgt spid="2"/>
                                        </p:tgtEl>
                                        <p:attrNameLst>
                                          <p:attrName>ppt_x</p:attrName>
                                          <p:attrName>ppt_y</p:attrName>
                                        </p:attrNameLst>
                                      </p:cBhvr>
                                      <p:rCtr x="1836" y="-3542"/>
                                    </p:animMotion>
                                  </p:childTnLst>
                                </p:cTn>
                              </p:par>
                              <p:par>
                                <p:cTn id="35" presetID="10" presetClass="entr" presetSubtype="0" fill="hold" nodeType="withEffect">
                                  <p:stCondLst>
                                    <p:cond delay="75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500"/>
                                        <p:tgtEl>
                                          <p:spTgt spid="5"/>
                                        </p:tgtEl>
                                      </p:cBhvr>
                                    </p:animEffect>
                                  </p:childTnLst>
                                </p:cTn>
                              </p:par>
                              <p:par>
                                <p:cTn id="38" presetID="42" presetClass="path" presetSubtype="0" accel="50000" decel="50000" fill="hold" nodeType="withEffect">
                                  <p:stCondLst>
                                    <p:cond delay="750"/>
                                  </p:stCondLst>
                                  <p:childTnLst>
                                    <p:animMotion origin="layout" path="M -0.03672 0.0706 L 4.375E-6 2.22222E-6 " pathEditMode="relative" rAng="0" ptsTypes="AA">
                                      <p:cBhvr>
                                        <p:cTn id="39" dur="1000" fill="hold"/>
                                        <p:tgtEl>
                                          <p:spTgt spid="5"/>
                                        </p:tgtEl>
                                        <p:attrNameLst>
                                          <p:attrName>ppt_x</p:attrName>
                                          <p:attrName>ppt_y</p:attrName>
                                        </p:attrNameLst>
                                      </p:cBhvr>
                                      <p:rCtr x="1836" y="-3542"/>
                                    </p:animMotion>
                                  </p:childTnLst>
                                </p:cTn>
                              </p:par>
                              <p:par>
                                <p:cTn id="40" presetID="10" presetClass="entr" presetSubtype="0" fill="hold" nodeType="withEffect">
                                  <p:stCondLst>
                                    <p:cond delay="75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par>
                                <p:cTn id="43" presetID="42" presetClass="path" presetSubtype="0" accel="50000" decel="50000" fill="hold" nodeType="withEffect">
                                  <p:stCondLst>
                                    <p:cond delay="750"/>
                                  </p:stCondLst>
                                  <p:childTnLst>
                                    <p:animMotion origin="layout" path="M -0.03672 0.0706 L 4.375E-6 2.22222E-6 " pathEditMode="relative" rAng="0" ptsTypes="AA">
                                      <p:cBhvr>
                                        <p:cTn id="44" dur="1000" fill="hold"/>
                                        <p:tgtEl>
                                          <p:spTgt spid="6"/>
                                        </p:tgtEl>
                                        <p:attrNameLst>
                                          <p:attrName>ppt_x</p:attrName>
                                          <p:attrName>ppt_y</p:attrName>
                                        </p:attrNameLst>
                                      </p:cBhvr>
                                      <p:rCtr x="1836" y="-3542"/>
                                    </p:animMotion>
                                  </p:childTnLst>
                                </p:cTn>
                              </p:par>
                              <p:par>
                                <p:cTn id="45" presetID="10" presetClass="entr" presetSubtype="0" fill="hold" nodeType="withEffect">
                                  <p:stCondLst>
                                    <p:cond delay="1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par>
                                <p:cTn id="48" presetID="42" presetClass="path" presetSubtype="0" accel="50000" decel="50000" fill="hold" nodeType="withEffect">
                                  <p:stCondLst>
                                    <p:cond delay="1000"/>
                                  </p:stCondLst>
                                  <p:childTnLst>
                                    <p:animMotion origin="layout" path="M -0.03672 0.0706 L 4.375E-6 2.22222E-6 " pathEditMode="relative" rAng="0" ptsTypes="AA">
                                      <p:cBhvr>
                                        <p:cTn id="49" dur="1000" fill="hold"/>
                                        <p:tgtEl>
                                          <p:spTgt spid="9"/>
                                        </p:tgtEl>
                                        <p:attrNameLst>
                                          <p:attrName>ppt_x</p:attrName>
                                          <p:attrName>ppt_y</p:attrName>
                                        </p:attrNameLst>
                                      </p:cBhvr>
                                      <p:rCtr x="1836" y="-3542"/>
                                    </p:animMotion>
                                  </p:childTnLst>
                                </p:cTn>
                              </p:par>
                              <p:par>
                                <p:cTn id="50" presetID="10" presetClass="entr" presetSubtype="0" fill="hold" nodeType="withEffect">
                                  <p:stCondLst>
                                    <p:cond delay="75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par>
                                <p:cTn id="53" presetID="42" presetClass="path" presetSubtype="0" accel="50000" decel="50000" fill="hold" nodeType="withEffect">
                                  <p:stCondLst>
                                    <p:cond delay="750"/>
                                  </p:stCondLst>
                                  <p:childTnLst>
                                    <p:animMotion origin="layout" path="M 0.05781 -0.14629 L 1.875E-6 -4.81481E-6 " pathEditMode="relative" rAng="0" ptsTypes="AA">
                                      <p:cBhvr>
                                        <p:cTn id="54" dur="1000" fill="hold"/>
                                        <p:tgtEl>
                                          <p:spTgt spid="3"/>
                                        </p:tgtEl>
                                        <p:attrNameLst>
                                          <p:attrName>ppt_x</p:attrName>
                                          <p:attrName>ppt_y</p:attrName>
                                        </p:attrNameLst>
                                      </p:cBhvr>
                                      <p:rCtr x="-2891" y="7315"/>
                                    </p:animMotion>
                                  </p:childTnLst>
                                </p:cTn>
                              </p:par>
                              <p:par>
                                <p:cTn id="55" presetID="10" presetClass="entr" presetSubtype="0" fill="hold" nodeType="withEffect">
                                  <p:stCondLst>
                                    <p:cond delay="100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500"/>
                                        <p:tgtEl>
                                          <p:spTgt spid="4"/>
                                        </p:tgtEl>
                                      </p:cBhvr>
                                    </p:animEffect>
                                  </p:childTnLst>
                                </p:cTn>
                              </p:par>
                              <p:par>
                                <p:cTn id="58" presetID="42" presetClass="path" presetSubtype="0" accel="50000" decel="50000" fill="hold" nodeType="withEffect">
                                  <p:stCondLst>
                                    <p:cond delay="1000"/>
                                  </p:stCondLst>
                                  <p:childTnLst>
                                    <p:animMotion origin="layout" path="M 0.05782 -0.1463 L -4.58333E-6 7.40741E-7 " pathEditMode="relative" rAng="0" ptsTypes="AA">
                                      <p:cBhvr>
                                        <p:cTn id="59" dur="1000" fill="hold"/>
                                        <p:tgtEl>
                                          <p:spTgt spid="4"/>
                                        </p:tgtEl>
                                        <p:attrNameLst>
                                          <p:attrName>ppt_x</p:attrName>
                                          <p:attrName>ppt_y</p:attrName>
                                        </p:attrNameLst>
                                      </p:cBhvr>
                                      <p:rCtr x="-2891" y="7315"/>
                                    </p:animMotion>
                                  </p:childTnLst>
                                </p:cTn>
                              </p:par>
                              <p:par>
                                <p:cTn id="60" presetID="10" presetClass="entr" presetSubtype="0" fill="hold" nodeType="withEffect">
                                  <p:stCondLst>
                                    <p:cond delay="100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500"/>
                                        <p:tgtEl>
                                          <p:spTgt spid="7"/>
                                        </p:tgtEl>
                                      </p:cBhvr>
                                    </p:animEffect>
                                  </p:childTnLst>
                                </p:cTn>
                              </p:par>
                              <p:par>
                                <p:cTn id="63" presetID="42" presetClass="path" presetSubtype="0" accel="50000" decel="50000" fill="hold" nodeType="withEffect">
                                  <p:stCondLst>
                                    <p:cond delay="1000"/>
                                  </p:stCondLst>
                                  <p:childTnLst>
                                    <p:animMotion origin="layout" path="M 0.05782 -0.1463 L -4.58333E-6 7.40741E-7 " pathEditMode="relative" rAng="0" ptsTypes="AA">
                                      <p:cBhvr>
                                        <p:cTn id="64" dur="1000" fill="hold"/>
                                        <p:tgtEl>
                                          <p:spTgt spid="7"/>
                                        </p:tgtEl>
                                        <p:attrNameLst>
                                          <p:attrName>ppt_x</p:attrName>
                                          <p:attrName>ppt_y</p:attrName>
                                        </p:attrNameLst>
                                      </p:cBhvr>
                                      <p:rCtr x="-2891" y="7315"/>
                                    </p:animMotion>
                                  </p:childTnLst>
                                </p:cTn>
                              </p:par>
                              <p:par>
                                <p:cTn id="65" presetID="10" presetClass="entr" presetSubtype="0" fill="hold" nodeType="withEffect">
                                  <p:stCondLst>
                                    <p:cond delay="125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500"/>
                                        <p:tgtEl>
                                          <p:spTgt spid="8"/>
                                        </p:tgtEl>
                                      </p:cBhvr>
                                    </p:animEffect>
                                  </p:childTnLst>
                                </p:cTn>
                              </p:par>
                              <p:par>
                                <p:cTn id="68" presetID="42" presetClass="path" presetSubtype="0" accel="50000" decel="50000" fill="hold" nodeType="withEffect">
                                  <p:stCondLst>
                                    <p:cond delay="1250"/>
                                  </p:stCondLst>
                                  <p:childTnLst>
                                    <p:animMotion origin="layout" path="M 0.05782 -0.1463 L -4.58333E-6 7.40741E-7 " pathEditMode="relative" rAng="0" ptsTypes="AA">
                                      <p:cBhvr>
                                        <p:cTn id="69" dur="1000" fill="hold"/>
                                        <p:tgtEl>
                                          <p:spTgt spid="8"/>
                                        </p:tgtEl>
                                        <p:attrNameLst>
                                          <p:attrName>ppt_x</p:attrName>
                                          <p:attrName>ppt_y</p:attrName>
                                        </p:attrNameLst>
                                      </p:cBhvr>
                                      <p:rCtr x="-2891" y="7315"/>
                                    </p:animMotion>
                                  </p:childTnLst>
                                </p:cTn>
                              </p:par>
                              <p:par>
                                <p:cTn id="70" presetID="16" presetClass="entr" presetSubtype="37" fill="hold" nodeType="withEffect">
                                  <p:stCondLst>
                                    <p:cond delay="250"/>
                                  </p:stCondLst>
                                  <p:childTnLst>
                                    <p:set>
                                      <p:cBhvr>
                                        <p:cTn id="71" dur="1" fill="hold">
                                          <p:stCondLst>
                                            <p:cond delay="0"/>
                                          </p:stCondLst>
                                        </p:cTn>
                                        <p:tgtEl>
                                          <p:spTgt spid="61"/>
                                        </p:tgtEl>
                                        <p:attrNameLst>
                                          <p:attrName>style.visibility</p:attrName>
                                        </p:attrNameLst>
                                      </p:cBhvr>
                                      <p:to>
                                        <p:strVal val="visible"/>
                                      </p:to>
                                    </p:set>
                                    <p:animEffect transition="in" filter="barn(outVertical)">
                                      <p:cBhvr>
                                        <p:cTn id="7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0"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5E9209F-0EBA-4665-8E97-D568654880C3}"/>
              </a:ext>
            </a:extLst>
          </p:cNvPr>
          <p:cNvGrpSpPr/>
          <p:nvPr/>
        </p:nvGrpSpPr>
        <p:grpSpPr>
          <a:xfrm>
            <a:off x="3399162" y="553901"/>
            <a:ext cx="5186168" cy="5748923"/>
            <a:chOff x="3399162" y="553901"/>
            <a:chExt cx="5186168" cy="5748923"/>
          </a:xfrm>
        </p:grpSpPr>
        <p:sp>
          <p:nvSpPr>
            <p:cNvPr id="3" name="Freeform: Shape 2">
              <a:extLst>
                <a:ext uri="{FF2B5EF4-FFF2-40B4-BE49-F238E27FC236}">
                  <a16:creationId xmlns:a16="http://schemas.microsoft.com/office/drawing/2014/main" id="{CAEF287F-5254-4E6D-B2AB-F2EF6A8FACA1}"/>
                </a:ext>
              </a:extLst>
            </p:cNvPr>
            <p:cNvSpPr/>
            <p:nvPr/>
          </p:nvSpPr>
          <p:spPr>
            <a:xfrm>
              <a:off x="5413146" y="553901"/>
              <a:ext cx="1325469" cy="1423775"/>
            </a:xfrm>
            <a:custGeom>
              <a:avLst/>
              <a:gdLst>
                <a:gd name="connsiteX0" fmla="*/ 570350 w 1325469"/>
                <a:gd name="connsiteY0" fmla="*/ 36747 h 1423775"/>
                <a:gd name="connsiteX1" fmla="*/ 397985 w 1325469"/>
                <a:gd name="connsiteY1" fmla="*/ 209111 h 1423775"/>
                <a:gd name="connsiteX2" fmla="*/ 570350 w 1325469"/>
                <a:gd name="connsiteY2" fmla="*/ 381475 h 1423775"/>
                <a:gd name="connsiteX3" fmla="*/ 742714 w 1325469"/>
                <a:gd name="connsiteY3" fmla="*/ 209111 h 1423775"/>
                <a:gd name="connsiteX4" fmla="*/ 570350 w 1325469"/>
                <a:gd name="connsiteY4" fmla="*/ 36747 h 1423775"/>
                <a:gd name="connsiteX5" fmla="*/ 570350 w 1325469"/>
                <a:gd name="connsiteY5" fmla="*/ 36747 h 1423775"/>
                <a:gd name="connsiteX6" fmla="*/ 1120605 w 1325469"/>
                <a:gd name="connsiteY6" fmla="*/ 848473 h 1423775"/>
                <a:gd name="connsiteX7" fmla="*/ 1325470 w 1325469"/>
                <a:gd name="connsiteY7" fmla="*/ 1053338 h 1423775"/>
                <a:gd name="connsiteX8" fmla="*/ 1120605 w 1325469"/>
                <a:gd name="connsiteY8" fmla="*/ 1258204 h 1423775"/>
                <a:gd name="connsiteX9" fmla="*/ 918428 w 1325469"/>
                <a:gd name="connsiteY9" fmla="*/ 1086547 h 1423775"/>
                <a:gd name="connsiteX10" fmla="*/ 711487 w 1325469"/>
                <a:gd name="connsiteY10" fmla="*/ 1086547 h 1423775"/>
                <a:gd name="connsiteX11" fmla="*/ 615870 w 1325469"/>
                <a:gd name="connsiteY11" fmla="*/ 1184428 h 1423775"/>
                <a:gd name="connsiteX12" fmla="*/ 615870 w 1325469"/>
                <a:gd name="connsiteY12" fmla="*/ 1423775 h 1423775"/>
                <a:gd name="connsiteX13" fmla="*/ 542141 w 1325469"/>
                <a:gd name="connsiteY13" fmla="*/ 1348254 h 1423775"/>
                <a:gd name="connsiteX14" fmla="*/ 542141 w 1325469"/>
                <a:gd name="connsiteY14" fmla="*/ 1154710 h 1423775"/>
                <a:gd name="connsiteX15" fmla="*/ 597285 w 1325469"/>
                <a:gd name="connsiteY15" fmla="*/ 1098198 h 1423775"/>
                <a:gd name="connsiteX16" fmla="*/ 557708 w 1325469"/>
                <a:gd name="connsiteY16" fmla="*/ 1058527 h 1423775"/>
                <a:gd name="connsiteX17" fmla="*/ 557708 w 1325469"/>
                <a:gd name="connsiteY17" fmla="*/ 850077 h 1423775"/>
                <a:gd name="connsiteX18" fmla="*/ 522990 w 1325469"/>
                <a:gd name="connsiteY18" fmla="*/ 814509 h 1423775"/>
                <a:gd name="connsiteX19" fmla="*/ 297274 w 1325469"/>
                <a:gd name="connsiteY19" fmla="*/ 814556 h 1423775"/>
                <a:gd name="connsiteX20" fmla="*/ 256141 w 1325469"/>
                <a:gd name="connsiteY20" fmla="*/ 773281 h 1423775"/>
                <a:gd name="connsiteX21" fmla="*/ 256141 w 1325469"/>
                <a:gd name="connsiteY21" fmla="*/ 546387 h 1423775"/>
                <a:gd name="connsiteX22" fmla="*/ 221375 w 1325469"/>
                <a:gd name="connsiteY22" fmla="*/ 510819 h 1423775"/>
                <a:gd name="connsiteX23" fmla="*/ 84626 w 1325469"/>
                <a:gd name="connsiteY23" fmla="*/ 510819 h 1423775"/>
                <a:gd name="connsiteX24" fmla="*/ 43775 w 1325469"/>
                <a:gd name="connsiteY24" fmla="*/ 538839 h 1423775"/>
                <a:gd name="connsiteX25" fmla="*/ 0 w 1325469"/>
                <a:gd name="connsiteY25" fmla="*/ 495064 h 1423775"/>
                <a:gd name="connsiteX26" fmla="*/ 43775 w 1325469"/>
                <a:gd name="connsiteY26" fmla="*/ 451289 h 1423775"/>
                <a:gd name="connsiteX27" fmla="*/ 86135 w 1325469"/>
                <a:gd name="connsiteY27" fmla="*/ 483979 h 1423775"/>
                <a:gd name="connsiteX28" fmla="*/ 232555 w 1325469"/>
                <a:gd name="connsiteY28" fmla="*/ 483979 h 1423775"/>
                <a:gd name="connsiteX29" fmla="*/ 282887 w 1325469"/>
                <a:gd name="connsiteY29" fmla="*/ 535537 h 1423775"/>
                <a:gd name="connsiteX30" fmla="*/ 282887 w 1325469"/>
                <a:gd name="connsiteY30" fmla="*/ 761819 h 1423775"/>
                <a:gd name="connsiteX31" fmla="*/ 308360 w 1325469"/>
                <a:gd name="connsiteY31" fmla="*/ 787716 h 1423775"/>
                <a:gd name="connsiteX32" fmla="*/ 534122 w 1325469"/>
                <a:gd name="connsiteY32" fmla="*/ 787716 h 1423775"/>
                <a:gd name="connsiteX33" fmla="*/ 557189 w 1325469"/>
                <a:gd name="connsiteY33" fmla="*/ 811349 h 1423775"/>
                <a:gd name="connsiteX34" fmla="*/ 557189 w 1325469"/>
                <a:gd name="connsiteY34" fmla="*/ 417797 h 1423775"/>
                <a:gd name="connsiteX35" fmla="*/ 361192 w 1325469"/>
                <a:gd name="connsiteY35" fmla="*/ 209111 h 1423775"/>
                <a:gd name="connsiteX36" fmla="*/ 570350 w 1325469"/>
                <a:gd name="connsiteY36" fmla="*/ 0 h 1423775"/>
                <a:gd name="connsiteX37" fmla="*/ 779461 w 1325469"/>
                <a:gd name="connsiteY37" fmla="*/ 209111 h 1423775"/>
                <a:gd name="connsiteX38" fmla="*/ 584029 w 1325469"/>
                <a:gd name="connsiteY38" fmla="*/ 417750 h 1423775"/>
                <a:gd name="connsiteX39" fmla="*/ 584029 w 1325469"/>
                <a:gd name="connsiteY39" fmla="*/ 601577 h 1423775"/>
                <a:gd name="connsiteX40" fmla="*/ 607568 w 1325469"/>
                <a:gd name="connsiteY40" fmla="*/ 577473 h 1423775"/>
                <a:gd name="connsiteX41" fmla="*/ 833283 w 1325469"/>
                <a:gd name="connsiteY41" fmla="*/ 577473 h 1423775"/>
                <a:gd name="connsiteX42" fmla="*/ 858756 w 1325469"/>
                <a:gd name="connsiteY42" fmla="*/ 551576 h 1423775"/>
                <a:gd name="connsiteX43" fmla="*/ 858756 w 1325469"/>
                <a:gd name="connsiteY43" fmla="*/ 347418 h 1423775"/>
                <a:gd name="connsiteX44" fmla="*/ 909135 w 1325469"/>
                <a:gd name="connsiteY44" fmla="*/ 295859 h 1423775"/>
                <a:gd name="connsiteX45" fmla="*/ 1043527 w 1325469"/>
                <a:gd name="connsiteY45" fmla="*/ 295859 h 1423775"/>
                <a:gd name="connsiteX46" fmla="*/ 1086877 w 1325469"/>
                <a:gd name="connsiteY46" fmla="*/ 258122 h 1423775"/>
                <a:gd name="connsiteX47" fmla="*/ 1130605 w 1325469"/>
                <a:gd name="connsiteY47" fmla="*/ 301897 h 1423775"/>
                <a:gd name="connsiteX48" fmla="*/ 1086877 w 1325469"/>
                <a:gd name="connsiteY48" fmla="*/ 345672 h 1423775"/>
                <a:gd name="connsiteX49" fmla="*/ 1048338 w 1325469"/>
                <a:gd name="connsiteY49" fmla="*/ 322700 h 1423775"/>
                <a:gd name="connsiteX50" fmla="*/ 920362 w 1325469"/>
                <a:gd name="connsiteY50" fmla="*/ 322700 h 1423775"/>
                <a:gd name="connsiteX51" fmla="*/ 885644 w 1325469"/>
                <a:gd name="connsiteY51" fmla="*/ 358267 h 1423775"/>
                <a:gd name="connsiteX52" fmla="*/ 885644 w 1325469"/>
                <a:gd name="connsiteY52" fmla="*/ 563038 h 1423775"/>
                <a:gd name="connsiteX53" fmla="*/ 844463 w 1325469"/>
                <a:gd name="connsiteY53" fmla="*/ 604313 h 1423775"/>
                <a:gd name="connsiteX54" fmla="*/ 618795 w 1325469"/>
                <a:gd name="connsiteY54" fmla="*/ 604266 h 1423775"/>
                <a:gd name="connsiteX55" fmla="*/ 584077 w 1325469"/>
                <a:gd name="connsiteY55" fmla="*/ 639833 h 1423775"/>
                <a:gd name="connsiteX56" fmla="*/ 584548 w 1325469"/>
                <a:gd name="connsiteY56" fmla="*/ 1047064 h 1423775"/>
                <a:gd name="connsiteX57" fmla="*/ 616012 w 1325469"/>
                <a:gd name="connsiteY57" fmla="*/ 1079000 h 1423775"/>
                <a:gd name="connsiteX58" fmla="*/ 680731 w 1325469"/>
                <a:gd name="connsiteY58" fmla="*/ 1012724 h 1423775"/>
                <a:gd name="connsiteX59" fmla="*/ 919796 w 1325469"/>
                <a:gd name="connsiteY59" fmla="*/ 1012724 h 1423775"/>
                <a:gd name="connsiteX60" fmla="*/ 1120605 w 1325469"/>
                <a:gd name="connsiteY60" fmla="*/ 848473 h 1423775"/>
                <a:gd name="connsiteX61" fmla="*/ 1120605 w 1325469"/>
                <a:gd name="connsiteY61" fmla="*/ 848473 h 142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325469" h="1423775">
                  <a:moveTo>
                    <a:pt x="570350" y="36747"/>
                  </a:moveTo>
                  <a:cubicBezTo>
                    <a:pt x="475299" y="36747"/>
                    <a:pt x="397985" y="114061"/>
                    <a:pt x="397985" y="209111"/>
                  </a:cubicBezTo>
                  <a:cubicBezTo>
                    <a:pt x="397985" y="304161"/>
                    <a:pt x="475299" y="381475"/>
                    <a:pt x="570350" y="381475"/>
                  </a:cubicBezTo>
                  <a:cubicBezTo>
                    <a:pt x="665400" y="381475"/>
                    <a:pt x="742714" y="304161"/>
                    <a:pt x="742714" y="209111"/>
                  </a:cubicBezTo>
                  <a:cubicBezTo>
                    <a:pt x="742761" y="114061"/>
                    <a:pt x="665400" y="36747"/>
                    <a:pt x="570350" y="36747"/>
                  </a:cubicBezTo>
                  <a:lnTo>
                    <a:pt x="570350" y="36747"/>
                  </a:lnTo>
                  <a:close/>
                  <a:moveTo>
                    <a:pt x="1120605" y="848473"/>
                  </a:moveTo>
                  <a:cubicBezTo>
                    <a:pt x="1233769" y="848473"/>
                    <a:pt x="1325470" y="940221"/>
                    <a:pt x="1325470" y="1053338"/>
                  </a:cubicBezTo>
                  <a:cubicBezTo>
                    <a:pt x="1325470" y="1166502"/>
                    <a:pt x="1233769" y="1258204"/>
                    <a:pt x="1120605" y="1258204"/>
                  </a:cubicBezTo>
                  <a:cubicBezTo>
                    <a:pt x="1018762" y="1258204"/>
                    <a:pt x="934277" y="1183862"/>
                    <a:pt x="918428" y="1086547"/>
                  </a:cubicBezTo>
                  <a:lnTo>
                    <a:pt x="711487" y="1086547"/>
                  </a:lnTo>
                  <a:lnTo>
                    <a:pt x="615870" y="1184428"/>
                  </a:lnTo>
                  <a:lnTo>
                    <a:pt x="615870" y="1423775"/>
                  </a:lnTo>
                  <a:lnTo>
                    <a:pt x="542141" y="1348254"/>
                  </a:lnTo>
                  <a:lnTo>
                    <a:pt x="542141" y="1154710"/>
                  </a:lnTo>
                  <a:lnTo>
                    <a:pt x="597285" y="1098198"/>
                  </a:lnTo>
                  <a:cubicBezTo>
                    <a:pt x="584124" y="1084849"/>
                    <a:pt x="571010" y="1071782"/>
                    <a:pt x="557708" y="1058527"/>
                  </a:cubicBezTo>
                  <a:cubicBezTo>
                    <a:pt x="557708" y="941117"/>
                    <a:pt x="557708" y="967486"/>
                    <a:pt x="557708" y="850077"/>
                  </a:cubicBezTo>
                  <a:lnTo>
                    <a:pt x="522990" y="814509"/>
                  </a:lnTo>
                  <a:cubicBezTo>
                    <a:pt x="447751" y="814509"/>
                    <a:pt x="372513" y="814556"/>
                    <a:pt x="297274" y="814556"/>
                  </a:cubicBezTo>
                  <a:cubicBezTo>
                    <a:pt x="283595" y="800641"/>
                    <a:pt x="269915" y="787055"/>
                    <a:pt x="256141" y="773281"/>
                  </a:cubicBezTo>
                  <a:cubicBezTo>
                    <a:pt x="256141" y="655872"/>
                    <a:pt x="256141" y="663796"/>
                    <a:pt x="256141" y="546387"/>
                  </a:cubicBezTo>
                  <a:lnTo>
                    <a:pt x="221375" y="510819"/>
                  </a:lnTo>
                  <a:lnTo>
                    <a:pt x="84626" y="510819"/>
                  </a:lnTo>
                  <a:cubicBezTo>
                    <a:pt x="78305" y="527235"/>
                    <a:pt x="62408" y="538839"/>
                    <a:pt x="43775" y="538839"/>
                  </a:cubicBezTo>
                  <a:cubicBezTo>
                    <a:pt x="19623" y="538839"/>
                    <a:pt x="0" y="519263"/>
                    <a:pt x="0" y="495064"/>
                  </a:cubicBezTo>
                  <a:cubicBezTo>
                    <a:pt x="0" y="470912"/>
                    <a:pt x="19576" y="451289"/>
                    <a:pt x="43775" y="451289"/>
                  </a:cubicBezTo>
                  <a:cubicBezTo>
                    <a:pt x="64106" y="451289"/>
                    <a:pt x="81229" y="465158"/>
                    <a:pt x="86135" y="483979"/>
                  </a:cubicBezTo>
                  <a:lnTo>
                    <a:pt x="232555" y="483979"/>
                  </a:lnTo>
                  <a:lnTo>
                    <a:pt x="282887" y="535537"/>
                  </a:lnTo>
                  <a:lnTo>
                    <a:pt x="282887" y="761819"/>
                  </a:lnTo>
                  <a:lnTo>
                    <a:pt x="308360" y="787716"/>
                  </a:lnTo>
                  <a:lnTo>
                    <a:pt x="534122" y="787716"/>
                  </a:lnTo>
                  <a:lnTo>
                    <a:pt x="557189" y="811349"/>
                  </a:lnTo>
                  <a:lnTo>
                    <a:pt x="557189" y="417797"/>
                  </a:lnTo>
                  <a:cubicBezTo>
                    <a:pt x="447987" y="411005"/>
                    <a:pt x="361192" y="320011"/>
                    <a:pt x="361192" y="209111"/>
                  </a:cubicBezTo>
                  <a:cubicBezTo>
                    <a:pt x="361239" y="93824"/>
                    <a:pt x="455063" y="0"/>
                    <a:pt x="570350" y="0"/>
                  </a:cubicBezTo>
                  <a:cubicBezTo>
                    <a:pt x="685637" y="0"/>
                    <a:pt x="779461" y="93824"/>
                    <a:pt x="779461" y="209111"/>
                  </a:cubicBezTo>
                  <a:cubicBezTo>
                    <a:pt x="779461" y="319822"/>
                    <a:pt x="692996" y="410675"/>
                    <a:pt x="584029" y="417750"/>
                  </a:cubicBezTo>
                  <a:lnTo>
                    <a:pt x="584029" y="601577"/>
                  </a:lnTo>
                  <a:lnTo>
                    <a:pt x="607568" y="577473"/>
                  </a:lnTo>
                  <a:lnTo>
                    <a:pt x="833283" y="577473"/>
                  </a:lnTo>
                  <a:lnTo>
                    <a:pt x="858756" y="551576"/>
                  </a:lnTo>
                  <a:lnTo>
                    <a:pt x="858756" y="347418"/>
                  </a:lnTo>
                  <a:lnTo>
                    <a:pt x="909135" y="295859"/>
                  </a:lnTo>
                  <a:lnTo>
                    <a:pt x="1043527" y="295859"/>
                  </a:lnTo>
                  <a:cubicBezTo>
                    <a:pt x="1046451" y="274538"/>
                    <a:pt x="1064754" y="258122"/>
                    <a:pt x="1086877" y="258122"/>
                  </a:cubicBezTo>
                  <a:cubicBezTo>
                    <a:pt x="1111029" y="258122"/>
                    <a:pt x="1130605" y="277698"/>
                    <a:pt x="1130605" y="301897"/>
                  </a:cubicBezTo>
                  <a:cubicBezTo>
                    <a:pt x="1130605" y="326049"/>
                    <a:pt x="1111029" y="345672"/>
                    <a:pt x="1086877" y="345672"/>
                  </a:cubicBezTo>
                  <a:cubicBezTo>
                    <a:pt x="1070225" y="345672"/>
                    <a:pt x="1055744" y="336380"/>
                    <a:pt x="1048338" y="322700"/>
                  </a:cubicBezTo>
                  <a:lnTo>
                    <a:pt x="920362" y="322700"/>
                  </a:lnTo>
                  <a:lnTo>
                    <a:pt x="885644" y="358267"/>
                  </a:lnTo>
                  <a:cubicBezTo>
                    <a:pt x="885644" y="475677"/>
                    <a:pt x="885644" y="445629"/>
                    <a:pt x="885644" y="563038"/>
                  </a:cubicBezTo>
                  <a:cubicBezTo>
                    <a:pt x="871870" y="576812"/>
                    <a:pt x="858190" y="590398"/>
                    <a:pt x="844463" y="604313"/>
                  </a:cubicBezTo>
                  <a:cubicBezTo>
                    <a:pt x="769272" y="604313"/>
                    <a:pt x="694033" y="604266"/>
                    <a:pt x="618795" y="604266"/>
                  </a:cubicBezTo>
                  <a:lnTo>
                    <a:pt x="584077" y="639833"/>
                  </a:lnTo>
                  <a:cubicBezTo>
                    <a:pt x="584077" y="777338"/>
                    <a:pt x="584548" y="909748"/>
                    <a:pt x="584548" y="1047064"/>
                  </a:cubicBezTo>
                  <a:lnTo>
                    <a:pt x="616012" y="1079000"/>
                  </a:lnTo>
                  <a:lnTo>
                    <a:pt x="680731" y="1012724"/>
                  </a:lnTo>
                  <a:lnTo>
                    <a:pt x="919796" y="1012724"/>
                  </a:lnTo>
                  <a:cubicBezTo>
                    <a:pt x="938570" y="919041"/>
                    <a:pt x="1021356" y="848473"/>
                    <a:pt x="1120605" y="848473"/>
                  </a:cubicBezTo>
                  <a:lnTo>
                    <a:pt x="1120605" y="848473"/>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4" name="Freeform: Shape 3">
              <a:extLst>
                <a:ext uri="{FF2B5EF4-FFF2-40B4-BE49-F238E27FC236}">
                  <a16:creationId xmlns:a16="http://schemas.microsoft.com/office/drawing/2014/main" id="{C6149EFE-B830-4603-8B67-009AF9087A39}"/>
                </a:ext>
              </a:extLst>
            </p:cNvPr>
            <p:cNvSpPr/>
            <p:nvPr/>
          </p:nvSpPr>
          <p:spPr>
            <a:xfrm>
              <a:off x="4962659" y="1653608"/>
              <a:ext cx="1066498" cy="1034469"/>
            </a:xfrm>
            <a:custGeom>
              <a:avLst/>
              <a:gdLst>
                <a:gd name="connsiteX0" fmla="*/ 941495 w 1066498"/>
                <a:gd name="connsiteY0" fmla="*/ 587567 h 1034469"/>
                <a:gd name="connsiteX1" fmla="*/ 992770 w 1066498"/>
                <a:gd name="connsiteY1" fmla="*/ 537094 h 1034469"/>
                <a:gd name="connsiteX2" fmla="*/ 992770 w 1066498"/>
                <a:gd name="connsiteY2" fmla="*/ 354352 h 1034469"/>
                <a:gd name="connsiteX3" fmla="*/ 897153 w 1066498"/>
                <a:gd name="connsiteY3" fmla="*/ 256471 h 1034469"/>
                <a:gd name="connsiteX4" fmla="*/ 403174 w 1066498"/>
                <a:gd name="connsiteY4" fmla="*/ 256471 h 1034469"/>
                <a:gd name="connsiteX5" fmla="*/ 204865 w 1066498"/>
                <a:gd name="connsiteY5" fmla="*/ 409731 h 1034469"/>
                <a:gd name="connsiteX6" fmla="*/ 0 w 1066498"/>
                <a:gd name="connsiteY6" fmla="*/ 204866 h 1034469"/>
                <a:gd name="connsiteX7" fmla="*/ 204865 w 1066498"/>
                <a:gd name="connsiteY7" fmla="*/ 0 h 1034469"/>
                <a:gd name="connsiteX8" fmla="*/ 408552 w 1066498"/>
                <a:gd name="connsiteY8" fmla="*/ 182742 h 1034469"/>
                <a:gd name="connsiteX9" fmla="*/ 927957 w 1066498"/>
                <a:gd name="connsiteY9" fmla="*/ 182742 h 1034469"/>
                <a:gd name="connsiteX10" fmla="*/ 1066499 w 1066498"/>
                <a:gd name="connsiteY10" fmla="*/ 324634 h 1034469"/>
                <a:gd name="connsiteX11" fmla="*/ 1066499 w 1066498"/>
                <a:gd name="connsiteY11" fmla="*/ 958948 h 1034469"/>
                <a:gd name="connsiteX12" fmla="*/ 992770 w 1066498"/>
                <a:gd name="connsiteY12" fmla="*/ 1034470 h 1034469"/>
                <a:gd name="connsiteX13" fmla="*/ 992770 w 1066498"/>
                <a:gd name="connsiteY13" fmla="*/ 574642 h 1034469"/>
                <a:gd name="connsiteX14" fmla="*/ 952910 w 1066498"/>
                <a:gd name="connsiteY14" fmla="*/ 614361 h 1034469"/>
                <a:gd name="connsiteX15" fmla="*/ 571152 w 1066498"/>
                <a:gd name="connsiteY15" fmla="*/ 614361 h 1034469"/>
                <a:gd name="connsiteX16" fmla="*/ 535585 w 1066498"/>
                <a:gd name="connsiteY16" fmla="*/ 649079 h 1034469"/>
                <a:gd name="connsiteX17" fmla="*/ 535585 w 1066498"/>
                <a:gd name="connsiteY17" fmla="*/ 837246 h 1034469"/>
                <a:gd name="connsiteX18" fmla="*/ 535632 w 1066498"/>
                <a:gd name="connsiteY18" fmla="*/ 837199 h 1034469"/>
                <a:gd name="connsiteX19" fmla="*/ 535632 w 1066498"/>
                <a:gd name="connsiteY19" fmla="*/ 874747 h 1034469"/>
                <a:gd name="connsiteX20" fmla="*/ 494357 w 1066498"/>
                <a:gd name="connsiteY20" fmla="*/ 915881 h 1034469"/>
                <a:gd name="connsiteX21" fmla="*/ 113777 w 1066498"/>
                <a:gd name="connsiteY21" fmla="*/ 915881 h 1034469"/>
                <a:gd name="connsiteX22" fmla="*/ 73163 w 1066498"/>
                <a:gd name="connsiteY22" fmla="*/ 943334 h 1034469"/>
                <a:gd name="connsiteX23" fmla="*/ 29388 w 1066498"/>
                <a:gd name="connsiteY23" fmla="*/ 899559 h 1034469"/>
                <a:gd name="connsiteX24" fmla="*/ 73163 w 1066498"/>
                <a:gd name="connsiteY24" fmla="*/ 855784 h 1034469"/>
                <a:gd name="connsiteX25" fmla="*/ 115664 w 1066498"/>
                <a:gd name="connsiteY25" fmla="*/ 889040 h 1034469"/>
                <a:gd name="connsiteX26" fmla="*/ 482941 w 1066498"/>
                <a:gd name="connsiteY26" fmla="*/ 889040 h 1034469"/>
                <a:gd name="connsiteX27" fmla="*/ 508838 w 1066498"/>
                <a:gd name="connsiteY27" fmla="*/ 863568 h 1034469"/>
                <a:gd name="connsiteX28" fmla="*/ 508838 w 1066498"/>
                <a:gd name="connsiteY28" fmla="*/ 637805 h 1034469"/>
                <a:gd name="connsiteX29" fmla="*/ 560397 w 1066498"/>
                <a:gd name="connsiteY29" fmla="*/ 587473 h 1034469"/>
                <a:gd name="connsiteX30" fmla="*/ 941495 w 1066498"/>
                <a:gd name="connsiteY30" fmla="*/ 587473 h 1034469"/>
                <a:gd name="connsiteX31" fmla="*/ 941495 w 1066498"/>
                <a:gd name="connsiteY31" fmla="*/ 587567 h 103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6498" h="1034469">
                  <a:moveTo>
                    <a:pt x="941495" y="587567"/>
                  </a:moveTo>
                  <a:lnTo>
                    <a:pt x="992770" y="537094"/>
                  </a:lnTo>
                  <a:lnTo>
                    <a:pt x="992770" y="354352"/>
                  </a:lnTo>
                  <a:lnTo>
                    <a:pt x="897153" y="256471"/>
                  </a:lnTo>
                  <a:lnTo>
                    <a:pt x="403174" y="256471"/>
                  </a:lnTo>
                  <a:cubicBezTo>
                    <a:pt x="380296" y="344635"/>
                    <a:pt x="300199" y="409731"/>
                    <a:pt x="204865" y="409731"/>
                  </a:cubicBezTo>
                  <a:cubicBezTo>
                    <a:pt x="91748" y="409731"/>
                    <a:pt x="0" y="318030"/>
                    <a:pt x="0" y="204866"/>
                  </a:cubicBezTo>
                  <a:cubicBezTo>
                    <a:pt x="0" y="91701"/>
                    <a:pt x="91701" y="0"/>
                    <a:pt x="204865" y="0"/>
                  </a:cubicBezTo>
                  <a:cubicBezTo>
                    <a:pt x="310530" y="0"/>
                    <a:pt x="397514" y="80003"/>
                    <a:pt x="408552" y="182742"/>
                  </a:cubicBezTo>
                  <a:lnTo>
                    <a:pt x="927957" y="182742"/>
                  </a:lnTo>
                  <a:lnTo>
                    <a:pt x="1066499" y="324634"/>
                  </a:lnTo>
                  <a:lnTo>
                    <a:pt x="1066499" y="958948"/>
                  </a:lnTo>
                  <a:lnTo>
                    <a:pt x="992770" y="1034470"/>
                  </a:lnTo>
                  <a:lnTo>
                    <a:pt x="992770" y="574642"/>
                  </a:lnTo>
                  <a:cubicBezTo>
                    <a:pt x="979326" y="587850"/>
                    <a:pt x="966212" y="601058"/>
                    <a:pt x="952910" y="614361"/>
                  </a:cubicBezTo>
                  <a:cubicBezTo>
                    <a:pt x="835500" y="614361"/>
                    <a:pt x="688562" y="614361"/>
                    <a:pt x="571152" y="614361"/>
                  </a:cubicBezTo>
                  <a:lnTo>
                    <a:pt x="535585" y="649079"/>
                  </a:lnTo>
                  <a:lnTo>
                    <a:pt x="535585" y="837246"/>
                  </a:lnTo>
                  <a:lnTo>
                    <a:pt x="535632" y="837199"/>
                  </a:lnTo>
                  <a:lnTo>
                    <a:pt x="535632" y="874747"/>
                  </a:lnTo>
                  <a:cubicBezTo>
                    <a:pt x="521716" y="888427"/>
                    <a:pt x="508131" y="902107"/>
                    <a:pt x="494357" y="915881"/>
                  </a:cubicBezTo>
                  <a:lnTo>
                    <a:pt x="113777" y="915881"/>
                  </a:lnTo>
                  <a:cubicBezTo>
                    <a:pt x="107315" y="931966"/>
                    <a:pt x="91560" y="943334"/>
                    <a:pt x="73163" y="943334"/>
                  </a:cubicBezTo>
                  <a:cubicBezTo>
                    <a:pt x="49011" y="943334"/>
                    <a:pt x="29388" y="923758"/>
                    <a:pt x="29388" y="899559"/>
                  </a:cubicBezTo>
                  <a:cubicBezTo>
                    <a:pt x="29388" y="875407"/>
                    <a:pt x="48964" y="855784"/>
                    <a:pt x="73163" y="855784"/>
                  </a:cubicBezTo>
                  <a:cubicBezTo>
                    <a:pt x="93683" y="855784"/>
                    <a:pt x="110947" y="869936"/>
                    <a:pt x="115664" y="889040"/>
                  </a:cubicBezTo>
                  <a:lnTo>
                    <a:pt x="482941" y="889040"/>
                  </a:lnTo>
                  <a:lnTo>
                    <a:pt x="508838" y="863568"/>
                  </a:lnTo>
                  <a:lnTo>
                    <a:pt x="508838" y="637805"/>
                  </a:lnTo>
                  <a:lnTo>
                    <a:pt x="560397" y="587473"/>
                  </a:lnTo>
                  <a:lnTo>
                    <a:pt x="941495" y="587473"/>
                  </a:lnTo>
                  <a:lnTo>
                    <a:pt x="941495" y="587567"/>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5" name="Freeform: Shape 4">
              <a:extLst>
                <a:ext uri="{FF2B5EF4-FFF2-40B4-BE49-F238E27FC236}">
                  <a16:creationId xmlns:a16="http://schemas.microsoft.com/office/drawing/2014/main" id="{226056CE-D62E-404F-BCFB-61B516F46935}"/>
                </a:ext>
              </a:extLst>
            </p:cNvPr>
            <p:cNvSpPr/>
            <p:nvPr/>
          </p:nvSpPr>
          <p:spPr>
            <a:xfrm>
              <a:off x="5955193" y="2250987"/>
              <a:ext cx="2050353" cy="643654"/>
            </a:xfrm>
            <a:custGeom>
              <a:avLst/>
              <a:gdLst>
                <a:gd name="connsiteX0" fmla="*/ 1642132 w 2050353"/>
                <a:gd name="connsiteY0" fmla="*/ 295388 h 643654"/>
                <a:gd name="connsiteX1" fmla="*/ 835642 w 2050353"/>
                <a:gd name="connsiteY1" fmla="*/ 295388 h 643654"/>
                <a:gd name="connsiteX2" fmla="*/ 873143 w 2050353"/>
                <a:gd name="connsiteY2" fmla="*/ 257792 h 643654"/>
                <a:gd name="connsiteX3" fmla="*/ 873143 w 2050353"/>
                <a:gd name="connsiteY3" fmla="*/ 178402 h 643654"/>
                <a:gd name="connsiteX4" fmla="*/ 907908 w 2050353"/>
                <a:gd name="connsiteY4" fmla="*/ 142835 h 643654"/>
                <a:gd name="connsiteX5" fmla="*/ 1061546 w 2050353"/>
                <a:gd name="connsiteY5" fmla="*/ 142835 h 643654"/>
                <a:gd name="connsiteX6" fmla="*/ 1102019 w 2050353"/>
                <a:gd name="connsiteY6" fmla="*/ 169864 h 643654"/>
                <a:gd name="connsiteX7" fmla="*/ 1145747 w 2050353"/>
                <a:gd name="connsiteY7" fmla="*/ 126089 h 643654"/>
                <a:gd name="connsiteX8" fmla="*/ 1102019 w 2050353"/>
                <a:gd name="connsiteY8" fmla="*/ 82314 h 643654"/>
                <a:gd name="connsiteX9" fmla="*/ 1059423 w 2050353"/>
                <a:gd name="connsiteY9" fmla="*/ 115995 h 643654"/>
                <a:gd name="connsiteX10" fmla="*/ 896682 w 2050353"/>
                <a:gd name="connsiteY10" fmla="*/ 115995 h 643654"/>
                <a:gd name="connsiteX11" fmla="*/ 873426 w 2050353"/>
                <a:gd name="connsiteY11" fmla="*/ 139816 h 643654"/>
                <a:gd name="connsiteX12" fmla="*/ 873426 w 2050353"/>
                <a:gd name="connsiteY12" fmla="*/ 77833 h 643654"/>
                <a:gd name="connsiteX13" fmla="*/ 823047 w 2050353"/>
                <a:gd name="connsiteY13" fmla="*/ 26275 h 643654"/>
                <a:gd name="connsiteX14" fmla="*/ 652334 w 2050353"/>
                <a:gd name="connsiteY14" fmla="*/ 26275 h 643654"/>
                <a:gd name="connsiteX15" fmla="*/ 612191 w 2050353"/>
                <a:gd name="connsiteY15" fmla="*/ 0 h 643654"/>
                <a:gd name="connsiteX16" fmla="*/ 568416 w 2050353"/>
                <a:gd name="connsiteY16" fmla="*/ 43775 h 643654"/>
                <a:gd name="connsiteX17" fmla="*/ 612191 w 2050353"/>
                <a:gd name="connsiteY17" fmla="*/ 87550 h 643654"/>
                <a:gd name="connsiteX18" fmla="*/ 654928 w 2050353"/>
                <a:gd name="connsiteY18" fmla="*/ 53115 h 643654"/>
                <a:gd name="connsiteX19" fmla="*/ 811820 w 2050353"/>
                <a:gd name="connsiteY19" fmla="*/ 53115 h 643654"/>
                <a:gd name="connsiteX20" fmla="*/ 846538 w 2050353"/>
                <a:gd name="connsiteY20" fmla="*/ 88682 h 643654"/>
                <a:gd name="connsiteX21" fmla="*/ 846255 w 2050353"/>
                <a:gd name="connsiteY21" fmla="*/ 246376 h 643654"/>
                <a:gd name="connsiteX22" fmla="*/ 797999 w 2050353"/>
                <a:gd name="connsiteY22" fmla="*/ 295388 h 643654"/>
                <a:gd name="connsiteX23" fmla="*/ 138542 w 2050353"/>
                <a:gd name="connsiteY23" fmla="*/ 295388 h 643654"/>
                <a:gd name="connsiteX24" fmla="*/ 0 w 2050353"/>
                <a:gd name="connsiteY24" fmla="*/ 437279 h 643654"/>
                <a:gd name="connsiteX25" fmla="*/ 0 w 2050353"/>
                <a:gd name="connsiteY25" fmla="*/ 568133 h 643654"/>
                <a:gd name="connsiteX26" fmla="*/ 73729 w 2050353"/>
                <a:gd name="connsiteY26" fmla="*/ 643654 h 643654"/>
                <a:gd name="connsiteX27" fmla="*/ 73729 w 2050353"/>
                <a:gd name="connsiteY27" fmla="*/ 466997 h 643654"/>
                <a:gd name="connsiteX28" fmla="*/ 169345 w 2050353"/>
                <a:gd name="connsiteY28" fmla="*/ 369116 h 643654"/>
                <a:gd name="connsiteX29" fmla="*/ 1646755 w 2050353"/>
                <a:gd name="connsiteY29" fmla="*/ 369116 h 643654"/>
                <a:gd name="connsiteX30" fmla="*/ 1845488 w 2050353"/>
                <a:gd name="connsiteY30" fmla="*/ 524169 h 643654"/>
                <a:gd name="connsiteX31" fmla="*/ 2050354 w 2050353"/>
                <a:gd name="connsiteY31" fmla="*/ 319303 h 643654"/>
                <a:gd name="connsiteX32" fmla="*/ 1845488 w 2050353"/>
                <a:gd name="connsiteY32" fmla="*/ 114438 h 643654"/>
                <a:gd name="connsiteX33" fmla="*/ 1642132 w 2050353"/>
                <a:gd name="connsiteY33" fmla="*/ 295388 h 643654"/>
                <a:gd name="connsiteX34" fmla="*/ 1642132 w 2050353"/>
                <a:gd name="connsiteY34" fmla="*/ 295388 h 64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50353" h="643654">
                  <a:moveTo>
                    <a:pt x="1642132" y="295388"/>
                  </a:moveTo>
                  <a:lnTo>
                    <a:pt x="835642" y="295388"/>
                  </a:lnTo>
                  <a:cubicBezTo>
                    <a:pt x="848095" y="282746"/>
                    <a:pt x="860596" y="270340"/>
                    <a:pt x="873143" y="257792"/>
                  </a:cubicBezTo>
                  <a:cubicBezTo>
                    <a:pt x="873143" y="140382"/>
                    <a:pt x="873143" y="295812"/>
                    <a:pt x="873143" y="178402"/>
                  </a:cubicBezTo>
                  <a:lnTo>
                    <a:pt x="907908" y="142835"/>
                  </a:lnTo>
                  <a:lnTo>
                    <a:pt x="1061546" y="142835"/>
                  </a:lnTo>
                  <a:cubicBezTo>
                    <a:pt x="1068150" y="158685"/>
                    <a:pt x="1083764" y="169864"/>
                    <a:pt x="1102019" y="169864"/>
                  </a:cubicBezTo>
                  <a:cubicBezTo>
                    <a:pt x="1126171" y="169864"/>
                    <a:pt x="1145747" y="150288"/>
                    <a:pt x="1145747" y="126089"/>
                  </a:cubicBezTo>
                  <a:cubicBezTo>
                    <a:pt x="1145747" y="101938"/>
                    <a:pt x="1126171" y="82314"/>
                    <a:pt x="1102019" y="82314"/>
                  </a:cubicBezTo>
                  <a:cubicBezTo>
                    <a:pt x="1081311" y="82314"/>
                    <a:pt x="1063999" y="96701"/>
                    <a:pt x="1059423" y="115995"/>
                  </a:cubicBezTo>
                  <a:lnTo>
                    <a:pt x="896682" y="115995"/>
                  </a:lnTo>
                  <a:lnTo>
                    <a:pt x="873426" y="139816"/>
                  </a:lnTo>
                  <a:lnTo>
                    <a:pt x="873426" y="77833"/>
                  </a:lnTo>
                  <a:lnTo>
                    <a:pt x="823047" y="26275"/>
                  </a:lnTo>
                  <a:lnTo>
                    <a:pt x="652334" y="26275"/>
                  </a:lnTo>
                  <a:cubicBezTo>
                    <a:pt x="645588" y="10802"/>
                    <a:pt x="630163" y="0"/>
                    <a:pt x="612191" y="0"/>
                  </a:cubicBezTo>
                  <a:cubicBezTo>
                    <a:pt x="588039" y="0"/>
                    <a:pt x="568416" y="19576"/>
                    <a:pt x="568416" y="43775"/>
                  </a:cubicBezTo>
                  <a:cubicBezTo>
                    <a:pt x="568416" y="67927"/>
                    <a:pt x="587992" y="87550"/>
                    <a:pt x="612191" y="87550"/>
                  </a:cubicBezTo>
                  <a:cubicBezTo>
                    <a:pt x="633182" y="87550"/>
                    <a:pt x="650683" y="72786"/>
                    <a:pt x="654928" y="53115"/>
                  </a:cubicBezTo>
                  <a:lnTo>
                    <a:pt x="811820" y="53115"/>
                  </a:lnTo>
                  <a:lnTo>
                    <a:pt x="846538" y="88682"/>
                  </a:lnTo>
                  <a:cubicBezTo>
                    <a:pt x="846538" y="141373"/>
                    <a:pt x="846255" y="193733"/>
                    <a:pt x="846255" y="246376"/>
                  </a:cubicBezTo>
                  <a:lnTo>
                    <a:pt x="797999" y="295388"/>
                  </a:lnTo>
                  <a:lnTo>
                    <a:pt x="138542" y="295388"/>
                  </a:lnTo>
                  <a:lnTo>
                    <a:pt x="0" y="437279"/>
                  </a:lnTo>
                  <a:lnTo>
                    <a:pt x="0" y="568133"/>
                  </a:lnTo>
                  <a:lnTo>
                    <a:pt x="73729" y="643654"/>
                  </a:lnTo>
                  <a:lnTo>
                    <a:pt x="73729" y="466997"/>
                  </a:lnTo>
                  <a:lnTo>
                    <a:pt x="169345" y="369116"/>
                  </a:lnTo>
                  <a:lnTo>
                    <a:pt x="1646755" y="369116"/>
                  </a:lnTo>
                  <a:cubicBezTo>
                    <a:pt x="1669019" y="458176"/>
                    <a:pt x="1749541" y="524169"/>
                    <a:pt x="1845488" y="524169"/>
                  </a:cubicBezTo>
                  <a:cubicBezTo>
                    <a:pt x="1958605" y="524169"/>
                    <a:pt x="2050354" y="432468"/>
                    <a:pt x="2050354" y="319303"/>
                  </a:cubicBezTo>
                  <a:cubicBezTo>
                    <a:pt x="2050354" y="206139"/>
                    <a:pt x="1958652" y="114438"/>
                    <a:pt x="1845488" y="114438"/>
                  </a:cubicBezTo>
                  <a:cubicBezTo>
                    <a:pt x="1740531" y="114485"/>
                    <a:pt x="1653972" y="193544"/>
                    <a:pt x="1642132" y="295388"/>
                  </a:cubicBezTo>
                  <a:lnTo>
                    <a:pt x="1642132" y="29538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sp>
          <p:nvSpPr>
            <p:cNvPr id="6" name="Freeform: Shape 5">
              <a:extLst>
                <a:ext uri="{FF2B5EF4-FFF2-40B4-BE49-F238E27FC236}">
                  <a16:creationId xmlns:a16="http://schemas.microsoft.com/office/drawing/2014/main" id="{58551C85-ABF9-4DCF-8F0C-3607C126B6C0}"/>
                </a:ext>
              </a:extLst>
            </p:cNvPr>
            <p:cNvSpPr/>
            <p:nvPr/>
          </p:nvSpPr>
          <p:spPr>
            <a:xfrm>
              <a:off x="3915406" y="2577178"/>
              <a:ext cx="2113799" cy="1066734"/>
            </a:xfrm>
            <a:custGeom>
              <a:avLst/>
              <a:gdLst>
                <a:gd name="connsiteX0" fmla="*/ 204818 w 2113799"/>
                <a:gd name="connsiteY0" fmla="*/ 0 h 1066734"/>
                <a:gd name="connsiteX1" fmla="*/ 407608 w 2113799"/>
                <a:gd name="connsiteY1" fmla="*/ 175761 h 1066734"/>
                <a:gd name="connsiteX2" fmla="*/ 1975209 w 2113799"/>
                <a:gd name="connsiteY2" fmla="*/ 175761 h 1066734"/>
                <a:gd name="connsiteX3" fmla="*/ 2113752 w 2113799"/>
                <a:gd name="connsiteY3" fmla="*/ 317652 h 1066734"/>
                <a:gd name="connsiteX4" fmla="*/ 2113752 w 2113799"/>
                <a:gd name="connsiteY4" fmla="*/ 961260 h 1066734"/>
                <a:gd name="connsiteX5" fmla="*/ 2040023 w 2113799"/>
                <a:gd name="connsiteY5" fmla="*/ 1036781 h 1066734"/>
                <a:gd name="connsiteX6" fmla="*/ 2040023 w 2113799"/>
                <a:gd name="connsiteY6" fmla="*/ 347418 h 1066734"/>
                <a:gd name="connsiteX7" fmla="*/ 1944406 w 2113799"/>
                <a:gd name="connsiteY7" fmla="*/ 249537 h 1066734"/>
                <a:gd name="connsiteX8" fmla="*/ 404825 w 2113799"/>
                <a:gd name="connsiteY8" fmla="*/ 249537 h 1066734"/>
                <a:gd name="connsiteX9" fmla="*/ 204866 w 2113799"/>
                <a:gd name="connsiteY9" fmla="*/ 409778 h 1066734"/>
                <a:gd name="connsiteX10" fmla="*/ 0 w 2113799"/>
                <a:gd name="connsiteY10" fmla="*/ 204913 h 1066734"/>
                <a:gd name="connsiteX11" fmla="*/ 204818 w 2113799"/>
                <a:gd name="connsiteY11" fmla="*/ 0 h 1066734"/>
                <a:gd name="connsiteX12" fmla="*/ 204818 w 2113799"/>
                <a:gd name="connsiteY12" fmla="*/ 0 h 1066734"/>
                <a:gd name="connsiteX13" fmla="*/ 2113799 w 2113799"/>
                <a:gd name="connsiteY13" fmla="*/ 1066546 h 1066734"/>
                <a:gd name="connsiteX14" fmla="*/ 2113799 w 2113799"/>
                <a:gd name="connsiteY14" fmla="*/ 1066735 h 1066734"/>
                <a:gd name="connsiteX15" fmla="*/ 2113658 w 2113799"/>
                <a:gd name="connsiteY15" fmla="*/ 1066735 h 1066734"/>
                <a:gd name="connsiteX16" fmla="*/ 2113799 w 2113799"/>
                <a:gd name="connsiteY16" fmla="*/ 1066546 h 1066734"/>
                <a:gd name="connsiteX17" fmla="*/ 2113799 w 2113799"/>
                <a:gd name="connsiteY17" fmla="*/ 1066546 h 106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3799" h="1066734">
                  <a:moveTo>
                    <a:pt x="204818" y="0"/>
                  </a:moveTo>
                  <a:cubicBezTo>
                    <a:pt x="308077" y="0"/>
                    <a:pt x="393504" y="76418"/>
                    <a:pt x="407608" y="175761"/>
                  </a:cubicBezTo>
                  <a:lnTo>
                    <a:pt x="1975209" y="175761"/>
                  </a:lnTo>
                  <a:lnTo>
                    <a:pt x="2113752" y="317652"/>
                  </a:lnTo>
                  <a:lnTo>
                    <a:pt x="2113752" y="961260"/>
                  </a:lnTo>
                  <a:lnTo>
                    <a:pt x="2040023" y="1036781"/>
                  </a:lnTo>
                  <a:lnTo>
                    <a:pt x="2040023" y="347418"/>
                  </a:lnTo>
                  <a:lnTo>
                    <a:pt x="1944406" y="249537"/>
                  </a:lnTo>
                  <a:lnTo>
                    <a:pt x="404825" y="249537"/>
                  </a:lnTo>
                  <a:cubicBezTo>
                    <a:pt x="384447" y="341191"/>
                    <a:pt x="302652" y="409778"/>
                    <a:pt x="204866" y="409778"/>
                  </a:cubicBezTo>
                  <a:cubicBezTo>
                    <a:pt x="91701" y="409778"/>
                    <a:pt x="0" y="318077"/>
                    <a:pt x="0" y="204913"/>
                  </a:cubicBezTo>
                  <a:cubicBezTo>
                    <a:pt x="-47" y="91701"/>
                    <a:pt x="91701" y="0"/>
                    <a:pt x="204818" y="0"/>
                  </a:cubicBezTo>
                  <a:lnTo>
                    <a:pt x="204818" y="0"/>
                  </a:lnTo>
                  <a:close/>
                  <a:moveTo>
                    <a:pt x="2113799" y="1066546"/>
                  </a:moveTo>
                  <a:lnTo>
                    <a:pt x="2113799" y="1066735"/>
                  </a:lnTo>
                  <a:lnTo>
                    <a:pt x="2113658" y="1066735"/>
                  </a:lnTo>
                  <a:lnTo>
                    <a:pt x="2113799" y="1066546"/>
                  </a:lnTo>
                  <a:lnTo>
                    <a:pt x="2113799" y="1066546"/>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sp>
          <p:nvSpPr>
            <p:cNvPr id="7" name="Freeform: Shape 6">
              <a:extLst>
                <a:ext uri="{FF2B5EF4-FFF2-40B4-BE49-F238E27FC236}">
                  <a16:creationId xmlns:a16="http://schemas.microsoft.com/office/drawing/2014/main" id="{BEFE2E11-9674-49F1-AFB4-7ABA1BCD9599}"/>
                </a:ext>
              </a:extLst>
            </p:cNvPr>
            <p:cNvSpPr/>
            <p:nvPr/>
          </p:nvSpPr>
          <p:spPr>
            <a:xfrm>
              <a:off x="5955240" y="2885018"/>
              <a:ext cx="1129567" cy="935551"/>
            </a:xfrm>
            <a:custGeom>
              <a:avLst/>
              <a:gdLst>
                <a:gd name="connsiteX0" fmla="*/ 500961 w 1129567"/>
                <a:gd name="connsiteY0" fmla="*/ 587237 h 935551"/>
                <a:gd name="connsiteX1" fmla="*/ 373692 w 1129567"/>
                <a:gd name="connsiteY1" fmla="*/ 587237 h 935551"/>
                <a:gd name="connsiteX2" fmla="*/ 410391 w 1129567"/>
                <a:gd name="connsiteY2" fmla="*/ 550491 h 935551"/>
                <a:gd name="connsiteX3" fmla="*/ 410391 w 1129567"/>
                <a:gd name="connsiteY3" fmla="*/ 95003 h 935551"/>
                <a:gd name="connsiteX4" fmla="*/ 445110 w 1129567"/>
                <a:gd name="connsiteY4" fmla="*/ 59436 h 935551"/>
                <a:gd name="connsiteX5" fmla="*/ 1044894 w 1129567"/>
                <a:gd name="connsiteY5" fmla="*/ 59436 h 935551"/>
                <a:gd name="connsiteX6" fmla="*/ 1085792 w 1129567"/>
                <a:gd name="connsiteY6" fmla="*/ 87550 h 935551"/>
                <a:gd name="connsiteX7" fmla="*/ 1129567 w 1129567"/>
                <a:gd name="connsiteY7" fmla="*/ 43775 h 935551"/>
                <a:gd name="connsiteX8" fmla="*/ 1085792 w 1129567"/>
                <a:gd name="connsiteY8" fmla="*/ 0 h 935551"/>
                <a:gd name="connsiteX9" fmla="*/ 1043479 w 1129567"/>
                <a:gd name="connsiteY9" fmla="*/ 32595 h 935551"/>
                <a:gd name="connsiteX10" fmla="*/ 433883 w 1129567"/>
                <a:gd name="connsiteY10" fmla="*/ 32595 h 935551"/>
                <a:gd name="connsiteX11" fmla="*/ 383504 w 1129567"/>
                <a:gd name="connsiteY11" fmla="*/ 84154 h 935551"/>
                <a:gd name="connsiteX12" fmla="*/ 383504 w 1129567"/>
                <a:gd name="connsiteY12" fmla="*/ 539075 h 935551"/>
                <a:gd name="connsiteX13" fmla="*/ 336050 w 1129567"/>
                <a:gd name="connsiteY13" fmla="*/ 587237 h 935551"/>
                <a:gd name="connsiteX14" fmla="*/ 138543 w 1129567"/>
                <a:gd name="connsiteY14" fmla="*/ 587237 h 935551"/>
                <a:gd name="connsiteX15" fmla="*/ 0 w 1129567"/>
                <a:gd name="connsiteY15" fmla="*/ 729176 h 935551"/>
                <a:gd name="connsiteX16" fmla="*/ 0 w 1129567"/>
                <a:gd name="connsiteY16" fmla="*/ 860030 h 935551"/>
                <a:gd name="connsiteX17" fmla="*/ 73729 w 1129567"/>
                <a:gd name="connsiteY17" fmla="*/ 935551 h 935551"/>
                <a:gd name="connsiteX18" fmla="*/ 73729 w 1129567"/>
                <a:gd name="connsiteY18" fmla="*/ 758894 h 935551"/>
                <a:gd name="connsiteX19" fmla="*/ 169346 w 1129567"/>
                <a:gd name="connsiteY19" fmla="*/ 661013 h 935551"/>
                <a:gd name="connsiteX20" fmla="*/ 496998 w 1129567"/>
                <a:gd name="connsiteY20" fmla="*/ 661013 h 935551"/>
                <a:gd name="connsiteX21" fmla="*/ 700213 w 1129567"/>
                <a:gd name="connsiteY21" fmla="*/ 839652 h 935551"/>
                <a:gd name="connsiteX22" fmla="*/ 905078 w 1129567"/>
                <a:gd name="connsiteY22" fmla="*/ 634786 h 935551"/>
                <a:gd name="connsiteX23" fmla="*/ 700213 w 1129567"/>
                <a:gd name="connsiteY23" fmla="*/ 429921 h 935551"/>
                <a:gd name="connsiteX24" fmla="*/ 500961 w 1129567"/>
                <a:gd name="connsiteY24" fmla="*/ 587237 h 935551"/>
                <a:gd name="connsiteX25" fmla="*/ 500961 w 1129567"/>
                <a:gd name="connsiteY25" fmla="*/ 587237 h 93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9567" h="935551">
                  <a:moveTo>
                    <a:pt x="500961" y="587237"/>
                  </a:moveTo>
                  <a:lnTo>
                    <a:pt x="373692" y="587237"/>
                  </a:lnTo>
                  <a:cubicBezTo>
                    <a:pt x="385909" y="574878"/>
                    <a:pt x="398080" y="562755"/>
                    <a:pt x="410391" y="550491"/>
                  </a:cubicBezTo>
                  <a:cubicBezTo>
                    <a:pt x="410391" y="433081"/>
                    <a:pt x="410391" y="212413"/>
                    <a:pt x="410391" y="95003"/>
                  </a:cubicBezTo>
                  <a:lnTo>
                    <a:pt x="445110" y="59436"/>
                  </a:lnTo>
                  <a:lnTo>
                    <a:pt x="1044894" y="59436"/>
                  </a:lnTo>
                  <a:cubicBezTo>
                    <a:pt x="1051168" y="75852"/>
                    <a:pt x="1067112" y="87550"/>
                    <a:pt x="1085792" y="87550"/>
                  </a:cubicBezTo>
                  <a:cubicBezTo>
                    <a:pt x="1109944" y="87550"/>
                    <a:pt x="1129567" y="67974"/>
                    <a:pt x="1129567" y="43775"/>
                  </a:cubicBezTo>
                  <a:cubicBezTo>
                    <a:pt x="1129567" y="19623"/>
                    <a:pt x="1109991" y="0"/>
                    <a:pt x="1085792" y="0"/>
                  </a:cubicBezTo>
                  <a:cubicBezTo>
                    <a:pt x="1065508" y="0"/>
                    <a:pt x="1048385" y="13868"/>
                    <a:pt x="1043479" y="32595"/>
                  </a:cubicBezTo>
                  <a:lnTo>
                    <a:pt x="433883" y="32595"/>
                  </a:lnTo>
                  <a:lnTo>
                    <a:pt x="383504" y="84154"/>
                  </a:lnTo>
                  <a:lnTo>
                    <a:pt x="383504" y="539075"/>
                  </a:lnTo>
                  <a:lnTo>
                    <a:pt x="336050" y="587237"/>
                  </a:lnTo>
                  <a:lnTo>
                    <a:pt x="138543" y="587237"/>
                  </a:lnTo>
                  <a:lnTo>
                    <a:pt x="0" y="729176"/>
                  </a:lnTo>
                  <a:lnTo>
                    <a:pt x="0" y="860030"/>
                  </a:lnTo>
                  <a:lnTo>
                    <a:pt x="73729" y="935551"/>
                  </a:lnTo>
                  <a:lnTo>
                    <a:pt x="73729" y="758894"/>
                  </a:lnTo>
                  <a:lnTo>
                    <a:pt x="169346" y="661013"/>
                  </a:lnTo>
                  <a:lnTo>
                    <a:pt x="496998" y="661013"/>
                  </a:lnTo>
                  <a:cubicBezTo>
                    <a:pt x="509876" y="761771"/>
                    <a:pt x="595917" y="839652"/>
                    <a:pt x="700213" y="839652"/>
                  </a:cubicBezTo>
                  <a:cubicBezTo>
                    <a:pt x="813330" y="839652"/>
                    <a:pt x="905078" y="747950"/>
                    <a:pt x="905078" y="634786"/>
                  </a:cubicBezTo>
                  <a:cubicBezTo>
                    <a:pt x="905078" y="521622"/>
                    <a:pt x="813377" y="429921"/>
                    <a:pt x="700213" y="429921"/>
                  </a:cubicBezTo>
                  <a:cubicBezTo>
                    <a:pt x="603464" y="429921"/>
                    <a:pt x="522377" y="496998"/>
                    <a:pt x="500961" y="587237"/>
                  </a:cubicBezTo>
                  <a:lnTo>
                    <a:pt x="500961" y="587237"/>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8" name="Freeform: Shape 7">
              <a:extLst>
                <a:ext uri="{FF2B5EF4-FFF2-40B4-BE49-F238E27FC236}">
                  <a16:creationId xmlns:a16="http://schemas.microsoft.com/office/drawing/2014/main" id="{AABA679A-DD96-4F13-90FB-7E6E36713C85}"/>
                </a:ext>
              </a:extLst>
            </p:cNvPr>
            <p:cNvSpPr/>
            <p:nvPr/>
          </p:nvSpPr>
          <p:spPr>
            <a:xfrm>
              <a:off x="4988414" y="3041580"/>
              <a:ext cx="1040790" cy="1588922"/>
            </a:xfrm>
            <a:custGeom>
              <a:avLst/>
              <a:gdLst>
                <a:gd name="connsiteX0" fmla="*/ 256565 w 1040790"/>
                <a:gd name="connsiteY0" fmla="*/ 487658 h 1588922"/>
                <a:gd name="connsiteX1" fmla="*/ 453883 w 1040790"/>
                <a:gd name="connsiteY1" fmla="*/ 637192 h 1588922"/>
                <a:gd name="connsiteX2" fmla="*/ 697146 w 1040790"/>
                <a:gd name="connsiteY2" fmla="*/ 637192 h 1588922"/>
                <a:gd name="connsiteX3" fmla="*/ 664126 w 1040790"/>
                <a:gd name="connsiteY3" fmla="*/ 604172 h 1588922"/>
                <a:gd name="connsiteX4" fmla="*/ 664126 w 1040790"/>
                <a:gd name="connsiteY4" fmla="*/ 395721 h 1588922"/>
                <a:gd name="connsiteX5" fmla="*/ 629408 w 1040790"/>
                <a:gd name="connsiteY5" fmla="*/ 360107 h 1588922"/>
                <a:gd name="connsiteX6" fmla="*/ 441241 w 1040790"/>
                <a:gd name="connsiteY6" fmla="*/ 360107 h 1588922"/>
                <a:gd name="connsiteX7" fmla="*/ 441289 w 1040790"/>
                <a:gd name="connsiteY7" fmla="*/ 360154 h 1588922"/>
                <a:gd name="connsiteX8" fmla="*/ 403740 w 1040790"/>
                <a:gd name="connsiteY8" fmla="*/ 360154 h 1588922"/>
                <a:gd name="connsiteX9" fmla="*/ 362607 w 1040790"/>
                <a:gd name="connsiteY9" fmla="*/ 318879 h 1588922"/>
                <a:gd name="connsiteX10" fmla="*/ 362607 w 1040790"/>
                <a:gd name="connsiteY10" fmla="*/ 91984 h 1588922"/>
                <a:gd name="connsiteX11" fmla="*/ 327889 w 1040790"/>
                <a:gd name="connsiteY11" fmla="*/ 56417 h 1588922"/>
                <a:gd name="connsiteX12" fmla="*/ 85663 w 1040790"/>
                <a:gd name="connsiteY12" fmla="*/ 56417 h 1588922"/>
                <a:gd name="connsiteX13" fmla="*/ 43775 w 1040790"/>
                <a:gd name="connsiteY13" fmla="*/ 87503 h 1588922"/>
                <a:gd name="connsiteX14" fmla="*/ 0 w 1040790"/>
                <a:gd name="connsiteY14" fmla="*/ 43728 h 1588922"/>
                <a:gd name="connsiteX15" fmla="*/ 43775 w 1040790"/>
                <a:gd name="connsiteY15" fmla="*/ 0 h 1588922"/>
                <a:gd name="connsiteX16" fmla="*/ 85192 w 1040790"/>
                <a:gd name="connsiteY16" fmla="*/ 29671 h 1588922"/>
                <a:gd name="connsiteX17" fmla="*/ 339068 w 1040790"/>
                <a:gd name="connsiteY17" fmla="*/ 29671 h 1588922"/>
                <a:gd name="connsiteX18" fmla="*/ 389400 w 1040790"/>
                <a:gd name="connsiteY18" fmla="*/ 81229 h 1588922"/>
                <a:gd name="connsiteX19" fmla="*/ 389400 w 1040790"/>
                <a:gd name="connsiteY19" fmla="*/ 307511 h 1588922"/>
                <a:gd name="connsiteX20" fmla="*/ 414873 w 1040790"/>
                <a:gd name="connsiteY20" fmla="*/ 333408 h 1588922"/>
                <a:gd name="connsiteX21" fmla="*/ 640588 w 1040790"/>
                <a:gd name="connsiteY21" fmla="*/ 333408 h 1588922"/>
                <a:gd name="connsiteX22" fmla="*/ 690920 w 1040790"/>
                <a:gd name="connsiteY22" fmla="*/ 384966 h 1588922"/>
                <a:gd name="connsiteX23" fmla="*/ 690920 w 1040790"/>
                <a:gd name="connsiteY23" fmla="*/ 592803 h 1588922"/>
                <a:gd name="connsiteX24" fmla="*/ 734695 w 1040790"/>
                <a:gd name="connsiteY24" fmla="*/ 637286 h 1588922"/>
                <a:gd name="connsiteX25" fmla="*/ 902248 w 1040790"/>
                <a:gd name="connsiteY25" fmla="*/ 637286 h 1588922"/>
                <a:gd name="connsiteX26" fmla="*/ 1040791 w 1040790"/>
                <a:gd name="connsiteY26" fmla="*/ 779225 h 1588922"/>
                <a:gd name="connsiteX27" fmla="*/ 1040791 w 1040790"/>
                <a:gd name="connsiteY27" fmla="*/ 1513401 h 1588922"/>
                <a:gd name="connsiteX28" fmla="*/ 967062 w 1040790"/>
                <a:gd name="connsiteY28" fmla="*/ 1588923 h 1588922"/>
                <a:gd name="connsiteX29" fmla="*/ 967062 w 1040790"/>
                <a:gd name="connsiteY29" fmla="*/ 808849 h 1588922"/>
                <a:gd name="connsiteX30" fmla="*/ 871445 w 1040790"/>
                <a:gd name="connsiteY30" fmla="*/ 710968 h 1588922"/>
                <a:gd name="connsiteX31" fmla="*/ 739978 w 1040790"/>
                <a:gd name="connsiteY31" fmla="*/ 710968 h 1588922"/>
                <a:gd name="connsiteX32" fmla="*/ 690920 w 1040790"/>
                <a:gd name="connsiteY32" fmla="*/ 760781 h 1588922"/>
                <a:gd name="connsiteX33" fmla="*/ 690920 w 1040790"/>
                <a:gd name="connsiteY33" fmla="*/ 968618 h 1588922"/>
                <a:gd name="connsiteX34" fmla="*/ 640588 w 1040790"/>
                <a:gd name="connsiteY34" fmla="*/ 1020177 h 1588922"/>
                <a:gd name="connsiteX35" fmla="*/ 414826 w 1040790"/>
                <a:gd name="connsiteY35" fmla="*/ 1020177 h 1588922"/>
                <a:gd name="connsiteX36" fmla="*/ 389353 w 1040790"/>
                <a:gd name="connsiteY36" fmla="*/ 1046074 h 1588922"/>
                <a:gd name="connsiteX37" fmla="*/ 389353 w 1040790"/>
                <a:gd name="connsiteY37" fmla="*/ 1161172 h 1588922"/>
                <a:gd name="connsiteX38" fmla="*/ 418269 w 1040790"/>
                <a:gd name="connsiteY38" fmla="*/ 1202353 h 1588922"/>
                <a:gd name="connsiteX39" fmla="*/ 374541 w 1040790"/>
                <a:gd name="connsiteY39" fmla="*/ 1246081 h 1588922"/>
                <a:gd name="connsiteX40" fmla="*/ 330766 w 1040790"/>
                <a:gd name="connsiteY40" fmla="*/ 1202353 h 1588922"/>
                <a:gd name="connsiteX41" fmla="*/ 362560 w 1040790"/>
                <a:gd name="connsiteY41" fmla="*/ 1160276 h 1588922"/>
                <a:gd name="connsiteX42" fmla="*/ 362560 w 1040790"/>
                <a:gd name="connsiteY42" fmla="*/ 1034658 h 1588922"/>
                <a:gd name="connsiteX43" fmla="*/ 403693 w 1040790"/>
                <a:gd name="connsiteY43" fmla="*/ 993383 h 1588922"/>
                <a:gd name="connsiteX44" fmla="*/ 441241 w 1040790"/>
                <a:gd name="connsiteY44" fmla="*/ 993383 h 1588922"/>
                <a:gd name="connsiteX45" fmla="*/ 441194 w 1040790"/>
                <a:gd name="connsiteY45" fmla="*/ 993430 h 1588922"/>
                <a:gd name="connsiteX46" fmla="*/ 629361 w 1040790"/>
                <a:gd name="connsiteY46" fmla="*/ 993430 h 1588922"/>
                <a:gd name="connsiteX47" fmla="*/ 664079 w 1040790"/>
                <a:gd name="connsiteY47" fmla="*/ 957816 h 1588922"/>
                <a:gd name="connsiteX48" fmla="*/ 664079 w 1040790"/>
                <a:gd name="connsiteY48" fmla="*/ 749365 h 1588922"/>
                <a:gd name="connsiteX49" fmla="*/ 702382 w 1040790"/>
                <a:gd name="connsiteY49" fmla="*/ 710968 h 1588922"/>
                <a:gd name="connsiteX50" fmla="*/ 460582 w 1040790"/>
                <a:gd name="connsiteY50" fmla="*/ 710968 h 1588922"/>
                <a:gd name="connsiteX51" fmla="*/ 256518 w 1040790"/>
                <a:gd name="connsiteY51" fmla="*/ 897389 h 1588922"/>
                <a:gd name="connsiteX52" fmla="*/ 51653 w 1040790"/>
                <a:gd name="connsiteY52" fmla="*/ 692524 h 1588922"/>
                <a:gd name="connsiteX53" fmla="*/ 256565 w 1040790"/>
                <a:gd name="connsiteY53" fmla="*/ 487658 h 1588922"/>
                <a:gd name="connsiteX54" fmla="*/ 256565 w 1040790"/>
                <a:gd name="connsiteY54" fmla="*/ 487658 h 158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40790" h="1588922">
                  <a:moveTo>
                    <a:pt x="256565" y="487658"/>
                  </a:moveTo>
                  <a:cubicBezTo>
                    <a:pt x="350531" y="487658"/>
                    <a:pt x="429732" y="550962"/>
                    <a:pt x="453883" y="637192"/>
                  </a:cubicBezTo>
                  <a:lnTo>
                    <a:pt x="697146" y="637192"/>
                  </a:lnTo>
                  <a:cubicBezTo>
                    <a:pt x="686155" y="626154"/>
                    <a:pt x="675212" y="615210"/>
                    <a:pt x="664126" y="604172"/>
                  </a:cubicBezTo>
                  <a:cubicBezTo>
                    <a:pt x="664126" y="486762"/>
                    <a:pt x="664126" y="513131"/>
                    <a:pt x="664126" y="395721"/>
                  </a:cubicBezTo>
                  <a:lnTo>
                    <a:pt x="629408" y="360107"/>
                  </a:lnTo>
                  <a:lnTo>
                    <a:pt x="441241" y="360107"/>
                  </a:lnTo>
                  <a:lnTo>
                    <a:pt x="441289" y="360154"/>
                  </a:lnTo>
                  <a:lnTo>
                    <a:pt x="403740" y="360154"/>
                  </a:lnTo>
                  <a:cubicBezTo>
                    <a:pt x="390061" y="346238"/>
                    <a:pt x="376381" y="332653"/>
                    <a:pt x="362607" y="318879"/>
                  </a:cubicBezTo>
                  <a:cubicBezTo>
                    <a:pt x="362607" y="201469"/>
                    <a:pt x="362607" y="209394"/>
                    <a:pt x="362607" y="91984"/>
                  </a:cubicBezTo>
                  <a:lnTo>
                    <a:pt x="327889" y="56417"/>
                  </a:lnTo>
                  <a:lnTo>
                    <a:pt x="85663" y="56417"/>
                  </a:lnTo>
                  <a:cubicBezTo>
                    <a:pt x="80239" y="74389"/>
                    <a:pt x="63540" y="87503"/>
                    <a:pt x="43775" y="87503"/>
                  </a:cubicBezTo>
                  <a:cubicBezTo>
                    <a:pt x="19623" y="87503"/>
                    <a:pt x="0" y="67927"/>
                    <a:pt x="0" y="43728"/>
                  </a:cubicBezTo>
                  <a:cubicBezTo>
                    <a:pt x="0" y="19576"/>
                    <a:pt x="19623" y="0"/>
                    <a:pt x="43775" y="0"/>
                  </a:cubicBezTo>
                  <a:cubicBezTo>
                    <a:pt x="62974" y="0"/>
                    <a:pt x="79342" y="12406"/>
                    <a:pt x="85192" y="29671"/>
                  </a:cubicBezTo>
                  <a:lnTo>
                    <a:pt x="339068" y="29671"/>
                  </a:lnTo>
                  <a:lnTo>
                    <a:pt x="389400" y="81229"/>
                  </a:lnTo>
                  <a:lnTo>
                    <a:pt x="389400" y="307511"/>
                  </a:lnTo>
                  <a:lnTo>
                    <a:pt x="414873" y="333408"/>
                  </a:lnTo>
                  <a:lnTo>
                    <a:pt x="640588" y="333408"/>
                  </a:lnTo>
                  <a:lnTo>
                    <a:pt x="690920" y="384966"/>
                  </a:lnTo>
                  <a:lnTo>
                    <a:pt x="690920" y="592803"/>
                  </a:lnTo>
                  <a:lnTo>
                    <a:pt x="734695" y="637286"/>
                  </a:lnTo>
                  <a:lnTo>
                    <a:pt x="902248" y="637286"/>
                  </a:lnTo>
                  <a:lnTo>
                    <a:pt x="1040791" y="779225"/>
                  </a:lnTo>
                  <a:lnTo>
                    <a:pt x="1040791" y="1513401"/>
                  </a:lnTo>
                  <a:lnTo>
                    <a:pt x="967062" y="1588923"/>
                  </a:lnTo>
                  <a:lnTo>
                    <a:pt x="967062" y="808849"/>
                  </a:lnTo>
                  <a:lnTo>
                    <a:pt x="871445" y="710968"/>
                  </a:lnTo>
                  <a:lnTo>
                    <a:pt x="739978" y="710968"/>
                  </a:lnTo>
                  <a:lnTo>
                    <a:pt x="690920" y="760781"/>
                  </a:lnTo>
                  <a:lnTo>
                    <a:pt x="690920" y="968618"/>
                  </a:lnTo>
                  <a:lnTo>
                    <a:pt x="640588" y="1020177"/>
                  </a:lnTo>
                  <a:lnTo>
                    <a:pt x="414826" y="1020177"/>
                  </a:lnTo>
                  <a:lnTo>
                    <a:pt x="389353" y="1046074"/>
                  </a:lnTo>
                  <a:lnTo>
                    <a:pt x="389353" y="1161172"/>
                  </a:lnTo>
                  <a:cubicBezTo>
                    <a:pt x="406240" y="1167257"/>
                    <a:pt x="418269" y="1183390"/>
                    <a:pt x="418269" y="1202353"/>
                  </a:cubicBezTo>
                  <a:cubicBezTo>
                    <a:pt x="418269" y="1226505"/>
                    <a:pt x="398693" y="1246081"/>
                    <a:pt x="374541" y="1246081"/>
                  </a:cubicBezTo>
                  <a:cubicBezTo>
                    <a:pt x="350389" y="1246081"/>
                    <a:pt x="330766" y="1226505"/>
                    <a:pt x="330766" y="1202353"/>
                  </a:cubicBezTo>
                  <a:cubicBezTo>
                    <a:pt x="330766" y="1182352"/>
                    <a:pt x="344210" y="1165465"/>
                    <a:pt x="362560" y="1160276"/>
                  </a:cubicBezTo>
                  <a:lnTo>
                    <a:pt x="362560" y="1034658"/>
                  </a:lnTo>
                  <a:cubicBezTo>
                    <a:pt x="376334" y="1020884"/>
                    <a:pt x="390013" y="1007299"/>
                    <a:pt x="403693" y="993383"/>
                  </a:cubicBezTo>
                  <a:lnTo>
                    <a:pt x="441241" y="993383"/>
                  </a:lnTo>
                  <a:lnTo>
                    <a:pt x="441194" y="993430"/>
                  </a:lnTo>
                  <a:lnTo>
                    <a:pt x="629361" y="993430"/>
                  </a:lnTo>
                  <a:lnTo>
                    <a:pt x="664079" y="957816"/>
                  </a:lnTo>
                  <a:cubicBezTo>
                    <a:pt x="664079" y="840406"/>
                    <a:pt x="664079" y="866775"/>
                    <a:pt x="664079" y="749365"/>
                  </a:cubicBezTo>
                  <a:cubicBezTo>
                    <a:pt x="676910" y="736535"/>
                    <a:pt x="689599" y="723893"/>
                    <a:pt x="702382" y="710968"/>
                  </a:cubicBezTo>
                  <a:lnTo>
                    <a:pt x="460582" y="710968"/>
                  </a:lnTo>
                  <a:cubicBezTo>
                    <a:pt x="451242" y="815453"/>
                    <a:pt x="363456" y="897389"/>
                    <a:pt x="256518" y="897389"/>
                  </a:cubicBezTo>
                  <a:cubicBezTo>
                    <a:pt x="143401" y="897389"/>
                    <a:pt x="51653" y="805688"/>
                    <a:pt x="51653" y="692524"/>
                  </a:cubicBezTo>
                  <a:cubicBezTo>
                    <a:pt x="51747" y="579407"/>
                    <a:pt x="143448" y="487658"/>
                    <a:pt x="256565" y="487658"/>
                  </a:cubicBezTo>
                  <a:lnTo>
                    <a:pt x="256565" y="48765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9" name="Freeform: Shape 8">
              <a:extLst>
                <a:ext uri="{FF2B5EF4-FFF2-40B4-BE49-F238E27FC236}">
                  <a16:creationId xmlns:a16="http://schemas.microsoft.com/office/drawing/2014/main" id="{4EFC6CC5-FCFF-4ABE-85F9-199B02C25060}"/>
                </a:ext>
              </a:extLst>
            </p:cNvPr>
            <p:cNvSpPr/>
            <p:nvPr/>
          </p:nvSpPr>
          <p:spPr>
            <a:xfrm>
              <a:off x="5955193" y="4313417"/>
              <a:ext cx="1410567" cy="625965"/>
            </a:xfrm>
            <a:custGeom>
              <a:avLst/>
              <a:gdLst>
                <a:gd name="connsiteX0" fmla="*/ 1205702 w 1410567"/>
                <a:gd name="connsiteY0" fmla="*/ 0 h 625965"/>
                <a:gd name="connsiteX1" fmla="*/ 1410567 w 1410567"/>
                <a:gd name="connsiteY1" fmla="*/ 204866 h 625965"/>
                <a:gd name="connsiteX2" fmla="*/ 1205702 w 1410567"/>
                <a:gd name="connsiteY2" fmla="*/ 409731 h 625965"/>
                <a:gd name="connsiteX3" fmla="*/ 1005648 w 1410567"/>
                <a:gd name="connsiteY3" fmla="*/ 249112 h 625965"/>
                <a:gd name="connsiteX4" fmla="*/ 370626 w 1410567"/>
                <a:gd name="connsiteY4" fmla="*/ 249112 h 625965"/>
                <a:gd name="connsiteX5" fmla="*/ 410391 w 1410567"/>
                <a:gd name="connsiteY5" fmla="*/ 289019 h 625965"/>
                <a:gd name="connsiteX6" fmla="*/ 410391 w 1410567"/>
                <a:gd name="connsiteY6" fmla="*/ 534358 h 625965"/>
                <a:gd name="connsiteX7" fmla="*/ 445110 w 1410567"/>
                <a:gd name="connsiteY7" fmla="*/ 569925 h 625965"/>
                <a:gd name="connsiteX8" fmla="*/ 573982 w 1410567"/>
                <a:gd name="connsiteY8" fmla="*/ 569925 h 625965"/>
                <a:gd name="connsiteX9" fmla="*/ 615964 w 1410567"/>
                <a:gd name="connsiteY9" fmla="*/ 538509 h 625965"/>
                <a:gd name="connsiteX10" fmla="*/ 659740 w 1410567"/>
                <a:gd name="connsiteY10" fmla="*/ 582237 h 625965"/>
                <a:gd name="connsiteX11" fmla="*/ 615964 w 1410567"/>
                <a:gd name="connsiteY11" fmla="*/ 625965 h 625965"/>
                <a:gd name="connsiteX12" fmla="*/ 574642 w 1410567"/>
                <a:gd name="connsiteY12" fmla="*/ 596719 h 625965"/>
                <a:gd name="connsiteX13" fmla="*/ 433883 w 1410567"/>
                <a:gd name="connsiteY13" fmla="*/ 596719 h 625965"/>
                <a:gd name="connsiteX14" fmla="*/ 383504 w 1410567"/>
                <a:gd name="connsiteY14" fmla="*/ 545160 h 625965"/>
                <a:gd name="connsiteX15" fmla="*/ 383504 w 1410567"/>
                <a:gd name="connsiteY15" fmla="*/ 300435 h 625965"/>
                <a:gd name="connsiteX16" fmla="*/ 332983 w 1410567"/>
                <a:gd name="connsiteY16" fmla="*/ 249065 h 625965"/>
                <a:gd name="connsiteX17" fmla="*/ 169345 w 1410567"/>
                <a:gd name="connsiteY17" fmla="*/ 249065 h 625965"/>
                <a:gd name="connsiteX18" fmla="*/ 73729 w 1410567"/>
                <a:gd name="connsiteY18" fmla="*/ 346993 h 625965"/>
                <a:gd name="connsiteX19" fmla="*/ 73729 w 1410567"/>
                <a:gd name="connsiteY19" fmla="*/ 523650 h 625965"/>
                <a:gd name="connsiteX20" fmla="*/ 0 w 1410567"/>
                <a:gd name="connsiteY20" fmla="*/ 448129 h 625965"/>
                <a:gd name="connsiteX21" fmla="*/ 0 w 1410567"/>
                <a:gd name="connsiteY21" fmla="*/ 317275 h 625965"/>
                <a:gd name="connsiteX22" fmla="*/ 138542 w 1410567"/>
                <a:gd name="connsiteY22" fmla="*/ 175383 h 625965"/>
                <a:gd name="connsiteX23" fmla="*/ 1002817 w 1410567"/>
                <a:gd name="connsiteY23" fmla="*/ 175383 h 625965"/>
                <a:gd name="connsiteX24" fmla="*/ 1205702 w 1410567"/>
                <a:gd name="connsiteY24" fmla="*/ 0 h 625965"/>
                <a:gd name="connsiteX25" fmla="*/ 1205702 w 1410567"/>
                <a:gd name="connsiteY25" fmla="*/ 0 h 62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567" h="625965">
                  <a:moveTo>
                    <a:pt x="1205702" y="0"/>
                  </a:moveTo>
                  <a:cubicBezTo>
                    <a:pt x="1318866" y="0"/>
                    <a:pt x="1410567" y="91749"/>
                    <a:pt x="1410567" y="204866"/>
                  </a:cubicBezTo>
                  <a:cubicBezTo>
                    <a:pt x="1410567" y="317983"/>
                    <a:pt x="1318866" y="409731"/>
                    <a:pt x="1205702" y="409731"/>
                  </a:cubicBezTo>
                  <a:cubicBezTo>
                    <a:pt x="1107774" y="409731"/>
                    <a:pt x="1025884" y="341003"/>
                    <a:pt x="1005648" y="249112"/>
                  </a:cubicBezTo>
                  <a:lnTo>
                    <a:pt x="370626" y="249112"/>
                  </a:lnTo>
                  <a:cubicBezTo>
                    <a:pt x="383881" y="262556"/>
                    <a:pt x="397089" y="275717"/>
                    <a:pt x="410391" y="289019"/>
                  </a:cubicBezTo>
                  <a:cubicBezTo>
                    <a:pt x="410391" y="406429"/>
                    <a:pt x="410391" y="416948"/>
                    <a:pt x="410391" y="534358"/>
                  </a:cubicBezTo>
                  <a:lnTo>
                    <a:pt x="445110" y="569925"/>
                  </a:lnTo>
                  <a:lnTo>
                    <a:pt x="573982" y="569925"/>
                  </a:lnTo>
                  <a:cubicBezTo>
                    <a:pt x="579312" y="551764"/>
                    <a:pt x="596105" y="538509"/>
                    <a:pt x="615964" y="538509"/>
                  </a:cubicBezTo>
                  <a:cubicBezTo>
                    <a:pt x="640116" y="538509"/>
                    <a:pt x="659740" y="558085"/>
                    <a:pt x="659740" y="582237"/>
                  </a:cubicBezTo>
                  <a:cubicBezTo>
                    <a:pt x="659740" y="606389"/>
                    <a:pt x="640163" y="625965"/>
                    <a:pt x="615964" y="625965"/>
                  </a:cubicBezTo>
                  <a:cubicBezTo>
                    <a:pt x="596860" y="625965"/>
                    <a:pt x="580633" y="613748"/>
                    <a:pt x="574642" y="596719"/>
                  </a:cubicBezTo>
                  <a:lnTo>
                    <a:pt x="433883" y="596719"/>
                  </a:lnTo>
                  <a:lnTo>
                    <a:pt x="383504" y="545160"/>
                  </a:lnTo>
                  <a:lnTo>
                    <a:pt x="383504" y="300435"/>
                  </a:lnTo>
                  <a:lnTo>
                    <a:pt x="332983" y="249065"/>
                  </a:lnTo>
                  <a:lnTo>
                    <a:pt x="169345" y="249065"/>
                  </a:lnTo>
                  <a:lnTo>
                    <a:pt x="73729" y="346993"/>
                  </a:lnTo>
                  <a:lnTo>
                    <a:pt x="73729" y="523650"/>
                  </a:lnTo>
                  <a:lnTo>
                    <a:pt x="0" y="448129"/>
                  </a:lnTo>
                  <a:lnTo>
                    <a:pt x="0" y="317275"/>
                  </a:lnTo>
                  <a:lnTo>
                    <a:pt x="138542" y="175383"/>
                  </a:lnTo>
                  <a:lnTo>
                    <a:pt x="1002817" y="175383"/>
                  </a:lnTo>
                  <a:cubicBezTo>
                    <a:pt x="1017252" y="76229"/>
                    <a:pt x="1102585" y="0"/>
                    <a:pt x="1205702" y="0"/>
                  </a:cubicBezTo>
                  <a:lnTo>
                    <a:pt x="1205702" y="0"/>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p>
          </p:txBody>
        </p:sp>
        <p:sp>
          <p:nvSpPr>
            <p:cNvPr id="10" name="Freeform: Shape 9">
              <a:extLst>
                <a:ext uri="{FF2B5EF4-FFF2-40B4-BE49-F238E27FC236}">
                  <a16:creationId xmlns:a16="http://schemas.microsoft.com/office/drawing/2014/main" id="{63B5F6D0-044E-4CBD-970B-93C197AADCDA}"/>
                </a:ext>
              </a:extLst>
            </p:cNvPr>
            <p:cNvSpPr/>
            <p:nvPr/>
          </p:nvSpPr>
          <p:spPr>
            <a:xfrm>
              <a:off x="4250087" y="4521773"/>
              <a:ext cx="1779117" cy="969986"/>
            </a:xfrm>
            <a:custGeom>
              <a:avLst/>
              <a:gdLst>
                <a:gd name="connsiteX0" fmla="*/ 204865 w 1779117"/>
                <a:gd name="connsiteY0" fmla="*/ 0 h 969986"/>
                <a:gd name="connsiteX1" fmla="*/ 407373 w 1779117"/>
                <a:gd name="connsiteY1" fmla="*/ 173544 h 969986"/>
                <a:gd name="connsiteX2" fmla="*/ 1640575 w 1779117"/>
                <a:gd name="connsiteY2" fmla="*/ 173544 h 969986"/>
                <a:gd name="connsiteX3" fmla="*/ 1779118 w 1779117"/>
                <a:gd name="connsiteY3" fmla="*/ 315436 h 969986"/>
                <a:gd name="connsiteX4" fmla="*/ 1779118 w 1779117"/>
                <a:gd name="connsiteY4" fmla="*/ 969987 h 969986"/>
                <a:gd name="connsiteX5" fmla="*/ 1705389 w 1779117"/>
                <a:gd name="connsiteY5" fmla="*/ 969987 h 969986"/>
                <a:gd name="connsiteX6" fmla="*/ 1705389 w 1779117"/>
                <a:gd name="connsiteY6" fmla="*/ 345201 h 969986"/>
                <a:gd name="connsiteX7" fmla="*/ 1609772 w 1779117"/>
                <a:gd name="connsiteY7" fmla="*/ 247273 h 969986"/>
                <a:gd name="connsiteX8" fmla="*/ 1496136 w 1779117"/>
                <a:gd name="connsiteY8" fmla="*/ 247273 h 969986"/>
                <a:gd name="connsiteX9" fmla="*/ 1444248 w 1779117"/>
                <a:gd name="connsiteY9" fmla="*/ 300011 h 969986"/>
                <a:gd name="connsiteX10" fmla="*/ 1444248 w 1779117"/>
                <a:gd name="connsiteY10" fmla="*/ 651674 h 969986"/>
                <a:gd name="connsiteX11" fmla="*/ 1393916 w 1779117"/>
                <a:gd name="connsiteY11" fmla="*/ 703232 h 969986"/>
                <a:gd name="connsiteX12" fmla="*/ 977864 w 1779117"/>
                <a:gd name="connsiteY12" fmla="*/ 703232 h 969986"/>
                <a:gd name="connsiteX13" fmla="*/ 937202 w 1779117"/>
                <a:gd name="connsiteY13" fmla="*/ 730780 h 969986"/>
                <a:gd name="connsiteX14" fmla="*/ 893427 w 1779117"/>
                <a:gd name="connsiteY14" fmla="*/ 687005 h 969986"/>
                <a:gd name="connsiteX15" fmla="*/ 937202 w 1779117"/>
                <a:gd name="connsiteY15" fmla="*/ 643277 h 969986"/>
                <a:gd name="connsiteX16" fmla="*/ 979703 w 1779117"/>
                <a:gd name="connsiteY16" fmla="*/ 676439 h 969986"/>
                <a:gd name="connsiteX17" fmla="*/ 1382736 w 1779117"/>
                <a:gd name="connsiteY17" fmla="*/ 676439 h 969986"/>
                <a:gd name="connsiteX18" fmla="*/ 1417454 w 1779117"/>
                <a:gd name="connsiteY18" fmla="*/ 640871 h 969986"/>
                <a:gd name="connsiteX19" fmla="*/ 1417454 w 1779117"/>
                <a:gd name="connsiteY19" fmla="*/ 288595 h 969986"/>
                <a:gd name="connsiteX20" fmla="*/ 1458588 w 1779117"/>
                <a:gd name="connsiteY20" fmla="*/ 247320 h 969986"/>
                <a:gd name="connsiteX21" fmla="*/ 405297 w 1779117"/>
                <a:gd name="connsiteY21" fmla="*/ 247320 h 969986"/>
                <a:gd name="connsiteX22" fmla="*/ 204865 w 1779117"/>
                <a:gd name="connsiteY22" fmla="*/ 409779 h 969986"/>
                <a:gd name="connsiteX23" fmla="*/ 0 w 1779117"/>
                <a:gd name="connsiteY23" fmla="*/ 204913 h 969986"/>
                <a:gd name="connsiteX24" fmla="*/ 204865 w 1779117"/>
                <a:gd name="connsiteY24" fmla="*/ 0 h 969986"/>
                <a:gd name="connsiteX25" fmla="*/ 204865 w 1779117"/>
                <a:gd name="connsiteY25" fmla="*/ 0 h 96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117" h="969986">
                  <a:moveTo>
                    <a:pt x="204865" y="0"/>
                  </a:moveTo>
                  <a:cubicBezTo>
                    <a:pt x="307369" y="0"/>
                    <a:pt x="392278" y="75286"/>
                    <a:pt x="407373" y="173544"/>
                  </a:cubicBezTo>
                  <a:lnTo>
                    <a:pt x="1640575" y="173544"/>
                  </a:lnTo>
                  <a:lnTo>
                    <a:pt x="1779118" y="315436"/>
                  </a:lnTo>
                  <a:lnTo>
                    <a:pt x="1779118" y="969987"/>
                  </a:lnTo>
                  <a:lnTo>
                    <a:pt x="1705389" y="969987"/>
                  </a:lnTo>
                  <a:lnTo>
                    <a:pt x="1705389" y="345201"/>
                  </a:lnTo>
                  <a:lnTo>
                    <a:pt x="1609772" y="247273"/>
                  </a:lnTo>
                  <a:lnTo>
                    <a:pt x="1496136" y="247273"/>
                  </a:lnTo>
                  <a:lnTo>
                    <a:pt x="1444248" y="300011"/>
                  </a:lnTo>
                  <a:lnTo>
                    <a:pt x="1444248" y="651674"/>
                  </a:lnTo>
                  <a:lnTo>
                    <a:pt x="1393916" y="703232"/>
                  </a:lnTo>
                  <a:lnTo>
                    <a:pt x="977864" y="703232"/>
                  </a:lnTo>
                  <a:cubicBezTo>
                    <a:pt x="971401" y="719364"/>
                    <a:pt x="955646" y="730780"/>
                    <a:pt x="937202" y="730780"/>
                  </a:cubicBezTo>
                  <a:cubicBezTo>
                    <a:pt x="913050" y="730780"/>
                    <a:pt x="893427" y="711204"/>
                    <a:pt x="893427" y="687005"/>
                  </a:cubicBezTo>
                  <a:cubicBezTo>
                    <a:pt x="893427" y="662853"/>
                    <a:pt x="913003" y="643277"/>
                    <a:pt x="937202" y="643277"/>
                  </a:cubicBezTo>
                  <a:cubicBezTo>
                    <a:pt x="957722" y="643277"/>
                    <a:pt x="974939" y="657429"/>
                    <a:pt x="979703" y="676439"/>
                  </a:cubicBezTo>
                  <a:lnTo>
                    <a:pt x="1382736" y="676439"/>
                  </a:lnTo>
                  <a:lnTo>
                    <a:pt x="1417454" y="640871"/>
                  </a:lnTo>
                  <a:cubicBezTo>
                    <a:pt x="1417454" y="523462"/>
                    <a:pt x="1417454" y="406005"/>
                    <a:pt x="1417454" y="288595"/>
                  </a:cubicBezTo>
                  <a:cubicBezTo>
                    <a:pt x="1431229" y="274821"/>
                    <a:pt x="1444908" y="261235"/>
                    <a:pt x="1458588" y="247320"/>
                  </a:cubicBezTo>
                  <a:lnTo>
                    <a:pt x="405297" y="247320"/>
                  </a:lnTo>
                  <a:cubicBezTo>
                    <a:pt x="385768" y="340106"/>
                    <a:pt x="303454" y="409779"/>
                    <a:pt x="204865" y="409779"/>
                  </a:cubicBezTo>
                  <a:cubicBezTo>
                    <a:pt x="91701" y="409779"/>
                    <a:pt x="0" y="318077"/>
                    <a:pt x="0" y="204913"/>
                  </a:cubicBezTo>
                  <a:cubicBezTo>
                    <a:pt x="0" y="91749"/>
                    <a:pt x="91701" y="0"/>
                    <a:pt x="204865" y="0"/>
                  </a:cubicBezTo>
                  <a:lnTo>
                    <a:pt x="204865" y="0"/>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ID">
                <a:solidFill>
                  <a:schemeClr val="tx1"/>
                </a:solidFill>
              </a:endParaRPr>
            </a:p>
          </p:txBody>
        </p:sp>
        <p:sp>
          <p:nvSpPr>
            <p:cNvPr id="11" name="Freeform: Shape 10">
              <a:extLst>
                <a:ext uri="{FF2B5EF4-FFF2-40B4-BE49-F238E27FC236}">
                  <a16:creationId xmlns:a16="http://schemas.microsoft.com/office/drawing/2014/main" id="{6B46F2FB-5394-4F59-8E4F-65C52B184FB7}"/>
                </a:ext>
              </a:extLst>
            </p:cNvPr>
            <p:cNvSpPr/>
            <p:nvPr/>
          </p:nvSpPr>
          <p:spPr>
            <a:xfrm>
              <a:off x="3399162" y="5491900"/>
              <a:ext cx="5186168" cy="810924"/>
            </a:xfrm>
            <a:custGeom>
              <a:avLst/>
              <a:gdLst>
                <a:gd name="connsiteX0" fmla="*/ 4175992 w 5186168"/>
                <a:gd name="connsiteY0" fmla="*/ 333361 h 810924"/>
                <a:gd name="connsiteX1" fmla="*/ 4242552 w 5186168"/>
                <a:gd name="connsiteY1" fmla="*/ 401523 h 810924"/>
                <a:gd name="connsiteX2" fmla="*/ 4242552 w 5186168"/>
                <a:gd name="connsiteY2" fmla="*/ 665306 h 810924"/>
                <a:gd name="connsiteX3" fmla="*/ 4282600 w 5186168"/>
                <a:gd name="connsiteY3" fmla="*/ 733233 h 810924"/>
                <a:gd name="connsiteX4" fmla="*/ 4204956 w 5186168"/>
                <a:gd name="connsiteY4" fmla="*/ 810924 h 810924"/>
                <a:gd name="connsiteX5" fmla="*/ 4127264 w 5186168"/>
                <a:gd name="connsiteY5" fmla="*/ 733233 h 810924"/>
                <a:gd name="connsiteX6" fmla="*/ 4168870 w 5186168"/>
                <a:gd name="connsiteY6" fmla="*/ 664457 h 810924"/>
                <a:gd name="connsiteX7" fmla="*/ 4168870 w 5186168"/>
                <a:gd name="connsiteY7" fmla="*/ 431289 h 810924"/>
                <a:gd name="connsiteX8" fmla="*/ 4073253 w 5186168"/>
                <a:gd name="connsiteY8" fmla="*/ 333408 h 810924"/>
                <a:gd name="connsiteX9" fmla="*/ 2694762 w 5186168"/>
                <a:gd name="connsiteY9" fmla="*/ 332323 h 810924"/>
                <a:gd name="connsiteX10" fmla="*/ 2593155 w 5186168"/>
                <a:gd name="connsiteY10" fmla="*/ 228263 h 810924"/>
                <a:gd name="connsiteX11" fmla="*/ 2491548 w 5186168"/>
                <a:gd name="connsiteY11" fmla="*/ 332323 h 810924"/>
                <a:gd name="connsiteX12" fmla="*/ 1113057 w 5186168"/>
                <a:gd name="connsiteY12" fmla="*/ 333408 h 810924"/>
                <a:gd name="connsiteX13" fmla="*/ 1017441 w 5186168"/>
                <a:gd name="connsiteY13" fmla="*/ 431289 h 810924"/>
                <a:gd name="connsiteX14" fmla="*/ 1017441 w 5186168"/>
                <a:gd name="connsiteY14" fmla="*/ 664457 h 810924"/>
                <a:gd name="connsiteX15" fmla="*/ 1058999 w 5186168"/>
                <a:gd name="connsiteY15" fmla="*/ 733233 h 810924"/>
                <a:gd name="connsiteX16" fmla="*/ 981307 w 5186168"/>
                <a:gd name="connsiteY16" fmla="*/ 810924 h 810924"/>
                <a:gd name="connsiteX17" fmla="*/ 903616 w 5186168"/>
                <a:gd name="connsiteY17" fmla="*/ 733233 h 810924"/>
                <a:gd name="connsiteX18" fmla="*/ 943664 w 5186168"/>
                <a:gd name="connsiteY18" fmla="*/ 665306 h 810924"/>
                <a:gd name="connsiteX19" fmla="*/ 943664 w 5186168"/>
                <a:gd name="connsiteY19" fmla="*/ 401523 h 810924"/>
                <a:gd name="connsiteX20" fmla="*/ 1010223 w 5186168"/>
                <a:gd name="connsiteY20" fmla="*/ 333361 h 810924"/>
                <a:gd name="connsiteX21" fmla="*/ 209441 w 5186168"/>
                <a:gd name="connsiteY21" fmla="*/ 333361 h 810924"/>
                <a:gd name="connsiteX22" fmla="*/ 113825 w 5186168"/>
                <a:gd name="connsiteY22" fmla="*/ 431241 h 810924"/>
                <a:gd name="connsiteX23" fmla="*/ 113825 w 5186168"/>
                <a:gd name="connsiteY23" fmla="*/ 541528 h 810924"/>
                <a:gd name="connsiteX24" fmla="*/ 155383 w 5186168"/>
                <a:gd name="connsiteY24" fmla="*/ 610304 h 810924"/>
                <a:gd name="connsiteX25" fmla="*/ 77691 w 5186168"/>
                <a:gd name="connsiteY25" fmla="*/ 687996 h 810924"/>
                <a:gd name="connsiteX26" fmla="*/ 0 w 5186168"/>
                <a:gd name="connsiteY26" fmla="*/ 610304 h 810924"/>
                <a:gd name="connsiteX27" fmla="*/ 40049 w 5186168"/>
                <a:gd name="connsiteY27" fmla="*/ 542330 h 810924"/>
                <a:gd name="connsiteX28" fmla="*/ 40049 w 5186168"/>
                <a:gd name="connsiteY28" fmla="*/ 401523 h 810924"/>
                <a:gd name="connsiteX29" fmla="*/ 178591 w 5186168"/>
                <a:gd name="connsiteY29" fmla="*/ 259632 h 810924"/>
                <a:gd name="connsiteX30" fmla="*/ 2460651 w 5186168"/>
                <a:gd name="connsiteY30" fmla="*/ 258547 h 810924"/>
                <a:gd name="connsiteX31" fmla="*/ 2556125 w 5186168"/>
                <a:gd name="connsiteY31" fmla="*/ 160808 h 810924"/>
                <a:gd name="connsiteX32" fmla="*/ 2556125 w 5186168"/>
                <a:gd name="connsiteY32" fmla="*/ 0 h 810924"/>
                <a:gd name="connsiteX33" fmla="*/ 2629996 w 5186168"/>
                <a:gd name="connsiteY33" fmla="*/ 0 h 810924"/>
                <a:gd name="connsiteX34" fmla="*/ 2629996 w 5186168"/>
                <a:gd name="connsiteY34" fmla="*/ 160808 h 810924"/>
                <a:gd name="connsiteX35" fmla="*/ 2725471 w 5186168"/>
                <a:gd name="connsiteY35" fmla="*/ 258547 h 810924"/>
                <a:gd name="connsiteX36" fmla="*/ 5007530 w 5186168"/>
                <a:gd name="connsiteY36" fmla="*/ 259632 h 810924"/>
                <a:gd name="connsiteX37" fmla="*/ 5146120 w 5186168"/>
                <a:gd name="connsiteY37" fmla="*/ 401523 h 810924"/>
                <a:gd name="connsiteX38" fmla="*/ 5146120 w 5186168"/>
                <a:gd name="connsiteY38" fmla="*/ 542330 h 810924"/>
                <a:gd name="connsiteX39" fmla="*/ 5186169 w 5186168"/>
                <a:gd name="connsiteY39" fmla="*/ 610304 h 810924"/>
                <a:gd name="connsiteX40" fmla="*/ 5108477 w 5186168"/>
                <a:gd name="connsiteY40" fmla="*/ 687996 h 810924"/>
                <a:gd name="connsiteX41" fmla="*/ 5030833 w 5186168"/>
                <a:gd name="connsiteY41" fmla="*/ 610304 h 810924"/>
                <a:gd name="connsiteX42" fmla="*/ 5072344 w 5186168"/>
                <a:gd name="connsiteY42" fmla="*/ 541528 h 810924"/>
                <a:gd name="connsiteX43" fmla="*/ 5072344 w 5186168"/>
                <a:gd name="connsiteY43" fmla="*/ 431241 h 810924"/>
                <a:gd name="connsiteX44" fmla="*/ 4976774 w 5186168"/>
                <a:gd name="connsiteY44" fmla="*/ 333361 h 810924"/>
                <a:gd name="connsiteX45" fmla="*/ 4175992 w 5186168"/>
                <a:gd name="connsiteY45" fmla="*/ 333361 h 810924"/>
                <a:gd name="connsiteX46" fmla="*/ 4175992 w 5186168"/>
                <a:gd name="connsiteY46" fmla="*/ 333361 h 81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86168" h="810924">
                  <a:moveTo>
                    <a:pt x="4175992" y="333361"/>
                  </a:moveTo>
                  <a:lnTo>
                    <a:pt x="4242552" y="401523"/>
                  </a:lnTo>
                  <a:lnTo>
                    <a:pt x="4242552" y="665306"/>
                  </a:lnTo>
                  <a:cubicBezTo>
                    <a:pt x="4266420" y="678562"/>
                    <a:pt x="4282600" y="704034"/>
                    <a:pt x="4282600" y="733233"/>
                  </a:cubicBezTo>
                  <a:cubicBezTo>
                    <a:pt x="4282600" y="776159"/>
                    <a:pt x="4247835" y="810924"/>
                    <a:pt x="4204956" y="810924"/>
                  </a:cubicBezTo>
                  <a:cubicBezTo>
                    <a:pt x="4162030" y="810924"/>
                    <a:pt x="4127264" y="776159"/>
                    <a:pt x="4127264" y="733233"/>
                  </a:cubicBezTo>
                  <a:cubicBezTo>
                    <a:pt x="4127264" y="703374"/>
                    <a:pt x="4144152" y="677476"/>
                    <a:pt x="4168870" y="664457"/>
                  </a:cubicBezTo>
                  <a:lnTo>
                    <a:pt x="4168870" y="431289"/>
                  </a:lnTo>
                  <a:lnTo>
                    <a:pt x="4073253" y="333408"/>
                  </a:lnTo>
                  <a:cubicBezTo>
                    <a:pt x="3613237" y="333408"/>
                    <a:pt x="3153646" y="332323"/>
                    <a:pt x="2694762" y="332323"/>
                  </a:cubicBezTo>
                  <a:lnTo>
                    <a:pt x="2593155" y="228263"/>
                  </a:lnTo>
                  <a:lnTo>
                    <a:pt x="2491548" y="332323"/>
                  </a:lnTo>
                  <a:cubicBezTo>
                    <a:pt x="2032711" y="332323"/>
                    <a:pt x="1573073" y="333408"/>
                    <a:pt x="1113057" y="333408"/>
                  </a:cubicBezTo>
                  <a:lnTo>
                    <a:pt x="1017441" y="431289"/>
                  </a:lnTo>
                  <a:lnTo>
                    <a:pt x="1017441" y="664457"/>
                  </a:lnTo>
                  <a:cubicBezTo>
                    <a:pt x="1042158" y="677476"/>
                    <a:pt x="1058999" y="703374"/>
                    <a:pt x="1058999" y="733233"/>
                  </a:cubicBezTo>
                  <a:cubicBezTo>
                    <a:pt x="1058999" y="776159"/>
                    <a:pt x="1024233" y="810924"/>
                    <a:pt x="981307" y="810924"/>
                  </a:cubicBezTo>
                  <a:cubicBezTo>
                    <a:pt x="938381" y="810924"/>
                    <a:pt x="903616" y="776159"/>
                    <a:pt x="903616" y="733233"/>
                  </a:cubicBezTo>
                  <a:cubicBezTo>
                    <a:pt x="903616" y="704034"/>
                    <a:pt x="919796" y="678514"/>
                    <a:pt x="943664" y="665306"/>
                  </a:cubicBezTo>
                  <a:lnTo>
                    <a:pt x="943664" y="401523"/>
                  </a:lnTo>
                  <a:lnTo>
                    <a:pt x="1010223" y="333361"/>
                  </a:lnTo>
                  <a:lnTo>
                    <a:pt x="209441" y="333361"/>
                  </a:lnTo>
                  <a:lnTo>
                    <a:pt x="113825" y="431241"/>
                  </a:lnTo>
                  <a:lnTo>
                    <a:pt x="113825" y="541528"/>
                  </a:lnTo>
                  <a:cubicBezTo>
                    <a:pt x="138543" y="554548"/>
                    <a:pt x="155383" y="580445"/>
                    <a:pt x="155383" y="610304"/>
                  </a:cubicBezTo>
                  <a:cubicBezTo>
                    <a:pt x="155383" y="653183"/>
                    <a:pt x="120617" y="687996"/>
                    <a:pt x="77691" y="687996"/>
                  </a:cubicBezTo>
                  <a:cubicBezTo>
                    <a:pt x="34813" y="687996"/>
                    <a:pt x="0" y="653231"/>
                    <a:pt x="0" y="610304"/>
                  </a:cubicBezTo>
                  <a:cubicBezTo>
                    <a:pt x="0" y="581058"/>
                    <a:pt x="16180" y="555585"/>
                    <a:pt x="40049" y="542330"/>
                  </a:cubicBezTo>
                  <a:lnTo>
                    <a:pt x="40049" y="401523"/>
                  </a:lnTo>
                  <a:lnTo>
                    <a:pt x="178591" y="259632"/>
                  </a:lnTo>
                  <a:cubicBezTo>
                    <a:pt x="938381" y="259632"/>
                    <a:pt x="1699634" y="258547"/>
                    <a:pt x="2460651" y="258547"/>
                  </a:cubicBezTo>
                  <a:lnTo>
                    <a:pt x="2556125" y="160808"/>
                  </a:lnTo>
                  <a:lnTo>
                    <a:pt x="2556125" y="0"/>
                  </a:lnTo>
                  <a:lnTo>
                    <a:pt x="2629996" y="0"/>
                  </a:lnTo>
                  <a:lnTo>
                    <a:pt x="2629996" y="160808"/>
                  </a:lnTo>
                  <a:lnTo>
                    <a:pt x="2725471" y="258547"/>
                  </a:lnTo>
                  <a:cubicBezTo>
                    <a:pt x="3486441" y="258547"/>
                    <a:pt x="4247740" y="259632"/>
                    <a:pt x="5007530" y="259632"/>
                  </a:cubicBezTo>
                  <a:lnTo>
                    <a:pt x="5146120" y="401523"/>
                  </a:lnTo>
                  <a:lnTo>
                    <a:pt x="5146120" y="542330"/>
                  </a:lnTo>
                  <a:cubicBezTo>
                    <a:pt x="5169989" y="555585"/>
                    <a:pt x="5186169" y="581058"/>
                    <a:pt x="5186169" y="610304"/>
                  </a:cubicBezTo>
                  <a:cubicBezTo>
                    <a:pt x="5186169" y="653183"/>
                    <a:pt x="5151356" y="687996"/>
                    <a:pt x="5108477" y="687996"/>
                  </a:cubicBezTo>
                  <a:cubicBezTo>
                    <a:pt x="5065599" y="687996"/>
                    <a:pt x="5030833" y="653231"/>
                    <a:pt x="5030833" y="610304"/>
                  </a:cubicBezTo>
                  <a:cubicBezTo>
                    <a:pt x="5030833" y="580445"/>
                    <a:pt x="5047673" y="554548"/>
                    <a:pt x="5072344" y="541528"/>
                  </a:cubicBezTo>
                  <a:lnTo>
                    <a:pt x="5072344" y="431241"/>
                  </a:lnTo>
                  <a:lnTo>
                    <a:pt x="4976774" y="333361"/>
                  </a:lnTo>
                  <a:lnTo>
                    <a:pt x="4175992" y="333361"/>
                  </a:lnTo>
                  <a:lnTo>
                    <a:pt x="4175992" y="333361"/>
                  </a:lnTo>
                  <a:close/>
                </a:path>
              </a:pathLst>
            </a:custGeom>
            <a:solidFill>
              <a:schemeClr val="tx1">
                <a:lumMod val="50000"/>
                <a:lumOff val="50000"/>
                <a:alpha val="20000"/>
              </a:schemeClr>
            </a:solidFill>
            <a:ln>
              <a:noFill/>
            </a:ln>
            <a:effectLst>
              <a:outerShdw blurRad="1206500" dist="876300" dir="8100000" sx="95000" sy="95000" algn="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lt1"/>
                </a:solidFill>
              </a:endParaRPr>
            </a:p>
          </p:txBody>
        </p:sp>
        <p:sp>
          <p:nvSpPr>
            <p:cNvPr id="12" name="Freeform: Shape 11">
              <a:extLst>
                <a:ext uri="{FF2B5EF4-FFF2-40B4-BE49-F238E27FC236}">
                  <a16:creationId xmlns:a16="http://schemas.microsoft.com/office/drawing/2014/main" id="{0FCB5CBF-DEAD-4D32-B1C6-18259F4726DB}"/>
                </a:ext>
              </a:extLst>
            </p:cNvPr>
            <p:cNvSpPr/>
            <p:nvPr/>
          </p:nvSpPr>
          <p:spPr>
            <a:xfrm>
              <a:off x="5903210" y="643479"/>
              <a:ext cx="151517" cy="241140"/>
            </a:xfrm>
            <a:custGeom>
              <a:avLst/>
              <a:gdLst>
                <a:gd name="connsiteX0" fmla="*/ 110758 w 151517"/>
                <a:gd name="connsiteY0" fmla="*/ 180101 h 241140"/>
                <a:gd name="connsiteX1" fmla="*/ 88069 w 151517"/>
                <a:gd name="connsiteY1" fmla="*/ 188025 h 241140"/>
                <a:gd name="connsiteX2" fmla="*/ 88069 w 151517"/>
                <a:gd name="connsiteY2" fmla="*/ 132835 h 241140"/>
                <a:gd name="connsiteX3" fmla="*/ 119910 w 151517"/>
                <a:gd name="connsiteY3" fmla="*/ 159770 h 241140"/>
                <a:gd name="connsiteX4" fmla="*/ 110758 w 151517"/>
                <a:gd name="connsiteY4" fmla="*/ 180101 h 241140"/>
                <a:gd name="connsiteX5" fmla="*/ 110758 w 151517"/>
                <a:gd name="connsiteY5" fmla="*/ 180101 h 241140"/>
                <a:gd name="connsiteX6" fmla="*/ 68634 w 151517"/>
                <a:gd name="connsiteY6" fmla="*/ 95569 h 241140"/>
                <a:gd name="connsiteX7" fmla="*/ 39247 w 151517"/>
                <a:gd name="connsiteY7" fmla="*/ 71512 h 241140"/>
                <a:gd name="connsiteX8" fmla="*/ 47643 w 151517"/>
                <a:gd name="connsiteY8" fmla="*/ 53445 h 241140"/>
                <a:gd name="connsiteX9" fmla="*/ 68634 w 151517"/>
                <a:gd name="connsiteY9" fmla="*/ 47171 h 241140"/>
                <a:gd name="connsiteX10" fmla="*/ 68634 w 151517"/>
                <a:gd name="connsiteY10" fmla="*/ 95569 h 241140"/>
                <a:gd name="connsiteX11" fmla="*/ 68634 w 151517"/>
                <a:gd name="connsiteY11" fmla="*/ 95569 h 241140"/>
                <a:gd name="connsiteX12" fmla="*/ 143731 w 151517"/>
                <a:gd name="connsiteY12" fmla="*/ 126702 h 241140"/>
                <a:gd name="connsiteX13" fmla="*/ 126089 w 151517"/>
                <a:gd name="connsiteY13" fmla="*/ 109862 h 241140"/>
                <a:gd name="connsiteX14" fmla="*/ 88069 w 151517"/>
                <a:gd name="connsiteY14" fmla="*/ 97456 h 241140"/>
                <a:gd name="connsiteX15" fmla="*/ 88069 w 151517"/>
                <a:gd name="connsiteY15" fmla="*/ 47171 h 241140"/>
                <a:gd name="connsiteX16" fmla="*/ 115428 w 151517"/>
                <a:gd name="connsiteY16" fmla="*/ 71087 h 241140"/>
                <a:gd name="connsiteX17" fmla="*/ 144675 w 151517"/>
                <a:gd name="connsiteY17" fmla="*/ 64908 h 241140"/>
                <a:gd name="connsiteX18" fmla="*/ 88022 w 151517"/>
                <a:gd name="connsiteY18" fmla="*/ 20708 h 241140"/>
                <a:gd name="connsiteX19" fmla="*/ 88022 w 151517"/>
                <a:gd name="connsiteY19" fmla="*/ 0 h 241140"/>
                <a:gd name="connsiteX20" fmla="*/ 68587 w 151517"/>
                <a:gd name="connsiteY20" fmla="*/ 0 h 241140"/>
                <a:gd name="connsiteX21" fmla="*/ 68587 w 151517"/>
                <a:gd name="connsiteY21" fmla="*/ 20708 h 241140"/>
                <a:gd name="connsiteX22" fmla="*/ 7359 w 151517"/>
                <a:gd name="connsiteY22" fmla="*/ 76748 h 241140"/>
                <a:gd name="connsiteX23" fmla="*/ 18869 w 151517"/>
                <a:gd name="connsiteY23" fmla="*/ 108966 h 241140"/>
                <a:gd name="connsiteX24" fmla="*/ 68587 w 151517"/>
                <a:gd name="connsiteY24" fmla="*/ 131231 h 241140"/>
                <a:gd name="connsiteX25" fmla="*/ 68587 w 151517"/>
                <a:gd name="connsiteY25" fmla="*/ 188120 h 241140"/>
                <a:gd name="connsiteX26" fmla="*/ 30992 w 151517"/>
                <a:gd name="connsiteY26" fmla="*/ 155430 h 241140"/>
                <a:gd name="connsiteX27" fmla="*/ 0 w 151517"/>
                <a:gd name="connsiteY27" fmla="*/ 162647 h 241140"/>
                <a:gd name="connsiteX28" fmla="*/ 68540 w 151517"/>
                <a:gd name="connsiteY28" fmla="*/ 214489 h 241140"/>
                <a:gd name="connsiteX29" fmla="*/ 68540 w 151517"/>
                <a:gd name="connsiteY29" fmla="*/ 241140 h 241140"/>
                <a:gd name="connsiteX30" fmla="*/ 87975 w 151517"/>
                <a:gd name="connsiteY30" fmla="*/ 241140 h 241140"/>
                <a:gd name="connsiteX31" fmla="*/ 87975 w 151517"/>
                <a:gd name="connsiteY31" fmla="*/ 214489 h 241140"/>
                <a:gd name="connsiteX32" fmla="*/ 135240 w 151517"/>
                <a:gd name="connsiteY32" fmla="*/ 195903 h 241140"/>
                <a:gd name="connsiteX33" fmla="*/ 151515 w 151517"/>
                <a:gd name="connsiteY33" fmla="*/ 156137 h 241140"/>
                <a:gd name="connsiteX34" fmla="*/ 143731 w 151517"/>
                <a:gd name="connsiteY34" fmla="*/ 126702 h 241140"/>
                <a:gd name="connsiteX35" fmla="*/ 143731 w 151517"/>
                <a:gd name="connsiteY35" fmla="*/ 126702 h 24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1517" h="241140">
                  <a:moveTo>
                    <a:pt x="110758" y="180101"/>
                  </a:moveTo>
                  <a:cubicBezTo>
                    <a:pt x="104626" y="185289"/>
                    <a:pt x="97079" y="187931"/>
                    <a:pt x="88069" y="188025"/>
                  </a:cubicBezTo>
                  <a:lnTo>
                    <a:pt x="88069" y="132835"/>
                  </a:lnTo>
                  <a:cubicBezTo>
                    <a:pt x="109296" y="136797"/>
                    <a:pt x="119910" y="145760"/>
                    <a:pt x="119910" y="159770"/>
                  </a:cubicBezTo>
                  <a:cubicBezTo>
                    <a:pt x="119910" y="168166"/>
                    <a:pt x="116891" y="174912"/>
                    <a:pt x="110758" y="180101"/>
                  </a:cubicBezTo>
                  <a:lnTo>
                    <a:pt x="110758" y="180101"/>
                  </a:lnTo>
                  <a:close/>
                  <a:moveTo>
                    <a:pt x="68634" y="95569"/>
                  </a:moveTo>
                  <a:cubicBezTo>
                    <a:pt x="49058" y="92975"/>
                    <a:pt x="39247" y="84956"/>
                    <a:pt x="39247" y="71512"/>
                  </a:cubicBezTo>
                  <a:cubicBezTo>
                    <a:pt x="39247" y="63540"/>
                    <a:pt x="42077" y="57502"/>
                    <a:pt x="47643" y="53445"/>
                  </a:cubicBezTo>
                  <a:cubicBezTo>
                    <a:pt x="53256" y="49341"/>
                    <a:pt x="60285" y="47266"/>
                    <a:pt x="68634" y="47171"/>
                  </a:cubicBezTo>
                  <a:lnTo>
                    <a:pt x="68634" y="95569"/>
                  </a:lnTo>
                  <a:lnTo>
                    <a:pt x="68634" y="95569"/>
                  </a:lnTo>
                  <a:close/>
                  <a:moveTo>
                    <a:pt x="143731" y="126702"/>
                  </a:moveTo>
                  <a:cubicBezTo>
                    <a:pt x="138495" y="118353"/>
                    <a:pt x="132599" y="112740"/>
                    <a:pt x="126089" y="109862"/>
                  </a:cubicBezTo>
                  <a:cubicBezTo>
                    <a:pt x="119579" y="106985"/>
                    <a:pt x="106890" y="102834"/>
                    <a:pt x="88069" y="97456"/>
                  </a:cubicBezTo>
                  <a:lnTo>
                    <a:pt x="88069" y="47171"/>
                  </a:lnTo>
                  <a:cubicBezTo>
                    <a:pt x="101324" y="48304"/>
                    <a:pt x="110475" y="56276"/>
                    <a:pt x="115428" y="71087"/>
                  </a:cubicBezTo>
                  <a:lnTo>
                    <a:pt x="144675" y="64908"/>
                  </a:lnTo>
                  <a:cubicBezTo>
                    <a:pt x="136750" y="39294"/>
                    <a:pt x="117929" y="24529"/>
                    <a:pt x="88022" y="20708"/>
                  </a:cubicBezTo>
                  <a:lnTo>
                    <a:pt x="88022" y="0"/>
                  </a:lnTo>
                  <a:lnTo>
                    <a:pt x="68587" y="0"/>
                  </a:lnTo>
                  <a:lnTo>
                    <a:pt x="68587" y="20708"/>
                  </a:lnTo>
                  <a:cubicBezTo>
                    <a:pt x="27784" y="25708"/>
                    <a:pt x="7359" y="44388"/>
                    <a:pt x="7359" y="76748"/>
                  </a:cubicBezTo>
                  <a:cubicBezTo>
                    <a:pt x="7359" y="89248"/>
                    <a:pt x="11180" y="99956"/>
                    <a:pt x="18869" y="108966"/>
                  </a:cubicBezTo>
                  <a:cubicBezTo>
                    <a:pt x="26558" y="117929"/>
                    <a:pt x="43115" y="125382"/>
                    <a:pt x="68587" y="131231"/>
                  </a:cubicBezTo>
                  <a:lnTo>
                    <a:pt x="68587" y="188120"/>
                  </a:lnTo>
                  <a:cubicBezTo>
                    <a:pt x="49105" y="186563"/>
                    <a:pt x="36558" y="175666"/>
                    <a:pt x="30992" y="155430"/>
                  </a:cubicBezTo>
                  <a:lnTo>
                    <a:pt x="0" y="162647"/>
                  </a:lnTo>
                  <a:cubicBezTo>
                    <a:pt x="10000" y="194205"/>
                    <a:pt x="32831" y="211517"/>
                    <a:pt x="68540" y="214489"/>
                  </a:cubicBezTo>
                  <a:lnTo>
                    <a:pt x="68540" y="241140"/>
                  </a:lnTo>
                  <a:lnTo>
                    <a:pt x="87975" y="241140"/>
                  </a:lnTo>
                  <a:lnTo>
                    <a:pt x="87975" y="214489"/>
                  </a:lnTo>
                  <a:cubicBezTo>
                    <a:pt x="108636" y="212649"/>
                    <a:pt x="124391" y="206469"/>
                    <a:pt x="135240" y="195903"/>
                  </a:cubicBezTo>
                  <a:cubicBezTo>
                    <a:pt x="146090" y="185337"/>
                    <a:pt x="151515" y="172081"/>
                    <a:pt x="151515" y="156137"/>
                  </a:cubicBezTo>
                  <a:cubicBezTo>
                    <a:pt x="151609" y="144816"/>
                    <a:pt x="149014" y="135052"/>
                    <a:pt x="143731" y="126702"/>
                  </a:cubicBezTo>
                  <a:lnTo>
                    <a:pt x="143731" y="126702"/>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ID"/>
            </a:p>
          </p:txBody>
        </p:sp>
        <p:sp>
          <p:nvSpPr>
            <p:cNvPr id="13" name="Freeform: Shape 12">
              <a:extLst>
                <a:ext uri="{FF2B5EF4-FFF2-40B4-BE49-F238E27FC236}">
                  <a16:creationId xmlns:a16="http://schemas.microsoft.com/office/drawing/2014/main" id="{7B1DB987-74F3-4986-A511-4EF60CFE78B8}"/>
                </a:ext>
              </a:extLst>
            </p:cNvPr>
            <p:cNvSpPr/>
            <p:nvPr/>
          </p:nvSpPr>
          <p:spPr>
            <a:xfrm>
              <a:off x="5823490" y="602251"/>
              <a:ext cx="322935" cy="322935"/>
            </a:xfrm>
            <a:custGeom>
              <a:avLst/>
              <a:gdLst>
                <a:gd name="connsiteX0" fmla="*/ 161468 w 322935"/>
                <a:gd name="connsiteY0" fmla="*/ 12217 h 322935"/>
                <a:gd name="connsiteX1" fmla="*/ 12265 w 322935"/>
                <a:gd name="connsiteY1" fmla="*/ 161421 h 322935"/>
                <a:gd name="connsiteX2" fmla="*/ 161468 w 322935"/>
                <a:gd name="connsiteY2" fmla="*/ 310671 h 322935"/>
                <a:gd name="connsiteX3" fmla="*/ 310671 w 322935"/>
                <a:gd name="connsiteY3" fmla="*/ 161421 h 322935"/>
                <a:gd name="connsiteX4" fmla="*/ 161468 w 322935"/>
                <a:gd name="connsiteY4" fmla="*/ 12217 h 322935"/>
                <a:gd name="connsiteX5" fmla="*/ 161468 w 322935"/>
                <a:gd name="connsiteY5" fmla="*/ 12217 h 322935"/>
                <a:gd name="connsiteX6" fmla="*/ 161468 w 322935"/>
                <a:gd name="connsiteY6" fmla="*/ 322936 h 322935"/>
                <a:gd name="connsiteX7" fmla="*/ 0 w 322935"/>
                <a:gd name="connsiteY7" fmla="*/ 161468 h 322935"/>
                <a:gd name="connsiteX8" fmla="*/ 161468 w 322935"/>
                <a:gd name="connsiteY8" fmla="*/ 0 h 322935"/>
                <a:gd name="connsiteX9" fmla="*/ 322936 w 322935"/>
                <a:gd name="connsiteY9" fmla="*/ 161468 h 322935"/>
                <a:gd name="connsiteX10" fmla="*/ 161468 w 322935"/>
                <a:gd name="connsiteY10" fmla="*/ 322936 h 322935"/>
                <a:gd name="connsiteX11" fmla="*/ 161468 w 322935"/>
                <a:gd name="connsiteY11" fmla="*/ 322936 h 32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935" h="322935">
                  <a:moveTo>
                    <a:pt x="161468" y="12217"/>
                  </a:moveTo>
                  <a:cubicBezTo>
                    <a:pt x="79154" y="12217"/>
                    <a:pt x="12265" y="79154"/>
                    <a:pt x="12265" y="161421"/>
                  </a:cubicBezTo>
                  <a:cubicBezTo>
                    <a:pt x="12265" y="243688"/>
                    <a:pt x="79201" y="310671"/>
                    <a:pt x="161468" y="310671"/>
                  </a:cubicBezTo>
                  <a:cubicBezTo>
                    <a:pt x="243735" y="310671"/>
                    <a:pt x="310671" y="243735"/>
                    <a:pt x="310671" y="161421"/>
                  </a:cubicBezTo>
                  <a:cubicBezTo>
                    <a:pt x="310671" y="79154"/>
                    <a:pt x="243735" y="12217"/>
                    <a:pt x="161468" y="12217"/>
                  </a:cubicBezTo>
                  <a:lnTo>
                    <a:pt x="161468" y="12217"/>
                  </a:lnTo>
                  <a:close/>
                  <a:moveTo>
                    <a:pt x="161468" y="322936"/>
                  </a:moveTo>
                  <a:cubicBezTo>
                    <a:pt x="72408" y="322936"/>
                    <a:pt x="0" y="250480"/>
                    <a:pt x="0" y="161468"/>
                  </a:cubicBezTo>
                  <a:cubicBezTo>
                    <a:pt x="0" y="72408"/>
                    <a:pt x="72408" y="0"/>
                    <a:pt x="161468" y="0"/>
                  </a:cubicBezTo>
                  <a:cubicBezTo>
                    <a:pt x="250480" y="0"/>
                    <a:pt x="322936" y="72455"/>
                    <a:pt x="322936" y="161468"/>
                  </a:cubicBezTo>
                  <a:cubicBezTo>
                    <a:pt x="322936" y="250480"/>
                    <a:pt x="250480" y="322936"/>
                    <a:pt x="161468" y="322936"/>
                  </a:cubicBezTo>
                  <a:lnTo>
                    <a:pt x="161468" y="322936"/>
                  </a:lnTo>
                  <a:close/>
                </a:path>
              </a:pathLst>
            </a:custGeom>
            <a:solidFill>
              <a:schemeClr val="accent2"/>
            </a:solidFill>
            <a:ln w="4716" cap="flat">
              <a:noFill/>
              <a:prstDash val="solid"/>
              <a:miter/>
            </a:ln>
          </p:spPr>
          <p:txBody>
            <a:bodyPr rtlCol="0" anchor="ctr"/>
            <a:lstStyle/>
            <a:p>
              <a:endParaRPr lang="en-ID"/>
            </a:p>
          </p:txBody>
        </p:sp>
      </p:grpSp>
      <p:sp>
        <p:nvSpPr>
          <p:cNvPr id="14" name="Rectangle 13">
            <a:extLst>
              <a:ext uri="{FF2B5EF4-FFF2-40B4-BE49-F238E27FC236}">
                <a16:creationId xmlns:a16="http://schemas.microsoft.com/office/drawing/2014/main" id="{56E1BA06-0B0D-44EB-935D-A331B6E5447E}"/>
              </a:ext>
            </a:extLst>
          </p:cNvPr>
          <p:cNvSpPr/>
          <p:nvPr/>
        </p:nvSpPr>
        <p:spPr>
          <a:xfrm>
            <a:off x="4281527" y="5879160"/>
            <a:ext cx="3421438" cy="386452"/>
          </a:xfrm>
          <a:prstGeom prst="rect">
            <a:avLst/>
          </a:prstGeom>
        </p:spPr>
        <p:txBody>
          <a:bodyPr wrap="square">
            <a:spAutoFit/>
          </a:bodyPr>
          <a:lstStyle/>
          <a:p>
            <a:pPr algn="ctr">
              <a:lnSpc>
                <a:spcPct val="130000"/>
              </a:lnSpc>
            </a:pPr>
            <a:r>
              <a:rPr lang="en-US" sz="1600" dirty="0">
                <a:solidFill>
                  <a:srgbClr val="111029"/>
                </a:solidFill>
                <a:latin typeface="+mj-lt"/>
                <a:cs typeface="Arial" panose="020B0604020202020204" pitchFamily="34" charset="0"/>
              </a:rPr>
              <a:t>Insert </a:t>
            </a:r>
            <a:r>
              <a:rPr lang="en-US" sz="1600" b="1" dirty="0">
                <a:gradFill>
                  <a:gsLst>
                    <a:gs pos="15000">
                      <a:schemeClr val="accent2"/>
                    </a:gs>
                    <a:gs pos="75000">
                      <a:schemeClr val="accent1"/>
                    </a:gs>
                  </a:gsLst>
                  <a:path path="circle">
                    <a:fillToRect l="100000" t="100000"/>
                  </a:path>
                </a:gradFill>
                <a:latin typeface="+mj-lt"/>
                <a:cs typeface="Arial" panose="020B0604020202020204" pitchFamily="34" charset="0"/>
              </a:rPr>
              <a:t>Heading</a:t>
            </a:r>
            <a:r>
              <a:rPr lang="en-US" sz="1600" dirty="0">
                <a:solidFill>
                  <a:srgbClr val="111029"/>
                </a:solidFill>
                <a:latin typeface="+mj-lt"/>
                <a:cs typeface="Arial" panose="020B0604020202020204" pitchFamily="34" charset="0"/>
              </a:rPr>
              <a:t> Text Here</a:t>
            </a:r>
          </a:p>
        </p:txBody>
      </p:sp>
      <p:grpSp>
        <p:nvGrpSpPr>
          <p:cNvPr id="19" name="Group 18">
            <a:extLst>
              <a:ext uri="{FF2B5EF4-FFF2-40B4-BE49-F238E27FC236}">
                <a16:creationId xmlns:a16="http://schemas.microsoft.com/office/drawing/2014/main" id="{3B5314AE-B357-4C30-85FB-50D6E0C91F13}"/>
              </a:ext>
            </a:extLst>
          </p:cNvPr>
          <p:cNvGrpSpPr/>
          <p:nvPr/>
        </p:nvGrpSpPr>
        <p:grpSpPr>
          <a:xfrm>
            <a:off x="-29028" y="-748951"/>
            <a:ext cx="1414959" cy="8355903"/>
            <a:chOff x="2576321" y="1984248"/>
            <a:chExt cx="631546" cy="3729533"/>
          </a:xfrm>
        </p:grpSpPr>
        <p:sp>
          <p:nvSpPr>
            <p:cNvPr id="20" name="Freeform: Shape 19">
              <a:extLst>
                <a:ext uri="{FF2B5EF4-FFF2-40B4-BE49-F238E27FC236}">
                  <a16:creationId xmlns:a16="http://schemas.microsoft.com/office/drawing/2014/main" id="{A8FE49A3-65F3-4C94-ACE4-EB8E39C7320D}"/>
                </a:ext>
              </a:extLst>
            </p:cNvPr>
            <p:cNvSpPr/>
            <p:nvPr/>
          </p:nvSpPr>
          <p:spPr>
            <a:xfrm>
              <a:off x="2590037" y="1984248"/>
              <a:ext cx="604114" cy="894893"/>
            </a:xfrm>
            <a:custGeom>
              <a:avLst/>
              <a:gdLst/>
              <a:ahLst/>
              <a:cxnLst/>
              <a:rect l="l" t="t" r="r" b="b"/>
              <a:pathLst>
                <a:path w="604114" h="894893">
                  <a:moveTo>
                    <a:pt x="309067" y="0"/>
                  </a:moveTo>
                  <a:cubicBezTo>
                    <a:pt x="365151" y="0"/>
                    <a:pt x="415544" y="12497"/>
                    <a:pt x="460248" y="37490"/>
                  </a:cubicBezTo>
                  <a:cubicBezTo>
                    <a:pt x="504952" y="62484"/>
                    <a:pt x="540106" y="97028"/>
                    <a:pt x="565709" y="141123"/>
                  </a:cubicBezTo>
                  <a:cubicBezTo>
                    <a:pt x="591312" y="185217"/>
                    <a:pt x="604114" y="235915"/>
                    <a:pt x="604114" y="293218"/>
                  </a:cubicBezTo>
                  <a:cubicBezTo>
                    <a:pt x="604114" y="335077"/>
                    <a:pt x="598424" y="370231"/>
                    <a:pt x="587045" y="398679"/>
                  </a:cubicBezTo>
                  <a:cubicBezTo>
                    <a:pt x="575666" y="427127"/>
                    <a:pt x="558699" y="453339"/>
                    <a:pt x="536143" y="477317"/>
                  </a:cubicBezTo>
                  <a:cubicBezTo>
                    <a:pt x="513588" y="501295"/>
                    <a:pt x="485648" y="527914"/>
                    <a:pt x="452323" y="557175"/>
                  </a:cubicBezTo>
                  <a:lnTo>
                    <a:pt x="227229" y="756514"/>
                  </a:lnTo>
                  <a:lnTo>
                    <a:pt x="604114" y="756514"/>
                  </a:lnTo>
                  <a:lnTo>
                    <a:pt x="604114" y="894893"/>
                  </a:lnTo>
                  <a:lnTo>
                    <a:pt x="0" y="894893"/>
                  </a:lnTo>
                  <a:lnTo>
                    <a:pt x="0" y="766877"/>
                  </a:lnTo>
                  <a:lnTo>
                    <a:pt x="375514" y="432207"/>
                  </a:lnTo>
                  <a:cubicBezTo>
                    <a:pt x="404775" y="406197"/>
                    <a:pt x="425095" y="381610"/>
                    <a:pt x="436474" y="358445"/>
                  </a:cubicBezTo>
                  <a:cubicBezTo>
                    <a:pt x="447853" y="335280"/>
                    <a:pt x="453543" y="312928"/>
                    <a:pt x="453543" y="291389"/>
                  </a:cubicBezTo>
                  <a:cubicBezTo>
                    <a:pt x="453543" y="262128"/>
                    <a:pt x="447243" y="236017"/>
                    <a:pt x="434645" y="213055"/>
                  </a:cubicBezTo>
                  <a:cubicBezTo>
                    <a:pt x="422047" y="190094"/>
                    <a:pt x="404673" y="171907"/>
                    <a:pt x="382524" y="158496"/>
                  </a:cubicBezTo>
                  <a:cubicBezTo>
                    <a:pt x="360375" y="145085"/>
                    <a:pt x="334874" y="138379"/>
                    <a:pt x="306019" y="138379"/>
                  </a:cubicBezTo>
                  <a:cubicBezTo>
                    <a:pt x="275539" y="138379"/>
                    <a:pt x="248615" y="145390"/>
                    <a:pt x="225247" y="159411"/>
                  </a:cubicBezTo>
                  <a:cubicBezTo>
                    <a:pt x="201879" y="173431"/>
                    <a:pt x="183693" y="192024"/>
                    <a:pt x="170688" y="215189"/>
                  </a:cubicBezTo>
                  <a:cubicBezTo>
                    <a:pt x="157683" y="238354"/>
                    <a:pt x="151587" y="263347"/>
                    <a:pt x="152400" y="290170"/>
                  </a:cubicBezTo>
                  <a:lnTo>
                    <a:pt x="1219" y="290170"/>
                  </a:lnTo>
                  <a:cubicBezTo>
                    <a:pt x="1219" y="231648"/>
                    <a:pt x="14325" y="180645"/>
                    <a:pt x="40538" y="137160"/>
                  </a:cubicBezTo>
                  <a:cubicBezTo>
                    <a:pt x="66751" y="93675"/>
                    <a:pt x="102921" y="59944"/>
                    <a:pt x="149047" y="35966"/>
                  </a:cubicBezTo>
                  <a:cubicBezTo>
                    <a:pt x="195173" y="11989"/>
                    <a:pt x="248513" y="0"/>
                    <a:pt x="309067" y="0"/>
                  </a:cubicBezTo>
                  <a:close/>
                </a:path>
              </a:pathLst>
            </a:custGeom>
            <a:solidFill>
              <a:srgbClr val="F4F5F6"/>
            </a:solidFill>
            <a:ln>
              <a:noFill/>
            </a:ln>
            <a:effectLst>
              <a:outerShdw blurRad="876300" dist="558800" dir="10800000" sx="84000" sy="84000" algn="r" rotWithShape="0">
                <a:prstClr val="black">
                  <a:alpha val="18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ID" sz="19900">
                <a:solidFill>
                  <a:srgbClr val="FF3366"/>
                </a:solidFill>
                <a:latin typeface="Manrope ExtraBold" pitchFamily="2" charset="0"/>
              </a:endParaRPr>
            </a:p>
          </p:txBody>
        </p:sp>
        <p:sp>
          <p:nvSpPr>
            <p:cNvPr id="21" name="Freeform: Shape 20">
              <a:extLst>
                <a:ext uri="{FF2B5EF4-FFF2-40B4-BE49-F238E27FC236}">
                  <a16:creationId xmlns:a16="http://schemas.microsoft.com/office/drawing/2014/main" id="{94646F52-C107-4788-ACA4-C20F6285A62B}"/>
                </a:ext>
              </a:extLst>
            </p:cNvPr>
            <p:cNvSpPr/>
            <p:nvPr/>
          </p:nvSpPr>
          <p:spPr>
            <a:xfrm>
              <a:off x="2576321" y="2921508"/>
              <a:ext cx="631546" cy="914400"/>
            </a:xfrm>
            <a:custGeom>
              <a:avLst/>
              <a:gdLst/>
              <a:ahLst/>
              <a:cxnLst/>
              <a:rect l="l" t="t" r="r" b="b"/>
              <a:pathLst>
                <a:path w="631546" h="914400">
                  <a:moveTo>
                    <a:pt x="315773" y="138379"/>
                  </a:moveTo>
                  <a:cubicBezTo>
                    <a:pt x="284886" y="138379"/>
                    <a:pt x="256845" y="145796"/>
                    <a:pt x="231648" y="160629"/>
                  </a:cubicBezTo>
                  <a:cubicBezTo>
                    <a:pt x="206451" y="175463"/>
                    <a:pt x="186537" y="195377"/>
                    <a:pt x="171907" y="220370"/>
                  </a:cubicBezTo>
                  <a:cubicBezTo>
                    <a:pt x="157277" y="245364"/>
                    <a:pt x="149961" y="273507"/>
                    <a:pt x="149961" y="304800"/>
                  </a:cubicBezTo>
                  <a:lnTo>
                    <a:pt x="149961" y="608991"/>
                  </a:lnTo>
                  <a:cubicBezTo>
                    <a:pt x="149961" y="639877"/>
                    <a:pt x="157277" y="667817"/>
                    <a:pt x="171907" y="692811"/>
                  </a:cubicBezTo>
                  <a:cubicBezTo>
                    <a:pt x="186537" y="717804"/>
                    <a:pt x="206451" y="737718"/>
                    <a:pt x="231648" y="752551"/>
                  </a:cubicBezTo>
                  <a:cubicBezTo>
                    <a:pt x="256845" y="767385"/>
                    <a:pt x="284886" y="774802"/>
                    <a:pt x="315773" y="774802"/>
                  </a:cubicBezTo>
                  <a:cubicBezTo>
                    <a:pt x="346659" y="774802"/>
                    <a:pt x="374701" y="767385"/>
                    <a:pt x="399897" y="752551"/>
                  </a:cubicBezTo>
                  <a:cubicBezTo>
                    <a:pt x="425094" y="737718"/>
                    <a:pt x="445008" y="717804"/>
                    <a:pt x="459638" y="692811"/>
                  </a:cubicBezTo>
                  <a:cubicBezTo>
                    <a:pt x="474269" y="667817"/>
                    <a:pt x="481584" y="639877"/>
                    <a:pt x="481584" y="608991"/>
                  </a:cubicBezTo>
                  <a:lnTo>
                    <a:pt x="481584" y="304800"/>
                  </a:lnTo>
                  <a:cubicBezTo>
                    <a:pt x="481584" y="273507"/>
                    <a:pt x="474269" y="245364"/>
                    <a:pt x="459638" y="220370"/>
                  </a:cubicBezTo>
                  <a:cubicBezTo>
                    <a:pt x="445008" y="195377"/>
                    <a:pt x="425094" y="175463"/>
                    <a:pt x="399897" y="160629"/>
                  </a:cubicBezTo>
                  <a:cubicBezTo>
                    <a:pt x="374701" y="145796"/>
                    <a:pt x="346659" y="138379"/>
                    <a:pt x="315773" y="138379"/>
                  </a:cubicBezTo>
                  <a:close/>
                  <a:moveTo>
                    <a:pt x="315773" y="0"/>
                  </a:moveTo>
                  <a:cubicBezTo>
                    <a:pt x="377952" y="0"/>
                    <a:pt x="432714" y="13310"/>
                    <a:pt x="480060" y="39929"/>
                  </a:cubicBezTo>
                  <a:cubicBezTo>
                    <a:pt x="527406" y="66548"/>
                    <a:pt x="564490" y="103632"/>
                    <a:pt x="591312" y="151181"/>
                  </a:cubicBezTo>
                  <a:cubicBezTo>
                    <a:pt x="618135" y="198729"/>
                    <a:pt x="631546" y="253593"/>
                    <a:pt x="631546" y="315773"/>
                  </a:cubicBezTo>
                  <a:lnTo>
                    <a:pt x="631546" y="598627"/>
                  </a:lnTo>
                  <a:cubicBezTo>
                    <a:pt x="631546" y="660807"/>
                    <a:pt x="618135" y="715671"/>
                    <a:pt x="591312" y="763219"/>
                  </a:cubicBezTo>
                  <a:cubicBezTo>
                    <a:pt x="564490" y="810768"/>
                    <a:pt x="527406" y="847852"/>
                    <a:pt x="480060" y="874471"/>
                  </a:cubicBezTo>
                  <a:cubicBezTo>
                    <a:pt x="432714" y="901091"/>
                    <a:pt x="377952" y="914400"/>
                    <a:pt x="315773" y="914400"/>
                  </a:cubicBezTo>
                  <a:cubicBezTo>
                    <a:pt x="253593" y="914400"/>
                    <a:pt x="198729" y="901091"/>
                    <a:pt x="151181" y="874471"/>
                  </a:cubicBezTo>
                  <a:cubicBezTo>
                    <a:pt x="103632" y="847852"/>
                    <a:pt x="66548" y="810768"/>
                    <a:pt x="39929" y="763219"/>
                  </a:cubicBezTo>
                  <a:cubicBezTo>
                    <a:pt x="13309" y="715671"/>
                    <a:pt x="0" y="660807"/>
                    <a:pt x="0" y="598627"/>
                  </a:cubicBezTo>
                  <a:lnTo>
                    <a:pt x="0" y="315773"/>
                  </a:lnTo>
                  <a:cubicBezTo>
                    <a:pt x="0" y="253593"/>
                    <a:pt x="13309" y="198729"/>
                    <a:pt x="39929" y="151181"/>
                  </a:cubicBezTo>
                  <a:cubicBezTo>
                    <a:pt x="66548" y="103632"/>
                    <a:pt x="103632" y="66548"/>
                    <a:pt x="151181" y="39929"/>
                  </a:cubicBezTo>
                  <a:cubicBezTo>
                    <a:pt x="198729" y="13310"/>
                    <a:pt x="253593" y="0"/>
                    <a:pt x="315773" y="0"/>
                  </a:cubicBezTo>
                  <a:close/>
                </a:path>
              </a:pathLst>
            </a:custGeom>
            <a:solidFill>
              <a:srgbClr val="F4F5F6"/>
            </a:solidFill>
            <a:ln>
              <a:noFill/>
            </a:ln>
            <a:effectLst>
              <a:outerShdw blurRad="876300" dist="558800" dir="10800000" sx="84000" sy="84000" algn="r" rotWithShape="0">
                <a:prstClr val="black">
                  <a:alpha val="18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ID" sz="19900">
                <a:solidFill>
                  <a:srgbClr val="FF3366"/>
                </a:solidFill>
                <a:latin typeface="Manrope ExtraBold" pitchFamily="2" charset="0"/>
              </a:endParaRPr>
            </a:p>
          </p:txBody>
        </p:sp>
        <p:sp>
          <p:nvSpPr>
            <p:cNvPr id="22" name="Freeform: Shape 21">
              <a:extLst>
                <a:ext uri="{FF2B5EF4-FFF2-40B4-BE49-F238E27FC236}">
                  <a16:creationId xmlns:a16="http://schemas.microsoft.com/office/drawing/2014/main" id="{511011FA-0FE9-47A9-ABC0-EE60A3227AC7}"/>
                </a:ext>
              </a:extLst>
            </p:cNvPr>
            <p:cNvSpPr/>
            <p:nvPr/>
          </p:nvSpPr>
          <p:spPr>
            <a:xfrm>
              <a:off x="2590037" y="3874008"/>
              <a:ext cx="604114" cy="894893"/>
            </a:xfrm>
            <a:custGeom>
              <a:avLst/>
              <a:gdLst/>
              <a:ahLst/>
              <a:cxnLst/>
              <a:rect l="l" t="t" r="r" b="b"/>
              <a:pathLst>
                <a:path w="604114" h="894893">
                  <a:moveTo>
                    <a:pt x="309067" y="0"/>
                  </a:moveTo>
                  <a:cubicBezTo>
                    <a:pt x="365151" y="0"/>
                    <a:pt x="415544" y="12497"/>
                    <a:pt x="460248" y="37490"/>
                  </a:cubicBezTo>
                  <a:cubicBezTo>
                    <a:pt x="504952" y="62484"/>
                    <a:pt x="540106" y="97028"/>
                    <a:pt x="565709" y="141123"/>
                  </a:cubicBezTo>
                  <a:cubicBezTo>
                    <a:pt x="591312" y="185217"/>
                    <a:pt x="604114" y="235915"/>
                    <a:pt x="604114" y="293218"/>
                  </a:cubicBezTo>
                  <a:cubicBezTo>
                    <a:pt x="604114" y="335077"/>
                    <a:pt x="598424" y="370231"/>
                    <a:pt x="587045" y="398679"/>
                  </a:cubicBezTo>
                  <a:cubicBezTo>
                    <a:pt x="575666" y="427127"/>
                    <a:pt x="558699" y="453339"/>
                    <a:pt x="536143" y="477317"/>
                  </a:cubicBezTo>
                  <a:cubicBezTo>
                    <a:pt x="513588" y="501295"/>
                    <a:pt x="485648" y="527914"/>
                    <a:pt x="452323" y="557175"/>
                  </a:cubicBezTo>
                  <a:lnTo>
                    <a:pt x="227229" y="756514"/>
                  </a:lnTo>
                  <a:lnTo>
                    <a:pt x="604114" y="756514"/>
                  </a:lnTo>
                  <a:lnTo>
                    <a:pt x="604114" y="894893"/>
                  </a:lnTo>
                  <a:lnTo>
                    <a:pt x="0" y="894893"/>
                  </a:lnTo>
                  <a:lnTo>
                    <a:pt x="0" y="766877"/>
                  </a:lnTo>
                  <a:lnTo>
                    <a:pt x="375514" y="432207"/>
                  </a:lnTo>
                  <a:cubicBezTo>
                    <a:pt x="404775" y="406197"/>
                    <a:pt x="425095" y="381610"/>
                    <a:pt x="436474" y="358445"/>
                  </a:cubicBezTo>
                  <a:cubicBezTo>
                    <a:pt x="447853" y="335280"/>
                    <a:pt x="453543" y="312928"/>
                    <a:pt x="453543" y="291389"/>
                  </a:cubicBezTo>
                  <a:cubicBezTo>
                    <a:pt x="453543" y="262128"/>
                    <a:pt x="447243" y="236017"/>
                    <a:pt x="434645" y="213055"/>
                  </a:cubicBezTo>
                  <a:cubicBezTo>
                    <a:pt x="422047" y="190094"/>
                    <a:pt x="404673" y="171907"/>
                    <a:pt x="382524" y="158496"/>
                  </a:cubicBezTo>
                  <a:cubicBezTo>
                    <a:pt x="360375" y="145085"/>
                    <a:pt x="334874" y="138379"/>
                    <a:pt x="306019" y="138379"/>
                  </a:cubicBezTo>
                  <a:cubicBezTo>
                    <a:pt x="275539" y="138379"/>
                    <a:pt x="248615" y="145390"/>
                    <a:pt x="225247" y="159411"/>
                  </a:cubicBezTo>
                  <a:cubicBezTo>
                    <a:pt x="201879" y="173431"/>
                    <a:pt x="183693" y="192024"/>
                    <a:pt x="170688" y="215189"/>
                  </a:cubicBezTo>
                  <a:cubicBezTo>
                    <a:pt x="157683" y="238354"/>
                    <a:pt x="151587" y="263347"/>
                    <a:pt x="152400" y="290170"/>
                  </a:cubicBezTo>
                  <a:lnTo>
                    <a:pt x="1219" y="290170"/>
                  </a:lnTo>
                  <a:cubicBezTo>
                    <a:pt x="1219" y="231648"/>
                    <a:pt x="14325" y="180645"/>
                    <a:pt x="40538" y="137160"/>
                  </a:cubicBezTo>
                  <a:cubicBezTo>
                    <a:pt x="66751" y="93675"/>
                    <a:pt x="102921" y="59944"/>
                    <a:pt x="149047" y="35966"/>
                  </a:cubicBezTo>
                  <a:cubicBezTo>
                    <a:pt x="195173" y="11989"/>
                    <a:pt x="248513" y="0"/>
                    <a:pt x="309067" y="0"/>
                  </a:cubicBezTo>
                  <a:close/>
                </a:path>
              </a:pathLst>
            </a:custGeom>
            <a:solidFill>
              <a:srgbClr val="F4F5F6"/>
            </a:solidFill>
            <a:ln>
              <a:noFill/>
            </a:ln>
            <a:effectLst>
              <a:outerShdw blurRad="876300" dist="558800" dir="10800000" sx="84000" sy="84000" algn="r" rotWithShape="0">
                <a:prstClr val="black">
                  <a:alpha val="18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ID" sz="19900">
                <a:solidFill>
                  <a:srgbClr val="FF3366"/>
                </a:solidFill>
                <a:latin typeface="Manrope ExtraBold" pitchFamily="2" charset="0"/>
              </a:endParaRPr>
            </a:p>
          </p:txBody>
        </p:sp>
        <p:sp>
          <p:nvSpPr>
            <p:cNvPr id="23" name="Freeform: Shape 22">
              <a:extLst>
                <a:ext uri="{FF2B5EF4-FFF2-40B4-BE49-F238E27FC236}">
                  <a16:creationId xmlns:a16="http://schemas.microsoft.com/office/drawing/2014/main" id="{03F0FF30-3B06-490C-BA2F-B681F53DE608}"/>
                </a:ext>
              </a:extLst>
            </p:cNvPr>
            <p:cNvSpPr/>
            <p:nvPr/>
          </p:nvSpPr>
          <p:spPr>
            <a:xfrm>
              <a:off x="2590037" y="4818888"/>
              <a:ext cx="604114" cy="894893"/>
            </a:xfrm>
            <a:custGeom>
              <a:avLst/>
              <a:gdLst/>
              <a:ahLst/>
              <a:cxnLst/>
              <a:rect l="l" t="t" r="r" b="b"/>
              <a:pathLst>
                <a:path w="604114" h="894893">
                  <a:moveTo>
                    <a:pt x="309067" y="0"/>
                  </a:moveTo>
                  <a:cubicBezTo>
                    <a:pt x="365151" y="0"/>
                    <a:pt x="415544" y="12497"/>
                    <a:pt x="460248" y="37490"/>
                  </a:cubicBezTo>
                  <a:cubicBezTo>
                    <a:pt x="504952" y="62484"/>
                    <a:pt x="540106" y="97028"/>
                    <a:pt x="565709" y="141123"/>
                  </a:cubicBezTo>
                  <a:cubicBezTo>
                    <a:pt x="591312" y="185217"/>
                    <a:pt x="604114" y="235915"/>
                    <a:pt x="604114" y="293218"/>
                  </a:cubicBezTo>
                  <a:cubicBezTo>
                    <a:pt x="604114" y="335077"/>
                    <a:pt x="598424" y="370231"/>
                    <a:pt x="587045" y="398679"/>
                  </a:cubicBezTo>
                  <a:cubicBezTo>
                    <a:pt x="575666" y="427127"/>
                    <a:pt x="558699" y="453339"/>
                    <a:pt x="536143" y="477317"/>
                  </a:cubicBezTo>
                  <a:cubicBezTo>
                    <a:pt x="513588" y="501295"/>
                    <a:pt x="485648" y="527914"/>
                    <a:pt x="452323" y="557175"/>
                  </a:cubicBezTo>
                  <a:lnTo>
                    <a:pt x="227229" y="756514"/>
                  </a:lnTo>
                  <a:lnTo>
                    <a:pt x="604114" y="756514"/>
                  </a:lnTo>
                  <a:lnTo>
                    <a:pt x="604114" y="894893"/>
                  </a:lnTo>
                  <a:lnTo>
                    <a:pt x="0" y="894893"/>
                  </a:lnTo>
                  <a:lnTo>
                    <a:pt x="0" y="766877"/>
                  </a:lnTo>
                  <a:lnTo>
                    <a:pt x="375514" y="432207"/>
                  </a:lnTo>
                  <a:cubicBezTo>
                    <a:pt x="404775" y="406197"/>
                    <a:pt x="425095" y="381610"/>
                    <a:pt x="436474" y="358445"/>
                  </a:cubicBezTo>
                  <a:cubicBezTo>
                    <a:pt x="447853" y="335280"/>
                    <a:pt x="453543" y="312928"/>
                    <a:pt x="453543" y="291389"/>
                  </a:cubicBezTo>
                  <a:cubicBezTo>
                    <a:pt x="453543" y="262128"/>
                    <a:pt x="447243" y="236017"/>
                    <a:pt x="434645" y="213055"/>
                  </a:cubicBezTo>
                  <a:cubicBezTo>
                    <a:pt x="422047" y="190094"/>
                    <a:pt x="404673" y="171907"/>
                    <a:pt x="382524" y="158496"/>
                  </a:cubicBezTo>
                  <a:cubicBezTo>
                    <a:pt x="360375" y="145085"/>
                    <a:pt x="334874" y="138379"/>
                    <a:pt x="306019" y="138379"/>
                  </a:cubicBezTo>
                  <a:cubicBezTo>
                    <a:pt x="275539" y="138379"/>
                    <a:pt x="248615" y="145390"/>
                    <a:pt x="225247" y="159411"/>
                  </a:cubicBezTo>
                  <a:cubicBezTo>
                    <a:pt x="201879" y="173431"/>
                    <a:pt x="183693" y="192024"/>
                    <a:pt x="170688" y="215189"/>
                  </a:cubicBezTo>
                  <a:cubicBezTo>
                    <a:pt x="157683" y="238354"/>
                    <a:pt x="151587" y="263347"/>
                    <a:pt x="152400" y="290170"/>
                  </a:cubicBezTo>
                  <a:lnTo>
                    <a:pt x="1219" y="290170"/>
                  </a:lnTo>
                  <a:cubicBezTo>
                    <a:pt x="1219" y="231648"/>
                    <a:pt x="14325" y="180645"/>
                    <a:pt x="40538" y="137160"/>
                  </a:cubicBezTo>
                  <a:cubicBezTo>
                    <a:pt x="66751" y="93675"/>
                    <a:pt x="102921" y="59944"/>
                    <a:pt x="149047" y="35966"/>
                  </a:cubicBezTo>
                  <a:cubicBezTo>
                    <a:pt x="195173" y="11989"/>
                    <a:pt x="248513" y="0"/>
                    <a:pt x="309067" y="0"/>
                  </a:cubicBezTo>
                  <a:close/>
                </a:path>
              </a:pathLst>
            </a:custGeom>
            <a:solidFill>
              <a:srgbClr val="F4F5F6"/>
            </a:solidFill>
            <a:ln>
              <a:noFill/>
            </a:ln>
            <a:effectLst>
              <a:outerShdw blurRad="876300" dist="558800" dir="10800000" sx="84000" sy="84000" algn="r" rotWithShape="0">
                <a:prstClr val="black">
                  <a:alpha val="18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ID" sz="19900">
                <a:solidFill>
                  <a:srgbClr val="FF3366"/>
                </a:solidFill>
                <a:latin typeface="Manrope ExtraBold" pitchFamily="2" charset="0"/>
              </a:endParaRPr>
            </a:p>
          </p:txBody>
        </p:sp>
      </p:grpSp>
      <p:grpSp>
        <p:nvGrpSpPr>
          <p:cNvPr id="81" name="Group 80">
            <a:extLst>
              <a:ext uri="{FF2B5EF4-FFF2-40B4-BE49-F238E27FC236}">
                <a16:creationId xmlns:a16="http://schemas.microsoft.com/office/drawing/2014/main" id="{00691E37-EB74-4063-A7A5-8C22E6D50C8A}"/>
              </a:ext>
            </a:extLst>
          </p:cNvPr>
          <p:cNvGrpSpPr/>
          <p:nvPr/>
        </p:nvGrpSpPr>
        <p:grpSpPr>
          <a:xfrm>
            <a:off x="7792681" y="2113935"/>
            <a:ext cx="1941254" cy="927099"/>
            <a:chOff x="7792681" y="2113935"/>
            <a:chExt cx="1941254" cy="927099"/>
          </a:xfrm>
        </p:grpSpPr>
        <p:sp>
          <p:nvSpPr>
            <p:cNvPr id="72" name="Rectangle: Rounded Corners 71">
              <a:extLst>
                <a:ext uri="{FF2B5EF4-FFF2-40B4-BE49-F238E27FC236}">
                  <a16:creationId xmlns:a16="http://schemas.microsoft.com/office/drawing/2014/main" id="{AF583391-EBA6-4AFD-BCC4-7AAB3A2B4E66}"/>
                </a:ext>
              </a:extLst>
            </p:cNvPr>
            <p:cNvSpPr/>
            <p:nvPr/>
          </p:nvSpPr>
          <p:spPr>
            <a:xfrm>
              <a:off x="7792681" y="2113935"/>
              <a:ext cx="1941254" cy="927099"/>
            </a:xfrm>
            <a:prstGeom prst="roundRect">
              <a:avLst>
                <a:gd name="adj" fmla="val 22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dirty="0">
                  <a:solidFill>
                    <a:srgbClr val="111029"/>
                  </a:solidFill>
                  <a:latin typeface="+mj-lt"/>
                </a:rPr>
                <a:t>100K</a:t>
              </a:r>
              <a:endParaRPr lang="en-ID" sz="2800" b="1" dirty="0">
                <a:solidFill>
                  <a:srgbClr val="111029"/>
                </a:solidFill>
                <a:latin typeface="+mj-lt"/>
              </a:endParaRPr>
            </a:p>
          </p:txBody>
        </p:sp>
        <p:grpSp>
          <p:nvGrpSpPr>
            <p:cNvPr id="77" name="Group 76">
              <a:extLst>
                <a:ext uri="{FF2B5EF4-FFF2-40B4-BE49-F238E27FC236}">
                  <a16:creationId xmlns:a16="http://schemas.microsoft.com/office/drawing/2014/main" id="{E7E7D45F-3D26-4AC8-A62B-E94E76ECC2E9}"/>
                </a:ext>
              </a:extLst>
            </p:cNvPr>
            <p:cNvGrpSpPr/>
            <p:nvPr/>
          </p:nvGrpSpPr>
          <p:grpSpPr>
            <a:xfrm>
              <a:off x="7990944" y="2297618"/>
              <a:ext cx="513959" cy="559732"/>
              <a:chOff x="2369765" y="723494"/>
              <a:chExt cx="909259" cy="990237"/>
            </a:xfrm>
          </p:grpSpPr>
          <p:sp>
            <p:nvSpPr>
              <p:cNvPr id="78" name="Graphic 18">
                <a:extLst>
                  <a:ext uri="{FF2B5EF4-FFF2-40B4-BE49-F238E27FC236}">
                    <a16:creationId xmlns:a16="http://schemas.microsoft.com/office/drawing/2014/main" id="{0D43DAE6-9FFC-479C-B289-D32D398C6BF3}"/>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sp>
            <p:nvSpPr>
              <p:cNvPr id="79" name="Graphic 18">
                <a:extLst>
                  <a:ext uri="{FF2B5EF4-FFF2-40B4-BE49-F238E27FC236}">
                    <a16:creationId xmlns:a16="http://schemas.microsoft.com/office/drawing/2014/main" id="{82E57BE2-9C9B-4BAC-BC83-410E81D4B569}"/>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gs>
                  <a:gs pos="75000">
                    <a:schemeClr val="accent1"/>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80" name="Rectangle 79">
                <a:extLst>
                  <a:ext uri="{FF2B5EF4-FFF2-40B4-BE49-F238E27FC236}">
                    <a16:creationId xmlns:a16="http://schemas.microsoft.com/office/drawing/2014/main" id="{2E67F44F-0B35-488C-B37C-352AF5DF6F1C}"/>
                  </a:ext>
                </a:extLst>
              </p:cNvPr>
              <p:cNvSpPr/>
              <p:nvPr/>
            </p:nvSpPr>
            <p:spPr>
              <a:xfrm>
                <a:off x="2652450" y="1059116"/>
                <a:ext cx="343890" cy="318995"/>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81">
            <a:extLst>
              <a:ext uri="{FF2B5EF4-FFF2-40B4-BE49-F238E27FC236}">
                <a16:creationId xmlns:a16="http://schemas.microsoft.com/office/drawing/2014/main" id="{E54FFF50-75C2-446D-8AA1-AA40AE635EDA}"/>
              </a:ext>
            </a:extLst>
          </p:cNvPr>
          <p:cNvGrpSpPr/>
          <p:nvPr/>
        </p:nvGrpSpPr>
        <p:grpSpPr>
          <a:xfrm>
            <a:off x="7122121" y="4049415"/>
            <a:ext cx="1941254" cy="927099"/>
            <a:chOff x="7792681" y="2113935"/>
            <a:chExt cx="1941254" cy="927099"/>
          </a:xfrm>
        </p:grpSpPr>
        <p:sp>
          <p:nvSpPr>
            <p:cNvPr id="83" name="Rectangle: Rounded Corners 82">
              <a:extLst>
                <a:ext uri="{FF2B5EF4-FFF2-40B4-BE49-F238E27FC236}">
                  <a16:creationId xmlns:a16="http://schemas.microsoft.com/office/drawing/2014/main" id="{FCA54092-E58C-4B88-847F-30497038B0BE}"/>
                </a:ext>
              </a:extLst>
            </p:cNvPr>
            <p:cNvSpPr/>
            <p:nvPr/>
          </p:nvSpPr>
          <p:spPr>
            <a:xfrm>
              <a:off x="7792681" y="2113935"/>
              <a:ext cx="1941254" cy="927099"/>
            </a:xfrm>
            <a:prstGeom prst="roundRect">
              <a:avLst>
                <a:gd name="adj" fmla="val 22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dirty="0">
                  <a:solidFill>
                    <a:srgbClr val="111029"/>
                  </a:solidFill>
                  <a:latin typeface="+mj-lt"/>
                </a:rPr>
                <a:t>27M</a:t>
              </a:r>
              <a:endParaRPr lang="en-ID" sz="2800" b="1" dirty="0">
                <a:solidFill>
                  <a:srgbClr val="111029"/>
                </a:solidFill>
                <a:latin typeface="+mj-lt"/>
              </a:endParaRPr>
            </a:p>
          </p:txBody>
        </p:sp>
        <p:grpSp>
          <p:nvGrpSpPr>
            <p:cNvPr id="84" name="Group 83">
              <a:extLst>
                <a:ext uri="{FF2B5EF4-FFF2-40B4-BE49-F238E27FC236}">
                  <a16:creationId xmlns:a16="http://schemas.microsoft.com/office/drawing/2014/main" id="{A885D1AA-438F-44F8-85CF-28F94502A553}"/>
                </a:ext>
              </a:extLst>
            </p:cNvPr>
            <p:cNvGrpSpPr/>
            <p:nvPr/>
          </p:nvGrpSpPr>
          <p:grpSpPr>
            <a:xfrm>
              <a:off x="7990944" y="2297618"/>
              <a:ext cx="513959" cy="559732"/>
              <a:chOff x="2369765" y="723494"/>
              <a:chExt cx="909259" cy="990237"/>
            </a:xfrm>
          </p:grpSpPr>
          <p:sp>
            <p:nvSpPr>
              <p:cNvPr id="85" name="Graphic 18">
                <a:extLst>
                  <a:ext uri="{FF2B5EF4-FFF2-40B4-BE49-F238E27FC236}">
                    <a16:creationId xmlns:a16="http://schemas.microsoft.com/office/drawing/2014/main" id="{BAA7419C-2B75-49D3-95DB-6E60AF13B5C6}"/>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sp>
            <p:nvSpPr>
              <p:cNvPr id="86" name="Graphic 18">
                <a:extLst>
                  <a:ext uri="{FF2B5EF4-FFF2-40B4-BE49-F238E27FC236}">
                    <a16:creationId xmlns:a16="http://schemas.microsoft.com/office/drawing/2014/main" id="{ED8B4AD2-348B-40FF-A6D4-FF2317C2E588}"/>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gs>
                  <a:gs pos="75000">
                    <a:schemeClr val="accent1"/>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87" name="Rectangle 86">
                <a:extLst>
                  <a:ext uri="{FF2B5EF4-FFF2-40B4-BE49-F238E27FC236}">
                    <a16:creationId xmlns:a16="http://schemas.microsoft.com/office/drawing/2014/main" id="{42132AE7-CC28-48D7-86A3-6E32E71E3819}"/>
                  </a:ext>
                </a:extLst>
              </p:cNvPr>
              <p:cNvSpPr/>
              <p:nvPr/>
            </p:nvSpPr>
            <p:spPr>
              <a:xfrm>
                <a:off x="2652450" y="1059116"/>
                <a:ext cx="343890" cy="318995"/>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2A4CC34B-20BD-46D0-ADBD-042D461AE648}"/>
              </a:ext>
            </a:extLst>
          </p:cNvPr>
          <p:cNvGrpSpPr/>
          <p:nvPr/>
        </p:nvGrpSpPr>
        <p:grpSpPr>
          <a:xfrm>
            <a:off x="6634440" y="3200400"/>
            <a:ext cx="1633259" cy="625494"/>
            <a:chOff x="7792681" y="2113935"/>
            <a:chExt cx="2420795" cy="927099"/>
          </a:xfrm>
        </p:grpSpPr>
        <p:sp>
          <p:nvSpPr>
            <p:cNvPr id="89" name="Rectangle: Rounded Corners 88">
              <a:extLst>
                <a:ext uri="{FF2B5EF4-FFF2-40B4-BE49-F238E27FC236}">
                  <a16:creationId xmlns:a16="http://schemas.microsoft.com/office/drawing/2014/main" id="{53B3E7F9-859B-48D7-9D75-BEEC1848638A}"/>
                </a:ext>
              </a:extLst>
            </p:cNvPr>
            <p:cNvSpPr/>
            <p:nvPr/>
          </p:nvSpPr>
          <p:spPr>
            <a:xfrm>
              <a:off x="7792681" y="2113935"/>
              <a:ext cx="2420795" cy="927099"/>
            </a:xfrm>
            <a:prstGeom prst="roundRect">
              <a:avLst>
                <a:gd name="adj" fmla="val 22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dirty="0">
                  <a:solidFill>
                    <a:srgbClr val="111029"/>
                  </a:solidFill>
                  <a:latin typeface="+mj-lt"/>
                </a:rPr>
                <a:t>125K</a:t>
              </a:r>
              <a:endParaRPr lang="en-ID" sz="2800" b="1" dirty="0">
                <a:solidFill>
                  <a:srgbClr val="111029"/>
                </a:solidFill>
                <a:latin typeface="+mj-lt"/>
              </a:endParaRPr>
            </a:p>
          </p:txBody>
        </p:sp>
        <p:grpSp>
          <p:nvGrpSpPr>
            <p:cNvPr id="90" name="Group 89">
              <a:extLst>
                <a:ext uri="{FF2B5EF4-FFF2-40B4-BE49-F238E27FC236}">
                  <a16:creationId xmlns:a16="http://schemas.microsoft.com/office/drawing/2014/main" id="{B7E2F38C-2A1D-4439-8573-5D4ED0967ABC}"/>
                </a:ext>
              </a:extLst>
            </p:cNvPr>
            <p:cNvGrpSpPr/>
            <p:nvPr/>
          </p:nvGrpSpPr>
          <p:grpSpPr>
            <a:xfrm>
              <a:off x="7990944" y="2297618"/>
              <a:ext cx="513959" cy="559732"/>
              <a:chOff x="2369765" y="723494"/>
              <a:chExt cx="909259" cy="990237"/>
            </a:xfrm>
          </p:grpSpPr>
          <p:sp>
            <p:nvSpPr>
              <p:cNvPr id="91" name="Graphic 18">
                <a:extLst>
                  <a:ext uri="{FF2B5EF4-FFF2-40B4-BE49-F238E27FC236}">
                    <a16:creationId xmlns:a16="http://schemas.microsoft.com/office/drawing/2014/main" id="{415D2FC0-593C-4C3D-BDD9-03934897BB4C}"/>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92" name="Graphic 18">
                <a:extLst>
                  <a:ext uri="{FF2B5EF4-FFF2-40B4-BE49-F238E27FC236}">
                    <a16:creationId xmlns:a16="http://schemas.microsoft.com/office/drawing/2014/main" id="{E0AFC3CF-E79D-4798-9854-AA18BA3F1220}"/>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gs>
                  <a:gs pos="75000">
                    <a:schemeClr val="accent2"/>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93" name="Rectangle 92">
                <a:extLst>
                  <a:ext uri="{FF2B5EF4-FFF2-40B4-BE49-F238E27FC236}">
                    <a16:creationId xmlns:a16="http://schemas.microsoft.com/office/drawing/2014/main" id="{4542C1C3-2583-4E0B-9EAC-24BAE2F1085A}"/>
                  </a:ext>
                </a:extLst>
              </p:cNvPr>
              <p:cNvSpPr/>
              <p:nvPr/>
            </p:nvSpPr>
            <p:spPr>
              <a:xfrm>
                <a:off x="2652450" y="1059116"/>
                <a:ext cx="343890" cy="318995"/>
              </a:xfrm>
              <a:prstGeom prst="rect">
                <a:avLst/>
              </a:prstGeom>
              <a:blipFill>
                <a:blip r:embed="rId2" cstate="hq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 name="Group 93">
            <a:extLst>
              <a:ext uri="{FF2B5EF4-FFF2-40B4-BE49-F238E27FC236}">
                <a16:creationId xmlns:a16="http://schemas.microsoft.com/office/drawing/2014/main" id="{3167B5DA-5398-4205-8FA9-22C47F944178}"/>
              </a:ext>
            </a:extLst>
          </p:cNvPr>
          <p:cNvGrpSpPr/>
          <p:nvPr/>
        </p:nvGrpSpPr>
        <p:grpSpPr>
          <a:xfrm>
            <a:off x="6497280" y="1287780"/>
            <a:ext cx="1633259" cy="625494"/>
            <a:chOff x="7792681" y="2113935"/>
            <a:chExt cx="2420795" cy="927099"/>
          </a:xfrm>
        </p:grpSpPr>
        <p:sp>
          <p:nvSpPr>
            <p:cNvPr id="95" name="Rectangle: Rounded Corners 94">
              <a:extLst>
                <a:ext uri="{FF2B5EF4-FFF2-40B4-BE49-F238E27FC236}">
                  <a16:creationId xmlns:a16="http://schemas.microsoft.com/office/drawing/2014/main" id="{C8E0FAC2-CA0B-49D8-A526-D5771C86CCFB}"/>
                </a:ext>
              </a:extLst>
            </p:cNvPr>
            <p:cNvSpPr/>
            <p:nvPr/>
          </p:nvSpPr>
          <p:spPr>
            <a:xfrm>
              <a:off x="7792681" y="2113935"/>
              <a:ext cx="2420795" cy="927099"/>
            </a:xfrm>
            <a:prstGeom prst="roundRect">
              <a:avLst>
                <a:gd name="adj" fmla="val 22243"/>
              </a:avLst>
            </a:prstGeom>
            <a:solidFill>
              <a:schemeClr val="bg1"/>
            </a:solidFill>
            <a:ln w="53975">
              <a:noFill/>
            </a:ln>
            <a:effectLst>
              <a:outerShdw blurRad="863600" dist="7239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dirty="0">
                  <a:solidFill>
                    <a:srgbClr val="111029"/>
                  </a:solidFill>
                  <a:latin typeface="+mj-lt"/>
                </a:rPr>
                <a:t>375K</a:t>
              </a:r>
              <a:endParaRPr lang="en-ID" sz="2800" b="1" dirty="0">
                <a:solidFill>
                  <a:srgbClr val="111029"/>
                </a:solidFill>
                <a:latin typeface="+mj-lt"/>
              </a:endParaRPr>
            </a:p>
          </p:txBody>
        </p:sp>
        <p:grpSp>
          <p:nvGrpSpPr>
            <p:cNvPr id="96" name="Group 95">
              <a:extLst>
                <a:ext uri="{FF2B5EF4-FFF2-40B4-BE49-F238E27FC236}">
                  <a16:creationId xmlns:a16="http://schemas.microsoft.com/office/drawing/2014/main" id="{7B1C91DD-7B7C-40DF-86C9-894C09D65F11}"/>
                </a:ext>
              </a:extLst>
            </p:cNvPr>
            <p:cNvGrpSpPr/>
            <p:nvPr/>
          </p:nvGrpSpPr>
          <p:grpSpPr>
            <a:xfrm>
              <a:off x="7990944" y="2297618"/>
              <a:ext cx="513959" cy="559732"/>
              <a:chOff x="2369765" y="723494"/>
              <a:chExt cx="909259" cy="990237"/>
            </a:xfrm>
          </p:grpSpPr>
          <p:sp>
            <p:nvSpPr>
              <p:cNvPr id="97" name="Graphic 18">
                <a:extLst>
                  <a:ext uri="{FF2B5EF4-FFF2-40B4-BE49-F238E27FC236}">
                    <a16:creationId xmlns:a16="http://schemas.microsoft.com/office/drawing/2014/main" id="{A8CEC76E-A6DD-4838-8B5C-B3D04FB3932C}"/>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98" name="Graphic 18">
                <a:extLst>
                  <a:ext uri="{FF2B5EF4-FFF2-40B4-BE49-F238E27FC236}">
                    <a16:creationId xmlns:a16="http://schemas.microsoft.com/office/drawing/2014/main" id="{96761B9A-AA0B-40BC-9CEE-75D65374F761}"/>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gs>
                  <a:gs pos="75000">
                    <a:schemeClr val="accent2"/>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99" name="Rectangle 98">
                <a:extLst>
                  <a:ext uri="{FF2B5EF4-FFF2-40B4-BE49-F238E27FC236}">
                    <a16:creationId xmlns:a16="http://schemas.microsoft.com/office/drawing/2014/main" id="{EA3511B4-B92E-42E6-991F-F809A20D0A62}"/>
                  </a:ext>
                </a:extLst>
              </p:cNvPr>
              <p:cNvSpPr/>
              <p:nvPr/>
            </p:nvSpPr>
            <p:spPr>
              <a:xfrm>
                <a:off x="2652450" y="1059116"/>
                <a:ext cx="343890" cy="318995"/>
              </a:xfrm>
              <a:prstGeom prst="rect">
                <a:avLst/>
              </a:prstGeom>
              <a:blipFill>
                <a:blip r:embed="rId2" cstate="hq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00" name="Rectangle 99">
            <a:extLst>
              <a:ext uri="{FF2B5EF4-FFF2-40B4-BE49-F238E27FC236}">
                <a16:creationId xmlns:a16="http://schemas.microsoft.com/office/drawing/2014/main" id="{375BDBC7-ABF2-4257-9A43-05D9EB638AA4}"/>
              </a:ext>
            </a:extLst>
          </p:cNvPr>
          <p:cNvSpPr/>
          <p:nvPr/>
        </p:nvSpPr>
        <p:spPr>
          <a:xfrm>
            <a:off x="2540906" y="1497155"/>
            <a:ext cx="2247404" cy="629788"/>
          </a:xfrm>
          <a:prstGeom prst="rect">
            <a:avLst/>
          </a:prstGeom>
          <a:noFill/>
        </p:spPr>
        <p:txBody>
          <a:bodyPr wrap="square" rtlCol="0">
            <a:spAutoFit/>
          </a:bodyPr>
          <a:lstStyle/>
          <a:p>
            <a:pPr algn="r">
              <a:lnSpc>
                <a:spcPct val="130000"/>
              </a:lnSpc>
            </a:pPr>
            <a:r>
              <a:rPr lang="en-US" sz="1400" dirty="0">
                <a:solidFill>
                  <a:schemeClr val="tx1">
                    <a:lumMod val="50000"/>
                    <a:lumOff val="50000"/>
                  </a:schemeClr>
                </a:solidFill>
              </a:rPr>
              <a:t>The European are members.</a:t>
            </a:r>
          </a:p>
        </p:txBody>
      </p:sp>
      <p:sp>
        <p:nvSpPr>
          <p:cNvPr id="101" name="Rectangle 100">
            <a:extLst>
              <a:ext uri="{FF2B5EF4-FFF2-40B4-BE49-F238E27FC236}">
                <a16:creationId xmlns:a16="http://schemas.microsoft.com/office/drawing/2014/main" id="{707B8A2B-1CFB-4359-B522-3C5B8C623B74}"/>
              </a:ext>
            </a:extLst>
          </p:cNvPr>
          <p:cNvSpPr/>
          <p:nvPr/>
        </p:nvSpPr>
        <p:spPr>
          <a:xfrm>
            <a:off x="1571624" y="2441052"/>
            <a:ext cx="2194131" cy="629788"/>
          </a:xfrm>
          <a:prstGeom prst="rect">
            <a:avLst/>
          </a:prstGeom>
          <a:noFill/>
        </p:spPr>
        <p:txBody>
          <a:bodyPr wrap="square" rtlCol="0">
            <a:spAutoFit/>
          </a:bodyPr>
          <a:lstStyle/>
          <a:p>
            <a:pPr algn="r">
              <a:lnSpc>
                <a:spcPct val="130000"/>
              </a:lnSpc>
            </a:pPr>
            <a:r>
              <a:rPr lang="en-US" sz="1400" dirty="0">
                <a:solidFill>
                  <a:schemeClr val="tx1">
                    <a:lumMod val="50000"/>
                    <a:lumOff val="50000"/>
                  </a:schemeClr>
                </a:solidFill>
              </a:rPr>
              <a:t>The European are members.</a:t>
            </a:r>
          </a:p>
        </p:txBody>
      </p:sp>
      <p:sp>
        <p:nvSpPr>
          <p:cNvPr id="102" name="Rectangle 101">
            <a:extLst>
              <a:ext uri="{FF2B5EF4-FFF2-40B4-BE49-F238E27FC236}">
                <a16:creationId xmlns:a16="http://schemas.microsoft.com/office/drawing/2014/main" id="{D74037B8-E78C-45B9-BEB0-7508E3C09328}"/>
              </a:ext>
            </a:extLst>
          </p:cNvPr>
          <p:cNvSpPr/>
          <p:nvPr/>
        </p:nvSpPr>
        <p:spPr>
          <a:xfrm>
            <a:off x="1872313" y="4378007"/>
            <a:ext cx="2247404" cy="629788"/>
          </a:xfrm>
          <a:prstGeom prst="rect">
            <a:avLst/>
          </a:prstGeom>
          <a:noFill/>
        </p:spPr>
        <p:txBody>
          <a:bodyPr wrap="square" rtlCol="0">
            <a:spAutoFit/>
          </a:bodyPr>
          <a:lstStyle/>
          <a:p>
            <a:pPr algn="r">
              <a:lnSpc>
                <a:spcPct val="130000"/>
              </a:lnSpc>
            </a:pPr>
            <a:r>
              <a:rPr lang="en-US" sz="1400" dirty="0">
                <a:solidFill>
                  <a:schemeClr val="tx1">
                    <a:lumMod val="50000"/>
                    <a:lumOff val="50000"/>
                  </a:schemeClr>
                </a:solidFill>
              </a:rPr>
              <a:t>The European are members.</a:t>
            </a:r>
          </a:p>
        </p:txBody>
      </p:sp>
      <p:sp>
        <p:nvSpPr>
          <p:cNvPr id="103" name="Rectangle 102">
            <a:extLst>
              <a:ext uri="{FF2B5EF4-FFF2-40B4-BE49-F238E27FC236}">
                <a16:creationId xmlns:a16="http://schemas.microsoft.com/office/drawing/2014/main" id="{FAA1F015-6223-4B74-B366-603E6FC20813}"/>
              </a:ext>
            </a:extLst>
          </p:cNvPr>
          <p:cNvSpPr/>
          <p:nvPr/>
        </p:nvSpPr>
        <p:spPr>
          <a:xfrm>
            <a:off x="2639229" y="3355452"/>
            <a:ext cx="2247404" cy="629788"/>
          </a:xfrm>
          <a:prstGeom prst="rect">
            <a:avLst/>
          </a:prstGeom>
          <a:noFill/>
        </p:spPr>
        <p:txBody>
          <a:bodyPr wrap="square" rtlCol="0">
            <a:spAutoFit/>
          </a:bodyPr>
          <a:lstStyle/>
          <a:p>
            <a:pPr algn="r">
              <a:lnSpc>
                <a:spcPct val="130000"/>
              </a:lnSpc>
            </a:pPr>
            <a:r>
              <a:rPr lang="en-US" sz="1400" dirty="0">
                <a:solidFill>
                  <a:schemeClr val="tx1">
                    <a:lumMod val="50000"/>
                    <a:lumOff val="50000"/>
                  </a:schemeClr>
                </a:solidFill>
              </a:rPr>
              <a:t>The European are members.</a:t>
            </a:r>
          </a:p>
        </p:txBody>
      </p:sp>
    </p:spTree>
    <p:extLst>
      <p:ext uri="{BB962C8B-B14F-4D97-AF65-F5344CB8AC3E}">
        <p14:creationId xmlns:p14="http://schemas.microsoft.com/office/powerpoint/2010/main" val="3111562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63" presetClass="path" presetSubtype="0" accel="14000" decel="86000" fill="hold" nodeType="withEffect">
                                  <p:stCondLst>
                                    <p:cond delay="0"/>
                                  </p:stCondLst>
                                  <p:childTnLst>
                                    <p:animMotion origin="layout" path="M -1.875E-6 -7.40741E-7 L -1.875E-6 0.29236 " pathEditMode="relative" rAng="0" ptsTypes="AA">
                                      <p:cBhvr>
                                        <p:cTn id="9" dur="1250" spd="-100000" fill="hold"/>
                                        <p:tgtEl>
                                          <p:spTgt spid="2"/>
                                        </p:tgtEl>
                                        <p:attrNameLst>
                                          <p:attrName>ppt_x</p:attrName>
                                          <p:attrName>ppt_y</p:attrName>
                                        </p:attrNameLst>
                                      </p:cBhvr>
                                      <p:rCtr x="0" y="14606"/>
                                    </p:animMotion>
                                  </p:childTnLst>
                                </p:cTn>
                              </p:par>
                              <p:par>
                                <p:cTn id="10" presetID="10"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63" presetClass="path" presetSubtype="0" accel="14000" decel="86000" fill="hold" grpId="1" nodeType="withEffect">
                                  <p:stCondLst>
                                    <p:cond delay="0"/>
                                  </p:stCondLst>
                                  <p:childTnLst>
                                    <p:animMotion origin="layout" path="M -1.875E-6 -7.40741E-7 L -1.875E-6 0.29236 " pathEditMode="relative" rAng="0" ptsTypes="AA">
                                      <p:cBhvr>
                                        <p:cTn id="14" dur="1250" spd="-100000" fill="hold"/>
                                        <p:tgtEl>
                                          <p:spTgt spid="14"/>
                                        </p:tgtEl>
                                        <p:attrNameLst>
                                          <p:attrName>ppt_x</p:attrName>
                                          <p:attrName>ppt_y</p:attrName>
                                        </p:attrNameLst>
                                      </p:cBhvr>
                                      <p:rCtr x="0" y="14606"/>
                                    </p:animMotion>
                                  </p:childTnLst>
                                </p:cTn>
                              </p:par>
                              <p:par>
                                <p:cTn id="15" presetID="10"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par>
                                <p:cTn id="18" presetID="63" presetClass="path" presetSubtype="0" accel="14000" decel="86000" fill="hold" nodeType="withEffect">
                                  <p:stCondLst>
                                    <p:cond delay="0"/>
                                  </p:stCondLst>
                                  <p:childTnLst>
                                    <p:animMotion origin="layout" path="M 4.79167E-6 -0.00533 L 4.79167E-6 0.82801 " pathEditMode="relative" rAng="0" ptsTypes="AA">
                                      <p:cBhvr>
                                        <p:cTn id="19" dur="1250" spd="-100000" fill="hold"/>
                                        <p:tgtEl>
                                          <p:spTgt spid="19"/>
                                        </p:tgtEl>
                                        <p:attrNameLst>
                                          <p:attrName>ppt_x</p:attrName>
                                          <p:attrName>ppt_y</p:attrName>
                                        </p:attrNameLst>
                                      </p:cBhvr>
                                      <p:rCtr x="0" y="41667"/>
                                    </p:animMotion>
                                  </p:childTnLst>
                                </p:cTn>
                              </p:par>
                              <p:par>
                                <p:cTn id="20" presetID="10" presetClass="entr" presetSubtype="0" fill="hold" grpId="0" nodeType="withEffect">
                                  <p:stCondLst>
                                    <p:cond delay="500"/>
                                  </p:stCondLst>
                                  <p:childTnLst>
                                    <p:set>
                                      <p:cBhvr>
                                        <p:cTn id="21" dur="1" fill="hold">
                                          <p:stCondLst>
                                            <p:cond delay="0"/>
                                          </p:stCondLst>
                                        </p:cTn>
                                        <p:tgtEl>
                                          <p:spTgt spid="100"/>
                                        </p:tgtEl>
                                        <p:attrNameLst>
                                          <p:attrName>style.visibility</p:attrName>
                                        </p:attrNameLst>
                                      </p:cBhvr>
                                      <p:to>
                                        <p:strVal val="visible"/>
                                      </p:to>
                                    </p:set>
                                    <p:animEffect transition="in" filter="fade">
                                      <p:cBhvr>
                                        <p:cTn id="22" dur="500"/>
                                        <p:tgtEl>
                                          <p:spTgt spid="100"/>
                                        </p:tgtEl>
                                      </p:cBhvr>
                                    </p:animEffect>
                                  </p:childTnLst>
                                </p:cTn>
                              </p:par>
                              <p:par>
                                <p:cTn id="23" presetID="42" presetClass="path" presetSubtype="0" accel="50000" decel="50000" fill="hold" grpId="1" nodeType="withEffect">
                                  <p:stCondLst>
                                    <p:cond delay="500"/>
                                  </p:stCondLst>
                                  <p:childTnLst>
                                    <p:animMotion origin="layout" path="M -0.03672 0.0706 L 8.33333E-7 7.40741E-7 " pathEditMode="relative" rAng="0" ptsTypes="AA">
                                      <p:cBhvr>
                                        <p:cTn id="24" dur="1000" fill="hold"/>
                                        <p:tgtEl>
                                          <p:spTgt spid="100"/>
                                        </p:tgtEl>
                                        <p:attrNameLst>
                                          <p:attrName>ppt_x</p:attrName>
                                          <p:attrName>ppt_y</p:attrName>
                                        </p:attrNameLst>
                                      </p:cBhvr>
                                      <p:rCtr x="1836" y="-3542"/>
                                    </p:animMotion>
                                  </p:childTnLst>
                                </p:cTn>
                              </p:par>
                              <p:par>
                                <p:cTn id="25" presetID="10" presetClass="entr" presetSubtype="0" fill="hold" grpId="0" nodeType="withEffect">
                                  <p:stCondLst>
                                    <p:cond delay="750"/>
                                  </p:stCondLst>
                                  <p:childTnLst>
                                    <p:set>
                                      <p:cBhvr>
                                        <p:cTn id="26" dur="1" fill="hold">
                                          <p:stCondLst>
                                            <p:cond delay="0"/>
                                          </p:stCondLst>
                                        </p:cTn>
                                        <p:tgtEl>
                                          <p:spTgt spid="101"/>
                                        </p:tgtEl>
                                        <p:attrNameLst>
                                          <p:attrName>style.visibility</p:attrName>
                                        </p:attrNameLst>
                                      </p:cBhvr>
                                      <p:to>
                                        <p:strVal val="visible"/>
                                      </p:to>
                                    </p:set>
                                    <p:animEffect transition="in" filter="fade">
                                      <p:cBhvr>
                                        <p:cTn id="27" dur="500"/>
                                        <p:tgtEl>
                                          <p:spTgt spid="101"/>
                                        </p:tgtEl>
                                      </p:cBhvr>
                                    </p:animEffect>
                                  </p:childTnLst>
                                </p:cTn>
                              </p:par>
                              <p:par>
                                <p:cTn id="28" presetID="42" presetClass="path" presetSubtype="0" accel="50000" decel="50000" fill="hold" grpId="1" nodeType="withEffect">
                                  <p:stCondLst>
                                    <p:cond delay="750"/>
                                  </p:stCondLst>
                                  <p:childTnLst>
                                    <p:animMotion origin="layout" path="M -0.03672 0.0706 L 8.33333E-7 7.40741E-7 " pathEditMode="relative" rAng="0" ptsTypes="AA">
                                      <p:cBhvr>
                                        <p:cTn id="29" dur="1000" fill="hold"/>
                                        <p:tgtEl>
                                          <p:spTgt spid="101"/>
                                        </p:tgtEl>
                                        <p:attrNameLst>
                                          <p:attrName>ppt_x</p:attrName>
                                          <p:attrName>ppt_y</p:attrName>
                                        </p:attrNameLst>
                                      </p:cBhvr>
                                      <p:rCtr x="1836" y="-3542"/>
                                    </p:animMotion>
                                  </p:childTnLst>
                                </p:cTn>
                              </p:par>
                              <p:par>
                                <p:cTn id="30" presetID="10" presetClass="entr" presetSubtype="0" fill="hold" grpId="0" nodeType="withEffect">
                                  <p:stCondLst>
                                    <p:cond delay="1000"/>
                                  </p:stCondLst>
                                  <p:childTnLst>
                                    <p:set>
                                      <p:cBhvr>
                                        <p:cTn id="31" dur="1" fill="hold">
                                          <p:stCondLst>
                                            <p:cond delay="0"/>
                                          </p:stCondLst>
                                        </p:cTn>
                                        <p:tgtEl>
                                          <p:spTgt spid="103"/>
                                        </p:tgtEl>
                                        <p:attrNameLst>
                                          <p:attrName>style.visibility</p:attrName>
                                        </p:attrNameLst>
                                      </p:cBhvr>
                                      <p:to>
                                        <p:strVal val="visible"/>
                                      </p:to>
                                    </p:set>
                                    <p:animEffect transition="in" filter="fade">
                                      <p:cBhvr>
                                        <p:cTn id="32" dur="500"/>
                                        <p:tgtEl>
                                          <p:spTgt spid="103"/>
                                        </p:tgtEl>
                                      </p:cBhvr>
                                    </p:animEffect>
                                  </p:childTnLst>
                                </p:cTn>
                              </p:par>
                              <p:par>
                                <p:cTn id="33" presetID="42" presetClass="path" presetSubtype="0" accel="50000" decel="50000" fill="hold" grpId="1" nodeType="withEffect">
                                  <p:stCondLst>
                                    <p:cond delay="1000"/>
                                  </p:stCondLst>
                                  <p:childTnLst>
                                    <p:animMotion origin="layout" path="M -0.03672 0.0706 L 8.33333E-7 7.40741E-7 " pathEditMode="relative" rAng="0" ptsTypes="AA">
                                      <p:cBhvr>
                                        <p:cTn id="34" dur="1000" fill="hold"/>
                                        <p:tgtEl>
                                          <p:spTgt spid="103"/>
                                        </p:tgtEl>
                                        <p:attrNameLst>
                                          <p:attrName>ppt_x</p:attrName>
                                          <p:attrName>ppt_y</p:attrName>
                                        </p:attrNameLst>
                                      </p:cBhvr>
                                      <p:rCtr x="1836" y="-3542"/>
                                    </p:animMotion>
                                  </p:childTnLst>
                                </p:cTn>
                              </p:par>
                              <p:par>
                                <p:cTn id="35" presetID="10" presetClass="entr" presetSubtype="0" fill="hold" grpId="0" nodeType="withEffect">
                                  <p:stCondLst>
                                    <p:cond delay="125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par>
                                <p:cTn id="38" presetID="42" presetClass="path" presetSubtype="0" accel="50000" decel="50000" fill="hold" grpId="1" nodeType="withEffect">
                                  <p:stCondLst>
                                    <p:cond delay="1250"/>
                                  </p:stCondLst>
                                  <p:childTnLst>
                                    <p:animMotion origin="layout" path="M -0.03672 0.0706 L 8.33333E-7 7.40741E-7 " pathEditMode="relative" rAng="0" ptsTypes="AA">
                                      <p:cBhvr>
                                        <p:cTn id="39" dur="1000" fill="hold"/>
                                        <p:tgtEl>
                                          <p:spTgt spid="102"/>
                                        </p:tgtEl>
                                        <p:attrNameLst>
                                          <p:attrName>ppt_x</p:attrName>
                                          <p:attrName>ppt_y</p:attrName>
                                        </p:attrNameLst>
                                      </p:cBhvr>
                                      <p:rCtr x="1836" y="-3542"/>
                                    </p:animMotion>
                                  </p:childTnLst>
                                </p:cTn>
                              </p:par>
                              <p:par>
                                <p:cTn id="40" presetID="10" presetClass="entr" presetSubtype="0" fill="hold" nodeType="withEffect">
                                  <p:stCondLst>
                                    <p:cond delay="75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500"/>
                                        <p:tgtEl>
                                          <p:spTgt spid="94"/>
                                        </p:tgtEl>
                                      </p:cBhvr>
                                    </p:animEffect>
                                  </p:childTnLst>
                                </p:cTn>
                              </p:par>
                              <p:par>
                                <p:cTn id="43" presetID="42" presetClass="path" presetSubtype="0" accel="50000" decel="50000" fill="hold" nodeType="withEffect">
                                  <p:stCondLst>
                                    <p:cond delay="750"/>
                                  </p:stCondLst>
                                  <p:childTnLst>
                                    <p:animMotion origin="layout" path="M 0.0263 0.05116 L -1.45833E-6 3.7037E-7 " pathEditMode="relative" rAng="0" ptsTypes="AA">
                                      <p:cBhvr>
                                        <p:cTn id="44" dur="1000" fill="hold"/>
                                        <p:tgtEl>
                                          <p:spTgt spid="94"/>
                                        </p:tgtEl>
                                        <p:attrNameLst>
                                          <p:attrName>ppt_x</p:attrName>
                                          <p:attrName>ppt_y</p:attrName>
                                        </p:attrNameLst>
                                      </p:cBhvr>
                                      <p:rCtr x="-1315" y="-2569"/>
                                    </p:animMotion>
                                  </p:childTnLst>
                                </p:cTn>
                              </p:par>
                              <p:par>
                                <p:cTn id="45" presetID="10" presetClass="entr" presetSubtype="0" fill="hold" nodeType="withEffect">
                                  <p:stCondLst>
                                    <p:cond delay="1000"/>
                                  </p:stCondLst>
                                  <p:childTnLst>
                                    <p:set>
                                      <p:cBhvr>
                                        <p:cTn id="46" dur="1" fill="hold">
                                          <p:stCondLst>
                                            <p:cond delay="0"/>
                                          </p:stCondLst>
                                        </p:cTn>
                                        <p:tgtEl>
                                          <p:spTgt spid="81"/>
                                        </p:tgtEl>
                                        <p:attrNameLst>
                                          <p:attrName>style.visibility</p:attrName>
                                        </p:attrNameLst>
                                      </p:cBhvr>
                                      <p:to>
                                        <p:strVal val="visible"/>
                                      </p:to>
                                    </p:set>
                                    <p:animEffect transition="in" filter="fade">
                                      <p:cBhvr>
                                        <p:cTn id="47" dur="500"/>
                                        <p:tgtEl>
                                          <p:spTgt spid="81"/>
                                        </p:tgtEl>
                                      </p:cBhvr>
                                    </p:animEffect>
                                  </p:childTnLst>
                                </p:cTn>
                              </p:par>
                              <p:par>
                                <p:cTn id="48" presetID="42" presetClass="path" presetSubtype="0" accel="50000" decel="50000" fill="hold" nodeType="withEffect">
                                  <p:stCondLst>
                                    <p:cond delay="1000"/>
                                  </p:stCondLst>
                                  <p:childTnLst>
                                    <p:animMotion origin="layout" path="M 0.0263 0.05116 L -1.45833E-6 3.7037E-7 " pathEditMode="relative" rAng="0" ptsTypes="AA">
                                      <p:cBhvr>
                                        <p:cTn id="49" dur="1000" fill="hold"/>
                                        <p:tgtEl>
                                          <p:spTgt spid="81"/>
                                        </p:tgtEl>
                                        <p:attrNameLst>
                                          <p:attrName>ppt_x</p:attrName>
                                          <p:attrName>ppt_y</p:attrName>
                                        </p:attrNameLst>
                                      </p:cBhvr>
                                      <p:rCtr x="-1315" y="-2569"/>
                                    </p:animMotion>
                                  </p:childTnLst>
                                </p:cTn>
                              </p:par>
                              <p:par>
                                <p:cTn id="50" presetID="10" presetClass="entr" presetSubtype="0" fill="hold" nodeType="withEffect">
                                  <p:stCondLst>
                                    <p:cond delay="1250"/>
                                  </p:stCondLst>
                                  <p:childTnLst>
                                    <p:set>
                                      <p:cBhvr>
                                        <p:cTn id="51" dur="1" fill="hold">
                                          <p:stCondLst>
                                            <p:cond delay="0"/>
                                          </p:stCondLst>
                                        </p:cTn>
                                        <p:tgtEl>
                                          <p:spTgt spid="88"/>
                                        </p:tgtEl>
                                        <p:attrNameLst>
                                          <p:attrName>style.visibility</p:attrName>
                                        </p:attrNameLst>
                                      </p:cBhvr>
                                      <p:to>
                                        <p:strVal val="visible"/>
                                      </p:to>
                                    </p:set>
                                    <p:animEffect transition="in" filter="fade">
                                      <p:cBhvr>
                                        <p:cTn id="52" dur="500"/>
                                        <p:tgtEl>
                                          <p:spTgt spid="88"/>
                                        </p:tgtEl>
                                      </p:cBhvr>
                                    </p:animEffect>
                                  </p:childTnLst>
                                </p:cTn>
                              </p:par>
                              <p:par>
                                <p:cTn id="53" presetID="42" presetClass="path" presetSubtype="0" accel="50000" decel="50000" fill="hold" nodeType="withEffect">
                                  <p:stCondLst>
                                    <p:cond delay="1250"/>
                                  </p:stCondLst>
                                  <p:childTnLst>
                                    <p:animMotion origin="layout" path="M 0.0263 0.05116 L -1.45833E-6 3.7037E-7 " pathEditMode="relative" rAng="0" ptsTypes="AA">
                                      <p:cBhvr>
                                        <p:cTn id="54" dur="1000" fill="hold"/>
                                        <p:tgtEl>
                                          <p:spTgt spid="88"/>
                                        </p:tgtEl>
                                        <p:attrNameLst>
                                          <p:attrName>ppt_x</p:attrName>
                                          <p:attrName>ppt_y</p:attrName>
                                        </p:attrNameLst>
                                      </p:cBhvr>
                                      <p:rCtr x="-1315" y="-2569"/>
                                    </p:animMotion>
                                  </p:childTnLst>
                                </p:cTn>
                              </p:par>
                              <p:par>
                                <p:cTn id="55" presetID="10" presetClass="entr" presetSubtype="0" fill="hold" nodeType="withEffect">
                                  <p:stCondLst>
                                    <p:cond delay="1500"/>
                                  </p:stCondLst>
                                  <p:childTnLst>
                                    <p:set>
                                      <p:cBhvr>
                                        <p:cTn id="56" dur="1" fill="hold">
                                          <p:stCondLst>
                                            <p:cond delay="0"/>
                                          </p:stCondLst>
                                        </p:cTn>
                                        <p:tgtEl>
                                          <p:spTgt spid="82"/>
                                        </p:tgtEl>
                                        <p:attrNameLst>
                                          <p:attrName>style.visibility</p:attrName>
                                        </p:attrNameLst>
                                      </p:cBhvr>
                                      <p:to>
                                        <p:strVal val="visible"/>
                                      </p:to>
                                    </p:set>
                                    <p:animEffect transition="in" filter="fade">
                                      <p:cBhvr>
                                        <p:cTn id="57" dur="500"/>
                                        <p:tgtEl>
                                          <p:spTgt spid="82"/>
                                        </p:tgtEl>
                                      </p:cBhvr>
                                    </p:animEffect>
                                  </p:childTnLst>
                                </p:cTn>
                              </p:par>
                              <p:par>
                                <p:cTn id="58" presetID="42" presetClass="path" presetSubtype="0" accel="50000" decel="50000" fill="hold" nodeType="withEffect">
                                  <p:stCondLst>
                                    <p:cond delay="1500"/>
                                  </p:stCondLst>
                                  <p:childTnLst>
                                    <p:animMotion origin="layout" path="M 0.0263 0.05116 L -1.45833E-6 3.7037E-7 " pathEditMode="relative" rAng="0" ptsTypes="AA">
                                      <p:cBhvr>
                                        <p:cTn id="59" dur="1000" fill="hold"/>
                                        <p:tgtEl>
                                          <p:spTgt spid="82"/>
                                        </p:tgtEl>
                                        <p:attrNameLst>
                                          <p:attrName>ppt_x</p:attrName>
                                          <p:attrName>ppt_y</p:attrName>
                                        </p:attrNameLst>
                                      </p:cBhvr>
                                      <p:rCtr x="-1315" y="-25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00" grpId="0"/>
      <p:bldP spid="100" grpId="1"/>
      <p:bldP spid="101" grpId="0"/>
      <p:bldP spid="101" grpId="1"/>
      <p:bldP spid="102" grpId="0"/>
      <p:bldP spid="102" grpId="1"/>
      <p:bldP spid="103" grpId="0"/>
      <p:bldP spid="103"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F06C8C23-4D0F-4A85-8E1B-1EB4DC8C7AC4}"/>
              </a:ext>
            </a:extLst>
          </p:cNvPr>
          <p:cNvSpPr/>
          <p:nvPr/>
        </p:nvSpPr>
        <p:spPr>
          <a:xfrm>
            <a:off x="914401" y="1642619"/>
            <a:ext cx="3365016" cy="1388070"/>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 name="Rectangle: Rounded Corners 2">
            <a:extLst>
              <a:ext uri="{FF2B5EF4-FFF2-40B4-BE49-F238E27FC236}">
                <a16:creationId xmlns:a16="http://schemas.microsoft.com/office/drawing/2014/main" id="{D1D49DDF-CE83-4846-AD5C-967CA6D3CBCA}"/>
              </a:ext>
            </a:extLst>
          </p:cNvPr>
          <p:cNvSpPr/>
          <p:nvPr/>
        </p:nvSpPr>
        <p:spPr>
          <a:xfrm>
            <a:off x="914401" y="3180368"/>
            <a:ext cx="3365016" cy="2630579"/>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 name="Group 3">
            <a:extLst>
              <a:ext uri="{FF2B5EF4-FFF2-40B4-BE49-F238E27FC236}">
                <a16:creationId xmlns:a16="http://schemas.microsoft.com/office/drawing/2014/main" id="{200D80EC-49CD-4BE8-9CB1-C188201DC4C5}"/>
              </a:ext>
            </a:extLst>
          </p:cNvPr>
          <p:cNvGrpSpPr/>
          <p:nvPr/>
        </p:nvGrpSpPr>
        <p:grpSpPr>
          <a:xfrm>
            <a:off x="1032214" y="3312033"/>
            <a:ext cx="3107138" cy="1777651"/>
            <a:chOff x="1032214" y="3435551"/>
            <a:chExt cx="3107138" cy="1777651"/>
          </a:xfrm>
        </p:grpSpPr>
        <p:grpSp>
          <p:nvGrpSpPr>
            <p:cNvPr id="5" name="Group 4">
              <a:extLst>
                <a:ext uri="{FF2B5EF4-FFF2-40B4-BE49-F238E27FC236}">
                  <a16:creationId xmlns:a16="http://schemas.microsoft.com/office/drawing/2014/main" id="{4A0FA8AB-CCA0-4F7E-AA22-AC53B9114EE8}"/>
                </a:ext>
              </a:extLst>
            </p:cNvPr>
            <p:cNvGrpSpPr/>
            <p:nvPr/>
          </p:nvGrpSpPr>
          <p:grpSpPr>
            <a:xfrm>
              <a:off x="1032214" y="3435551"/>
              <a:ext cx="3107138" cy="299121"/>
              <a:chOff x="1032214" y="3416501"/>
              <a:chExt cx="3107138" cy="299121"/>
            </a:xfrm>
          </p:grpSpPr>
          <p:sp>
            <p:nvSpPr>
              <p:cNvPr id="18" name="TextBox 17">
                <a:extLst>
                  <a:ext uri="{FF2B5EF4-FFF2-40B4-BE49-F238E27FC236}">
                    <a16:creationId xmlns:a16="http://schemas.microsoft.com/office/drawing/2014/main" id="{E1F66515-EECE-439F-B06C-E7705F6ED5F9}"/>
                  </a:ext>
                </a:extLst>
              </p:cNvPr>
              <p:cNvSpPr txBox="1"/>
              <p:nvPr/>
            </p:nvSpPr>
            <p:spPr>
              <a:xfrm>
                <a:off x="3563747" y="3425670"/>
                <a:ext cx="575605" cy="276999"/>
              </a:xfrm>
              <a:prstGeom prst="rect">
                <a:avLst/>
              </a:prstGeom>
              <a:noFill/>
            </p:spPr>
            <p:txBody>
              <a:bodyPr wrap="square" rtlCol="0">
                <a:spAutoFit/>
              </a:bodyPr>
              <a:lstStyle/>
              <a:p>
                <a:pPr algn="r"/>
                <a:r>
                  <a:rPr lang="en-US" sz="1200" dirty="0">
                    <a:solidFill>
                      <a:schemeClr val="tx1">
                        <a:lumMod val="50000"/>
                        <a:lumOff val="50000"/>
                      </a:schemeClr>
                    </a:solidFill>
                    <a:ea typeface="Roboto" panose="02000000000000000000" pitchFamily="2" charset="0"/>
                    <a:cs typeface="Open Sans Light" panose="020B0306030504020204" pitchFamily="34" charset="0"/>
                  </a:rPr>
                  <a:t>80</a:t>
                </a:r>
              </a:p>
            </p:txBody>
          </p:sp>
          <p:sp>
            <p:nvSpPr>
              <p:cNvPr id="19" name="TextBox 18">
                <a:extLst>
                  <a:ext uri="{FF2B5EF4-FFF2-40B4-BE49-F238E27FC236}">
                    <a16:creationId xmlns:a16="http://schemas.microsoft.com/office/drawing/2014/main" id="{5E67EDBE-5286-4D63-A2D8-B3078FD50841}"/>
                  </a:ext>
                </a:extLst>
              </p:cNvPr>
              <p:cNvSpPr txBox="1"/>
              <p:nvPr/>
            </p:nvSpPr>
            <p:spPr>
              <a:xfrm>
                <a:off x="1032214" y="3416501"/>
                <a:ext cx="1698095" cy="299121"/>
              </a:xfrm>
              <a:prstGeom prst="rect">
                <a:avLst/>
              </a:prstGeom>
              <a:noFill/>
            </p:spPr>
            <p:txBody>
              <a:bodyPr wrap="square" rtlCol="0">
                <a:spAutoFit/>
              </a:bodyPr>
              <a:lstStyle/>
              <a:p>
                <a:pPr>
                  <a:lnSpc>
                    <a:spcPct val="120000"/>
                  </a:lnSpc>
                </a:pPr>
                <a:r>
                  <a:rPr lang="en-US" sz="1200" dirty="0">
                    <a:solidFill>
                      <a:schemeClr val="tx1">
                        <a:lumMod val="50000"/>
                        <a:lumOff val="50000"/>
                      </a:schemeClr>
                    </a:solidFill>
                    <a:ea typeface="Roboto" panose="02000000000000000000" pitchFamily="2" charset="0"/>
                    <a:cs typeface="Open Sans Light" panose="020B0306030504020204" pitchFamily="34" charset="0"/>
                  </a:rPr>
                  <a:t>Room</a:t>
                </a:r>
              </a:p>
            </p:txBody>
          </p:sp>
        </p:grpSp>
        <p:grpSp>
          <p:nvGrpSpPr>
            <p:cNvPr id="6" name="Group 5">
              <a:extLst>
                <a:ext uri="{FF2B5EF4-FFF2-40B4-BE49-F238E27FC236}">
                  <a16:creationId xmlns:a16="http://schemas.microsoft.com/office/drawing/2014/main" id="{438F787B-DD02-4887-915F-43337EA49F82}"/>
                </a:ext>
              </a:extLst>
            </p:cNvPr>
            <p:cNvGrpSpPr/>
            <p:nvPr/>
          </p:nvGrpSpPr>
          <p:grpSpPr>
            <a:xfrm>
              <a:off x="1032214" y="3805184"/>
              <a:ext cx="3107138" cy="299121"/>
              <a:chOff x="1032214" y="3747951"/>
              <a:chExt cx="3107138" cy="299121"/>
            </a:xfrm>
          </p:grpSpPr>
          <p:sp>
            <p:nvSpPr>
              <p:cNvPr id="16" name="TextBox 15">
                <a:extLst>
                  <a:ext uri="{FF2B5EF4-FFF2-40B4-BE49-F238E27FC236}">
                    <a16:creationId xmlns:a16="http://schemas.microsoft.com/office/drawing/2014/main" id="{80B65BE1-1245-4C22-A712-0F6D0F0A53CB}"/>
                  </a:ext>
                </a:extLst>
              </p:cNvPr>
              <p:cNvSpPr txBox="1"/>
              <p:nvPr/>
            </p:nvSpPr>
            <p:spPr>
              <a:xfrm>
                <a:off x="3563747" y="3757120"/>
                <a:ext cx="575605" cy="276999"/>
              </a:xfrm>
              <a:prstGeom prst="rect">
                <a:avLst/>
              </a:prstGeom>
              <a:noFill/>
            </p:spPr>
            <p:txBody>
              <a:bodyPr wrap="square" rtlCol="0">
                <a:spAutoFit/>
              </a:bodyPr>
              <a:lstStyle/>
              <a:p>
                <a:pPr algn="r"/>
                <a:r>
                  <a:rPr lang="en-US" sz="1200" dirty="0">
                    <a:solidFill>
                      <a:schemeClr val="tx1">
                        <a:lumMod val="50000"/>
                        <a:lumOff val="50000"/>
                      </a:schemeClr>
                    </a:solidFill>
                    <a:ea typeface="Roboto" panose="02000000000000000000" pitchFamily="2" charset="0"/>
                    <a:cs typeface="Open Sans Light" panose="020B0306030504020204" pitchFamily="34" charset="0"/>
                  </a:rPr>
                  <a:t>270</a:t>
                </a:r>
              </a:p>
            </p:txBody>
          </p:sp>
          <p:sp>
            <p:nvSpPr>
              <p:cNvPr id="17" name="TextBox 16">
                <a:extLst>
                  <a:ext uri="{FF2B5EF4-FFF2-40B4-BE49-F238E27FC236}">
                    <a16:creationId xmlns:a16="http://schemas.microsoft.com/office/drawing/2014/main" id="{33D5DD08-EF86-4CC2-BDA5-2A73CF034BFD}"/>
                  </a:ext>
                </a:extLst>
              </p:cNvPr>
              <p:cNvSpPr txBox="1"/>
              <p:nvPr/>
            </p:nvSpPr>
            <p:spPr>
              <a:xfrm>
                <a:off x="1032214" y="3747951"/>
                <a:ext cx="1698095" cy="299121"/>
              </a:xfrm>
              <a:prstGeom prst="rect">
                <a:avLst/>
              </a:prstGeom>
              <a:noFill/>
            </p:spPr>
            <p:txBody>
              <a:bodyPr wrap="square" rtlCol="0">
                <a:spAutoFit/>
              </a:bodyPr>
              <a:lstStyle/>
              <a:p>
                <a:pPr>
                  <a:lnSpc>
                    <a:spcPct val="120000"/>
                  </a:lnSpc>
                </a:pPr>
                <a:r>
                  <a:rPr lang="en-US" sz="1200" dirty="0">
                    <a:solidFill>
                      <a:schemeClr val="tx1">
                        <a:lumMod val="50000"/>
                        <a:lumOff val="50000"/>
                      </a:schemeClr>
                    </a:solidFill>
                    <a:ea typeface="Roboto" panose="02000000000000000000" pitchFamily="2" charset="0"/>
                    <a:cs typeface="Open Sans Light" panose="020B0306030504020204" pitchFamily="34" charset="0"/>
                  </a:rPr>
                  <a:t>Total Review</a:t>
                </a:r>
              </a:p>
            </p:txBody>
          </p:sp>
        </p:grpSp>
        <p:grpSp>
          <p:nvGrpSpPr>
            <p:cNvPr id="7" name="Group 6">
              <a:extLst>
                <a:ext uri="{FF2B5EF4-FFF2-40B4-BE49-F238E27FC236}">
                  <a16:creationId xmlns:a16="http://schemas.microsoft.com/office/drawing/2014/main" id="{64476247-42F2-4987-A799-7B855E9C97D2}"/>
                </a:ext>
              </a:extLst>
            </p:cNvPr>
            <p:cNvGrpSpPr/>
            <p:nvPr/>
          </p:nvGrpSpPr>
          <p:grpSpPr>
            <a:xfrm>
              <a:off x="1032214" y="4174817"/>
              <a:ext cx="3107138" cy="299121"/>
              <a:chOff x="1032214" y="4079401"/>
              <a:chExt cx="3107138" cy="299121"/>
            </a:xfrm>
          </p:grpSpPr>
          <p:sp>
            <p:nvSpPr>
              <p:cNvPr id="14" name="TextBox 13">
                <a:extLst>
                  <a:ext uri="{FF2B5EF4-FFF2-40B4-BE49-F238E27FC236}">
                    <a16:creationId xmlns:a16="http://schemas.microsoft.com/office/drawing/2014/main" id="{D8D7100A-EF36-4589-B63A-6D58D7C750FA}"/>
                  </a:ext>
                </a:extLst>
              </p:cNvPr>
              <p:cNvSpPr txBox="1"/>
              <p:nvPr/>
            </p:nvSpPr>
            <p:spPr>
              <a:xfrm>
                <a:off x="3563747" y="4088570"/>
                <a:ext cx="575605" cy="276999"/>
              </a:xfrm>
              <a:prstGeom prst="rect">
                <a:avLst/>
              </a:prstGeom>
              <a:noFill/>
            </p:spPr>
            <p:txBody>
              <a:bodyPr wrap="square" rtlCol="0">
                <a:spAutoFit/>
              </a:bodyPr>
              <a:lstStyle/>
              <a:p>
                <a:pPr algn="r"/>
                <a:r>
                  <a:rPr lang="en-US" sz="1200" dirty="0">
                    <a:solidFill>
                      <a:schemeClr val="tx1">
                        <a:lumMod val="50000"/>
                        <a:lumOff val="50000"/>
                      </a:schemeClr>
                    </a:solidFill>
                    <a:ea typeface="Roboto" panose="02000000000000000000" pitchFamily="2" charset="0"/>
                    <a:cs typeface="Open Sans Light" panose="020B0306030504020204" pitchFamily="34" charset="0"/>
                  </a:rPr>
                  <a:t>8.2</a:t>
                </a:r>
              </a:p>
            </p:txBody>
          </p:sp>
          <p:sp>
            <p:nvSpPr>
              <p:cNvPr id="15" name="TextBox 14">
                <a:extLst>
                  <a:ext uri="{FF2B5EF4-FFF2-40B4-BE49-F238E27FC236}">
                    <a16:creationId xmlns:a16="http://schemas.microsoft.com/office/drawing/2014/main" id="{71DA0F6C-DCC4-4A48-A7C5-65E8225DAF26}"/>
                  </a:ext>
                </a:extLst>
              </p:cNvPr>
              <p:cNvSpPr txBox="1"/>
              <p:nvPr/>
            </p:nvSpPr>
            <p:spPr>
              <a:xfrm>
                <a:off x="1032214" y="4079401"/>
                <a:ext cx="1698095" cy="299121"/>
              </a:xfrm>
              <a:prstGeom prst="rect">
                <a:avLst/>
              </a:prstGeom>
              <a:noFill/>
            </p:spPr>
            <p:txBody>
              <a:bodyPr wrap="square" rtlCol="0">
                <a:spAutoFit/>
              </a:bodyPr>
              <a:lstStyle/>
              <a:p>
                <a:pPr>
                  <a:lnSpc>
                    <a:spcPct val="120000"/>
                  </a:lnSpc>
                </a:pPr>
                <a:r>
                  <a:rPr lang="en-US" sz="1200" dirty="0">
                    <a:solidFill>
                      <a:schemeClr val="tx1">
                        <a:lumMod val="50000"/>
                        <a:lumOff val="50000"/>
                      </a:schemeClr>
                    </a:solidFill>
                    <a:ea typeface="Roboto" panose="02000000000000000000" pitchFamily="2" charset="0"/>
                    <a:cs typeface="Open Sans Light" panose="020B0306030504020204" pitchFamily="34" charset="0"/>
                  </a:rPr>
                  <a:t>Rating</a:t>
                </a:r>
              </a:p>
            </p:txBody>
          </p:sp>
        </p:grpSp>
        <p:grpSp>
          <p:nvGrpSpPr>
            <p:cNvPr id="8" name="Group 7">
              <a:extLst>
                <a:ext uri="{FF2B5EF4-FFF2-40B4-BE49-F238E27FC236}">
                  <a16:creationId xmlns:a16="http://schemas.microsoft.com/office/drawing/2014/main" id="{7B224A03-0D4F-466F-8FDB-EE26C53FA05D}"/>
                </a:ext>
              </a:extLst>
            </p:cNvPr>
            <p:cNvGrpSpPr/>
            <p:nvPr/>
          </p:nvGrpSpPr>
          <p:grpSpPr>
            <a:xfrm>
              <a:off x="1032214" y="4544450"/>
              <a:ext cx="3107138" cy="299121"/>
              <a:chOff x="1032214" y="4410851"/>
              <a:chExt cx="3107138" cy="299121"/>
            </a:xfrm>
          </p:grpSpPr>
          <p:sp>
            <p:nvSpPr>
              <p:cNvPr id="12" name="TextBox 11">
                <a:extLst>
                  <a:ext uri="{FF2B5EF4-FFF2-40B4-BE49-F238E27FC236}">
                    <a16:creationId xmlns:a16="http://schemas.microsoft.com/office/drawing/2014/main" id="{353D3B26-C253-4141-B9CD-1219AF56D931}"/>
                  </a:ext>
                </a:extLst>
              </p:cNvPr>
              <p:cNvSpPr txBox="1"/>
              <p:nvPr/>
            </p:nvSpPr>
            <p:spPr>
              <a:xfrm>
                <a:off x="3563747" y="4420020"/>
                <a:ext cx="575605" cy="276999"/>
              </a:xfrm>
              <a:prstGeom prst="rect">
                <a:avLst/>
              </a:prstGeom>
              <a:noFill/>
            </p:spPr>
            <p:txBody>
              <a:bodyPr wrap="square" rtlCol="0">
                <a:spAutoFit/>
              </a:bodyPr>
              <a:lstStyle/>
              <a:p>
                <a:pPr algn="r"/>
                <a:r>
                  <a:rPr lang="en-US" sz="1200" dirty="0">
                    <a:solidFill>
                      <a:schemeClr val="tx1">
                        <a:lumMod val="50000"/>
                        <a:lumOff val="50000"/>
                      </a:schemeClr>
                    </a:solidFill>
                    <a:ea typeface="Roboto" panose="02000000000000000000" pitchFamily="2" charset="0"/>
                    <a:cs typeface="Open Sans Light" panose="020B0306030504020204" pitchFamily="34" charset="0"/>
                  </a:rPr>
                  <a:t>Yes</a:t>
                </a:r>
              </a:p>
            </p:txBody>
          </p:sp>
          <p:sp>
            <p:nvSpPr>
              <p:cNvPr id="13" name="TextBox 12">
                <a:extLst>
                  <a:ext uri="{FF2B5EF4-FFF2-40B4-BE49-F238E27FC236}">
                    <a16:creationId xmlns:a16="http://schemas.microsoft.com/office/drawing/2014/main" id="{0DAFDDAD-4FDC-43F8-A496-96973870874C}"/>
                  </a:ext>
                </a:extLst>
              </p:cNvPr>
              <p:cNvSpPr txBox="1"/>
              <p:nvPr/>
            </p:nvSpPr>
            <p:spPr>
              <a:xfrm>
                <a:off x="1032214" y="4410851"/>
                <a:ext cx="1698095" cy="299121"/>
              </a:xfrm>
              <a:prstGeom prst="rect">
                <a:avLst/>
              </a:prstGeom>
              <a:noFill/>
            </p:spPr>
            <p:txBody>
              <a:bodyPr wrap="square" rtlCol="0">
                <a:spAutoFit/>
              </a:bodyPr>
              <a:lstStyle/>
              <a:p>
                <a:pPr>
                  <a:lnSpc>
                    <a:spcPct val="120000"/>
                  </a:lnSpc>
                </a:pPr>
                <a:r>
                  <a:rPr lang="en-US" sz="1200" dirty="0">
                    <a:solidFill>
                      <a:schemeClr val="tx1">
                        <a:lumMod val="50000"/>
                        <a:lumOff val="50000"/>
                      </a:schemeClr>
                    </a:solidFill>
                    <a:ea typeface="Roboto" panose="02000000000000000000" pitchFamily="2" charset="0"/>
                    <a:cs typeface="Open Sans Light" panose="020B0306030504020204" pitchFamily="34" charset="0"/>
                  </a:rPr>
                  <a:t>Sport Center</a:t>
                </a:r>
              </a:p>
            </p:txBody>
          </p:sp>
        </p:grpSp>
        <p:grpSp>
          <p:nvGrpSpPr>
            <p:cNvPr id="9" name="Group 8">
              <a:extLst>
                <a:ext uri="{FF2B5EF4-FFF2-40B4-BE49-F238E27FC236}">
                  <a16:creationId xmlns:a16="http://schemas.microsoft.com/office/drawing/2014/main" id="{B4144079-5C6E-4BC8-A464-098C9F82D72D}"/>
                </a:ext>
              </a:extLst>
            </p:cNvPr>
            <p:cNvGrpSpPr/>
            <p:nvPr/>
          </p:nvGrpSpPr>
          <p:grpSpPr>
            <a:xfrm>
              <a:off x="1032214" y="4914081"/>
              <a:ext cx="3107138" cy="299121"/>
              <a:chOff x="1032214" y="4780401"/>
              <a:chExt cx="3107138" cy="299121"/>
            </a:xfrm>
          </p:grpSpPr>
          <p:sp>
            <p:nvSpPr>
              <p:cNvPr id="10" name="TextBox 9">
                <a:extLst>
                  <a:ext uri="{FF2B5EF4-FFF2-40B4-BE49-F238E27FC236}">
                    <a16:creationId xmlns:a16="http://schemas.microsoft.com/office/drawing/2014/main" id="{C0B9E9A5-2AB3-4C8F-92FD-9F2F1266F108}"/>
                  </a:ext>
                </a:extLst>
              </p:cNvPr>
              <p:cNvSpPr txBox="1"/>
              <p:nvPr/>
            </p:nvSpPr>
            <p:spPr>
              <a:xfrm>
                <a:off x="3563747" y="4789570"/>
                <a:ext cx="575605" cy="276999"/>
              </a:xfrm>
              <a:prstGeom prst="rect">
                <a:avLst/>
              </a:prstGeom>
              <a:noFill/>
            </p:spPr>
            <p:txBody>
              <a:bodyPr wrap="square" rtlCol="0">
                <a:spAutoFit/>
              </a:bodyPr>
              <a:lstStyle/>
              <a:p>
                <a:pPr algn="r"/>
                <a:r>
                  <a:rPr lang="en-US" sz="1200" dirty="0">
                    <a:solidFill>
                      <a:schemeClr val="tx1">
                        <a:lumMod val="50000"/>
                        <a:lumOff val="50000"/>
                      </a:schemeClr>
                    </a:solidFill>
                    <a:ea typeface="Roboto" panose="02000000000000000000" pitchFamily="2" charset="0"/>
                    <a:cs typeface="Open Sans Light" panose="020B0306030504020204" pitchFamily="34" charset="0"/>
                  </a:rPr>
                  <a:t>Yes</a:t>
                </a:r>
              </a:p>
            </p:txBody>
          </p:sp>
          <p:sp>
            <p:nvSpPr>
              <p:cNvPr id="11" name="TextBox 10">
                <a:extLst>
                  <a:ext uri="{FF2B5EF4-FFF2-40B4-BE49-F238E27FC236}">
                    <a16:creationId xmlns:a16="http://schemas.microsoft.com/office/drawing/2014/main" id="{EDCAEBC7-C23B-4DAB-BCEC-F2429074F5A6}"/>
                  </a:ext>
                </a:extLst>
              </p:cNvPr>
              <p:cNvSpPr txBox="1"/>
              <p:nvPr/>
            </p:nvSpPr>
            <p:spPr>
              <a:xfrm>
                <a:off x="1032214" y="4780401"/>
                <a:ext cx="1985897" cy="299121"/>
              </a:xfrm>
              <a:prstGeom prst="rect">
                <a:avLst/>
              </a:prstGeom>
              <a:noFill/>
            </p:spPr>
            <p:txBody>
              <a:bodyPr wrap="square" rtlCol="0">
                <a:spAutoFit/>
              </a:bodyPr>
              <a:lstStyle/>
              <a:p>
                <a:pPr>
                  <a:lnSpc>
                    <a:spcPct val="120000"/>
                  </a:lnSpc>
                </a:pPr>
                <a:r>
                  <a:rPr lang="en-US" sz="1200" dirty="0">
                    <a:solidFill>
                      <a:schemeClr val="tx1">
                        <a:lumMod val="50000"/>
                        <a:lumOff val="50000"/>
                      </a:schemeClr>
                    </a:solidFill>
                    <a:ea typeface="Roboto" panose="02000000000000000000" pitchFamily="2" charset="0"/>
                    <a:cs typeface="Open Sans Light" panose="020B0306030504020204" pitchFamily="34" charset="0"/>
                  </a:rPr>
                  <a:t>Internet Connection</a:t>
                </a:r>
              </a:p>
            </p:txBody>
          </p:sp>
        </p:grpSp>
      </p:grpSp>
      <p:grpSp>
        <p:nvGrpSpPr>
          <p:cNvPr id="20" name="Group 19">
            <a:extLst>
              <a:ext uri="{FF2B5EF4-FFF2-40B4-BE49-F238E27FC236}">
                <a16:creationId xmlns:a16="http://schemas.microsoft.com/office/drawing/2014/main" id="{E46AAF67-54D6-42A1-A649-53BF5D92917B}"/>
              </a:ext>
            </a:extLst>
          </p:cNvPr>
          <p:cNvGrpSpPr/>
          <p:nvPr/>
        </p:nvGrpSpPr>
        <p:grpSpPr>
          <a:xfrm>
            <a:off x="1127125" y="5229367"/>
            <a:ext cx="2934308" cy="386444"/>
            <a:chOff x="1127125" y="5352885"/>
            <a:chExt cx="2934308" cy="386444"/>
          </a:xfrm>
        </p:grpSpPr>
        <p:sp>
          <p:nvSpPr>
            <p:cNvPr id="21" name="Rectangle: Rounded Corners 20">
              <a:extLst>
                <a:ext uri="{FF2B5EF4-FFF2-40B4-BE49-F238E27FC236}">
                  <a16:creationId xmlns:a16="http://schemas.microsoft.com/office/drawing/2014/main" id="{A1309DD4-08E7-46D8-8E68-DD6A5A6138ED}"/>
                </a:ext>
              </a:extLst>
            </p:cNvPr>
            <p:cNvSpPr/>
            <p:nvPr/>
          </p:nvSpPr>
          <p:spPr>
            <a:xfrm>
              <a:off x="1127125" y="5352885"/>
              <a:ext cx="2934308" cy="386444"/>
            </a:xfrm>
            <a:prstGeom prst="roundRect">
              <a:avLst>
                <a:gd name="adj" fmla="val 50000"/>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r>
                <a:rPr lang="en-US" sz="1400" b="1" dirty="0">
                  <a:solidFill>
                    <a:schemeClr val="bg1"/>
                  </a:solidFill>
                  <a:latin typeface="+mj-lt"/>
                </a:rPr>
                <a:t>Visit website</a:t>
              </a:r>
            </a:p>
          </p:txBody>
        </p:sp>
        <p:sp>
          <p:nvSpPr>
            <p:cNvPr id="22" name="Freeform 67">
              <a:extLst>
                <a:ext uri="{FF2B5EF4-FFF2-40B4-BE49-F238E27FC236}">
                  <a16:creationId xmlns:a16="http://schemas.microsoft.com/office/drawing/2014/main" id="{8A614630-C260-4BC4-A18B-77FB9154D3A5}"/>
                </a:ext>
              </a:extLst>
            </p:cNvPr>
            <p:cNvSpPr>
              <a:spLocks/>
            </p:cNvSpPr>
            <p:nvPr/>
          </p:nvSpPr>
          <p:spPr bwMode="auto">
            <a:xfrm>
              <a:off x="3702497" y="5506715"/>
              <a:ext cx="208701" cy="78784"/>
            </a:xfrm>
            <a:custGeom>
              <a:avLst/>
              <a:gdLst>
                <a:gd name="T0" fmla="*/ 292100 w 184"/>
                <a:gd name="T1" fmla="*/ 74612 h 93"/>
                <a:gd name="T2" fmla="*/ 201613 w 184"/>
                <a:gd name="T3" fmla="*/ 0 h 93"/>
                <a:gd name="T4" fmla="*/ 201613 w 184"/>
                <a:gd name="T5" fmla="*/ 55562 h 93"/>
                <a:gd name="T6" fmla="*/ 0 w 184"/>
                <a:gd name="T7" fmla="*/ 55562 h 93"/>
                <a:gd name="T8" fmla="*/ 0 w 184"/>
                <a:gd name="T9" fmla="*/ 92075 h 93"/>
                <a:gd name="T10" fmla="*/ 201613 w 184"/>
                <a:gd name="T11" fmla="*/ 92075 h 93"/>
                <a:gd name="T12" fmla="*/ 201613 w 184"/>
                <a:gd name="T13" fmla="*/ 147637 h 93"/>
                <a:gd name="T14" fmla="*/ 292100 w 184"/>
                <a:gd name="T15" fmla="*/ 74612 h 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4" h="93">
                  <a:moveTo>
                    <a:pt x="184" y="47"/>
                  </a:moveTo>
                  <a:lnTo>
                    <a:pt x="127" y="0"/>
                  </a:lnTo>
                  <a:lnTo>
                    <a:pt x="127" y="35"/>
                  </a:lnTo>
                  <a:lnTo>
                    <a:pt x="0" y="35"/>
                  </a:lnTo>
                  <a:lnTo>
                    <a:pt x="0" y="58"/>
                  </a:lnTo>
                  <a:lnTo>
                    <a:pt x="127" y="58"/>
                  </a:lnTo>
                  <a:lnTo>
                    <a:pt x="127" y="93"/>
                  </a:lnTo>
                  <a:lnTo>
                    <a:pt x="184" y="47"/>
                  </a:lnTo>
                  <a:close/>
                </a:path>
              </a:pathLst>
            </a:custGeom>
            <a:solidFill>
              <a:schemeClr val="bg1"/>
            </a:solidFill>
            <a:ln>
              <a:noFill/>
            </a:ln>
          </p:spPr>
          <p:txBody>
            <a:bodyPr/>
            <a:lstStyle/>
            <a:p>
              <a:endParaRPr lang="en-US" sz="1200" dirty="0">
                <a:latin typeface="Roboto" panose="02000000000000000000" pitchFamily="2" charset="0"/>
                <a:ea typeface="Roboto" panose="02000000000000000000" pitchFamily="2" charset="0"/>
                <a:cs typeface="Open Sans Light" panose="020B0306030504020204" pitchFamily="34" charset="0"/>
              </a:endParaRPr>
            </a:p>
          </p:txBody>
        </p:sp>
      </p:grpSp>
      <p:sp>
        <p:nvSpPr>
          <p:cNvPr id="28" name="TextBox 27">
            <a:extLst>
              <a:ext uri="{FF2B5EF4-FFF2-40B4-BE49-F238E27FC236}">
                <a16:creationId xmlns:a16="http://schemas.microsoft.com/office/drawing/2014/main" id="{B4CF2F37-1D40-42F8-9ABA-9925A514B53C}"/>
              </a:ext>
            </a:extLst>
          </p:cNvPr>
          <p:cNvSpPr txBox="1"/>
          <p:nvPr/>
        </p:nvSpPr>
        <p:spPr>
          <a:xfrm>
            <a:off x="1191834" y="1853737"/>
            <a:ext cx="2510663" cy="646331"/>
          </a:xfrm>
          <a:prstGeom prst="rect">
            <a:avLst/>
          </a:prstGeom>
          <a:noFill/>
          <a:ln>
            <a:noFill/>
          </a:ln>
        </p:spPr>
        <p:txBody>
          <a:bodyPr wrap="square" rtlCol="0" anchor="ctr">
            <a:spAutoFit/>
          </a:bodyPr>
          <a:lstStyle>
            <a:defPPr>
              <a:defRPr lang="en-US"/>
            </a:defPPr>
            <a:lvl1pPr>
              <a:defRPr sz="5400" b="1" spc="-240">
                <a:gradFill>
                  <a:gsLst>
                    <a:gs pos="15000">
                      <a:schemeClr val="accent2"/>
                    </a:gs>
                    <a:gs pos="85000">
                      <a:schemeClr val="accent1"/>
                    </a:gs>
                  </a:gsLst>
                  <a:path path="circle">
                    <a:fillToRect l="100000" t="100000"/>
                  </a:path>
                </a:gradFill>
                <a:latin typeface="+mj-lt"/>
              </a:defRPr>
            </a:lvl1pPr>
          </a:lstStyle>
          <a:p>
            <a:r>
              <a:rPr lang="en-US" sz="3600" dirty="0">
                <a:gradFill flip="none" rotWithShape="1">
                  <a:gsLst>
                    <a:gs pos="15000">
                      <a:schemeClr val="accent1">
                        <a:lumMod val="60000"/>
                        <a:lumOff val="40000"/>
                      </a:schemeClr>
                    </a:gs>
                    <a:gs pos="85000">
                      <a:schemeClr val="accent1"/>
                    </a:gs>
                  </a:gsLst>
                  <a:lin ang="13800000" scaled="0"/>
                  <a:tileRect/>
                </a:gradFill>
              </a:rPr>
              <a:t>$8,26M</a:t>
            </a:r>
          </a:p>
        </p:txBody>
      </p:sp>
      <p:sp>
        <p:nvSpPr>
          <p:cNvPr id="30" name="Rectangle: Rounded Corners 29">
            <a:extLst>
              <a:ext uri="{FF2B5EF4-FFF2-40B4-BE49-F238E27FC236}">
                <a16:creationId xmlns:a16="http://schemas.microsoft.com/office/drawing/2014/main" id="{5730DF7D-BAAD-4A35-9E0E-886C9235E3B4}"/>
              </a:ext>
            </a:extLst>
          </p:cNvPr>
          <p:cNvSpPr/>
          <p:nvPr/>
        </p:nvSpPr>
        <p:spPr>
          <a:xfrm>
            <a:off x="4410863" y="1642618"/>
            <a:ext cx="3365016" cy="2348664"/>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Rectangle: Rounded Corners 30">
            <a:extLst>
              <a:ext uri="{FF2B5EF4-FFF2-40B4-BE49-F238E27FC236}">
                <a16:creationId xmlns:a16="http://schemas.microsoft.com/office/drawing/2014/main" id="{3B4F946F-E391-48E8-8B74-51C410BF39D7}"/>
              </a:ext>
            </a:extLst>
          </p:cNvPr>
          <p:cNvSpPr/>
          <p:nvPr/>
        </p:nvSpPr>
        <p:spPr>
          <a:xfrm>
            <a:off x="7912584" y="1642619"/>
            <a:ext cx="3365016" cy="1388070"/>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Rounded Corners 31">
            <a:extLst>
              <a:ext uri="{FF2B5EF4-FFF2-40B4-BE49-F238E27FC236}">
                <a16:creationId xmlns:a16="http://schemas.microsoft.com/office/drawing/2014/main" id="{3612F979-96FE-45A6-AFA0-42B02371FCEC}"/>
              </a:ext>
            </a:extLst>
          </p:cNvPr>
          <p:cNvSpPr/>
          <p:nvPr/>
        </p:nvSpPr>
        <p:spPr>
          <a:xfrm>
            <a:off x="4410863" y="4124631"/>
            <a:ext cx="3365016" cy="1686315"/>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Rectangle: Rounded Corners 32">
            <a:extLst>
              <a:ext uri="{FF2B5EF4-FFF2-40B4-BE49-F238E27FC236}">
                <a16:creationId xmlns:a16="http://schemas.microsoft.com/office/drawing/2014/main" id="{F57B1096-6F71-4DE6-A15B-443ED993C037}"/>
              </a:ext>
            </a:extLst>
          </p:cNvPr>
          <p:cNvSpPr/>
          <p:nvPr/>
        </p:nvSpPr>
        <p:spPr>
          <a:xfrm>
            <a:off x="7912584" y="3180368"/>
            <a:ext cx="3365016" cy="2630579"/>
          </a:xfrm>
          <a:prstGeom prst="roundRect">
            <a:avLst>
              <a:gd name="adj" fmla="val 3064"/>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TextBox 33">
            <a:extLst>
              <a:ext uri="{FF2B5EF4-FFF2-40B4-BE49-F238E27FC236}">
                <a16:creationId xmlns:a16="http://schemas.microsoft.com/office/drawing/2014/main" id="{06027187-EE25-4737-B4F1-D1DD8C30CB18}"/>
              </a:ext>
            </a:extLst>
          </p:cNvPr>
          <p:cNvSpPr txBox="1"/>
          <p:nvPr/>
        </p:nvSpPr>
        <p:spPr>
          <a:xfrm>
            <a:off x="8027962" y="1689984"/>
            <a:ext cx="2242382" cy="349711"/>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b="1" dirty="0">
                <a:solidFill>
                  <a:srgbClr val="111029"/>
                </a:solidFill>
                <a:latin typeface="+mj-lt"/>
              </a:rPr>
              <a:t>Title Data and Icon</a:t>
            </a:r>
          </a:p>
        </p:txBody>
      </p:sp>
      <p:sp>
        <p:nvSpPr>
          <p:cNvPr id="38" name="TextBox 37">
            <a:extLst>
              <a:ext uri="{FF2B5EF4-FFF2-40B4-BE49-F238E27FC236}">
                <a16:creationId xmlns:a16="http://schemas.microsoft.com/office/drawing/2014/main" id="{8B36DD56-404C-4374-8783-63DBA8DE7357}"/>
              </a:ext>
            </a:extLst>
          </p:cNvPr>
          <p:cNvSpPr txBox="1"/>
          <p:nvPr/>
        </p:nvSpPr>
        <p:spPr>
          <a:xfrm>
            <a:off x="4480659" y="1689984"/>
            <a:ext cx="2242382" cy="349711"/>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b="1" dirty="0">
                <a:solidFill>
                  <a:srgbClr val="111029"/>
                </a:solidFill>
                <a:latin typeface="+mj-lt"/>
              </a:rPr>
              <a:t>Stacked Chart</a:t>
            </a:r>
          </a:p>
        </p:txBody>
      </p:sp>
      <p:sp>
        <p:nvSpPr>
          <p:cNvPr id="39" name="TextBox 38">
            <a:extLst>
              <a:ext uri="{FF2B5EF4-FFF2-40B4-BE49-F238E27FC236}">
                <a16:creationId xmlns:a16="http://schemas.microsoft.com/office/drawing/2014/main" id="{A7ABE79E-5BEC-429B-92E1-5E5108849513}"/>
              </a:ext>
            </a:extLst>
          </p:cNvPr>
          <p:cNvSpPr txBox="1"/>
          <p:nvPr/>
        </p:nvSpPr>
        <p:spPr>
          <a:xfrm>
            <a:off x="7993184" y="3258564"/>
            <a:ext cx="2242382" cy="349711"/>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b="1" dirty="0">
                <a:solidFill>
                  <a:srgbClr val="111029"/>
                </a:solidFill>
                <a:latin typeface="+mj-lt"/>
              </a:rPr>
              <a:t>Circle Data Analysis</a:t>
            </a:r>
          </a:p>
        </p:txBody>
      </p:sp>
      <p:sp>
        <p:nvSpPr>
          <p:cNvPr id="43" name="TextBox 42">
            <a:extLst>
              <a:ext uri="{FF2B5EF4-FFF2-40B4-BE49-F238E27FC236}">
                <a16:creationId xmlns:a16="http://schemas.microsoft.com/office/drawing/2014/main" id="{4DA70246-C503-409D-BDEB-B344128ACC64}"/>
              </a:ext>
            </a:extLst>
          </p:cNvPr>
          <p:cNvSpPr txBox="1"/>
          <p:nvPr/>
        </p:nvSpPr>
        <p:spPr>
          <a:xfrm>
            <a:off x="8794206" y="2108756"/>
            <a:ext cx="2289205" cy="734688"/>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sz="1100" dirty="0">
                <a:solidFill>
                  <a:schemeClr val="tx1">
                    <a:lumMod val="50000"/>
                    <a:lumOff val="50000"/>
                  </a:schemeClr>
                </a:solidFill>
              </a:rPr>
              <a:t>A wonderful serenity has taken possession of my entire soul, like these sweet</a:t>
            </a:r>
          </a:p>
        </p:txBody>
      </p:sp>
      <p:graphicFrame>
        <p:nvGraphicFramePr>
          <p:cNvPr id="44" name="Chart 43">
            <a:extLst>
              <a:ext uri="{FF2B5EF4-FFF2-40B4-BE49-F238E27FC236}">
                <a16:creationId xmlns:a16="http://schemas.microsoft.com/office/drawing/2014/main" id="{0595D28B-A1B5-48EB-ADD9-546AC979D40A}"/>
              </a:ext>
            </a:extLst>
          </p:cNvPr>
          <p:cNvGraphicFramePr/>
          <p:nvPr/>
        </p:nvGraphicFramePr>
        <p:xfrm>
          <a:off x="4329168" y="2093205"/>
          <a:ext cx="3528406" cy="1767829"/>
        </p:xfrm>
        <a:graphic>
          <a:graphicData uri="http://schemas.openxmlformats.org/drawingml/2006/chart">
            <c:chart xmlns:c="http://schemas.openxmlformats.org/drawingml/2006/chart" xmlns:r="http://schemas.openxmlformats.org/officeDocument/2006/relationships" r:id="rId2"/>
          </a:graphicData>
        </a:graphic>
      </p:graphicFrame>
      <p:sp>
        <p:nvSpPr>
          <p:cNvPr id="79" name="TextBox 78">
            <a:extLst>
              <a:ext uri="{FF2B5EF4-FFF2-40B4-BE49-F238E27FC236}">
                <a16:creationId xmlns:a16="http://schemas.microsoft.com/office/drawing/2014/main" id="{B019D99D-814A-493D-989B-7DEE2A6E1707}"/>
              </a:ext>
            </a:extLst>
          </p:cNvPr>
          <p:cNvSpPr txBox="1"/>
          <p:nvPr/>
        </p:nvSpPr>
        <p:spPr>
          <a:xfrm>
            <a:off x="1191834" y="2460637"/>
            <a:ext cx="2376492" cy="338554"/>
          </a:xfrm>
          <a:prstGeom prst="rect">
            <a:avLst/>
          </a:prstGeom>
          <a:noFill/>
        </p:spPr>
        <p:txBody>
          <a:bodyPr wrap="square" rtlCol="0">
            <a:spAutoFit/>
          </a:bodyPr>
          <a:lstStyle/>
          <a:p>
            <a:r>
              <a:rPr lang="en-US" sz="1600" b="1" dirty="0">
                <a:solidFill>
                  <a:srgbClr val="111029"/>
                </a:solidFill>
                <a:latin typeface="+mj-lt"/>
                <a:cs typeface="Arial" panose="020B0604020202020204" pitchFamily="34" charset="0"/>
              </a:rPr>
              <a:t>A wonderful serenity</a:t>
            </a:r>
          </a:p>
        </p:txBody>
      </p:sp>
      <p:grpSp>
        <p:nvGrpSpPr>
          <p:cNvPr id="24" name="Group 23">
            <a:extLst>
              <a:ext uri="{FF2B5EF4-FFF2-40B4-BE49-F238E27FC236}">
                <a16:creationId xmlns:a16="http://schemas.microsoft.com/office/drawing/2014/main" id="{4FD01991-A997-4EF5-9918-DC94DF0A7D24}"/>
              </a:ext>
            </a:extLst>
          </p:cNvPr>
          <p:cNvGrpSpPr/>
          <p:nvPr/>
        </p:nvGrpSpPr>
        <p:grpSpPr>
          <a:xfrm>
            <a:off x="8098406" y="2185946"/>
            <a:ext cx="584547" cy="636606"/>
            <a:chOff x="8098406" y="2185946"/>
            <a:chExt cx="584547" cy="636606"/>
          </a:xfrm>
        </p:grpSpPr>
        <p:grpSp>
          <p:nvGrpSpPr>
            <p:cNvPr id="57" name="Group 56">
              <a:extLst>
                <a:ext uri="{FF2B5EF4-FFF2-40B4-BE49-F238E27FC236}">
                  <a16:creationId xmlns:a16="http://schemas.microsoft.com/office/drawing/2014/main" id="{84D93AE3-D18D-46A0-A33C-A12639DF9089}"/>
                </a:ext>
              </a:extLst>
            </p:cNvPr>
            <p:cNvGrpSpPr/>
            <p:nvPr/>
          </p:nvGrpSpPr>
          <p:grpSpPr>
            <a:xfrm>
              <a:off x="8098406" y="2185946"/>
              <a:ext cx="584547" cy="636606"/>
              <a:chOff x="5715548" y="2416245"/>
              <a:chExt cx="1163166" cy="1266756"/>
            </a:xfrm>
          </p:grpSpPr>
          <p:sp>
            <p:nvSpPr>
              <p:cNvPr id="59" name="Graphic 18">
                <a:extLst>
                  <a:ext uri="{FF2B5EF4-FFF2-40B4-BE49-F238E27FC236}">
                    <a16:creationId xmlns:a16="http://schemas.microsoft.com/office/drawing/2014/main" id="{FD81B1FC-AD71-4927-BD3A-509A536E35CC}"/>
                  </a:ext>
                </a:extLst>
              </p:cNvPr>
              <p:cNvSpPr/>
              <p:nvPr/>
            </p:nvSpPr>
            <p:spPr>
              <a:xfrm>
                <a:off x="5715548" y="2416245"/>
                <a:ext cx="1163166" cy="1266756"/>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noFill/>
              <a:ln w="19050" cap="flat">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dirty="0"/>
              </a:p>
            </p:txBody>
          </p:sp>
          <p:sp>
            <p:nvSpPr>
              <p:cNvPr id="60" name="Graphic 18">
                <a:extLst>
                  <a:ext uri="{FF2B5EF4-FFF2-40B4-BE49-F238E27FC236}">
                    <a16:creationId xmlns:a16="http://schemas.microsoft.com/office/drawing/2014/main" id="{9773B010-EF8C-4B0E-AB57-1E67CC0DDAD0}"/>
                  </a:ext>
                </a:extLst>
              </p:cNvPr>
              <p:cNvSpPr/>
              <p:nvPr/>
            </p:nvSpPr>
            <p:spPr>
              <a:xfrm>
                <a:off x="5842500" y="255450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grpSp>
        <p:sp>
          <p:nvSpPr>
            <p:cNvPr id="80" name="Rectangle 79">
              <a:extLst>
                <a:ext uri="{FF2B5EF4-FFF2-40B4-BE49-F238E27FC236}">
                  <a16:creationId xmlns:a16="http://schemas.microsoft.com/office/drawing/2014/main" id="{18262347-E74A-4D6D-9D79-8FE229C4966B}"/>
                </a:ext>
              </a:extLst>
            </p:cNvPr>
            <p:cNvSpPr/>
            <p:nvPr/>
          </p:nvSpPr>
          <p:spPr>
            <a:xfrm>
              <a:off x="8270626" y="2375504"/>
              <a:ext cx="240108" cy="240108"/>
            </a:xfrm>
            <a:prstGeom prst="rect">
              <a:avLst/>
            </a:prstGeom>
            <a:blipFill>
              <a:blip r:embed="rId3">
                <a:extLst>
                  <a:ext uri="{96DAC541-7B7A-43D3-8B79-37D633B846F1}">
                    <asvg:svgBlip xmlns:asvg="http://schemas.microsoft.com/office/drawing/2016/SVG/main" r:embed="rId4"/>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82">
            <a:extLst>
              <a:ext uri="{FF2B5EF4-FFF2-40B4-BE49-F238E27FC236}">
                <a16:creationId xmlns:a16="http://schemas.microsoft.com/office/drawing/2014/main" id="{3071990A-3DC9-40E2-827D-405C99FF4DBF}"/>
              </a:ext>
            </a:extLst>
          </p:cNvPr>
          <p:cNvGrpSpPr/>
          <p:nvPr/>
        </p:nvGrpSpPr>
        <p:grpSpPr>
          <a:xfrm>
            <a:off x="8677424" y="3750793"/>
            <a:ext cx="1853719" cy="1853719"/>
            <a:chOff x="3000985" y="3037528"/>
            <a:chExt cx="1211994" cy="1211994"/>
          </a:xfrm>
        </p:grpSpPr>
        <p:grpSp>
          <p:nvGrpSpPr>
            <p:cNvPr id="85" name="Group 84">
              <a:extLst>
                <a:ext uri="{FF2B5EF4-FFF2-40B4-BE49-F238E27FC236}">
                  <a16:creationId xmlns:a16="http://schemas.microsoft.com/office/drawing/2014/main" id="{EA3708D1-D6CF-41A2-85B3-D3393E2329D6}"/>
                </a:ext>
              </a:extLst>
            </p:cNvPr>
            <p:cNvGrpSpPr/>
            <p:nvPr/>
          </p:nvGrpSpPr>
          <p:grpSpPr>
            <a:xfrm>
              <a:off x="3000985" y="3037528"/>
              <a:ext cx="1211994" cy="1211994"/>
              <a:chOff x="1172797" y="3892959"/>
              <a:chExt cx="1211994" cy="1211994"/>
            </a:xfrm>
          </p:grpSpPr>
          <p:sp>
            <p:nvSpPr>
              <p:cNvPr id="89" name="Oval 88">
                <a:extLst>
                  <a:ext uri="{FF2B5EF4-FFF2-40B4-BE49-F238E27FC236}">
                    <a16:creationId xmlns:a16="http://schemas.microsoft.com/office/drawing/2014/main" id="{EF2DF725-0C64-45B4-A230-7A0330609B2E}"/>
                  </a:ext>
                </a:extLst>
              </p:cNvPr>
              <p:cNvSpPr/>
              <p:nvPr/>
            </p:nvSpPr>
            <p:spPr>
              <a:xfrm>
                <a:off x="1172797" y="3892959"/>
                <a:ext cx="1211994" cy="1211994"/>
              </a:xfrm>
              <a:prstGeom prst="ellipse">
                <a:avLst/>
              </a:prstGeom>
              <a:noFill/>
              <a:ln w="63500">
                <a:solidFill>
                  <a:schemeClr val="bg1">
                    <a:lumMod val="65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Arc 89">
                <a:extLst>
                  <a:ext uri="{FF2B5EF4-FFF2-40B4-BE49-F238E27FC236}">
                    <a16:creationId xmlns:a16="http://schemas.microsoft.com/office/drawing/2014/main" id="{38E06D96-3714-466B-A9C7-5CA4D683607D}"/>
                  </a:ext>
                </a:extLst>
              </p:cNvPr>
              <p:cNvSpPr/>
              <p:nvPr/>
            </p:nvSpPr>
            <p:spPr>
              <a:xfrm>
                <a:off x="1172797" y="3892959"/>
                <a:ext cx="1211994" cy="1211994"/>
              </a:xfrm>
              <a:prstGeom prst="arc">
                <a:avLst>
                  <a:gd name="adj1" fmla="val 16200000"/>
                  <a:gd name="adj2" fmla="val 10635448"/>
                </a:avLst>
              </a:prstGeom>
              <a:noFill/>
              <a:ln w="76200" cap="rnd">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dirty="0">
                  <a:solidFill>
                    <a:schemeClr val="tx1"/>
                  </a:solidFill>
                </a:endParaRPr>
              </a:p>
            </p:txBody>
          </p:sp>
        </p:grpSp>
        <p:grpSp>
          <p:nvGrpSpPr>
            <p:cNvPr id="86" name="Group 85">
              <a:extLst>
                <a:ext uri="{FF2B5EF4-FFF2-40B4-BE49-F238E27FC236}">
                  <a16:creationId xmlns:a16="http://schemas.microsoft.com/office/drawing/2014/main" id="{5E1A7C4F-D89B-4DEE-802B-145E61F74F32}"/>
                </a:ext>
              </a:extLst>
            </p:cNvPr>
            <p:cNvGrpSpPr/>
            <p:nvPr/>
          </p:nvGrpSpPr>
          <p:grpSpPr>
            <a:xfrm>
              <a:off x="3185501" y="3222045"/>
              <a:ext cx="842962" cy="842964"/>
              <a:chOff x="1172797" y="3892957"/>
              <a:chExt cx="1211994" cy="1211996"/>
            </a:xfrm>
          </p:grpSpPr>
          <p:sp>
            <p:nvSpPr>
              <p:cNvPr id="87" name="Oval 86">
                <a:extLst>
                  <a:ext uri="{FF2B5EF4-FFF2-40B4-BE49-F238E27FC236}">
                    <a16:creationId xmlns:a16="http://schemas.microsoft.com/office/drawing/2014/main" id="{A267A324-EAF2-422A-8BC7-8B05CF65BA48}"/>
                  </a:ext>
                </a:extLst>
              </p:cNvPr>
              <p:cNvSpPr/>
              <p:nvPr/>
            </p:nvSpPr>
            <p:spPr>
              <a:xfrm>
                <a:off x="1172797" y="3892957"/>
                <a:ext cx="1211994" cy="1211994"/>
              </a:xfrm>
              <a:prstGeom prst="ellipse">
                <a:avLst/>
              </a:prstGeom>
              <a:noFill/>
              <a:ln w="63500">
                <a:solidFill>
                  <a:schemeClr val="bg1">
                    <a:lumMod val="65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Arc 87">
                <a:extLst>
                  <a:ext uri="{FF2B5EF4-FFF2-40B4-BE49-F238E27FC236}">
                    <a16:creationId xmlns:a16="http://schemas.microsoft.com/office/drawing/2014/main" id="{28AC028B-4FB2-4C6A-B262-76FEABC041C7}"/>
                  </a:ext>
                </a:extLst>
              </p:cNvPr>
              <p:cNvSpPr/>
              <p:nvPr/>
            </p:nvSpPr>
            <p:spPr>
              <a:xfrm>
                <a:off x="1172797" y="3892959"/>
                <a:ext cx="1211994" cy="1211994"/>
              </a:xfrm>
              <a:prstGeom prst="arc">
                <a:avLst>
                  <a:gd name="adj1" fmla="val 16200000"/>
                  <a:gd name="adj2" fmla="val 8634537"/>
                </a:avLst>
              </a:prstGeom>
              <a:noFill/>
              <a:ln w="76200" cap="rnd">
                <a:gradFill flip="none" rotWithShape="1">
                  <a:gsLst>
                    <a:gs pos="15000">
                      <a:schemeClr val="accent2">
                        <a:lumMod val="60000"/>
                        <a:lumOff val="40000"/>
                      </a:schemeClr>
                    </a:gs>
                    <a:gs pos="75000">
                      <a:schemeClr val="accent2"/>
                    </a:gs>
                  </a:gsLst>
                  <a:path path="circle">
                    <a:fillToRect l="100000" t="100000"/>
                  </a:path>
                  <a:tileRect r="-100000" b="-100000"/>
                </a:gradFill>
                <a:prstDash val="solid"/>
                <a:miter/>
              </a:ln>
              <a:effectLst/>
            </p:spPr>
            <p:txBody>
              <a:bodyPr rtlCol="0" anchor="ctr"/>
              <a:lstStyle/>
              <a:p>
                <a:endParaRPr lang="en-US">
                  <a:solidFill>
                    <a:schemeClr val="tx1"/>
                  </a:solidFill>
                </a:endParaRPr>
              </a:p>
            </p:txBody>
          </p:sp>
        </p:grpSp>
      </p:grpSp>
      <p:sp>
        <p:nvSpPr>
          <p:cNvPr id="84" name="Rectangle: Rounded Corners 83">
            <a:extLst>
              <a:ext uri="{FF2B5EF4-FFF2-40B4-BE49-F238E27FC236}">
                <a16:creationId xmlns:a16="http://schemas.microsoft.com/office/drawing/2014/main" id="{E8AA709E-4302-4037-B79A-628708631F9C}"/>
              </a:ext>
            </a:extLst>
          </p:cNvPr>
          <p:cNvSpPr/>
          <p:nvPr/>
        </p:nvSpPr>
        <p:spPr>
          <a:xfrm>
            <a:off x="8149506" y="4417651"/>
            <a:ext cx="1816672" cy="520004"/>
          </a:xfrm>
          <a:prstGeom prst="roundRect">
            <a:avLst>
              <a:gd name="adj" fmla="val 29667"/>
            </a:avLst>
          </a:prstGeom>
          <a:solidFill>
            <a:schemeClr val="bg1"/>
          </a:solidFill>
          <a:ln w="53975">
            <a:noFill/>
          </a:ln>
          <a:effectLst>
            <a:outerShdw blurRad="241300" dist="2794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solidFill>
                  <a:schemeClr val="accent1"/>
                </a:solidFill>
                <a:latin typeface="+mj-lt"/>
              </a:rPr>
              <a:t>$256,2 </a:t>
            </a:r>
            <a:r>
              <a:rPr lang="en-US" sz="1200" dirty="0">
                <a:solidFill>
                  <a:schemeClr val="tx1">
                    <a:lumMod val="50000"/>
                    <a:lumOff val="50000"/>
                  </a:schemeClr>
                </a:solidFill>
              </a:rPr>
              <a:t>income</a:t>
            </a:r>
            <a:endParaRPr lang="en-ID" sz="2000" dirty="0">
              <a:solidFill>
                <a:schemeClr val="tx1">
                  <a:lumMod val="50000"/>
                  <a:lumOff val="50000"/>
                </a:schemeClr>
              </a:solidFill>
            </a:endParaRPr>
          </a:p>
        </p:txBody>
      </p:sp>
      <p:grpSp>
        <p:nvGrpSpPr>
          <p:cNvPr id="144" name="Group 143">
            <a:extLst>
              <a:ext uri="{FF2B5EF4-FFF2-40B4-BE49-F238E27FC236}">
                <a16:creationId xmlns:a16="http://schemas.microsoft.com/office/drawing/2014/main" id="{F81A6872-1DF3-486D-9E16-C3B622150E63}"/>
              </a:ext>
            </a:extLst>
          </p:cNvPr>
          <p:cNvGrpSpPr/>
          <p:nvPr/>
        </p:nvGrpSpPr>
        <p:grpSpPr>
          <a:xfrm>
            <a:off x="3637805" y="1827380"/>
            <a:ext cx="423628" cy="461356"/>
            <a:chOff x="3998093" y="1879236"/>
            <a:chExt cx="642956" cy="700218"/>
          </a:xfrm>
        </p:grpSpPr>
        <p:sp>
          <p:nvSpPr>
            <p:cNvPr id="145" name="Graphic 18">
              <a:extLst>
                <a:ext uri="{FF2B5EF4-FFF2-40B4-BE49-F238E27FC236}">
                  <a16:creationId xmlns:a16="http://schemas.microsoft.com/office/drawing/2014/main" id="{468FDA72-24DF-4BCC-8932-392279D16715}"/>
                </a:ext>
              </a:extLst>
            </p:cNvPr>
            <p:cNvSpPr/>
            <p:nvPr/>
          </p:nvSpPr>
          <p:spPr>
            <a:xfrm>
              <a:off x="3998093" y="1879236"/>
              <a:ext cx="642956" cy="70021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1"/>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sp>
          <p:nvSpPr>
            <p:cNvPr id="146" name="Rectangle 145">
              <a:extLst>
                <a:ext uri="{FF2B5EF4-FFF2-40B4-BE49-F238E27FC236}">
                  <a16:creationId xmlns:a16="http://schemas.microsoft.com/office/drawing/2014/main" id="{87104346-79D6-4C5F-B3BD-30B7F5CA25CE}"/>
                </a:ext>
              </a:extLst>
            </p:cNvPr>
            <p:cNvSpPr/>
            <p:nvPr/>
          </p:nvSpPr>
          <p:spPr>
            <a:xfrm>
              <a:off x="4147626" y="2057400"/>
              <a:ext cx="343890" cy="343890"/>
            </a:xfrm>
            <a:prstGeom prst="rect">
              <a:avLst/>
            </a:prstGeom>
            <a:blipFill>
              <a:blip r:embed="rId5">
                <a:extLst>
                  <a:ext uri="{96DAC541-7B7A-43D3-8B79-37D633B846F1}">
                    <asvg:svgBlip xmlns:asvg="http://schemas.microsoft.com/office/drawing/2016/SVG/main" r:embed="rId6"/>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178" name="Chart 177">
            <a:extLst>
              <a:ext uri="{FF2B5EF4-FFF2-40B4-BE49-F238E27FC236}">
                <a16:creationId xmlns:a16="http://schemas.microsoft.com/office/drawing/2014/main" id="{51417F17-88CB-4057-B6A6-9D66EB59FF90}"/>
              </a:ext>
            </a:extLst>
          </p:cNvPr>
          <p:cNvGraphicFramePr/>
          <p:nvPr/>
        </p:nvGraphicFramePr>
        <p:xfrm>
          <a:off x="4480659" y="4197253"/>
          <a:ext cx="3198702" cy="1529282"/>
        </p:xfrm>
        <a:graphic>
          <a:graphicData uri="http://schemas.openxmlformats.org/drawingml/2006/chart">
            <c:chart xmlns:c="http://schemas.openxmlformats.org/drawingml/2006/chart" xmlns:r="http://schemas.openxmlformats.org/officeDocument/2006/relationships" r:id="rId7"/>
          </a:graphicData>
        </a:graphic>
      </p:graphicFrame>
      <p:sp>
        <p:nvSpPr>
          <p:cNvPr id="184" name="Rectangle: Rounded Corners 183">
            <a:extLst>
              <a:ext uri="{FF2B5EF4-FFF2-40B4-BE49-F238E27FC236}">
                <a16:creationId xmlns:a16="http://schemas.microsoft.com/office/drawing/2014/main" id="{3B3EB349-FB6E-4771-9ACE-8D58BC0AA1C8}"/>
              </a:ext>
            </a:extLst>
          </p:cNvPr>
          <p:cNvSpPr/>
          <p:nvPr/>
        </p:nvSpPr>
        <p:spPr>
          <a:xfrm>
            <a:off x="4561630" y="4247930"/>
            <a:ext cx="1643279" cy="364342"/>
          </a:xfrm>
          <a:prstGeom prst="roundRect">
            <a:avLst>
              <a:gd name="adj" fmla="val 20081"/>
            </a:avLst>
          </a:prstGeom>
          <a:solidFill>
            <a:schemeClr val="bg1"/>
          </a:solidFill>
          <a:ln w="53975">
            <a:noFill/>
          </a:ln>
          <a:effectLst>
            <a:outerShdw blurRad="241300" dist="279400" dir="7800000" sx="85000" sy="85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accent1"/>
                </a:solidFill>
                <a:latin typeface="+mj-lt"/>
              </a:rPr>
              <a:t>$256,2 </a:t>
            </a:r>
            <a:r>
              <a:rPr lang="en-US" sz="1100" dirty="0">
                <a:solidFill>
                  <a:schemeClr val="tx1">
                    <a:lumMod val="50000"/>
                    <a:lumOff val="50000"/>
                  </a:schemeClr>
                </a:solidFill>
              </a:rPr>
              <a:t>income</a:t>
            </a:r>
            <a:endParaRPr lang="en-ID" dirty="0">
              <a:solidFill>
                <a:schemeClr val="tx1">
                  <a:lumMod val="50000"/>
                  <a:lumOff val="50000"/>
                </a:schemeClr>
              </a:solidFill>
            </a:endParaRPr>
          </a:p>
        </p:txBody>
      </p:sp>
      <p:sp>
        <p:nvSpPr>
          <p:cNvPr id="56" name="TextBox 55">
            <a:extLst>
              <a:ext uri="{FF2B5EF4-FFF2-40B4-BE49-F238E27FC236}">
                <a16:creationId xmlns:a16="http://schemas.microsoft.com/office/drawing/2014/main" id="{5A9001DE-566B-41A6-91D0-E28915BC74E8}"/>
              </a:ext>
            </a:extLst>
          </p:cNvPr>
          <p:cNvSpPr txBox="1"/>
          <p:nvPr/>
        </p:nvSpPr>
        <p:spPr>
          <a:xfrm>
            <a:off x="1082674" y="644433"/>
            <a:ext cx="10080626" cy="769441"/>
          </a:xfrm>
          <a:prstGeom prst="rect">
            <a:avLst/>
          </a:prstGeom>
          <a:noFill/>
        </p:spPr>
        <p:txBody>
          <a:bodyPr wrap="square" rtlCol="0">
            <a:spAutoFit/>
          </a:bodyPr>
          <a:lstStyle/>
          <a:p>
            <a:pPr algn="ctr"/>
            <a:r>
              <a:rPr lang="en-US" sz="4400" b="1" spc="-110" dirty="0">
                <a:solidFill>
                  <a:srgbClr val="111029"/>
                </a:solidFill>
                <a:latin typeface="+mj-lt"/>
              </a:rPr>
              <a:t>KPI Dashboard Overview</a:t>
            </a:r>
          </a:p>
        </p:txBody>
      </p:sp>
      <p:grpSp>
        <p:nvGrpSpPr>
          <p:cNvPr id="58" name="Group 57">
            <a:extLst>
              <a:ext uri="{FF2B5EF4-FFF2-40B4-BE49-F238E27FC236}">
                <a16:creationId xmlns:a16="http://schemas.microsoft.com/office/drawing/2014/main" id="{FB2E5244-2967-410F-B31F-A1972308E813}"/>
              </a:ext>
            </a:extLst>
          </p:cNvPr>
          <p:cNvGrpSpPr/>
          <p:nvPr/>
        </p:nvGrpSpPr>
        <p:grpSpPr>
          <a:xfrm>
            <a:off x="4991100" y="336656"/>
            <a:ext cx="2209800" cy="307777"/>
            <a:chOff x="4991100" y="628310"/>
            <a:chExt cx="2209800" cy="307777"/>
          </a:xfrm>
        </p:grpSpPr>
        <p:sp>
          <p:nvSpPr>
            <p:cNvPr id="61" name="TextBox 60">
              <a:extLst>
                <a:ext uri="{FF2B5EF4-FFF2-40B4-BE49-F238E27FC236}">
                  <a16:creationId xmlns:a16="http://schemas.microsoft.com/office/drawing/2014/main" id="{247923D8-F4F7-4164-9E6E-BAAEA13B1A21}"/>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62" name="Group 61">
              <a:extLst>
                <a:ext uri="{FF2B5EF4-FFF2-40B4-BE49-F238E27FC236}">
                  <a16:creationId xmlns:a16="http://schemas.microsoft.com/office/drawing/2014/main" id="{98C4C5AF-0129-4D7B-8B28-C4166E5DE0D2}"/>
                </a:ext>
              </a:extLst>
            </p:cNvPr>
            <p:cNvGrpSpPr/>
            <p:nvPr/>
          </p:nvGrpSpPr>
          <p:grpSpPr>
            <a:xfrm>
              <a:off x="5161360" y="777437"/>
              <a:ext cx="1869281" cy="0"/>
              <a:chOff x="5157788" y="777437"/>
              <a:chExt cx="1869281" cy="0"/>
            </a:xfrm>
          </p:grpSpPr>
          <p:cxnSp>
            <p:nvCxnSpPr>
              <p:cNvPr id="63" name="Straight Connector 62">
                <a:extLst>
                  <a:ext uri="{FF2B5EF4-FFF2-40B4-BE49-F238E27FC236}">
                    <a16:creationId xmlns:a16="http://schemas.microsoft.com/office/drawing/2014/main" id="{0575673C-E5F6-440B-83E0-5CF09EA09C27}"/>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6CB503D-62A9-44BF-BB86-B3102B594FC2}"/>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3045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250"/>
                                  </p:stCondLst>
                                  <p:childTnLst>
                                    <p:set>
                                      <p:cBhvr>
                                        <p:cTn id="6" dur="1" fill="hold">
                                          <p:stCondLst>
                                            <p:cond delay="0"/>
                                          </p:stCondLst>
                                        </p:cTn>
                                        <p:tgtEl>
                                          <p:spTgt spid="58"/>
                                        </p:tgtEl>
                                        <p:attrNameLst>
                                          <p:attrName>style.visibility</p:attrName>
                                        </p:attrNameLst>
                                      </p:cBhvr>
                                      <p:to>
                                        <p:strVal val="visible"/>
                                      </p:to>
                                    </p:set>
                                    <p:animEffect transition="in" filter="barn(outVertical)">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42" presetClass="path" presetSubtype="0" accel="50000" decel="50000" fill="hold" grpId="1" nodeType="withEffect">
                                  <p:stCondLst>
                                    <p:cond delay="0"/>
                                  </p:stCondLst>
                                  <p:childTnLst>
                                    <p:animMotion origin="layout" path="M -0.03671 0.0706 L -3.75E-6 -1.11111E-6 " pathEditMode="relative" rAng="0" ptsTypes="AA">
                                      <p:cBhvr>
                                        <p:cTn id="12" dur="1000" fill="hold"/>
                                        <p:tgtEl>
                                          <p:spTgt spid="56"/>
                                        </p:tgtEl>
                                        <p:attrNameLst>
                                          <p:attrName>ppt_x</p:attrName>
                                          <p:attrName>ppt_y</p:attrName>
                                        </p:attrNameLst>
                                      </p:cBhvr>
                                      <p:rCtr x="1836" y="-3542"/>
                                    </p:animMotion>
                                  </p:childTnLst>
                                </p:cTn>
                              </p:par>
                              <p:par>
                                <p:cTn id="13" presetID="10" presetClass="entr" presetSubtype="0" fill="hold" grpId="0" nodeType="withEffect">
                                  <p:stCondLst>
                                    <p:cond delay="25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par>
                                <p:cTn id="16" presetID="63" presetClass="path" presetSubtype="0" accel="14000" decel="86000" fill="hold" grpId="1" nodeType="withEffect">
                                  <p:stCondLst>
                                    <p:cond delay="250"/>
                                  </p:stCondLst>
                                  <p:childTnLst>
                                    <p:animMotion origin="layout" path="M 3.54167E-6 0 L 3.54167E-6 0.2625 " pathEditMode="relative" rAng="0" ptsTypes="AA">
                                      <p:cBhvr>
                                        <p:cTn id="17" dur="1250" spd="-100000" fill="hold"/>
                                        <p:tgtEl>
                                          <p:spTgt spid="2"/>
                                        </p:tgtEl>
                                        <p:attrNameLst>
                                          <p:attrName>ppt_x</p:attrName>
                                          <p:attrName>ppt_y</p:attrName>
                                        </p:attrNameLst>
                                      </p:cBhvr>
                                      <p:rCtr x="0" y="13125"/>
                                    </p:animMotion>
                                  </p:childTnLst>
                                </p:cTn>
                              </p:par>
                              <p:par>
                                <p:cTn id="18" presetID="10" presetClass="entr" presetSubtype="0" fill="hold" grpId="0" nodeType="withEffect">
                                  <p:stCondLst>
                                    <p:cond delay="25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par>
                                <p:cTn id="21" presetID="63" presetClass="path" presetSubtype="0" accel="14000" decel="86000" fill="hold" grpId="1" nodeType="withEffect">
                                  <p:stCondLst>
                                    <p:cond delay="250"/>
                                  </p:stCondLst>
                                  <p:childTnLst>
                                    <p:animMotion origin="layout" path="M 3.54167E-6 0 L 3.54167E-6 0.2625 " pathEditMode="relative" rAng="0" ptsTypes="AA">
                                      <p:cBhvr>
                                        <p:cTn id="22" dur="1250" spd="-100000" fill="hold"/>
                                        <p:tgtEl>
                                          <p:spTgt spid="28"/>
                                        </p:tgtEl>
                                        <p:attrNameLst>
                                          <p:attrName>ppt_x</p:attrName>
                                          <p:attrName>ppt_y</p:attrName>
                                        </p:attrNameLst>
                                      </p:cBhvr>
                                      <p:rCtr x="0" y="13125"/>
                                    </p:animMotion>
                                  </p:childTnLst>
                                </p:cTn>
                              </p:par>
                              <p:par>
                                <p:cTn id="23" presetID="10" presetClass="entr" presetSubtype="0" fill="hold" grpId="0" nodeType="withEffect">
                                  <p:stCondLst>
                                    <p:cond delay="250"/>
                                  </p:stCondLst>
                                  <p:childTnLst>
                                    <p:set>
                                      <p:cBhvr>
                                        <p:cTn id="24" dur="1" fill="hold">
                                          <p:stCondLst>
                                            <p:cond delay="0"/>
                                          </p:stCondLst>
                                        </p:cTn>
                                        <p:tgtEl>
                                          <p:spTgt spid="79"/>
                                        </p:tgtEl>
                                        <p:attrNameLst>
                                          <p:attrName>style.visibility</p:attrName>
                                        </p:attrNameLst>
                                      </p:cBhvr>
                                      <p:to>
                                        <p:strVal val="visible"/>
                                      </p:to>
                                    </p:set>
                                    <p:animEffect transition="in" filter="fade">
                                      <p:cBhvr>
                                        <p:cTn id="25" dur="500"/>
                                        <p:tgtEl>
                                          <p:spTgt spid="79"/>
                                        </p:tgtEl>
                                      </p:cBhvr>
                                    </p:animEffect>
                                  </p:childTnLst>
                                </p:cTn>
                              </p:par>
                              <p:par>
                                <p:cTn id="26" presetID="63" presetClass="path" presetSubtype="0" accel="14000" decel="86000" fill="hold" grpId="1" nodeType="withEffect">
                                  <p:stCondLst>
                                    <p:cond delay="250"/>
                                  </p:stCondLst>
                                  <p:childTnLst>
                                    <p:animMotion origin="layout" path="M 3.54167E-6 0 L 3.54167E-6 0.2625 " pathEditMode="relative" rAng="0" ptsTypes="AA">
                                      <p:cBhvr>
                                        <p:cTn id="27" dur="1250" spd="-100000" fill="hold"/>
                                        <p:tgtEl>
                                          <p:spTgt spid="79"/>
                                        </p:tgtEl>
                                        <p:attrNameLst>
                                          <p:attrName>ppt_x</p:attrName>
                                          <p:attrName>ppt_y</p:attrName>
                                        </p:attrNameLst>
                                      </p:cBhvr>
                                      <p:rCtr x="0" y="13125"/>
                                    </p:animMotion>
                                  </p:childTnLst>
                                </p:cTn>
                              </p:par>
                              <p:par>
                                <p:cTn id="28" presetID="10" presetClass="entr" presetSubtype="0" fill="hold" nodeType="withEffect">
                                  <p:stCondLst>
                                    <p:cond delay="250"/>
                                  </p:stCondLst>
                                  <p:childTnLst>
                                    <p:set>
                                      <p:cBhvr>
                                        <p:cTn id="29" dur="1" fill="hold">
                                          <p:stCondLst>
                                            <p:cond delay="0"/>
                                          </p:stCondLst>
                                        </p:cTn>
                                        <p:tgtEl>
                                          <p:spTgt spid="144"/>
                                        </p:tgtEl>
                                        <p:attrNameLst>
                                          <p:attrName>style.visibility</p:attrName>
                                        </p:attrNameLst>
                                      </p:cBhvr>
                                      <p:to>
                                        <p:strVal val="visible"/>
                                      </p:to>
                                    </p:set>
                                    <p:animEffect transition="in" filter="fade">
                                      <p:cBhvr>
                                        <p:cTn id="30" dur="500"/>
                                        <p:tgtEl>
                                          <p:spTgt spid="144"/>
                                        </p:tgtEl>
                                      </p:cBhvr>
                                    </p:animEffect>
                                  </p:childTnLst>
                                </p:cTn>
                              </p:par>
                              <p:par>
                                <p:cTn id="31" presetID="63" presetClass="path" presetSubtype="0" accel="14000" decel="86000" fill="hold" nodeType="withEffect">
                                  <p:stCondLst>
                                    <p:cond delay="250"/>
                                  </p:stCondLst>
                                  <p:childTnLst>
                                    <p:animMotion origin="layout" path="M 3.54167E-6 0 L 3.54167E-6 0.2625 " pathEditMode="relative" rAng="0" ptsTypes="AA">
                                      <p:cBhvr>
                                        <p:cTn id="32" dur="1250" spd="-100000" fill="hold"/>
                                        <p:tgtEl>
                                          <p:spTgt spid="144"/>
                                        </p:tgtEl>
                                        <p:attrNameLst>
                                          <p:attrName>ppt_x</p:attrName>
                                          <p:attrName>ppt_y</p:attrName>
                                        </p:attrNameLst>
                                      </p:cBhvr>
                                      <p:rCtr x="0" y="13125"/>
                                    </p:animMotion>
                                  </p:childTnLst>
                                </p:cTn>
                              </p:par>
                              <p:par>
                                <p:cTn id="33" presetID="10" presetClass="entr" presetSubtype="0" fill="hold" grpId="0" nodeType="withEffect">
                                  <p:stCondLst>
                                    <p:cond delay="50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500"/>
                                        <p:tgtEl>
                                          <p:spTgt spid="3"/>
                                        </p:tgtEl>
                                      </p:cBhvr>
                                    </p:animEffect>
                                  </p:childTnLst>
                                </p:cTn>
                              </p:par>
                              <p:par>
                                <p:cTn id="36" presetID="63" presetClass="path" presetSubtype="0" accel="14000" decel="86000" fill="hold" grpId="1" nodeType="withEffect">
                                  <p:stCondLst>
                                    <p:cond delay="500"/>
                                  </p:stCondLst>
                                  <p:childTnLst>
                                    <p:animMotion origin="layout" path="M 3.54167E-6 0 L 3.54167E-6 0.2625 " pathEditMode="relative" rAng="0" ptsTypes="AA">
                                      <p:cBhvr>
                                        <p:cTn id="37" dur="1250" spd="-100000" fill="hold"/>
                                        <p:tgtEl>
                                          <p:spTgt spid="3"/>
                                        </p:tgtEl>
                                        <p:attrNameLst>
                                          <p:attrName>ppt_x</p:attrName>
                                          <p:attrName>ppt_y</p:attrName>
                                        </p:attrNameLst>
                                      </p:cBhvr>
                                      <p:rCtr x="0" y="13125"/>
                                    </p:animMotion>
                                  </p:childTnLst>
                                </p:cTn>
                              </p:par>
                              <p:par>
                                <p:cTn id="38" presetID="10" presetClass="entr" presetSubtype="0" fill="hold" nodeType="withEffect">
                                  <p:stCondLst>
                                    <p:cond delay="50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500"/>
                                        <p:tgtEl>
                                          <p:spTgt spid="4"/>
                                        </p:tgtEl>
                                      </p:cBhvr>
                                    </p:animEffect>
                                  </p:childTnLst>
                                </p:cTn>
                              </p:par>
                              <p:par>
                                <p:cTn id="41" presetID="63" presetClass="path" presetSubtype="0" accel="14000" decel="86000" fill="hold" nodeType="withEffect">
                                  <p:stCondLst>
                                    <p:cond delay="500"/>
                                  </p:stCondLst>
                                  <p:childTnLst>
                                    <p:animMotion origin="layout" path="M 3.54167E-6 0 L 3.54167E-6 0.2625 " pathEditMode="relative" rAng="0" ptsTypes="AA">
                                      <p:cBhvr>
                                        <p:cTn id="42" dur="1250" spd="-100000" fill="hold"/>
                                        <p:tgtEl>
                                          <p:spTgt spid="4"/>
                                        </p:tgtEl>
                                        <p:attrNameLst>
                                          <p:attrName>ppt_x</p:attrName>
                                          <p:attrName>ppt_y</p:attrName>
                                        </p:attrNameLst>
                                      </p:cBhvr>
                                      <p:rCtr x="0" y="13125"/>
                                    </p:animMotion>
                                  </p:childTnLst>
                                </p:cTn>
                              </p:par>
                              <p:par>
                                <p:cTn id="43" presetID="10" presetClass="entr" presetSubtype="0" fill="hold" nodeType="withEffect">
                                  <p:stCondLst>
                                    <p:cond delay="50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63" presetClass="path" presetSubtype="0" accel="14000" decel="86000" fill="hold" nodeType="withEffect">
                                  <p:stCondLst>
                                    <p:cond delay="500"/>
                                  </p:stCondLst>
                                  <p:childTnLst>
                                    <p:animMotion origin="layout" path="M 3.54167E-6 0 L 3.54167E-6 0.2625 " pathEditMode="relative" rAng="0" ptsTypes="AA">
                                      <p:cBhvr>
                                        <p:cTn id="47" dur="1250" spd="-100000" fill="hold"/>
                                        <p:tgtEl>
                                          <p:spTgt spid="20"/>
                                        </p:tgtEl>
                                        <p:attrNameLst>
                                          <p:attrName>ppt_x</p:attrName>
                                          <p:attrName>ppt_y</p:attrName>
                                        </p:attrNameLst>
                                      </p:cBhvr>
                                      <p:rCtr x="0" y="13125"/>
                                    </p:animMotion>
                                  </p:childTnLst>
                                </p:cTn>
                              </p:par>
                              <p:par>
                                <p:cTn id="48" presetID="10" presetClass="entr" presetSubtype="0" fill="hold" grpId="0" nodeType="withEffect">
                                  <p:stCondLst>
                                    <p:cond delay="50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par>
                                <p:cTn id="51" presetID="63" presetClass="path" presetSubtype="0" accel="14000" decel="86000" fill="hold" grpId="1" nodeType="withEffect">
                                  <p:stCondLst>
                                    <p:cond delay="500"/>
                                  </p:stCondLst>
                                  <p:childTnLst>
                                    <p:animMotion origin="layout" path="M 3.54167E-6 0 L 3.54167E-6 0.2625 " pathEditMode="relative" rAng="0" ptsTypes="AA">
                                      <p:cBhvr>
                                        <p:cTn id="52" dur="1250" spd="-100000" fill="hold"/>
                                        <p:tgtEl>
                                          <p:spTgt spid="38"/>
                                        </p:tgtEl>
                                        <p:attrNameLst>
                                          <p:attrName>ppt_x</p:attrName>
                                          <p:attrName>ppt_y</p:attrName>
                                        </p:attrNameLst>
                                      </p:cBhvr>
                                      <p:rCtr x="0" y="13125"/>
                                    </p:animMotion>
                                  </p:childTnLst>
                                </p:cTn>
                              </p:par>
                              <p:par>
                                <p:cTn id="53" presetID="10" presetClass="entr" presetSubtype="0" fill="hold" grpId="0" nodeType="withEffect">
                                  <p:stCondLst>
                                    <p:cond delay="50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63" presetClass="path" presetSubtype="0" accel="14000" decel="86000" fill="hold" grpId="1" nodeType="withEffect">
                                  <p:stCondLst>
                                    <p:cond delay="500"/>
                                  </p:stCondLst>
                                  <p:childTnLst>
                                    <p:animMotion origin="layout" path="M 3.54167E-6 0 L 3.54167E-6 0.2625 " pathEditMode="relative" rAng="0" ptsTypes="AA">
                                      <p:cBhvr>
                                        <p:cTn id="57" dur="1250" spd="-100000" fill="hold"/>
                                        <p:tgtEl>
                                          <p:spTgt spid="44"/>
                                        </p:tgtEl>
                                        <p:attrNameLst>
                                          <p:attrName>ppt_x</p:attrName>
                                          <p:attrName>ppt_y</p:attrName>
                                        </p:attrNameLst>
                                      </p:cBhvr>
                                      <p:rCtr x="0" y="13125"/>
                                    </p:animMotion>
                                  </p:childTnLst>
                                </p:cTn>
                              </p:par>
                              <p:par>
                                <p:cTn id="58" presetID="10" presetClass="entr" presetSubtype="0" fill="hold" grpId="0" nodeType="withEffect">
                                  <p:stCondLst>
                                    <p:cond delay="50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500"/>
                                        <p:tgtEl>
                                          <p:spTgt spid="30"/>
                                        </p:tgtEl>
                                      </p:cBhvr>
                                    </p:animEffect>
                                  </p:childTnLst>
                                </p:cTn>
                              </p:par>
                              <p:par>
                                <p:cTn id="61" presetID="63" presetClass="path" presetSubtype="0" accel="14000" decel="86000" fill="hold" grpId="1" nodeType="withEffect">
                                  <p:stCondLst>
                                    <p:cond delay="500"/>
                                  </p:stCondLst>
                                  <p:childTnLst>
                                    <p:animMotion origin="layout" path="M 3.54167E-6 0 L 3.54167E-6 0.2625 " pathEditMode="relative" rAng="0" ptsTypes="AA">
                                      <p:cBhvr>
                                        <p:cTn id="62" dur="1250" spd="-100000" fill="hold"/>
                                        <p:tgtEl>
                                          <p:spTgt spid="30"/>
                                        </p:tgtEl>
                                        <p:attrNameLst>
                                          <p:attrName>ppt_x</p:attrName>
                                          <p:attrName>ppt_y</p:attrName>
                                        </p:attrNameLst>
                                      </p:cBhvr>
                                      <p:rCtr x="0" y="13125"/>
                                    </p:animMotion>
                                  </p:childTnLst>
                                </p:cTn>
                              </p:par>
                              <p:par>
                                <p:cTn id="63" presetID="10" presetClass="entr" presetSubtype="0" fill="hold" grpId="0" nodeType="withEffect">
                                  <p:stCondLst>
                                    <p:cond delay="1000"/>
                                  </p:stCondLst>
                                  <p:childTnLst>
                                    <p:set>
                                      <p:cBhvr>
                                        <p:cTn id="64" dur="1" fill="hold">
                                          <p:stCondLst>
                                            <p:cond delay="0"/>
                                          </p:stCondLst>
                                        </p:cTn>
                                        <p:tgtEl>
                                          <p:spTgt spid="184"/>
                                        </p:tgtEl>
                                        <p:attrNameLst>
                                          <p:attrName>style.visibility</p:attrName>
                                        </p:attrNameLst>
                                      </p:cBhvr>
                                      <p:to>
                                        <p:strVal val="visible"/>
                                      </p:to>
                                    </p:set>
                                    <p:animEffect transition="in" filter="fade">
                                      <p:cBhvr>
                                        <p:cTn id="65" dur="500"/>
                                        <p:tgtEl>
                                          <p:spTgt spid="184"/>
                                        </p:tgtEl>
                                      </p:cBhvr>
                                    </p:animEffect>
                                  </p:childTnLst>
                                </p:cTn>
                              </p:par>
                              <p:par>
                                <p:cTn id="66" presetID="63" presetClass="path" presetSubtype="0" accel="14000" decel="86000" fill="hold" grpId="1" nodeType="withEffect">
                                  <p:stCondLst>
                                    <p:cond delay="1000"/>
                                  </p:stCondLst>
                                  <p:childTnLst>
                                    <p:animMotion origin="layout" path="M 3.54167E-6 0 L 3.54167E-6 0.2625 " pathEditMode="relative" rAng="0" ptsTypes="AA">
                                      <p:cBhvr>
                                        <p:cTn id="67" dur="1250" spd="-100000" fill="hold"/>
                                        <p:tgtEl>
                                          <p:spTgt spid="184"/>
                                        </p:tgtEl>
                                        <p:attrNameLst>
                                          <p:attrName>ppt_x</p:attrName>
                                          <p:attrName>ppt_y</p:attrName>
                                        </p:attrNameLst>
                                      </p:cBhvr>
                                      <p:rCtr x="0" y="13125"/>
                                    </p:animMotion>
                                  </p:childTnLst>
                                </p:cTn>
                              </p:par>
                              <p:par>
                                <p:cTn id="68" presetID="10" presetClass="entr" presetSubtype="0" fill="hold" grpId="0" nodeType="withEffect">
                                  <p:stCondLst>
                                    <p:cond delay="1000"/>
                                  </p:stCondLst>
                                  <p:childTnLst>
                                    <p:set>
                                      <p:cBhvr>
                                        <p:cTn id="69" dur="1" fill="hold">
                                          <p:stCondLst>
                                            <p:cond delay="0"/>
                                          </p:stCondLst>
                                        </p:cTn>
                                        <p:tgtEl>
                                          <p:spTgt spid="178"/>
                                        </p:tgtEl>
                                        <p:attrNameLst>
                                          <p:attrName>style.visibility</p:attrName>
                                        </p:attrNameLst>
                                      </p:cBhvr>
                                      <p:to>
                                        <p:strVal val="visible"/>
                                      </p:to>
                                    </p:set>
                                    <p:animEffect transition="in" filter="fade">
                                      <p:cBhvr>
                                        <p:cTn id="70" dur="500"/>
                                        <p:tgtEl>
                                          <p:spTgt spid="178"/>
                                        </p:tgtEl>
                                      </p:cBhvr>
                                    </p:animEffect>
                                  </p:childTnLst>
                                </p:cTn>
                              </p:par>
                              <p:par>
                                <p:cTn id="71" presetID="63" presetClass="path" presetSubtype="0" accel="14000" decel="86000" fill="hold" grpId="1" nodeType="withEffect">
                                  <p:stCondLst>
                                    <p:cond delay="1000"/>
                                  </p:stCondLst>
                                  <p:childTnLst>
                                    <p:animMotion origin="layout" path="M 3.54167E-6 0 L 3.54167E-6 0.2625 " pathEditMode="relative" rAng="0" ptsTypes="AA">
                                      <p:cBhvr>
                                        <p:cTn id="72" dur="1250" spd="-100000" fill="hold"/>
                                        <p:tgtEl>
                                          <p:spTgt spid="178"/>
                                        </p:tgtEl>
                                        <p:attrNameLst>
                                          <p:attrName>ppt_x</p:attrName>
                                          <p:attrName>ppt_y</p:attrName>
                                        </p:attrNameLst>
                                      </p:cBhvr>
                                      <p:rCtr x="0" y="13125"/>
                                    </p:animMotion>
                                  </p:childTnLst>
                                </p:cTn>
                              </p:par>
                              <p:par>
                                <p:cTn id="73" presetID="10" presetClass="entr" presetSubtype="0" fill="hold" grpId="0" nodeType="withEffect">
                                  <p:stCondLst>
                                    <p:cond delay="100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childTnLst>
                                </p:cTn>
                              </p:par>
                              <p:par>
                                <p:cTn id="76" presetID="63" presetClass="path" presetSubtype="0" accel="14000" decel="86000" fill="hold" grpId="1" nodeType="withEffect">
                                  <p:stCondLst>
                                    <p:cond delay="1000"/>
                                  </p:stCondLst>
                                  <p:childTnLst>
                                    <p:animMotion origin="layout" path="M 3.54167E-6 0 L 3.54167E-6 0.2625 " pathEditMode="relative" rAng="0" ptsTypes="AA">
                                      <p:cBhvr>
                                        <p:cTn id="77" dur="1250" spd="-100000" fill="hold"/>
                                        <p:tgtEl>
                                          <p:spTgt spid="32"/>
                                        </p:tgtEl>
                                        <p:attrNameLst>
                                          <p:attrName>ppt_x</p:attrName>
                                          <p:attrName>ppt_y</p:attrName>
                                        </p:attrNameLst>
                                      </p:cBhvr>
                                      <p:rCtr x="0" y="13125"/>
                                    </p:animMotion>
                                  </p:childTnLst>
                                </p:cTn>
                              </p:par>
                              <p:par>
                                <p:cTn id="78" presetID="10" presetClass="entr" presetSubtype="0" fill="hold" grpId="0" nodeType="withEffect">
                                  <p:stCondLst>
                                    <p:cond delay="125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childTnLst>
                                </p:cTn>
                              </p:par>
                              <p:par>
                                <p:cTn id="81" presetID="63" presetClass="path" presetSubtype="0" accel="14000" decel="86000" fill="hold" grpId="1" nodeType="withEffect">
                                  <p:stCondLst>
                                    <p:cond delay="1250"/>
                                  </p:stCondLst>
                                  <p:childTnLst>
                                    <p:animMotion origin="layout" path="M 3.54167E-6 0 L 3.54167E-6 0.2625 " pathEditMode="relative" rAng="0" ptsTypes="AA">
                                      <p:cBhvr>
                                        <p:cTn id="82" dur="1250" spd="-100000" fill="hold"/>
                                        <p:tgtEl>
                                          <p:spTgt spid="34"/>
                                        </p:tgtEl>
                                        <p:attrNameLst>
                                          <p:attrName>ppt_x</p:attrName>
                                          <p:attrName>ppt_y</p:attrName>
                                        </p:attrNameLst>
                                      </p:cBhvr>
                                      <p:rCtr x="0" y="13125"/>
                                    </p:animMotion>
                                  </p:childTnLst>
                                </p:cTn>
                              </p:par>
                              <p:par>
                                <p:cTn id="83" presetID="10" presetClass="entr" presetSubtype="0" fill="hold" nodeType="withEffect">
                                  <p:stCondLst>
                                    <p:cond delay="1250"/>
                                  </p:stCondLst>
                                  <p:childTnLst>
                                    <p:set>
                                      <p:cBhvr>
                                        <p:cTn id="84" dur="1" fill="hold">
                                          <p:stCondLst>
                                            <p:cond delay="0"/>
                                          </p:stCondLst>
                                        </p:cTn>
                                        <p:tgtEl>
                                          <p:spTgt spid="24"/>
                                        </p:tgtEl>
                                        <p:attrNameLst>
                                          <p:attrName>style.visibility</p:attrName>
                                        </p:attrNameLst>
                                      </p:cBhvr>
                                      <p:to>
                                        <p:strVal val="visible"/>
                                      </p:to>
                                    </p:set>
                                    <p:animEffect transition="in" filter="fade">
                                      <p:cBhvr>
                                        <p:cTn id="85" dur="500"/>
                                        <p:tgtEl>
                                          <p:spTgt spid="24"/>
                                        </p:tgtEl>
                                      </p:cBhvr>
                                    </p:animEffect>
                                  </p:childTnLst>
                                </p:cTn>
                              </p:par>
                              <p:par>
                                <p:cTn id="86" presetID="63" presetClass="path" presetSubtype="0" accel="14000" decel="86000" fill="hold" nodeType="withEffect">
                                  <p:stCondLst>
                                    <p:cond delay="1250"/>
                                  </p:stCondLst>
                                  <p:childTnLst>
                                    <p:animMotion origin="layout" path="M 3.54167E-6 0 L 3.54167E-6 0.2625 " pathEditMode="relative" rAng="0" ptsTypes="AA">
                                      <p:cBhvr>
                                        <p:cTn id="87" dur="1250" spd="-100000" fill="hold"/>
                                        <p:tgtEl>
                                          <p:spTgt spid="24"/>
                                        </p:tgtEl>
                                        <p:attrNameLst>
                                          <p:attrName>ppt_x</p:attrName>
                                          <p:attrName>ppt_y</p:attrName>
                                        </p:attrNameLst>
                                      </p:cBhvr>
                                      <p:rCtr x="0" y="13125"/>
                                    </p:animMotion>
                                  </p:childTnLst>
                                </p:cTn>
                              </p:par>
                              <p:par>
                                <p:cTn id="88" presetID="10" presetClass="entr" presetSubtype="0" fill="hold" grpId="0" nodeType="withEffect">
                                  <p:stCondLst>
                                    <p:cond delay="1250"/>
                                  </p:stCondLst>
                                  <p:childTnLst>
                                    <p:set>
                                      <p:cBhvr>
                                        <p:cTn id="89" dur="1" fill="hold">
                                          <p:stCondLst>
                                            <p:cond delay="0"/>
                                          </p:stCondLst>
                                        </p:cTn>
                                        <p:tgtEl>
                                          <p:spTgt spid="43"/>
                                        </p:tgtEl>
                                        <p:attrNameLst>
                                          <p:attrName>style.visibility</p:attrName>
                                        </p:attrNameLst>
                                      </p:cBhvr>
                                      <p:to>
                                        <p:strVal val="visible"/>
                                      </p:to>
                                    </p:set>
                                    <p:animEffect transition="in" filter="fade">
                                      <p:cBhvr>
                                        <p:cTn id="90" dur="500"/>
                                        <p:tgtEl>
                                          <p:spTgt spid="43"/>
                                        </p:tgtEl>
                                      </p:cBhvr>
                                    </p:animEffect>
                                  </p:childTnLst>
                                </p:cTn>
                              </p:par>
                              <p:par>
                                <p:cTn id="91" presetID="63" presetClass="path" presetSubtype="0" accel="14000" decel="86000" fill="hold" grpId="1" nodeType="withEffect">
                                  <p:stCondLst>
                                    <p:cond delay="1250"/>
                                  </p:stCondLst>
                                  <p:childTnLst>
                                    <p:animMotion origin="layout" path="M 3.54167E-6 0 L 3.54167E-6 0.2625 " pathEditMode="relative" rAng="0" ptsTypes="AA">
                                      <p:cBhvr>
                                        <p:cTn id="92" dur="1250" spd="-100000" fill="hold"/>
                                        <p:tgtEl>
                                          <p:spTgt spid="43"/>
                                        </p:tgtEl>
                                        <p:attrNameLst>
                                          <p:attrName>ppt_x</p:attrName>
                                          <p:attrName>ppt_y</p:attrName>
                                        </p:attrNameLst>
                                      </p:cBhvr>
                                      <p:rCtr x="0" y="13125"/>
                                    </p:animMotion>
                                  </p:childTnLst>
                                </p:cTn>
                              </p:par>
                              <p:par>
                                <p:cTn id="93" presetID="10" presetClass="entr" presetSubtype="0" fill="hold" grpId="0" nodeType="withEffect">
                                  <p:stCondLst>
                                    <p:cond delay="1250"/>
                                  </p:stCondLst>
                                  <p:childTnLst>
                                    <p:set>
                                      <p:cBhvr>
                                        <p:cTn id="94" dur="1" fill="hold">
                                          <p:stCondLst>
                                            <p:cond delay="0"/>
                                          </p:stCondLst>
                                        </p:cTn>
                                        <p:tgtEl>
                                          <p:spTgt spid="31"/>
                                        </p:tgtEl>
                                        <p:attrNameLst>
                                          <p:attrName>style.visibility</p:attrName>
                                        </p:attrNameLst>
                                      </p:cBhvr>
                                      <p:to>
                                        <p:strVal val="visible"/>
                                      </p:to>
                                    </p:set>
                                    <p:animEffect transition="in" filter="fade">
                                      <p:cBhvr>
                                        <p:cTn id="95" dur="500"/>
                                        <p:tgtEl>
                                          <p:spTgt spid="31"/>
                                        </p:tgtEl>
                                      </p:cBhvr>
                                    </p:animEffect>
                                  </p:childTnLst>
                                </p:cTn>
                              </p:par>
                              <p:par>
                                <p:cTn id="96" presetID="63" presetClass="path" presetSubtype="0" accel="14000" decel="86000" fill="hold" grpId="1" nodeType="withEffect">
                                  <p:stCondLst>
                                    <p:cond delay="1250"/>
                                  </p:stCondLst>
                                  <p:childTnLst>
                                    <p:animMotion origin="layout" path="M 3.54167E-6 0 L 3.54167E-6 0.2625 " pathEditMode="relative" rAng="0" ptsTypes="AA">
                                      <p:cBhvr>
                                        <p:cTn id="97" dur="1250" spd="-100000" fill="hold"/>
                                        <p:tgtEl>
                                          <p:spTgt spid="31"/>
                                        </p:tgtEl>
                                        <p:attrNameLst>
                                          <p:attrName>ppt_x</p:attrName>
                                          <p:attrName>ppt_y</p:attrName>
                                        </p:attrNameLst>
                                      </p:cBhvr>
                                      <p:rCtr x="0" y="13125"/>
                                    </p:animMotion>
                                  </p:childTnLst>
                                </p:cTn>
                              </p:par>
                              <p:par>
                                <p:cTn id="98" presetID="10" presetClass="entr" presetSubtype="0" fill="hold" grpId="0" nodeType="withEffect">
                                  <p:stCondLst>
                                    <p:cond delay="1500"/>
                                  </p:stCondLst>
                                  <p:childTnLst>
                                    <p:set>
                                      <p:cBhvr>
                                        <p:cTn id="99" dur="1" fill="hold">
                                          <p:stCondLst>
                                            <p:cond delay="0"/>
                                          </p:stCondLst>
                                        </p:cTn>
                                        <p:tgtEl>
                                          <p:spTgt spid="33"/>
                                        </p:tgtEl>
                                        <p:attrNameLst>
                                          <p:attrName>style.visibility</p:attrName>
                                        </p:attrNameLst>
                                      </p:cBhvr>
                                      <p:to>
                                        <p:strVal val="visible"/>
                                      </p:to>
                                    </p:set>
                                    <p:animEffect transition="in" filter="fade">
                                      <p:cBhvr>
                                        <p:cTn id="100" dur="500"/>
                                        <p:tgtEl>
                                          <p:spTgt spid="33"/>
                                        </p:tgtEl>
                                      </p:cBhvr>
                                    </p:animEffect>
                                  </p:childTnLst>
                                </p:cTn>
                              </p:par>
                              <p:par>
                                <p:cTn id="101" presetID="63" presetClass="path" presetSubtype="0" accel="14000" decel="86000" fill="hold" grpId="1" nodeType="withEffect">
                                  <p:stCondLst>
                                    <p:cond delay="1500"/>
                                  </p:stCondLst>
                                  <p:childTnLst>
                                    <p:animMotion origin="layout" path="M 3.54167E-6 0 L 3.54167E-6 0.2625 " pathEditMode="relative" rAng="0" ptsTypes="AA">
                                      <p:cBhvr>
                                        <p:cTn id="102" dur="1250" spd="-100000" fill="hold"/>
                                        <p:tgtEl>
                                          <p:spTgt spid="33"/>
                                        </p:tgtEl>
                                        <p:attrNameLst>
                                          <p:attrName>ppt_x</p:attrName>
                                          <p:attrName>ppt_y</p:attrName>
                                        </p:attrNameLst>
                                      </p:cBhvr>
                                      <p:rCtr x="0" y="13125"/>
                                    </p:animMotion>
                                  </p:childTnLst>
                                </p:cTn>
                              </p:par>
                              <p:par>
                                <p:cTn id="103" presetID="10" presetClass="entr" presetSubtype="0" fill="hold" grpId="0" nodeType="withEffect">
                                  <p:stCondLst>
                                    <p:cond delay="1500"/>
                                  </p:stCondLst>
                                  <p:childTnLst>
                                    <p:set>
                                      <p:cBhvr>
                                        <p:cTn id="104" dur="1" fill="hold">
                                          <p:stCondLst>
                                            <p:cond delay="0"/>
                                          </p:stCondLst>
                                        </p:cTn>
                                        <p:tgtEl>
                                          <p:spTgt spid="39"/>
                                        </p:tgtEl>
                                        <p:attrNameLst>
                                          <p:attrName>style.visibility</p:attrName>
                                        </p:attrNameLst>
                                      </p:cBhvr>
                                      <p:to>
                                        <p:strVal val="visible"/>
                                      </p:to>
                                    </p:set>
                                    <p:animEffect transition="in" filter="fade">
                                      <p:cBhvr>
                                        <p:cTn id="105" dur="500"/>
                                        <p:tgtEl>
                                          <p:spTgt spid="39"/>
                                        </p:tgtEl>
                                      </p:cBhvr>
                                    </p:animEffect>
                                  </p:childTnLst>
                                </p:cTn>
                              </p:par>
                              <p:par>
                                <p:cTn id="106" presetID="63" presetClass="path" presetSubtype="0" accel="14000" decel="86000" fill="hold" grpId="1" nodeType="withEffect">
                                  <p:stCondLst>
                                    <p:cond delay="1500"/>
                                  </p:stCondLst>
                                  <p:childTnLst>
                                    <p:animMotion origin="layout" path="M 3.54167E-6 0 L 3.54167E-6 0.2625 " pathEditMode="relative" rAng="0" ptsTypes="AA">
                                      <p:cBhvr>
                                        <p:cTn id="107" dur="1250" spd="-100000" fill="hold"/>
                                        <p:tgtEl>
                                          <p:spTgt spid="39"/>
                                        </p:tgtEl>
                                        <p:attrNameLst>
                                          <p:attrName>ppt_x</p:attrName>
                                          <p:attrName>ppt_y</p:attrName>
                                        </p:attrNameLst>
                                      </p:cBhvr>
                                      <p:rCtr x="0" y="13125"/>
                                    </p:animMotion>
                                  </p:childTnLst>
                                </p:cTn>
                              </p:par>
                              <p:par>
                                <p:cTn id="108" presetID="10" presetClass="entr" presetSubtype="0" fill="hold" nodeType="withEffect">
                                  <p:stCondLst>
                                    <p:cond delay="1500"/>
                                  </p:stCondLst>
                                  <p:childTnLst>
                                    <p:set>
                                      <p:cBhvr>
                                        <p:cTn id="109" dur="1" fill="hold">
                                          <p:stCondLst>
                                            <p:cond delay="0"/>
                                          </p:stCondLst>
                                        </p:cTn>
                                        <p:tgtEl>
                                          <p:spTgt spid="83"/>
                                        </p:tgtEl>
                                        <p:attrNameLst>
                                          <p:attrName>style.visibility</p:attrName>
                                        </p:attrNameLst>
                                      </p:cBhvr>
                                      <p:to>
                                        <p:strVal val="visible"/>
                                      </p:to>
                                    </p:set>
                                    <p:animEffect transition="in" filter="fade">
                                      <p:cBhvr>
                                        <p:cTn id="110" dur="500"/>
                                        <p:tgtEl>
                                          <p:spTgt spid="83"/>
                                        </p:tgtEl>
                                      </p:cBhvr>
                                    </p:animEffect>
                                  </p:childTnLst>
                                </p:cTn>
                              </p:par>
                              <p:par>
                                <p:cTn id="111" presetID="63" presetClass="path" presetSubtype="0" accel="14000" decel="86000" fill="hold" nodeType="withEffect">
                                  <p:stCondLst>
                                    <p:cond delay="1500"/>
                                  </p:stCondLst>
                                  <p:childTnLst>
                                    <p:animMotion origin="layout" path="M 3.54167E-6 0 L 3.54167E-6 0.2625 " pathEditMode="relative" rAng="0" ptsTypes="AA">
                                      <p:cBhvr>
                                        <p:cTn id="112" dur="1250" spd="-100000" fill="hold"/>
                                        <p:tgtEl>
                                          <p:spTgt spid="83"/>
                                        </p:tgtEl>
                                        <p:attrNameLst>
                                          <p:attrName>ppt_x</p:attrName>
                                          <p:attrName>ppt_y</p:attrName>
                                        </p:attrNameLst>
                                      </p:cBhvr>
                                      <p:rCtr x="0" y="13125"/>
                                    </p:animMotion>
                                  </p:childTnLst>
                                </p:cTn>
                              </p:par>
                              <p:par>
                                <p:cTn id="113" presetID="10" presetClass="entr" presetSubtype="0" fill="hold" grpId="0" nodeType="withEffect">
                                  <p:stCondLst>
                                    <p:cond delay="15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500"/>
                                        <p:tgtEl>
                                          <p:spTgt spid="84"/>
                                        </p:tgtEl>
                                      </p:cBhvr>
                                    </p:animEffect>
                                  </p:childTnLst>
                                </p:cTn>
                              </p:par>
                              <p:par>
                                <p:cTn id="116" presetID="63" presetClass="path" presetSubtype="0" accel="14000" decel="86000" fill="hold" grpId="1" nodeType="withEffect">
                                  <p:stCondLst>
                                    <p:cond delay="1500"/>
                                  </p:stCondLst>
                                  <p:childTnLst>
                                    <p:animMotion origin="layout" path="M 3.54167E-6 0 L 3.54167E-6 0.2625 " pathEditMode="relative" rAng="0" ptsTypes="AA">
                                      <p:cBhvr>
                                        <p:cTn id="117" dur="1250" spd="-100000" fill="hold"/>
                                        <p:tgtEl>
                                          <p:spTgt spid="84"/>
                                        </p:tgtEl>
                                        <p:attrNameLst>
                                          <p:attrName>ppt_x</p:attrName>
                                          <p:attrName>ppt_y</p:attrName>
                                        </p:attrNameLst>
                                      </p:cBhvr>
                                      <p:rCtr x="0" y="131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28" grpId="0"/>
      <p:bldP spid="28" grpId="1"/>
      <p:bldP spid="30" grpId="0" animBg="1"/>
      <p:bldP spid="30" grpId="1" animBg="1"/>
      <p:bldP spid="31" grpId="0" animBg="1"/>
      <p:bldP spid="31" grpId="1" animBg="1"/>
      <p:bldP spid="32" grpId="0" animBg="1"/>
      <p:bldP spid="32" grpId="1" animBg="1"/>
      <p:bldP spid="33" grpId="0" animBg="1"/>
      <p:bldP spid="33" grpId="1" animBg="1"/>
      <p:bldP spid="34" grpId="0"/>
      <p:bldP spid="34" grpId="1"/>
      <p:bldP spid="38" grpId="0"/>
      <p:bldP spid="38" grpId="1"/>
      <p:bldP spid="39" grpId="0"/>
      <p:bldP spid="39" grpId="1"/>
      <p:bldP spid="43" grpId="0"/>
      <p:bldP spid="43" grpId="1"/>
      <p:bldGraphic spid="44" grpId="0">
        <p:bldAsOne/>
      </p:bldGraphic>
      <p:bldGraphic spid="44" grpId="1">
        <p:bldAsOne/>
      </p:bldGraphic>
      <p:bldP spid="79" grpId="0"/>
      <p:bldP spid="79" grpId="1"/>
      <p:bldP spid="84" grpId="0" animBg="1"/>
      <p:bldP spid="84" grpId="1" animBg="1"/>
      <p:bldGraphic spid="178" grpId="0">
        <p:bldAsOne/>
      </p:bldGraphic>
      <p:bldGraphic spid="178" grpId="1">
        <p:bldAsOne/>
      </p:bldGraphic>
      <p:bldP spid="184" grpId="0" animBg="1"/>
      <p:bldP spid="184" grpId="1" animBg="1"/>
      <p:bldP spid="56" grpId="0"/>
      <p:bldP spid="56"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Rounded Corners 20">
            <a:extLst>
              <a:ext uri="{FF2B5EF4-FFF2-40B4-BE49-F238E27FC236}">
                <a16:creationId xmlns:a16="http://schemas.microsoft.com/office/drawing/2014/main" id="{1ABB0362-8B55-4111-A36E-F4CABB4EEBDB}"/>
              </a:ext>
            </a:extLst>
          </p:cNvPr>
          <p:cNvSpPr/>
          <p:nvPr/>
        </p:nvSpPr>
        <p:spPr>
          <a:xfrm>
            <a:off x="1478458" y="1607139"/>
            <a:ext cx="3168355" cy="1407002"/>
          </a:xfrm>
          <a:prstGeom prst="roundRect">
            <a:avLst>
              <a:gd name="adj" fmla="val 10322"/>
            </a:avLst>
          </a:prstGeom>
          <a:solidFill>
            <a:schemeClr val="bg1"/>
          </a:solidFill>
          <a:ln>
            <a:noFill/>
          </a:ln>
          <a:effectLst>
            <a:outerShdw blurRad="1168400" dist="927100" dir="2700000" sx="90000" sy="90000" algn="t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3D271BF3-90DA-4B66-B986-F547ABDD0238}"/>
              </a:ext>
            </a:extLst>
          </p:cNvPr>
          <p:cNvSpPr txBox="1"/>
          <p:nvPr/>
        </p:nvSpPr>
        <p:spPr>
          <a:xfrm>
            <a:off x="1639390" y="2169578"/>
            <a:ext cx="1816960" cy="461665"/>
          </a:xfrm>
          <a:prstGeom prst="rect">
            <a:avLst/>
          </a:prstGeom>
          <a:noFill/>
        </p:spPr>
        <p:txBody>
          <a:bodyPr wrap="square" rtlCol="0">
            <a:spAutoFit/>
          </a:bodyPr>
          <a:lstStyle/>
          <a:p>
            <a:r>
              <a:rPr lang="en-US" sz="2400" b="1" dirty="0">
                <a:gradFill>
                  <a:gsLst>
                    <a:gs pos="0">
                      <a:schemeClr val="accent1">
                        <a:lumMod val="60000"/>
                        <a:lumOff val="40000"/>
                      </a:schemeClr>
                    </a:gs>
                    <a:gs pos="99000">
                      <a:schemeClr val="accent1"/>
                    </a:gs>
                  </a:gsLst>
                  <a:lin ang="2700000" scaled="0"/>
                </a:gradFill>
                <a:latin typeface="+mj-lt"/>
                <a:cs typeface="Poppins" panose="00000500000000000000" pitchFamily="2" charset="0"/>
              </a:rPr>
              <a:t>400</a:t>
            </a:r>
          </a:p>
        </p:txBody>
      </p:sp>
      <p:sp>
        <p:nvSpPr>
          <p:cNvPr id="23" name="TextBox 22">
            <a:extLst>
              <a:ext uri="{FF2B5EF4-FFF2-40B4-BE49-F238E27FC236}">
                <a16:creationId xmlns:a16="http://schemas.microsoft.com/office/drawing/2014/main" id="{661403C7-9F3D-425A-89EF-A3A8ECDDE488}"/>
              </a:ext>
            </a:extLst>
          </p:cNvPr>
          <p:cNvSpPr txBox="1"/>
          <p:nvPr/>
        </p:nvSpPr>
        <p:spPr>
          <a:xfrm>
            <a:off x="1639390" y="2590573"/>
            <a:ext cx="1231267" cy="276999"/>
          </a:xfrm>
          <a:prstGeom prst="rect">
            <a:avLst/>
          </a:prstGeom>
          <a:noFill/>
        </p:spPr>
        <p:txBody>
          <a:bodyPr wrap="square" rtlCol="0">
            <a:spAutoFit/>
          </a:bodyPr>
          <a:lstStyle/>
          <a:p>
            <a:r>
              <a:rPr lang="en-US" sz="1200" dirty="0">
                <a:solidFill>
                  <a:schemeClr val="tx1">
                    <a:lumMod val="65000"/>
                    <a:lumOff val="35000"/>
                  </a:schemeClr>
                </a:solidFill>
                <a:cs typeface="Poppins" panose="00000500000000000000" pitchFamily="2" charset="0"/>
              </a:rPr>
              <a:t>Total Manage</a:t>
            </a:r>
          </a:p>
        </p:txBody>
      </p:sp>
      <p:sp>
        <p:nvSpPr>
          <p:cNvPr id="24" name="TextBox 23">
            <a:extLst>
              <a:ext uri="{FF2B5EF4-FFF2-40B4-BE49-F238E27FC236}">
                <a16:creationId xmlns:a16="http://schemas.microsoft.com/office/drawing/2014/main" id="{CFE42F8D-773F-4A17-83A0-66BC96F49FE8}"/>
              </a:ext>
            </a:extLst>
          </p:cNvPr>
          <p:cNvSpPr txBox="1"/>
          <p:nvPr/>
        </p:nvSpPr>
        <p:spPr>
          <a:xfrm>
            <a:off x="1639390" y="1683447"/>
            <a:ext cx="2773592" cy="319637"/>
          </a:xfrm>
          <a:prstGeom prst="rect">
            <a:avLst/>
          </a:prstGeom>
          <a:noFill/>
        </p:spPr>
        <p:txBody>
          <a:bodyPr wrap="square" rtlCol="0">
            <a:spAutoFit/>
          </a:bodyPr>
          <a:lstStyle/>
          <a:p>
            <a:r>
              <a:rPr lang="en-GB" sz="1400" b="1" dirty="0">
                <a:solidFill>
                  <a:schemeClr val="tx1">
                    <a:lumMod val="85000"/>
                    <a:lumOff val="15000"/>
                  </a:schemeClr>
                </a:solidFill>
              </a:rPr>
              <a:t>Active </a:t>
            </a:r>
            <a:r>
              <a:rPr lang="en-GB" sz="1400" b="1" dirty="0" err="1">
                <a:solidFill>
                  <a:schemeClr val="tx1">
                    <a:lumMod val="85000"/>
                    <a:lumOff val="15000"/>
                  </a:schemeClr>
                </a:solidFill>
              </a:rPr>
              <a:t>Disprupted</a:t>
            </a:r>
            <a:r>
              <a:rPr lang="en-GB" sz="1400" b="1" dirty="0">
                <a:solidFill>
                  <a:schemeClr val="tx1">
                    <a:lumMod val="85000"/>
                    <a:lumOff val="15000"/>
                  </a:schemeClr>
                </a:solidFill>
              </a:rPr>
              <a:t> Order</a:t>
            </a:r>
          </a:p>
        </p:txBody>
      </p:sp>
      <p:sp>
        <p:nvSpPr>
          <p:cNvPr id="19" name="Rectangle: Rounded Corners 18">
            <a:extLst>
              <a:ext uri="{FF2B5EF4-FFF2-40B4-BE49-F238E27FC236}">
                <a16:creationId xmlns:a16="http://schemas.microsoft.com/office/drawing/2014/main" id="{4C5075A2-FF0D-44F8-8BDD-3338E4E517D9}"/>
              </a:ext>
            </a:extLst>
          </p:cNvPr>
          <p:cNvSpPr/>
          <p:nvPr/>
        </p:nvSpPr>
        <p:spPr>
          <a:xfrm>
            <a:off x="1478458" y="3196375"/>
            <a:ext cx="3168355" cy="2765922"/>
          </a:xfrm>
          <a:prstGeom prst="roundRect">
            <a:avLst>
              <a:gd name="adj" fmla="val 5543"/>
            </a:avLst>
          </a:prstGeom>
          <a:solidFill>
            <a:schemeClr val="bg1"/>
          </a:solidFill>
          <a:ln>
            <a:noFill/>
          </a:ln>
          <a:effectLst>
            <a:outerShdw blurRad="1168400" dist="927100" dir="2700000" sx="90000" sy="90000" algn="t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a:extLst>
              <a:ext uri="{FF2B5EF4-FFF2-40B4-BE49-F238E27FC236}">
                <a16:creationId xmlns:a16="http://schemas.microsoft.com/office/drawing/2014/main" id="{5313CE5C-6A2C-4925-98F9-87F7C390116D}"/>
              </a:ext>
            </a:extLst>
          </p:cNvPr>
          <p:cNvGrpSpPr/>
          <p:nvPr/>
        </p:nvGrpSpPr>
        <p:grpSpPr>
          <a:xfrm>
            <a:off x="1708753" y="3946803"/>
            <a:ext cx="1735770" cy="1735770"/>
            <a:chOff x="-771833" y="3681205"/>
            <a:chExt cx="2309710" cy="2309710"/>
          </a:xfrm>
        </p:grpSpPr>
        <p:sp>
          <p:nvSpPr>
            <p:cNvPr id="56" name="Oval 55">
              <a:extLst>
                <a:ext uri="{FF2B5EF4-FFF2-40B4-BE49-F238E27FC236}">
                  <a16:creationId xmlns:a16="http://schemas.microsoft.com/office/drawing/2014/main" id="{547148AF-6631-4C50-86DD-F9F966D147E5}"/>
                </a:ext>
              </a:extLst>
            </p:cNvPr>
            <p:cNvSpPr/>
            <p:nvPr/>
          </p:nvSpPr>
          <p:spPr>
            <a:xfrm>
              <a:off x="-771833" y="3681205"/>
              <a:ext cx="2309710" cy="23097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57" name="Partial Circle 56">
              <a:extLst>
                <a:ext uri="{FF2B5EF4-FFF2-40B4-BE49-F238E27FC236}">
                  <a16:creationId xmlns:a16="http://schemas.microsoft.com/office/drawing/2014/main" id="{E37B00C4-10E8-4AFA-A486-E74DE2C70B47}"/>
                </a:ext>
              </a:extLst>
            </p:cNvPr>
            <p:cNvSpPr/>
            <p:nvPr/>
          </p:nvSpPr>
          <p:spPr>
            <a:xfrm>
              <a:off x="-771833" y="3681206"/>
              <a:ext cx="2309710" cy="2309705"/>
            </a:xfrm>
            <a:prstGeom prst="pie">
              <a:avLst>
                <a:gd name="adj1" fmla="val 18245028"/>
                <a:gd name="adj2" fmla="val 489617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58" name="Partial Circle 57">
              <a:extLst>
                <a:ext uri="{FF2B5EF4-FFF2-40B4-BE49-F238E27FC236}">
                  <a16:creationId xmlns:a16="http://schemas.microsoft.com/office/drawing/2014/main" id="{0591DE29-40B0-46A8-B3C1-7330A7A1BF38}"/>
                </a:ext>
              </a:extLst>
            </p:cNvPr>
            <p:cNvSpPr/>
            <p:nvPr/>
          </p:nvSpPr>
          <p:spPr>
            <a:xfrm>
              <a:off x="-771833" y="3681206"/>
              <a:ext cx="2309710" cy="2309704"/>
            </a:xfrm>
            <a:prstGeom prst="pie">
              <a:avLst>
                <a:gd name="adj1" fmla="val 14488731"/>
                <a:gd name="adj2" fmla="val 2111754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59" name="Partial Circle 58">
              <a:extLst>
                <a:ext uri="{FF2B5EF4-FFF2-40B4-BE49-F238E27FC236}">
                  <a16:creationId xmlns:a16="http://schemas.microsoft.com/office/drawing/2014/main" id="{75D2C60E-E573-42A9-A017-CA2B9FA98259}"/>
                </a:ext>
              </a:extLst>
            </p:cNvPr>
            <p:cNvSpPr/>
            <p:nvPr/>
          </p:nvSpPr>
          <p:spPr>
            <a:xfrm>
              <a:off x="-771833" y="3681206"/>
              <a:ext cx="2309710" cy="2309704"/>
            </a:xfrm>
            <a:prstGeom prst="pie">
              <a:avLst>
                <a:gd name="adj1" fmla="val 11911203"/>
                <a:gd name="adj2" fmla="val 1471978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grpSp>
      <p:sp>
        <p:nvSpPr>
          <p:cNvPr id="49" name="Rectangle: Rounded Corners 48">
            <a:extLst>
              <a:ext uri="{FF2B5EF4-FFF2-40B4-BE49-F238E27FC236}">
                <a16:creationId xmlns:a16="http://schemas.microsoft.com/office/drawing/2014/main" id="{082D93BE-2C99-40EE-8069-6D89B2F1E6BF}"/>
              </a:ext>
            </a:extLst>
          </p:cNvPr>
          <p:cNvSpPr/>
          <p:nvPr/>
        </p:nvSpPr>
        <p:spPr>
          <a:xfrm>
            <a:off x="4860923" y="4675963"/>
            <a:ext cx="5935099" cy="1286334"/>
          </a:xfrm>
          <a:prstGeom prst="roundRect">
            <a:avLst>
              <a:gd name="adj" fmla="val 10322"/>
            </a:avLst>
          </a:prstGeom>
          <a:solidFill>
            <a:schemeClr val="bg1"/>
          </a:solidFill>
          <a:ln>
            <a:noFill/>
          </a:ln>
          <a:effectLst>
            <a:outerShdw blurRad="1168400" dist="927100" dir="2700000" sx="90000" sy="90000" algn="t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0BDC170E-667A-44CC-9265-B1FFC92ED965}"/>
              </a:ext>
            </a:extLst>
          </p:cNvPr>
          <p:cNvSpPr txBox="1"/>
          <p:nvPr/>
        </p:nvSpPr>
        <p:spPr>
          <a:xfrm>
            <a:off x="1675839" y="3327695"/>
            <a:ext cx="2773592" cy="307777"/>
          </a:xfrm>
          <a:prstGeom prst="rect">
            <a:avLst/>
          </a:prstGeom>
          <a:noFill/>
        </p:spPr>
        <p:txBody>
          <a:bodyPr wrap="square" rtlCol="0">
            <a:spAutoFit/>
          </a:bodyPr>
          <a:lstStyle/>
          <a:p>
            <a:r>
              <a:rPr lang="en-GB" sz="1400" b="1" dirty="0">
                <a:solidFill>
                  <a:schemeClr val="tx1">
                    <a:lumMod val="85000"/>
                    <a:lumOff val="15000"/>
                  </a:schemeClr>
                </a:solidFill>
              </a:rPr>
              <a:t>Sales </a:t>
            </a:r>
            <a:r>
              <a:rPr lang="en-GB" sz="1400" b="1" dirty="0" err="1">
                <a:solidFill>
                  <a:schemeClr val="tx1">
                    <a:lumMod val="85000"/>
                    <a:lumOff val="15000"/>
                  </a:schemeClr>
                </a:solidFill>
              </a:rPr>
              <a:t>Analysys</a:t>
            </a:r>
            <a:endParaRPr lang="en-GB" sz="1400" b="1" dirty="0">
              <a:solidFill>
                <a:schemeClr val="tx1">
                  <a:lumMod val="85000"/>
                  <a:lumOff val="15000"/>
                </a:schemeClr>
              </a:solidFill>
            </a:endParaRPr>
          </a:p>
        </p:txBody>
      </p:sp>
      <p:sp>
        <p:nvSpPr>
          <p:cNvPr id="36" name="TextBox 35">
            <a:extLst>
              <a:ext uri="{FF2B5EF4-FFF2-40B4-BE49-F238E27FC236}">
                <a16:creationId xmlns:a16="http://schemas.microsoft.com/office/drawing/2014/main" id="{5C5AD775-8EE7-42F1-AB98-9B895A026520}"/>
              </a:ext>
            </a:extLst>
          </p:cNvPr>
          <p:cNvSpPr txBox="1"/>
          <p:nvPr/>
        </p:nvSpPr>
        <p:spPr>
          <a:xfrm>
            <a:off x="9022512" y="4961423"/>
            <a:ext cx="1973369" cy="461665"/>
          </a:xfrm>
          <a:prstGeom prst="rect">
            <a:avLst/>
          </a:prstGeom>
          <a:noFill/>
        </p:spPr>
        <p:txBody>
          <a:bodyPr wrap="square" rtlCol="0">
            <a:spAutoFit/>
          </a:bodyPr>
          <a:lstStyle/>
          <a:p>
            <a:r>
              <a:rPr lang="en-US" sz="2400" b="1" dirty="0">
                <a:solidFill>
                  <a:schemeClr val="tx1">
                    <a:lumMod val="85000"/>
                    <a:lumOff val="15000"/>
                  </a:schemeClr>
                </a:solidFill>
                <a:latin typeface="+mj-lt"/>
                <a:cs typeface="Poppins" panose="00000500000000000000" pitchFamily="2" charset="0"/>
              </a:rPr>
              <a:t>$56,840</a:t>
            </a:r>
          </a:p>
        </p:txBody>
      </p:sp>
      <p:sp>
        <p:nvSpPr>
          <p:cNvPr id="37" name="TextBox 36">
            <a:extLst>
              <a:ext uri="{FF2B5EF4-FFF2-40B4-BE49-F238E27FC236}">
                <a16:creationId xmlns:a16="http://schemas.microsoft.com/office/drawing/2014/main" id="{80F7EA15-F93E-48F8-BF5F-F2E2827BC346}"/>
              </a:ext>
            </a:extLst>
          </p:cNvPr>
          <p:cNvSpPr txBox="1"/>
          <p:nvPr/>
        </p:nvSpPr>
        <p:spPr>
          <a:xfrm>
            <a:off x="9022512" y="5444902"/>
            <a:ext cx="1562263" cy="276999"/>
          </a:xfrm>
          <a:prstGeom prst="rect">
            <a:avLst/>
          </a:prstGeom>
          <a:noFill/>
        </p:spPr>
        <p:txBody>
          <a:bodyPr wrap="square" rtlCol="0">
            <a:spAutoFit/>
          </a:bodyPr>
          <a:lstStyle/>
          <a:p>
            <a:r>
              <a:rPr lang="en-US" sz="1200" dirty="0">
                <a:solidFill>
                  <a:schemeClr val="tx1">
                    <a:lumMod val="65000"/>
                    <a:lumOff val="35000"/>
                  </a:schemeClr>
                </a:solidFill>
                <a:cs typeface="Poppins" panose="00000500000000000000" pitchFamily="2" charset="0"/>
              </a:rPr>
              <a:t>Total Sales</a:t>
            </a:r>
          </a:p>
        </p:txBody>
      </p:sp>
      <p:sp>
        <p:nvSpPr>
          <p:cNvPr id="42" name="TextBox 41">
            <a:extLst>
              <a:ext uri="{FF2B5EF4-FFF2-40B4-BE49-F238E27FC236}">
                <a16:creationId xmlns:a16="http://schemas.microsoft.com/office/drawing/2014/main" id="{CEF05A45-D430-4879-BD08-21B2DB694C60}"/>
              </a:ext>
            </a:extLst>
          </p:cNvPr>
          <p:cNvSpPr txBox="1"/>
          <p:nvPr/>
        </p:nvSpPr>
        <p:spPr>
          <a:xfrm>
            <a:off x="5937134" y="4961423"/>
            <a:ext cx="2575088" cy="461665"/>
          </a:xfrm>
          <a:prstGeom prst="rect">
            <a:avLst/>
          </a:prstGeom>
          <a:noFill/>
        </p:spPr>
        <p:txBody>
          <a:bodyPr wrap="square" rtlCol="0">
            <a:spAutoFit/>
          </a:bodyPr>
          <a:lstStyle/>
          <a:p>
            <a:r>
              <a:rPr lang="en-US" sz="2400" b="1" dirty="0">
                <a:solidFill>
                  <a:schemeClr val="tx1">
                    <a:lumMod val="85000"/>
                    <a:lumOff val="15000"/>
                  </a:schemeClr>
                </a:solidFill>
                <a:latin typeface="+mj-lt"/>
                <a:cs typeface="Poppins" panose="00000500000000000000" pitchFamily="2" charset="0"/>
              </a:rPr>
              <a:t>$3,261</a:t>
            </a:r>
          </a:p>
        </p:txBody>
      </p:sp>
      <p:sp>
        <p:nvSpPr>
          <p:cNvPr id="43" name="TextBox 42">
            <a:extLst>
              <a:ext uri="{FF2B5EF4-FFF2-40B4-BE49-F238E27FC236}">
                <a16:creationId xmlns:a16="http://schemas.microsoft.com/office/drawing/2014/main" id="{E1BAC350-F86D-42D1-BB45-9861360ABF05}"/>
              </a:ext>
            </a:extLst>
          </p:cNvPr>
          <p:cNvSpPr txBox="1"/>
          <p:nvPr/>
        </p:nvSpPr>
        <p:spPr>
          <a:xfrm>
            <a:off x="5937134" y="5444902"/>
            <a:ext cx="1562263" cy="276999"/>
          </a:xfrm>
          <a:prstGeom prst="rect">
            <a:avLst/>
          </a:prstGeom>
          <a:noFill/>
        </p:spPr>
        <p:txBody>
          <a:bodyPr wrap="square" rtlCol="0">
            <a:spAutoFit/>
          </a:bodyPr>
          <a:lstStyle/>
          <a:p>
            <a:r>
              <a:rPr lang="en-US" sz="1200" dirty="0">
                <a:solidFill>
                  <a:schemeClr val="tx1">
                    <a:lumMod val="65000"/>
                    <a:lumOff val="35000"/>
                  </a:schemeClr>
                </a:solidFill>
                <a:cs typeface="Poppins" panose="00000500000000000000" pitchFamily="2" charset="0"/>
              </a:rPr>
              <a:t>Total Sales</a:t>
            </a:r>
          </a:p>
        </p:txBody>
      </p:sp>
      <p:grpSp>
        <p:nvGrpSpPr>
          <p:cNvPr id="83" name="Group 82">
            <a:extLst>
              <a:ext uri="{FF2B5EF4-FFF2-40B4-BE49-F238E27FC236}">
                <a16:creationId xmlns:a16="http://schemas.microsoft.com/office/drawing/2014/main" id="{2EF73D45-30DE-4B16-BE67-498D519CEDC2}"/>
              </a:ext>
            </a:extLst>
          </p:cNvPr>
          <p:cNvGrpSpPr/>
          <p:nvPr/>
        </p:nvGrpSpPr>
        <p:grpSpPr>
          <a:xfrm>
            <a:off x="8359755" y="4924963"/>
            <a:ext cx="575696" cy="626968"/>
            <a:chOff x="7177005" y="4806461"/>
            <a:chExt cx="495159" cy="539258"/>
          </a:xfrm>
        </p:grpSpPr>
        <p:sp>
          <p:nvSpPr>
            <p:cNvPr id="84" name="Graphic 18">
              <a:extLst>
                <a:ext uri="{FF2B5EF4-FFF2-40B4-BE49-F238E27FC236}">
                  <a16:creationId xmlns:a16="http://schemas.microsoft.com/office/drawing/2014/main" id="{B441B7EC-DE1C-4F3E-A4E5-A13F52B87C29}"/>
                </a:ext>
              </a:extLst>
            </p:cNvPr>
            <p:cNvSpPr/>
            <p:nvPr/>
          </p:nvSpPr>
          <p:spPr>
            <a:xfrm>
              <a:off x="7177005" y="4806461"/>
              <a:ext cx="495159" cy="53925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85" name="Rectangle 84">
              <a:extLst>
                <a:ext uri="{FF2B5EF4-FFF2-40B4-BE49-F238E27FC236}">
                  <a16:creationId xmlns:a16="http://schemas.microsoft.com/office/drawing/2014/main" id="{32AC1F69-9A6D-44DB-AC79-216F00409C57}"/>
                </a:ext>
              </a:extLst>
            </p:cNvPr>
            <p:cNvSpPr/>
            <p:nvPr/>
          </p:nvSpPr>
          <p:spPr>
            <a:xfrm>
              <a:off x="7255641" y="4904145"/>
              <a:ext cx="343890" cy="343890"/>
            </a:xfrm>
            <a:prstGeom prst="rect">
              <a:avLst/>
            </a:prstGeom>
            <a:blipFill>
              <a:blip r:embed="rId2">
                <a:lum bright="100000"/>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4AD3FDCB-FD55-4DCA-A4F9-B6C1A6D19AC7}"/>
              </a:ext>
            </a:extLst>
          </p:cNvPr>
          <p:cNvGrpSpPr/>
          <p:nvPr/>
        </p:nvGrpSpPr>
        <p:grpSpPr>
          <a:xfrm>
            <a:off x="5232220" y="4924963"/>
            <a:ext cx="575696" cy="626968"/>
            <a:chOff x="5232220" y="4924963"/>
            <a:chExt cx="575696" cy="626968"/>
          </a:xfrm>
        </p:grpSpPr>
        <p:sp>
          <p:nvSpPr>
            <p:cNvPr id="80" name="Graphic 18">
              <a:extLst>
                <a:ext uri="{FF2B5EF4-FFF2-40B4-BE49-F238E27FC236}">
                  <a16:creationId xmlns:a16="http://schemas.microsoft.com/office/drawing/2014/main" id="{F7098FD4-E6EF-47F8-8187-22B8CD565399}"/>
                </a:ext>
              </a:extLst>
            </p:cNvPr>
            <p:cNvSpPr/>
            <p:nvPr/>
          </p:nvSpPr>
          <p:spPr>
            <a:xfrm>
              <a:off x="5232220" y="4924963"/>
              <a:ext cx="575696" cy="62696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3">
                    <a:lumMod val="60000"/>
                    <a:lumOff val="40000"/>
                  </a:schemeClr>
                </a:gs>
                <a:gs pos="75000">
                  <a:schemeClr val="accent3"/>
                </a:gs>
              </a:gsLst>
              <a:path path="circle">
                <a:fillToRect l="100000" t="100000"/>
              </a:path>
              <a:tileRect r="-100000" b="-100000"/>
            </a:gradFill>
            <a:ln w="9525" cap="flat">
              <a:noFill/>
              <a:prstDash val="solid"/>
              <a:miter/>
            </a:ln>
            <a:effectLst>
              <a:outerShdw blurRad="571500" dist="381000" dir="5400000" sx="85000" sy="85000" algn="t" rotWithShape="0">
                <a:schemeClr val="accent3">
                  <a:alpha val="30000"/>
                </a:schemeClr>
              </a:outerShdw>
            </a:effectLst>
          </p:spPr>
          <p:txBody>
            <a:bodyPr rtlCol="0" anchor="ctr"/>
            <a:lstStyle/>
            <a:p>
              <a:pPr algn="ctr"/>
              <a:endParaRPr lang="en-US" sz="2000">
                <a:solidFill>
                  <a:schemeClr val="bg1"/>
                </a:solidFill>
                <a:latin typeface="+mj-lt"/>
              </a:endParaRPr>
            </a:p>
          </p:txBody>
        </p:sp>
        <p:sp>
          <p:nvSpPr>
            <p:cNvPr id="32" name="Rectangle 31">
              <a:extLst>
                <a:ext uri="{FF2B5EF4-FFF2-40B4-BE49-F238E27FC236}">
                  <a16:creationId xmlns:a16="http://schemas.microsoft.com/office/drawing/2014/main" id="{C6A17043-A997-4BFC-A41F-C36937E73524}"/>
                </a:ext>
              </a:extLst>
            </p:cNvPr>
            <p:cNvSpPr/>
            <p:nvPr/>
          </p:nvSpPr>
          <p:spPr>
            <a:xfrm>
              <a:off x="5355346" y="5073725"/>
              <a:ext cx="329445" cy="329445"/>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Oval 60">
            <a:extLst>
              <a:ext uri="{FF2B5EF4-FFF2-40B4-BE49-F238E27FC236}">
                <a16:creationId xmlns:a16="http://schemas.microsoft.com/office/drawing/2014/main" id="{BE947C07-9E7B-47E2-ADE2-C6D9C28B62E7}"/>
              </a:ext>
            </a:extLst>
          </p:cNvPr>
          <p:cNvSpPr/>
          <p:nvPr/>
        </p:nvSpPr>
        <p:spPr>
          <a:xfrm>
            <a:off x="1978402" y="4201624"/>
            <a:ext cx="1222086" cy="121798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mj-lt"/>
                <a:cs typeface="Montserrat"/>
              </a:rPr>
              <a:t>66%</a:t>
            </a:r>
          </a:p>
        </p:txBody>
      </p:sp>
      <p:grpSp>
        <p:nvGrpSpPr>
          <p:cNvPr id="13" name="Group 12">
            <a:extLst>
              <a:ext uri="{FF2B5EF4-FFF2-40B4-BE49-F238E27FC236}">
                <a16:creationId xmlns:a16="http://schemas.microsoft.com/office/drawing/2014/main" id="{1ABFDD37-045F-4829-9A07-BB3BB1F7B205}"/>
              </a:ext>
            </a:extLst>
          </p:cNvPr>
          <p:cNvGrpSpPr/>
          <p:nvPr/>
        </p:nvGrpSpPr>
        <p:grpSpPr>
          <a:xfrm>
            <a:off x="3639119" y="4373620"/>
            <a:ext cx="891169" cy="312971"/>
            <a:chOff x="3639119" y="4373620"/>
            <a:chExt cx="891169" cy="312971"/>
          </a:xfrm>
        </p:grpSpPr>
        <p:sp>
          <p:nvSpPr>
            <p:cNvPr id="63" name="Rectangle 62">
              <a:extLst>
                <a:ext uri="{FF2B5EF4-FFF2-40B4-BE49-F238E27FC236}">
                  <a16:creationId xmlns:a16="http://schemas.microsoft.com/office/drawing/2014/main" id="{A8587EEC-DC47-4060-B0F8-9F1D153DD1E9}"/>
                </a:ext>
              </a:extLst>
            </p:cNvPr>
            <p:cNvSpPr/>
            <p:nvPr/>
          </p:nvSpPr>
          <p:spPr>
            <a:xfrm>
              <a:off x="3727884" y="4373620"/>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01</a:t>
              </a:r>
              <a:endParaRPr lang="en-US" sz="1200" b="1" dirty="0">
                <a:solidFill>
                  <a:srgbClr val="100E18"/>
                </a:solidFill>
              </a:endParaRPr>
            </a:p>
          </p:txBody>
        </p:sp>
        <p:sp>
          <p:nvSpPr>
            <p:cNvPr id="64" name="Graphic 18">
              <a:extLst>
                <a:ext uri="{FF2B5EF4-FFF2-40B4-BE49-F238E27FC236}">
                  <a16:creationId xmlns:a16="http://schemas.microsoft.com/office/drawing/2014/main" id="{C5868EDF-F48C-4390-AD0C-8FBBC4699B40}"/>
                </a:ext>
              </a:extLst>
            </p:cNvPr>
            <p:cNvSpPr/>
            <p:nvPr/>
          </p:nvSpPr>
          <p:spPr>
            <a:xfrm>
              <a:off x="3639119" y="4474676"/>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1"/>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12" name="Group 11">
            <a:extLst>
              <a:ext uri="{FF2B5EF4-FFF2-40B4-BE49-F238E27FC236}">
                <a16:creationId xmlns:a16="http://schemas.microsoft.com/office/drawing/2014/main" id="{62E38BE9-CED8-4326-B88F-735852C2E99F}"/>
              </a:ext>
            </a:extLst>
          </p:cNvPr>
          <p:cNvGrpSpPr/>
          <p:nvPr/>
        </p:nvGrpSpPr>
        <p:grpSpPr>
          <a:xfrm>
            <a:off x="3639119" y="4663841"/>
            <a:ext cx="891169" cy="312971"/>
            <a:chOff x="3639119" y="4663841"/>
            <a:chExt cx="891169" cy="312971"/>
          </a:xfrm>
        </p:grpSpPr>
        <p:sp>
          <p:nvSpPr>
            <p:cNvPr id="71" name="Rectangle 70">
              <a:extLst>
                <a:ext uri="{FF2B5EF4-FFF2-40B4-BE49-F238E27FC236}">
                  <a16:creationId xmlns:a16="http://schemas.microsoft.com/office/drawing/2014/main" id="{C71C7466-15B1-45DA-9E3C-64B429696691}"/>
                </a:ext>
              </a:extLst>
            </p:cNvPr>
            <p:cNvSpPr/>
            <p:nvPr/>
          </p:nvSpPr>
          <p:spPr>
            <a:xfrm>
              <a:off x="3727884" y="4663841"/>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02</a:t>
              </a:r>
              <a:endParaRPr lang="en-US" sz="1200" b="1" dirty="0">
                <a:solidFill>
                  <a:srgbClr val="100E18"/>
                </a:solidFill>
              </a:endParaRPr>
            </a:p>
          </p:txBody>
        </p:sp>
        <p:sp>
          <p:nvSpPr>
            <p:cNvPr id="72" name="Graphic 18">
              <a:extLst>
                <a:ext uri="{FF2B5EF4-FFF2-40B4-BE49-F238E27FC236}">
                  <a16:creationId xmlns:a16="http://schemas.microsoft.com/office/drawing/2014/main" id="{CD19C729-5614-4315-B251-D8C5D038B37D}"/>
                </a:ext>
              </a:extLst>
            </p:cNvPr>
            <p:cNvSpPr/>
            <p:nvPr/>
          </p:nvSpPr>
          <p:spPr>
            <a:xfrm>
              <a:off x="3639119" y="4764897"/>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2"/>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11" name="Group 10">
            <a:extLst>
              <a:ext uri="{FF2B5EF4-FFF2-40B4-BE49-F238E27FC236}">
                <a16:creationId xmlns:a16="http://schemas.microsoft.com/office/drawing/2014/main" id="{6485AD15-8DE9-4D1B-957F-77A4007F0A46}"/>
              </a:ext>
            </a:extLst>
          </p:cNvPr>
          <p:cNvGrpSpPr/>
          <p:nvPr/>
        </p:nvGrpSpPr>
        <p:grpSpPr>
          <a:xfrm>
            <a:off x="3639119" y="4954062"/>
            <a:ext cx="891169" cy="312971"/>
            <a:chOff x="3639119" y="4954062"/>
            <a:chExt cx="891169" cy="312971"/>
          </a:xfrm>
        </p:grpSpPr>
        <p:sp>
          <p:nvSpPr>
            <p:cNvPr id="74" name="Rectangle 73">
              <a:extLst>
                <a:ext uri="{FF2B5EF4-FFF2-40B4-BE49-F238E27FC236}">
                  <a16:creationId xmlns:a16="http://schemas.microsoft.com/office/drawing/2014/main" id="{C2CFDA16-EFA2-4951-8A0E-1E3779E467DC}"/>
                </a:ext>
              </a:extLst>
            </p:cNvPr>
            <p:cNvSpPr/>
            <p:nvPr/>
          </p:nvSpPr>
          <p:spPr>
            <a:xfrm>
              <a:off x="3727884" y="4954062"/>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03</a:t>
              </a:r>
              <a:endParaRPr lang="en-US" sz="1200" b="1" dirty="0">
                <a:solidFill>
                  <a:srgbClr val="100E18"/>
                </a:solidFill>
              </a:endParaRPr>
            </a:p>
          </p:txBody>
        </p:sp>
        <p:sp>
          <p:nvSpPr>
            <p:cNvPr id="75" name="Graphic 18">
              <a:extLst>
                <a:ext uri="{FF2B5EF4-FFF2-40B4-BE49-F238E27FC236}">
                  <a16:creationId xmlns:a16="http://schemas.microsoft.com/office/drawing/2014/main" id="{8F89C818-2F2F-4994-93AB-A22C5E6B4DDC}"/>
                </a:ext>
              </a:extLst>
            </p:cNvPr>
            <p:cNvSpPr/>
            <p:nvPr/>
          </p:nvSpPr>
          <p:spPr>
            <a:xfrm>
              <a:off x="3639119" y="5055118"/>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3"/>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8" name="Group 7">
            <a:extLst>
              <a:ext uri="{FF2B5EF4-FFF2-40B4-BE49-F238E27FC236}">
                <a16:creationId xmlns:a16="http://schemas.microsoft.com/office/drawing/2014/main" id="{C7F233A7-4594-425C-8C7A-A5E4453D4E64}"/>
              </a:ext>
            </a:extLst>
          </p:cNvPr>
          <p:cNvGrpSpPr/>
          <p:nvPr/>
        </p:nvGrpSpPr>
        <p:grpSpPr>
          <a:xfrm>
            <a:off x="3639119" y="5244283"/>
            <a:ext cx="891169" cy="312971"/>
            <a:chOff x="3639119" y="5244283"/>
            <a:chExt cx="891169" cy="312971"/>
          </a:xfrm>
        </p:grpSpPr>
        <p:sp>
          <p:nvSpPr>
            <p:cNvPr id="77" name="Rectangle 76">
              <a:extLst>
                <a:ext uri="{FF2B5EF4-FFF2-40B4-BE49-F238E27FC236}">
                  <a16:creationId xmlns:a16="http://schemas.microsoft.com/office/drawing/2014/main" id="{AAD43EC7-AAAC-4DD4-8560-F83893BF3DB0}"/>
                </a:ext>
              </a:extLst>
            </p:cNvPr>
            <p:cNvSpPr/>
            <p:nvPr/>
          </p:nvSpPr>
          <p:spPr>
            <a:xfrm>
              <a:off x="3727884" y="5244283"/>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04</a:t>
              </a:r>
              <a:endParaRPr lang="en-US" sz="1200" b="1" dirty="0">
                <a:solidFill>
                  <a:srgbClr val="100E18"/>
                </a:solidFill>
              </a:endParaRPr>
            </a:p>
          </p:txBody>
        </p:sp>
        <p:sp>
          <p:nvSpPr>
            <p:cNvPr id="78" name="Graphic 18">
              <a:extLst>
                <a:ext uri="{FF2B5EF4-FFF2-40B4-BE49-F238E27FC236}">
                  <a16:creationId xmlns:a16="http://schemas.microsoft.com/office/drawing/2014/main" id="{60055E37-EE90-4299-9FDA-E510766F094B}"/>
                </a:ext>
              </a:extLst>
            </p:cNvPr>
            <p:cNvSpPr/>
            <p:nvPr/>
          </p:nvSpPr>
          <p:spPr>
            <a:xfrm>
              <a:off x="3639119" y="5345339"/>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4"/>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sp>
        <p:nvSpPr>
          <p:cNvPr id="6" name="Rectangle: Rounded Corners 5">
            <a:extLst>
              <a:ext uri="{FF2B5EF4-FFF2-40B4-BE49-F238E27FC236}">
                <a16:creationId xmlns:a16="http://schemas.microsoft.com/office/drawing/2014/main" id="{2E69B713-DE42-45D4-92B3-9E939CC9DD0D}"/>
              </a:ext>
            </a:extLst>
          </p:cNvPr>
          <p:cNvSpPr/>
          <p:nvPr/>
        </p:nvSpPr>
        <p:spPr>
          <a:xfrm>
            <a:off x="4860924" y="1601320"/>
            <a:ext cx="2870024" cy="2928576"/>
          </a:xfrm>
          <a:prstGeom prst="roundRect">
            <a:avLst>
              <a:gd name="adj" fmla="val 565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Rounded Corners 8">
            <a:extLst>
              <a:ext uri="{FF2B5EF4-FFF2-40B4-BE49-F238E27FC236}">
                <a16:creationId xmlns:a16="http://schemas.microsoft.com/office/drawing/2014/main" id="{2409C591-F0FC-410B-A2DA-96DEFAA3B3C8}"/>
              </a:ext>
            </a:extLst>
          </p:cNvPr>
          <p:cNvSpPr/>
          <p:nvPr/>
        </p:nvSpPr>
        <p:spPr>
          <a:xfrm>
            <a:off x="7925997" y="1601319"/>
            <a:ext cx="2870024" cy="2919881"/>
          </a:xfrm>
          <a:prstGeom prst="roundRect">
            <a:avLst>
              <a:gd name="adj" fmla="val 6693"/>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graphicFrame>
        <p:nvGraphicFramePr>
          <p:cNvPr id="7" name="Chart 6">
            <a:extLst>
              <a:ext uri="{FF2B5EF4-FFF2-40B4-BE49-F238E27FC236}">
                <a16:creationId xmlns:a16="http://schemas.microsoft.com/office/drawing/2014/main" id="{FDF70E5F-45EE-478F-BCBC-4209F768E049}"/>
              </a:ext>
            </a:extLst>
          </p:cNvPr>
          <p:cNvGraphicFramePr/>
          <p:nvPr/>
        </p:nvGraphicFramePr>
        <p:xfrm>
          <a:off x="5020803" y="2000605"/>
          <a:ext cx="2552058" cy="240146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4AE5E335-1B1D-4AFD-9A36-9FBEA755B747}"/>
              </a:ext>
            </a:extLst>
          </p:cNvPr>
          <p:cNvGraphicFramePr/>
          <p:nvPr/>
        </p:nvGraphicFramePr>
        <p:xfrm>
          <a:off x="8107118" y="1999765"/>
          <a:ext cx="2552058" cy="2394452"/>
        </p:xfrm>
        <a:graphic>
          <a:graphicData uri="http://schemas.openxmlformats.org/drawingml/2006/chart">
            <c:chart xmlns:c="http://schemas.openxmlformats.org/drawingml/2006/chart" xmlns:r="http://schemas.openxmlformats.org/officeDocument/2006/relationships" r:id="rId7"/>
          </a:graphicData>
        </a:graphic>
      </p:graphicFrame>
      <p:sp>
        <p:nvSpPr>
          <p:cNvPr id="94" name="TextBox 93">
            <a:extLst>
              <a:ext uri="{FF2B5EF4-FFF2-40B4-BE49-F238E27FC236}">
                <a16:creationId xmlns:a16="http://schemas.microsoft.com/office/drawing/2014/main" id="{071CC76E-0023-498C-844D-7772782AADED}"/>
              </a:ext>
            </a:extLst>
          </p:cNvPr>
          <p:cNvSpPr txBox="1"/>
          <p:nvPr/>
        </p:nvSpPr>
        <p:spPr>
          <a:xfrm>
            <a:off x="5007696" y="1683447"/>
            <a:ext cx="2242382" cy="349711"/>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b="1" dirty="0">
                <a:solidFill>
                  <a:srgbClr val="111029"/>
                </a:solidFill>
                <a:latin typeface="+mj-lt"/>
              </a:rPr>
              <a:t>Data Chart 01</a:t>
            </a:r>
          </a:p>
        </p:txBody>
      </p:sp>
      <p:sp>
        <p:nvSpPr>
          <p:cNvPr id="95" name="TextBox 94">
            <a:extLst>
              <a:ext uri="{FF2B5EF4-FFF2-40B4-BE49-F238E27FC236}">
                <a16:creationId xmlns:a16="http://schemas.microsoft.com/office/drawing/2014/main" id="{748C040B-259B-43B7-A82E-063B867A6155}"/>
              </a:ext>
            </a:extLst>
          </p:cNvPr>
          <p:cNvSpPr txBox="1"/>
          <p:nvPr/>
        </p:nvSpPr>
        <p:spPr>
          <a:xfrm>
            <a:off x="8116643" y="1683447"/>
            <a:ext cx="2242382" cy="349711"/>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spcBef>
                <a:spcPts val="0"/>
              </a:spcBef>
              <a:spcAft>
                <a:spcPts val="600"/>
              </a:spcAft>
            </a:pPr>
            <a:r>
              <a:rPr lang="en-US" b="1" dirty="0">
                <a:solidFill>
                  <a:srgbClr val="111029"/>
                </a:solidFill>
                <a:latin typeface="+mj-lt"/>
              </a:rPr>
              <a:t>Data Chart 02</a:t>
            </a:r>
          </a:p>
        </p:txBody>
      </p:sp>
      <p:sp>
        <p:nvSpPr>
          <p:cNvPr id="79" name="TextBox 78">
            <a:extLst>
              <a:ext uri="{FF2B5EF4-FFF2-40B4-BE49-F238E27FC236}">
                <a16:creationId xmlns:a16="http://schemas.microsoft.com/office/drawing/2014/main" id="{73D7EDEB-CF0B-4E8E-BF48-05A6209E38A9}"/>
              </a:ext>
            </a:extLst>
          </p:cNvPr>
          <p:cNvSpPr txBox="1"/>
          <p:nvPr/>
        </p:nvSpPr>
        <p:spPr>
          <a:xfrm>
            <a:off x="1082674" y="644433"/>
            <a:ext cx="10080626" cy="707886"/>
          </a:xfrm>
          <a:prstGeom prst="rect">
            <a:avLst/>
          </a:prstGeom>
          <a:noFill/>
        </p:spPr>
        <p:txBody>
          <a:bodyPr wrap="square" rtlCol="0">
            <a:spAutoFit/>
          </a:bodyPr>
          <a:lstStyle/>
          <a:p>
            <a:pPr algn="ctr"/>
            <a:r>
              <a:rPr lang="en-US" sz="4000" b="1" spc="-110" dirty="0">
                <a:solidFill>
                  <a:srgbClr val="111029"/>
                </a:solidFill>
                <a:latin typeface="+mj-lt"/>
              </a:rPr>
              <a:t>The Marketplaces are Quickly Rising </a:t>
            </a:r>
          </a:p>
        </p:txBody>
      </p:sp>
      <p:grpSp>
        <p:nvGrpSpPr>
          <p:cNvPr id="81" name="Group 80">
            <a:extLst>
              <a:ext uri="{FF2B5EF4-FFF2-40B4-BE49-F238E27FC236}">
                <a16:creationId xmlns:a16="http://schemas.microsoft.com/office/drawing/2014/main" id="{D41CD37B-2432-450F-9C87-F3B7401F5363}"/>
              </a:ext>
            </a:extLst>
          </p:cNvPr>
          <p:cNvGrpSpPr/>
          <p:nvPr/>
        </p:nvGrpSpPr>
        <p:grpSpPr>
          <a:xfrm>
            <a:off x="4991100" y="336656"/>
            <a:ext cx="2209800" cy="307777"/>
            <a:chOff x="4991100" y="628310"/>
            <a:chExt cx="2209800" cy="307777"/>
          </a:xfrm>
        </p:grpSpPr>
        <p:sp>
          <p:nvSpPr>
            <p:cNvPr id="82" name="TextBox 81">
              <a:extLst>
                <a:ext uri="{FF2B5EF4-FFF2-40B4-BE49-F238E27FC236}">
                  <a16:creationId xmlns:a16="http://schemas.microsoft.com/office/drawing/2014/main" id="{1697C9B5-FD70-42FE-92CA-CA3E552203E5}"/>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86" name="Group 85">
              <a:extLst>
                <a:ext uri="{FF2B5EF4-FFF2-40B4-BE49-F238E27FC236}">
                  <a16:creationId xmlns:a16="http://schemas.microsoft.com/office/drawing/2014/main" id="{7D799581-DAF5-4918-BC2F-D8B8136C7E73}"/>
                </a:ext>
              </a:extLst>
            </p:cNvPr>
            <p:cNvGrpSpPr/>
            <p:nvPr/>
          </p:nvGrpSpPr>
          <p:grpSpPr>
            <a:xfrm>
              <a:off x="5161360" y="777437"/>
              <a:ext cx="1869281" cy="0"/>
              <a:chOff x="5157788" y="777437"/>
              <a:chExt cx="1869281" cy="0"/>
            </a:xfrm>
          </p:grpSpPr>
          <p:cxnSp>
            <p:nvCxnSpPr>
              <p:cNvPr id="87" name="Straight Connector 86">
                <a:extLst>
                  <a:ext uri="{FF2B5EF4-FFF2-40B4-BE49-F238E27FC236}">
                    <a16:creationId xmlns:a16="http://schemas.microsoft.com/office/drawing/2014/main" id="{AB10F7B6-5EA5-4DE9-A12D-1D3829631CE7}"/>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A2300CB-3A2B-46DE-804D-100839FF10AA}"/>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6770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250"/>
                                  </p:stCondLst>
                                  <p:childTnLst>
                                    <p:set>
                                      <p:cBhvr>
                                        <p:cTn id="6" dur="1" fill="hold">
                                          <p:stCondLst>
                                            <p:cond delay="0"/>
                                          </p:stCondLst>
                                        </p:cTn>
                                        <p:tgtEl>
                                          <p:spTgt spid="81"/>
                                        </p:tgtEl>
                                        <p:attrNameLst>
                                          <p:attrName>style.visibility</p:attrName>
                                        </p:attrNameLst>
                                      </p:cBhvr>
                                      <p:to>
                                        <p:strVal val="visible"/>
                                      </p:to>
                                    </p:set>
                                    <p:animEffect transition="in" filter="barn(outVertical)">
                                      <p:cBhvr>
                                        <p:cTn id="7" dur="500"/>
                                        <p:tgtEl>
                                          <p:spTgt spid="8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fade">
                                      <p:cBhvr>
                                        <p:cTn id="10" dur="500"/>
                                        <p:tgtEl>
                                          <p:spTgt spid="79"/>
                                        </p:tgtEl>
                                      </p:cBhvr>
                                    </p:animEffect>
                                  </p:childTnLst>
                                </p:cTn>
                              </p:par>
                              <p:par>
                                <p:cTn id="11" presetID="42" presetClass="path" presetSubtype="0" accel="50000" decel="50000" fill="hold" grpId="1" nodeType="withEffect">
                                  <p:stCondLst>
                                    <p:cond delay="0"/>
                                  </p:stCondLst>
                                  <p:childTnLst>
                                    <p:animMotion origin="layout" path="M -0.03672 0.0706 L -3.54167E-6 -1.85185E-6 " pathEditMode="relative" rAng="0" ptsTypes="AA">
                                      <p:cBhvr>
                                        <p:cTn id="12" dur="1000" fill="hold"/>
                                        <p:tgtEl>
                                          <p:spTgt spid="79"/>
                                        </p:tgtEl>
                                        <p:attrNameLst>
                                          <p:attrName>ppt_x</p:attrName>
                                          <p:attrName>ppt_y</p:attrName>
                                        </p:attrNameLst>
                                      </p:cBhvr>
                                      <p:rCtr x="1836" y="-3542"/>
                                    </p:animMotion>
                                  </p:childTnLst>
                                </p:cTn>
                              </p:par>
                              <p:par>
                                <p:cTn id="13" presetID="10" presetClass="entr" presetSubtype="0" fill="hold" grpId="0" nodeType="withEffect">
                                  <p:stCondLst>
                                    <p:cond delay="50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par>
                                <p:cTn id="16" presetID="42" presetClass="path" presetSubtype="0" accel="50000" decel="50000" fill="hold" grpId="1" nodeType="withEffect">
                                  <p:stCondLst>
                                    <p:cond delay="500"/>
                                  </p:stCondLst>
                                  <p:childTnLst>
                                    <p:animMotion origin="layout" path="M -0.03672 0.0706 L -6.25E-7 4.44444E-6 " pathEditMode="relative" rAng="0" ptsTypes="AA">
                                      <p:cBhvr>
                                        <p:cTn id="17" dur="1000" fill="hold"/>
                                        <p:tgtEl>
                                          <p:spTgt spid="21"/>
                                        </p:tgtEl>
                                        <p:attrNameLst>
                                          <p:attrName>ppt_x</p:attrName>
                                          <p:attrName>ppt_y</p:attrName>
                                        </p:attrNameLst>
                                      </p:cBhvr>
                                      <p:rCtr x="1836" y="-3542"/>
                                    </p:animMotion>
                                  </p:childTnLst>
                                </p:cTn>
                              </p:par>
                              <p:par>
                                <p:cTn id="18" presetID="10" presetClass="entr" presetSubtype="0" fill="hold" grpId="0" nodeType="withEffect">
                                  <p:stCondLst>
                                    <p:cond delay="50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500"/>
                                        <p:tgtEl>
                                          <p:spTgt spid="24"/>
                                        </p:tgtEl>
                                      </p:cBhvr>
                                    </p:animEffect>
                                  </p:childTnLst>
                                </p:cTn>
                              </p:par>
                              <p:par>
                                <p:cTn id="21" presetID="42" presetClass="path" presetSubtype="0" accel="50000" decel="50000" fill="hold" grpId="1" nodeType="withEffect">
                                  <p:stCondLst>
                                    <p:cond delay="500"/>
                                  </p:stCondLst>
                                  <p:childTnLst>
                                    <p:animMotion origin="layout" path="M -0.03672 0.0706 L -6.25E-7 4.44444E-6 " pathEditMode="relative" rAng="0" ptsTypes="AA">
                                      <p:cBhvr>
                                        <p:cTn id="22" dur="1000" fill="hold"/>
                                        <p:tgtEl>
                                          <p:spTgt spid="24"/>
                                        </p:tgtEl>
                                        <p:attrNameLst>
                                          <p:attrName>ppt_x</p:attrName>
                                          <p:attrName>ppt_y</p:attrName>
                                        </p:attrNameLst>
                                      </p:cBhvr>
                                      <p:rCtr x="1836" y="-3542"/>
                                    </p:animMotion>
                                  </p:childTnLst>
                                </p:cTn>
                              </p:par>
                              <p:par>
                                <p:cTn id="23" presetID="10" presetClass="entr" presetSubtype="0" fill="hold" grpId="0" nodeType="withEffect">
                                  <p:stCondLst>
                                    <p:cond delay="5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42" presetClass="path" presetSubtype="0" accel="50000" decel="50000" fill="hold" grpId="1" nodeType="withEffect">
                                  <p:stCondLst>
                                    <p:cond delay="500"/>
                                  </p:stCondLst>
                                  <p:childTnLst>
                                    <p:animMotion origin="layout" path="M -0.03672 0.0706 L -6.25E-7 4.44444E-6 " pathEditMode="relative" rAng="0" ptsTypes="AA">
                                      <p:cBhvr>
                                        <p:cTn id="27" dur="1000" fill="hold"/>
                                        <p:tgtEl>
                                          <p:spTgt spid="22"/>
                                        </p:tgtEl>
                                        <p:attrNameLst>
                                          <p:attrName>ppt_x</p:attrName>
                                          <p:attrName>ppt_y</p:attrName>
                                        </p:attrNameLst>
                                      </p:cBhvr>
                                      <p:rCtr x="1836" y="-3542"/>
                                    </p:animMotion>
                                  </p:childTnLst>
                                </p:cTn>
                              </p:par>
                              <p:par>
                                <p:cTn id="28" presetID="10" presetClass="entr" presetSubtype="0" fill="hold" grpId="0" nodeType="withEffect">
                                  <p:stCondLst>
                                    <p:cond delay="50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42" presetClass="path" presetSubtype="0" accel="50000" decel="50000" fill="hold" grpId="1" nodeType="withEffect">
                                  <p:stCondLst>
                                    <p:cond delay="500"/>
                                  </p:stCondLst>
                                  <p:childTnLst>
                                    <p:animMotion origin="layout" path="M -0.03672 0.0706 L -6.25E-7 4.44444E-6 " pathEditMode="relative" rAng="0" ptsTypes="AA">
                                      <p:cBhvr>
                                        <p:cTn id="32" dur="1000" fill="hold"/>
                                        <p:tgtEl>
                                          <p:spTgt spid="23"/>
                                        </p:tgtEl>
                                        <p:attrNameLst>
                                          <p:attrName>ppt_x</p:attrName>
                                          <p:attrName>ppt_y</p:attrName>
                                        </p:attrNameLst>
                                      </p:cBhvr>
                                      <p:rCtr x="1836" y="-3542"/>
                                    </p:animMotion>
                                  </p:childTnLst>
                                </p:cTn>
                              </p:par>
                              <p:par>
                                <p:cTn id="33" presetID="10" presetClass="entr" presetSubtype="0" fill="hold" grpId="0" nodeType="withEffect">
                                  <p:stCondLst>
                                    <p:cond delay="75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par>
                                <p:cTn id="36" presetID="42" presetClass="path" presetSubtype="0" accel="50000" decel="50000" fill="hold" grpId="1" nodeType="withEffect">
                                  <p:stCondLst>
                                    <p:cond delay="750"/>
                                  </p:stCondLst>
                                  <p:childTnLst>
                                    <p:animMotion origin="layout" path="M -0.03672 0.0706 L 4.58333E-6 3.7037E-7 " pathEditMode="relative" rAng="0" ptsTypes="AA">
                                      <p:cBhvr>
                                        <p:cTn id="37" dur="1000" fill="hold"/>
                                        <p:tgtEl>
                                          <p:spTgt spid="6"/>
                                        </p:tgtEl>
                                        <p:attrNameLst>
                                          <p:attrName>ppt_x</p:attrName>
                                          <p:attrName>ppt_y</p:attrName>
                                        </p:attrNameLst>
                                      </p:cBhvr>
                                      <p:rCtr x="1836" y="-3542"/>
                                    </p:animMotion>
                                  </p:childTnLst>
                                </p:cTn>
                              </p:par>
                              <p:par>
                                <p:cTn id="38" presetID="10" presetClass="entr" presetSubtype="0" fill="hold" grpId="0" nodeType="withEffect">
                                  <p:stCondLst>
                                    <p:cond delay="75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500"/>
                                        <p:tgtEl>
                                          <p:spTgt spid="94"/>
                                        </p:tgtEl>
                                      </p:cBhvr>
                                    </p:animEffect>
                                  </p:childTnLst>
                                </p:cTn>
                              </p:par>
                              <p:par>
                                <p:cTn id="41" presetID="42" presetClass="path" presetSubtype="0" accel="50000" decel="50000" fill="hold" grpId="1" nodeType="withEffect">
                                  <p:stCondLst>
                                    <p:cond delay="750"/>
                                  </p:stCondLst>
                                  <p:childTnLst>
                                    <p:animMotion origin="layout" path="M -0.03672 0.0706 L 4.58333E-6 3.7037E-7 " pathEditMode="relative" rAng="0" ptsTypes="AA">
                                      <p:cBhvr>
                                        <p:cTn id="42" dur="1000" fill="hold"/>
                                        <p:tgtEl>
                                          <p:spTgt spid="94"/>
                                        </p:tgtEl>
                                        <p:attrNameLst>
                                          <p:attrName>ppt_x</p:attrName>
                                          <p:attrName>ppt_y</p:attrName>
                                        </p:attrNameLst>
                                      </p:cBhvr>
                                      <p:rCtr x="1836" y="-3542"/>
                                    </p:animMotion>
                                  </p:childTnLst>
                                </p:cTn>
                              </p:par>
                              <p:par>
                                <p:cTn id="43" presetID="10" presetClass="entr" presetSubtype="0" fill="hold" grpId="0" nodeType="withEffect">
                                  <p:stCondLst>
                                    <p:cond delay="75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par>
                                <p:cTn id="46" presetID="42" presetClass="path" presetSubtype="0" accel="50000" decel="50000" fill="hold" grpId="1" nodeType="withEffect">
                                  <p:stCondLst>
                                    <p:cond delay="750"/>
                                  </p:stCondLst>
                                  <p:childTnLst>
                                    <p:animMotion origin="layout" path="M -0.03672 0.0706 L 4.58333E-6 3.7037E-7 " pathEditMode="relative" rAng="0" ptsTypes="AA">
                                      <p:cBhvr>
                                        <p:cTn id="47" dur="1000" fill="hold"/>
                                        <p:tgtEl>
                                          <p:spTgt spid="7"/>
                                        </p:tgtEl>
                                        <p:attrNameLst>
                                          <p:attrName>ppt_x</p:attrName>
                                          <p:attrName>ppt_y</p:attrName>
                                        </p:attrNameLst>
                                      </p:cBhvr>
                                      <p:rCtr x="1836" y="-3542"/>
                                    </p:animMotion>
                                  </p:childTnLst>
                                </p:cTn>
                              </p:par>
                              <p:par>
                                <p:cTn id="48" presetID="10" presetClass="entr" presetSubtype="0" fill="hold" grpId="0" nodeType="withEffect">
                                  <p:stCondLst>
                                    <p:cond delay="75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par>
                                <p:cTn id="51" presetID="42" presetClass="path" presetSubtype="0" accel="50000" decel="50000" fill="hold" grpId="1" nodeType="withEffect">
                                  <p:stCondLst>
                                    <p:cond delay="750"/>
                                  </p:stCondLst>
                                  <p:childTnLst>
                                    <p:animMotion origin="layout" path="M -0.03672 0.0706 L 4.58333E-6 3.7037E-7 " pathEditMode="relative" rAng="0" ptsTypes="AA">
                                      <p:cBhvr>
                                        <p:cTn id="52" dur="1000" fill="hold"/>
                                        <p:tgtEl>
                                          <p:spTgt spid="28"/>
                                        </p:tgtEl>
                                        <p:attrNameLst>
                                          <p:attrName>ppt_x</p:attrName>
                                          <p:attrName>ppt_y</p:attrName>
                                        </p:attrNameLst>
                                      </p:cBhvr>
                                      <p:rCtr x="1836" y="-3542"/>
                                    </p:animMotion>
                                  </p:childTnLst>
                                </p:cTn>
                              </p:par>
                              <p:par>
                                <p:cTn id="53" presetID="10" presetClass="entr" presetSubtype="0" fill="hold" nodeType="withEffect">
                                  <p:stCondLst>
                                    <p:cond delay="750"/>
                                  </p:stCondLst>
                                  <p:childTnLst>
                                    <p:set>
                                      <p:cBhvr>
                                        <p:cTn id="54" dur="1" fill="hold">
                                          <p:stCondLst>
                                            <p:cond delay="0"/>
                                          </p:stCondLst>
                                        </p:cTn>
                                        <p:tgtEl>
                                          <p:spTgt spid="55"/>
                                        </p:tgtEl>
                                        <p:attrNameLst>
                                          <p:attrName>style.visibility</p:attrName>
                                        </p:attrNameLst>
                                      </p:cBhvr>
                                      <p:to>
                                        <p:strVal val="visible"/>
                                      </p:to>
                                    </p:set>
                                    <p:animEffect transition="in" filter="fade">
                                      <p:cBhvr>
                                        <p:cTn id="55" dur="500"/>
                                        <p:tgtEl>
                                          <p:spTgt spid="55"/>
                                        </p:tgtEl>
                                      </p:cBhvr>
                                    </p:animEffect>
                                  </p:childTnLst>
                                </p:cTn>
                              </p:par>
                              <p:par>
                                <p:cTn id="56" presetID="42" presetClass="path" presetSubtype="0" accel="50000" decel="50000" fill="hold" nodeType="withEffect">
                                  <p:stCondLst>
                                    <p:cond delay="750"/>
                                  </p:stCondLst>
                                  <p:childTnLst>
                                    <p:animMotion origin="layout" path="M -0.03672 0.0706 L 4.58333E-6 3.7037E-7 " pathEditMode="relative" rAng="0" ptsTypes="AA">
                                      <p:cBhvr>
                                        <p:cTn id="57" dur="1000" fill="hold"/>
                                        <p:tgtEl>
                                          <p:spTgt spid="55"/>
                                        </p:tgtEl>
                                        <p:attrNameLst>
                                          <p:attrName>ppt_x</p:attrName>
                                          <p:attrName>ppt_y</p:attrName>
                                        </p:attrNameLst>
                                      </p:cBhvr>
                                      <p:rCtr x="1836" y="-3542"/>
                                    </p:animMotion>
                                  </p:childTnLst>
                                </p:cTn>
                              </p:par>
                              <p:par>
                                <p:cTn id="58" presetID="10" presetClass="entr" presetSubtype="0" fill="hold" grpId="0" nodeType="withEffect">
                                  <p:stCondLst>
                                    <p:cond delay="75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par>
                                <p:cTn id="61" presetID="42" presetClass="path" presetSubtype="0" accel="50000" decel="50000" fill="hold" grpId="1" nodeType="withEffect">
                                  <p:stCondLst>
                                    <p:cond delay="750"/>
                                  </p:stCondLst>
                                  <p:childTnLst>
                                    <p:animMotion origin="layout" path="M -0.03672 0.0706 L 4.58333E-6 3.7037E-7 " pathEditMode="relative" rAng="0" ptsTypes="AA">
                                      <p:cBhvr>
                                        <p:cTn id="62" dur="1000" fill="hold"/>
                                        <p:tgtEl>
                                          <p:spTgt spid="61"/>
                                        </p:tgtEl>
                                        <p:attrNameLst>
                                          <p:attrName>ppt_x</p:attrName>
                                          <p:attrName>ppt_y</p:attrName>
                                        </p:attrNameLst>
                                      </p:cBhvr>
                                      <p:rCtr x="1836" y="-3542"/>
                                    </p:animMotion>
                                  </p:childTnLst>
                                </p:cTn>
                              </p:par>
                              <p:par>
                                <p:cTn id="63" presetID="10" presetClass="entr" presetSubtype="0" fill="hold" grpId="0" nodeType="withEffect">
                                  <p:stCondLst>
                                    <p:cond delay="75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500"/>
                                        <p:tgtEl>
                                          <p:spTgt spid="19"/>
                                        </p:tgtEl>
                                      </p:cBhvr>
                                    </p:animEffect>
                                  </p:childTnLst>
                                </p:cTn>
                              </p:par>
                              <p:par>
                                <p:cTn id="66" presetID="42" presetClass="path" presetSubtype="0" accel="50000" decel="50000" fill="hold" grpId="1" nodeType="withEffect">
                                  <p:stCondLst>
                                    <p:cond delay="750"/>
                                  </p:stCondLst>
                                  <p:childTnLst>
                                    <p:animMotion origin="layout" path="M -0.03672 0.0706 L 4.58333E-6 3.7037E-7 " pathEditMode="relative" rAng="0" ptsTypes="AA">
                                      <p:cBhvr>
                                        <p:cTn id="67" dur="1000" fill="hold"/>
                                        <p:tgtEl>
                                          <p:spTgt spid="19"/>
                                        </p:tgtEl>
                                        <p:attrNameLst>
                                          <p:attrName>ppt_x</p:attrName>
                                          <p:attrName>ppt_y</p:attrName>
                                        </p:attrNameLst>
                                      </p:cBhvr>
                                      <p:rCtr x="1836" y="-3542"/>
                                    </p:animMotion>
                                  </p:childTnLst>
                                </p:cTn>
                              </p:par>
                              <p:par>
                                <p:cTn id="68" presetID="10" presetClass="entr" presetSubtype="0" fill="hold" nodeType="withEffect">
                                  <p:stCondLst>
                                    <p:cond delay="10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63" presetClass="path" presetSubtype="0" accel="14000" decel="86000" fill="hold" nodeType="withEffect">
                                  <p:stCondLst>
                                    <p:cond delay="1000"/>
                                  </p:stCondLst>
                                  <p:childTnLst>
                                    <p:animMotion origin="layout" path="M 5E-6 2.22222E-6 L 5E-6 0.12754 " pathEditMode="relative" rAng="0" ptsTypes="AA">
                                      <p:cBhvr>
                                        <p:cTn id="72" dur="1250" spd="-100000" fill="hold"/>
                                        <p:tgtEl>
                                          <p:spTgt spid="13"/>
                                        </p:tgtEl>
                                        <p:attrNameLst>
                                          <p:attrName>ppt_x</p:attrName>
                                          <p:attrName>ppt_y</p:attrName>
                                        </p:attrNameLst>
                                      </p:cBhvr>
                                      <p:rCtr x="0" y="6366"/>
                                    </p:animMotion>
                                  </p:childTnLst>
                                </p:cTn>
                              </p:par>
                              <p:par>
                                <p:cTn id="73" presetID="10" presetClass="entr" presetSubtype="0" fill="hold" nodeType="withEffect">
                                  <p:stCondLst>
                                    <p:cond delay="125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par>
                                <p:cTn id="76" presetID="63" presetClass="path" presetSubtype="0" accel="14000" decel="86000" fill="hold" nodeType="withEffect">
                                  <p:stCondLst>
                                    <p:cond delay="1250"/>
                                  </p:stCondLst>
                                  <p:childTnLst>
                                    <p:animMotion origin="layout" path="M 5E-6 2.22222E-6 L 5E-6 0.12754 " pathEditMode="relative" rAng="0" ptsTypes="AA">
                                      <p:cBhvr>
                                        <p:cTn id="77" dur="1250" spd="-100000" fill="hold"/>
                                        <p:tgtEl>
                                          <p:spTgt spid="12"/>
                                        </p:tgtEl>
                                        <p:attrNameLst>
                                          <p:attrName>ppt_x</p:attrName>
                                          <p:attrName>ppt_y</p:attrName>
                                        </p:attrNameLst>
                                      </p:cBhvr>
                                      <p:rCtr x="0" y="6366"/>
                                    </p:animMotion>
                                  </p:childTnLst>
                                </p:cTn>
                              </p:par>
                              <p:par>
                                <p:cTn id="78" presetID="10" presetClass="entr" presetSubtype="0" fill="hold" nodeType="withEffect">
                                  <p:stCondLst>
                                    <p:cond delay="1500"/>
                                  </p:stCondLst>
                                  <p:childTnLst>
                                    <p:set>
                                      <p:cBhvr>
                                        <p:cTn id="79" dur="1" fill="hold">
                                          <p:stCondLst>
                                            <p:cond delay="0"/>
                                          </p:stCondLst>
                                        </p:cTn>
                                        <p:tgtEl>
                                          <p:spTgt spid="11"/>
                                        </p:tgtEl>
                                        <p:attrNameLst>
                                          <p:attrName>style.visibility</p:attrName>
                                        </p:attrNameLst>
                                      </p:cBhvr>
                                      <p:to>
                                        <p:strVal val="visible"/>
                                      </p:to>
                                    </p:set>
                                    <p:animEffect transition="in" filter="fade">
                                      <p:cBhvr>
                                        <p:cTn id="80" dur="500"/>
                                        <p:tgtEl>
                                          <p:spTgt spid="11"/>
                                        </p:tgtEl>
                                      </p:cBhvr>
                                    </p:animEffect>
                                  </p:childTnLst>
                                </p:cTn>
                              </p:par>
                              <p:par>
                                <p:cTn id="81" presetID="63" presetClass="path" presetSubtype="0" accel="14000" decel="86000" fill="hold" nodeType="withEffect">
                                  <p:stCondLst>
                                    <p:cond delay="1500"/>
                                  </p:stCondLst>
                                  <p:childTnLst>
                                    <p:animMotion origin="layout" path="M 5E-6 2.22222E-6 L 5E-6 0.12754 " pathEditMode="relative" rAng="0" ptsTypes="AA">
                                      <p:cBhvr>
                                        <p:cTn id="82" dur="1250" spd="-100000" fill="hold"/>
                                        <p:tgtEl>
                                          <p:spTgt spid="11"/>
                                        </p:tgtEl>
                                        <p:attrNameLst>
                                          <p:attrName>ppt_x</p:attrName>
                                          <p:attrName>ppt_y</p:attrName>
                                        </p:attrNameLst>
                                      </p:cBhvr>
                                      <p:rCtr x="0" y="6366"/>
                                    </p:animMotion>
                                  </p:childTnLst>
                                </p:cTn>
                              </p:par>
                              <p:par>
                                <p:cTn id="83" presetID="10" presetClass="entr" presetSubtype="0" fill="hold" nodeType="withEffect">
                                  <p:stCondLst>
                                    <p:cond delay="1750"/>
                                  </p:stCondLst>
                                  <p:childTnLst>
                                    <p:set>
                                      <p:cBhvr>
                                        <p:cTn id="84" dur="1" fill="hold">
                                          <p:stCondLst>
                                            <p:cond delay="0"/>
                                          </p:stCondLst>
                                        </p:cTn>
                                        <p:tgtEl>
                                          <p:spTgt spid="8"/>
                                        </p:tgtEl>
                                        <p:attrNameLst>
                                          <p:attrName>style.visibility</p:attrName>
                                        </p:attrNameLst>
                                      </p:cBhvr>
                                      <p:to>
                                        <p:strVal val="visible"/>
                                      </p:to>
                                    </p:set>
                                    <p:animEffect transition="in" filter="fade">
                                      <p:cBhvr>
                                        <p:cTn id="85" dur="500"/>
                                        <p:tgtEl>
                                          <p:spTgt spid="8"/>
                                        </p:tgtEl>
                                      </p:cBhvr>
                                    </p:animEffect>
                                  </p:childTnLst>
                                </p:cTn>
                              </p:par>
                              <p:par>
                                <p:cTn id="86" presetID="63" presetClass="path" presetSubtype="0" accel="14000" decel="86000" fill="hold" nodeType="withEffect">
                                  <p:stCondLst>
                                    <p:cond delay="1750"/>
                                  </p:stCondLst>
                                  <p:childTnLst>
                                    <p:animMotion origin="layout" path="M 5E-6 2.22222E-6 L 5E-6 0.12754 " pathEditMode="relative" rAng="0" ptsTypes="AA">
                                      <p:cBhvr>
                                        <p:cTn id="87" dur="1250" spd="-100000" fill="hold"/>
                                        <p:tgtEl>
                                          <p:spTgt spid="8"/>
                                        </p:tgtEl>
                                        <p:attrNameLst>
                                          <p:attrName>ppt_x</p:attrName>
                                          <p:attrName>ppt_y</p:attrName>
                                        </p:attrNameLst>
                                      </p:cBhvr>
                                      <p:rCtr x="0" y="6366"/>
                                    </p:animMotion>
                                  </p:childTnLst>
                                </p:cTn>
                              </p:par>
                              <p:par>
                                <p:cTn id="88" presetID="10" presetClass="entr" presetSubtype="0" fill="hold" grpId="0" nodeType="withEffect">
                                  <p:stCondLst>
                                    <p:cond delay="1250"/>
                                  </p:stCondLst>
                                  <p:childTnLst>
                                    <p:set>
                                      <p:cBhvr>
                                        <p:cTn id="89" dur="1" fill="hold">
                                          <p:stCondLst>
                                            <p:cond delay="0"/>
                                          </p:stCondLst>
                                        </p:cTn>
                                        <p:tgtEl>
                                          <p:spTgt spid="95"/>
                                        </p:tgtEl>
                                        <p:attrNameLst>
                                          <p:attrName>style.visibility</p:attrName>
                                        </p:attrNameLst>
                                      </p:cBhvr>
                                      <p:to>
                                        <p:strVal val="visible"/>
                                      </p:to>
                                    </p:set>
                                    <p:animEffect transition="in" filter="fade">
                                      <p:cBhvr>
                                        <p:cTn id="90" dur="500"/>
                                        <p:tgtEl>
                                          <p:spTgt spid="95"/>
                                        </p:tgtEl>
                                      </p:cBhvr>
                                    </p:animEffect>
                                  </p:childTnLst>
                                </p:cTn>
                              </p:par>
                              <p:par>
                                <p:cTn id="91" presetID="42" presetClass="path" presetSubtype="0" accel="50000" decel="50000" fill="hold" grpId="1" nodeType="withEffect">
                                  <p:stCondLst>
                                    <p:cond delay="1250"/>
                                  </p:stCondLst>
                                  <p:childTnLst>
                                    <p:animMotion origin="layout" path="M -0.03672 0.0706 L 4.58333E-6 3.7037E-7 " pathEditMode="relative" rAng="0" ptsTypes="AA">
                                      <p:cBhvr>
                                        <p:cTn id="92" dur="1000" fill="hold"/>
                                        <p:tgtEl>
                                          <p:spTgt spid="95"/>
                                        </p:tgtEl>
                                        <p:attrNameLst>
                                          <p:attrName>ppt_x</p:attrName>
                                          <p:attrName>ppt_y</p:attrName>
                                        </p:attrNameLst>
                                      </p:cBhvr>
                                      <p:rCtr x="1836" y="-3542"/>
                                    </p:animMotion>
                                  </p:childTnLst>
                                </p:cTn>
                              </p:par>
                              <p:par>
                                <p:cTn id="93" presetID="10" presetClass="entr" presetSubtype="0" fill="hold" grpId="0" nodeType="withEffect">
                                  <p:stCondLst>
                                    <p:cond delay="1250"/>
                                  </p:stCondLst>
                                  <p:childTnLst>
                                    <p:set>
                                      <p:cBhvr>
                                        <p:cTn id="94" dur="1" fill="hold">
                                          <p:stCondLst>
                                            <p:cond delay="0"/>
                                          </p:stCondLst>
                                        </p:cTn>
                                        <p:tgtEl>
                                          <p:spTgt spid="9"/>
                                        </p:tgtEl>
                                        <p:attrNameLst>
                                          <p:attrName>style.visibility</p:attrName>
                                        </p:attrNameLst>
                                      </p:cBhvr>
                                      <p:to>
                                        <p:strVal val="visible"/>
                                      </p:to>
                                    </p:set>
                                    <p:animEffect transition="in" filter="fade">
                                      <p:cBhvr>
                                        <p:cTn id="95" dur="500"/>
                                        <p:tgtEl>
                                          <p:spTgt spid="9"/>
                                        </p:tgtEl>
                                      </p:cBhvr>
                                    </p:animEffect>
                                  </p:childTnLst>
                                </p:cTn>
                              </p:par>
                              <p:par>
                                <p:cTn id="96" presetID="42" presetClass="path" presetSubtype="0" accel="50000" decel="50000" fill="hold" grpId="1" nodeType="withEffect">
                                  <p:stCondLst>
                                    <p:cond delay="1250"/>
                                  </p:stCondLst>
                                  <p:childTnLst>
                                    <p:animMotion origin="layout" path="M -0.03672 0.0706 L 4.58333E-6 3.7037E-7 " pathEditMode="relative" rAng="0" ptsTypes="AA">
                                      <p:cBhvr>
                                        <p:cTn id="97" dur="1000" fill="hold"/>
                                        <p:tgtEl>
                                          <p:spTgt spid="9"/>
                                        </p:tgtEl>
                                        <p:attrNameLst>
                                          <p:attrName>ppt_x</p:attrName>
                                          <p:attrName>ppt_y</p:attrName>
                                        </p:attrNameLst>
                                      </p:cBhvr>
                                      <p:rCtr x="1836" y="-3542"/>
                                    </p:animMotion>
                                  </p:childTnLst>
                                </p:cTn>
                              </p:par>
                              <p:par>
                                <p:cTn id="98" presetID="10" presetClass="entr" presetSubtype="0" fill="hold" grpId="0" nodeType="withEffect">
                                  <p:stCondLst>
                                    <p:cond delay="1250"/>
                                  </p:stCondLst>
                                  <p:childTnLst>
                                    <p:set>
                                      <p:cBhvr>
                                        <p:cTn id="99" dur="1" fill="hold">
                                          <p:stCondLst>
                                            <p:cond delay="0"/>
                                          </p:stCondLst>
                                        </p:cTn>
                                        <p:tgtEl>
                                          <p:spTgt spid="10"/>
                                        </p:tgtEl>
                                        <p:attrNameLst>
                                          <p:attrName>style.visibility</p:attrName>
                                        </p:attrNameLst>
                                      </p:cBhvr>
                                      <p:to>
                                        <p:strVal val="visible"/>
                                      </p:to>
                                    </p:set>
                                    <p:animEffect transition="in" filter="fade">
                                      <p:cBhvr>
                                        <p:cTn id="100" dur="500"/>
                                        <p:tgtEl>
                                          <p:spTgt spid="10"/>
                                        </p:tgtEl>
                                      </p:cBhvr>
                                    </p:animEffect>
                                  </p:childTnLst>
                                </p:cTn>
                              </p:par>
                              <p:par>
                                <p:cTn id="101" presetID="42" presetClass="path" presetSubtype="0" accel="50000" decel="50000" fill="hold" grpId="1" nodeType="withEffect">
                                  <p:stCondLst>
                                    <p:cond delay="1250"/>
                                  </p:stCondLst>
                                  <p:childTnLst>
                                    <p:animMotion origin="layout" path="M -0.03672 0.0706 L 4.58333E-6 3.7037E-7 " pathEditMode="relative" rAng="0" ptsTypes="AA">
                                      <p:cBhvr>
                                        <p:cTn id="102" dur="1000" fill="hold"/>
                                        <p:tgtEl>
                                          <p:spTgt spid="10"/>
                                        </p:tgtEl>
                                        <p:attrNameLst>
                                          <p:attrName>ppt_x</p:attrName>
                                          <p:attrName>ppt_y</p:attrName>
                                        </p:attrNameLst>
                                      </p:cBhvr>
                                      <p:rCtr x="1836" y="-3542"/>
                                    </p:animMotion>
                                  </p:childTnLst>
                                </p:cTn>
                              </p:par>
                              <p:par>
                                <p:cTn id="103" presetID="10" presetClass="entr" presetSubtype="0" fill="hold" grpId="0" nodeType="withEffect">
                                  <p:stCondLst>
                                    <p:cond delay="175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500"/>
                                        <p:tgtEl>
                                          <p:spTgt spid="49"/>
                                        </p:tgtEl>
                                      </p:cBhvr>
                                    </p:animEffect>
                                  </p:childTnLst>
                                </p:cTn>
                              </p:par>
                              <p:par>
                                <p:cTn id="106" presetID="63" presetClass="path" presetSubtype="0" accel="14000" decel="86000" fill="hold" grpId="1" nodeType="withEffect">
                                  <p:stCondLst>
                                    <p:cond delay="1750"/>
                                  </p:stCondLst>
                                  <p:childTnLst>
                                    <p:animMotion origin="layout" path="M 5E-6 2.22222E-6 L 5E-6 0.12754 " pathEditMode="relative" rAng="0" ptsTypes="AA">
                                      <p:cBhvr>
                                        <p:cTn id="107" dur="1250" spd="-100000" fill="hold"/>
                                        <p:tgtEl>
                                          <p:spTgt spid="49"/>
                                        </p:tgtEl>
                                        <p:attrNameLst>
                                          <p:attrName>ppt_x</p:attrName>
                                          <p:attrName>ppt_y</p:attrName>
                                        </p:attrNameLst>
                                      </p:cBhvr>
                                      <p:rCtr x="0" y="6366"/>
                                    </p:animMotion>
                                  </p:childTnLst>
                                </p:cTn>
                              </p:par>
                              <p:par>
                                <p:cTn id="108" presetID="10" presetClass="entr" presetSubtype="0" fill="hold" nodeType="withEffect">
                                  <p:stCondLst>
                                    <p:cond delay="1750"/>
                                  </p:stCondLst>
                                  <p:childTnLst>
                                    <p:set>
                                      <p:cBhvr>
                                        <p:cTn id="109" dur="1" fill="hold">
                                          <p:stCondLst>
                                            <p:cond delay="0"/>
                                          </p:stCondLst>
                                        </p:cTn>
                                        <p:tgtEl>
                                          <p:spTgt spid="14"/>
                                        </p:tgtEl>
                                        <p:attrNameLst>
                                          <p:attrName>style.visibility</p:attrName>
                                        </p:attrNameLst>
                                      </p:cBhvr>
                                      <p:to>
                                        <p:strVal val="visible"/>
                                      </p:to>
                                    </p:set>
                                    <p:animEffect transition="in" filter="fade">
                                      <p:cBhvr>
                                        <p:cTn id="110" dur="500"/>
                                        <p:tgtEl>
                                          <p:spTgt spid="14"/>
                                        </p:tgtEl>
                                      </p:cBhvr>
                                    </p:animEffect>
                                  </p:childTnLst>
                                </p:cTn>
                              </p:par>
                              <p:par>
                                <p:cTn id="111" presetID="63" presetClass="path" presetSubtype="0" accel="14000" decel="86000" fill="hold" nodeType="withEffect">
                                  <p:stCondLst>
                                    <p:cond delay="1750"/>
                                  </p:stCondLst>
                                  <p:childTnLst>
                                    <p:animMotion origin="layout" path="M 5E-6 2.22222E-6 L 5E-6 0.12754 " pathEditMode="relative" rAng="0" ptsTypes="AA">
                                      <p:cBhvr>
                                        <p:cTn id="112" dur="1250" spd="-100000" fill="hold"/>
                                        <p:tgtEl>
                                          <p:spTgt spid="14"/>
                                        </p:tgtEl>
                                        <p:attrNameLst>
                                          <p:attrName>ppt_x</p:attrName>
                                          <p:attrName>ppt_y</p:attrName>
                                        </p:attrNameLst>
                                      </p:cBhvr>
                                      <p:rCtr x="0" y="6366"/>
                                    </p:animMotion>
                                  </p:childTnLst>
                                </p:cTn>
                              </p:par>
                              <p:par>
                                <p:cTn id="113" presetID="10" presetClass="entr" presetSubtype="0" fill="hold" grpId="0" nodeType="withEffect">
                                  <p:stCondLst>
                                    <p:cond delay="1750"/>
                                  </p:stCondLst>
                                  <p:childTnLst>
                                    <p:set>
                                      <p:cBhvr>
                                        <p:cTn id="114" dur="1" fill="hold">
                                          <p:stCondLst>
                                            <p:cond delay="0"/>
                                          </p:stCondLst>
                                        </p:cTn>
                                        <p:tgtEl>
                                          <p:spTgt spid="42"/>
                                        </p:tgtEl>
                                        <p:attrNameLst>
                                          <p:attrName>style.visibility</p:attrName>
                                        </p:attrNameLst>
                                      </p:cBhvr>
                                      <p:to>
                                        <p:strVal val="visible"/>
                                      </p:to>
                                    </p:set>
                                    <p:animEffect transition="in" filter="fade">
                                      <p:cBhvr>
                                        <p:cTn id="115" dur="500"/>
                                        <p:tgtEl>
                                          <p:spTgt spid="42"/>
                                        </p:tgtEl>
                                      </p:cBhvr>
                                    </p:animEffect>
                                  </p:childTnLst>
                                </p:cTn>
                              </p:par>
                              <p:par>
                                <p:cTn id="116" presetID="63" presetClass="path" presetSubtype="0" accel="14000" decel="86000" fill="hold" grpId="1" nodeType="withEffect">
                                  <p:stCondLst>
                                    <p:cond delay="1750"/>
                                  </p:stCondLst>
                                  <p:childTnLst>
                                    <p:animMotion origin="layout" path="M 5E-6 2.22222E-6 L 5E-6 0.12754 " pathEditMode="relative" rAng="0" ptsTypes="AA">
                                      <p:cBhvr>
                                        <p:cTn id="117" dur="1250" spd="-100000" fill="hold"/>
                                        <p:tgtEl>
                                          <p:spTgt spid="42"/>
                                        </p:tgtEl>
                                        <p:attrNameLst>
                                          <p:attrName>ppt_x</p:attrName>
                                          <p:attrName>ppt_y</p:attrName>
                                        </p:attrNameLst>
                                      </p:cBhvr>
                                      <p:rCtr x="0" y="6366"/>
                                    </p:animMotion>
                                  </p:childTnLst>
                                </p:cTn>
                              </p:par>
                              <p:par>
                                <p:cTn id="118" presetID="10" presetClass="entr" presetSubtype="0" fill="hold" grpId="0" nodeType="withEffect">
                                  <p:stCondLst>
                                    <p:cond delay="1750"/>
                                  </p:stCondLst>
                                  <p:childTnLst>
                                    <p:set>
                                      <p:cBhvr>
                                        <p:cTn id="119" dur="1" fill="hold">
                                          <p:stCondLst>
                                            <p:cond delay="0"/>
                                          </p:stCondLst>
                                        </p:cTn>
                                        <p:tgtEl>
                                          <p:spTgt spid="43"/>
                                        </p:tgtEl>
                                        <p:attrNameLst>
                                          <p:attrName>style.visibility</p:attrName>
                                        </p:attrNameLst>
                                      </p:cBhvr>
                                      <p:to>
                                        <p:strVal val="visible"/>
                                      </p:to>
                                    </p:set>
                                    <p:animEffect transition="in" filter="fade">
                                      <p:cBhvr>
                                        <p:cTn id="120" dur="500"/>
                                        <p:tgtEl>
                                          <p:spTgt spid="43"/>
                                        </p:tgtEl>
                                      </p:cBhvr>
                                    </p:animEffect>
                                  </p:childTnLst>
                                </p:cTn>
                              </p:par>
                              <p:par>
                                <p:cTn id="121" presetID="63" presetClass="path" presetSubtype="0" accel="14000" decel="86000" fill="hold" grpId="1" nodeType="withEffect">
                                  <p:stCondLst>
                                    <p:cond delay="1750"/>
                                  </p:stCondLst>
                                  <p:childTnLst>
                                    <p:animMotion origin="layout" path="M 5E-6 2.22222E-6 L 5E-6 0.12754 " pathEditMode="relative" rAng="0" ptsTypes="AA">
                                      <p:cBhvr>
                                        <p:cTn id="122" dur="1250" spd="-100000" fill="hold"/>
                                        <p:tgtEl>
                                          <p:spTgt spid="43"/>
                                        </p:tgtEl>
                                        <p:attrNameLst>
                                          <p:attrName>ppt_x</p:attrName>
                                          <p:attrName>ppt_y</p:attrName>
                                        </p:attrNameLst>
                                      </p:cBhvr>
                                      <p:rCtr x="0" y="6366"/>
                                    </p:animMotion>
                                  </p:childTnLst>
                                </p:cTn>
                              </p:par>
                              <p:par>
                                <p:cTn id="123" presetID="10" presetClass="entr" presetSubtype="0" fill="hold" nodeType="withEffect">
                                  <p:stCondLst>
                                    <p:cond delay="1750"/>
                                  </p:stCondLst>
                                  <p:childTnLst>
                                    <p:set>
                                      <p:cBhvr>
                                        <p:cTn id="124" dur="1" fill="hold">
                                          <p:stCondLst>
                                            <p:cond delay="0"/>
                                          </p:stCondLst>
                                        </p:cTn>
                                        <p:tgtEl>
                                          <p:spTgt spid="83"/>
                                        </p:tgtEl>
                                        <p:attrNameLst>
                                          <p:attrName>style.visibility</p:attrName>
                                        </p:attrNameLst>
                                      </p:cBhvr>
                                      <p:to>
                                        <p:strVal val="visible"/>
                                      </p:to>
                                    </p:set>
                                    <p:animEffect transition="in" filter="fade">
                                      <p:cBhvr>
                                        <p:cTn id="125" dur="500"/>
                                        <p:tgtEl>
                                          <p:spTgt spid="83"/>
                                        </p:tgtEl>
                                      </p:cBhvr>
                                    </p:animEffect>
                                  </p:childTnLst>
                                </p:cTn>
                              </p:par>
                              <p:par>
                                <p:cTn id="126" presetID="63" presetClass="path" presetSubtype="0" accel="14000" decel="86000" fill="hold" nodeType="withEffect">
                                  <p:stCondLst>
                                    <p:cond delay="1750"/>
                                  </p:stCondLst>
                                  <p:childTnLst>
                                    <p:animMotion origin="layout" path="M 5E-6 2.22222E-6 L 5E-6 0.12754 " pathEditMode="relative" rAng="0" ptsTypes="AA">
                                      <p:cBhvr>
                                        <p:cTn id="127" dur="1250" spd="-100000" fill="hold"/>
                                        <p:tgtEl>
                                          <p:spTgt spid="83"/>
                                        </p:tgtEl>
                                        <p:attrNameLst>
                                          <p:attrName>ppt_x</p:attrName>
                                          <p:attrName>ppt_y</p:attrName>
                                        </p:attrNameLst>
                                      </p:cBhvr>
                                      <p:rCtr x="0" y="6366"/>
                                    </p:animMotion>
                                  </p:childTnLst>
                                </p:cTn>
                              </p:par>
                              <p:par>
                                <p:cTn id="128" presetID="10" presetClass="entr" presetSubtype="0" fill="hold" grpId="0" nodeType="withEffect">
                                  <p:stCondLst>
                                    <p:cond delay="1750"/>
                                  </p:stCondLst>
                                  <p:childTnLst>
                                    <p:set>
                                      <p:cBhvr>
                                        <p:cTn id="129" dur="1" fill="hold">
                                          <p:stCondLst>
                                            <p:cond delay="0"/>
                                          </p:stCondLst>
                                        </p:cTn>
                                        <p:tgtEl>
                                          <p:spTgt spid="36"/>
                                        </p:tgtEl>
                                        <p:attrNameLst>
                                          <p:attrName>style.visibility</p:attrName>
                                        </p:attrNameLst>
                                      </p:cBhvr>
                                      <p:to>
                                        <p:strVal val="visible"/>
                                      </p:to>
                                    </p:set>
                                    <p:animEffect transition="in" filter="fade">
                                      <p:cBhvr>
                                        <p:cTn id="130" dur="500"/>
                                        <p:tgtEl>
                                          <p:spTgt spid="36"/>
                                        </p:tgtEl>
                                      </p:cBhvr>
                                    </p:animEffect>
                                  </p:childTnLst>
                                </p:cTn>
                              </p:par>
                              <p:par>
                                <p:cTn id="131" presetID="63" presetClass="path" presetSubtype="0" accel="14000" decel="86000" fill="hold" grpId="1" nodeType="withEffect">
                                  <p:stCondLst>
                                    <p:cond delay="1750"/>
                                  </p:stCondLst>
                                  <p:childTnLst>
                                    <p:animMotion origin="layout" path="M 5E-6 2.22222E-6 L 5E-6 0.12754 " pathEditMode="relative" rAng="0" ptsTypes="AA">
                                      <p:cBhvr>
                                        <p:cTn id="132" dur="1250" spd="-100000" fill="hold"/>
                                        <p:tgtEl>
                                          <p:spTgt spid="36"/>
                                        </p:tgtEl>
                                        <p:attrNameLst>
                                          <p:attrName>ppt_x</p:attrName>
                                          <p:attrName>ppt_y</p:attrName>
                                        </p:attrNameLst>
                                      </p:cBhvr>
                                      <p:rCtr x="0" y="6366"/>
                                    </p:animMotion>
                                  </p:childTnLst>
                                </p:cTn>
                              </p:par>
                              <p:par>
                                <p:cTn id="133" presetID="10" presetClass="entr" presetSubtype="0" fill="hold" grpId="0" nodeType="withEffect">
                                  <p:stCondLst>
                                    <p:cond delay="1750"/>
                                  </p:stCondLst>
                                  <p:childTnLst>
                                    <p:set>
                                      <p:cBhvr>
                                        <p:cTn id="134" dur="1" fill="hold">
                                          <p:stCondLst>
                                            <p:cond delay="0"/>
                                          </p:stCondLst>
                                        </p:cTn>
                                        <p:tgtEl>
                                          <p:spTgt spid="37"/>
                                        </p:tgtEl>
                                        <p:attrNameLst>
                                          <p:attrName>style.visibility</p:attrName>
                                        </p:attrNameLst>
                                      </p:cBhvr>
                                      <p:to>
                                        <p:strVal val="visible"/>
                                      </p:to>
                                    </p:set>
                                    <p:animEffect transition="in" filter="fade">
                                      <p:cBhvr>
                                        <p:cTn id="135" dur="500"/>
                                        <p:tgtEl>
                                          <p:spTgt spid="37"/>
                                        </p:tgtEl>
                                      </p:cBhvr>
                                    </p:animEffect>
                                  </p:childTnLst>
                                </p:cTn>
                              </p:par>
                              <p:par>
                                <p:cTn id="136" presetID="63" presetClass="path" presetSubtype="0" accel="14000" decel="86000" fill="hold" grpId="1" nodeType="withEffect">
                                  <p:stCondLst>
                                    <p:cond delay="1750"/>
                                  </p:stCondLst>
                                  <p:childTnLst>
                                    <p:animMotion origin="layout" path="M 5E-6 2.22222E-6 L 5E-6 0.12754 " pathEditMode="relative" rAng="0" ptsTypes="AA">
                                      <p:cBhvr>
                                        <p:cTn id="137" dur="1250" spd="-100000" fill="hold"/>
                                        <p:tgtEl>
                                          <p:spTgt spid="37"/>
                                        </p:tgtEl>
                                        <p:attrNameLst>
                                          <p:attrName>ppt_x</p:attrName>
                                          <p:attrName>ppt_y</p:attrName>
                                        </p:attrNameLst>
                                      </p:cBhvr>
                                      <p:rCtr x="0" y="63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2" grpId="0"/>
      <p:bldP spid="22" grpId="1"/>
      <p:bldP spid="23" grpId="0"/>
      <p:bldP spid="23" grpId="1"/>
      <p:bldP spid="24" grpId="0"/>
      <p:bldP spid="24" grpId="1"/>
      <p:bldP spid="19" grpId="0" animBg="1"/>
      <p:bldP spid="19" grpId="1" animBg="1"/>
      <p:bldP spid="49" grpId="0" animBg="1"/>
      <p:bldP spid="49" grpId="1" animBg="1"/>
      <p:bldP spid="28" grpId="0"/>
      <p:bldP spid="28" grpId="1"/>
      <p:bldP spid="36" grpId="0"/>
      <p:bldP spid="36" grpId="1"/>
      <p:bldP spid="37" grpId="0"/>
      <p:bldP spid="37" grpId="1"/>
      <p:bldP spid="42" grpId="0"/>
      <p:bldP spid="42" grpId="1"/>
      <p:bldP spid="43" grpId="0"/>
      <p:bldP spid="43" grpId="1"/>
      <p:bldP spid="61" grpId="0" animBg="1"/>
      <p:bldP spid="61" grpId="1" animBg="1"/>
      <p:bldP spid="6" grpId="0" animBg="1"/>
      <p:bldP spid="6" grpId="1" animBg="1"/>
      <p:bldP spid="9" grpId="0" animBg="1"/>
      <p:bldP spid="9" grpId="1" animBg="1"/>
      <p:bldGraphic spid="7" grpId="0">
        <p:bldAsOne/>
      </p:bldGraphic>
      <p:bldGraphic spid="7" grpId="1">
        <p:bldAsOne/>
      </p:bldGraphic>
      <p:bldGraphic spid="10" grpId="0">
        <p:bldAsOne/>
      </p:bldGraphic>
      <p:bldGraphic spid="10" grpId="1">
        <p:bldAsOne/>
      </p:bldGraphic>
      <p:bldP spid="94" grpId="0"/>
      <p:bldP spid="94" grpId="1"/>
      <p:bldP spid="95" grpId="0"/>
      <p:bldP spid="95" grpId="1"/>
      <p:bldP spid="79" grpId="0"/>
      <p:bldP spid="79"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90F5AB1-3C11-476F-BAEA-C3DBEF1E4378}"/>
              </a:ext>
            </a:extLst>
          </p:cNvPr>
          <p:cNvGrpSpPr/>
          <p:nvPr/>
        </p:nvGrpSpPr>
        <p:grpSpPr>
          <a:xfrm>
            <a:off x="6808754" y="3998802"/>
            <a:ext cx="4708246" cy="2219106"/>
            <a:chOff x="6808754" y="3998802"/>
            <a:chExt cx="4708246" cy="2219106"/>
          </a:xfrm>
        </p:grpSpPr>
        <p:sp>
          <p:nvSpPr>
            <p:cNvPr id="3" name="Freeform: Shape 2">
              <a:extLst>
                <a:ext uri="{FF2B5EF4-FFF2-40B4-BE49-F238E27FC236}">
                  <a16:creationId xmlns:a16="http://schemas.microsoft.com/office/drawing/2014/main" id="{8CB8A7E2-39A0-4531-BD41-61EAA4235307}"/>
                </a:ext>
              </a:extLst>
            </p:cNvPr>
            <p:cNvSpPr/>
            <p:nvPr/>
          </p:nvSpPr>
          <p:spPr>
            <a:xfrm>
              <a:off x="6808754" y="3998802"/>
              <a:ext cx="4708246" cy="2219106"/>
            </a:xfrm>
            <a:custGeom>
              <a:avLst/>
              <a:gdLst>
                <a:gd name="connsiteX0" fmla="*/ 4987472 w 4987471"/>
                <a:gd name="connsiteY0" fmla="*/ 1175357 h 2350712"/>
                <a:gd name="connsiteX1" fmla="*/ 2493736 w 4987471"/>
                <a:gd name="connsiteY1" fmla="*/ 2350713 h 2350712"/>
                <a:gd name="connsiteX2" fmla="*/ 0 w 4987471"/>
                <a:gd name="connsiteY2" fmla="*/ 1175357 h 2350712"/>
                <a:gd name="connsiteX3" fmla="*/ 2493736 w 4987471"/>
                <a:gd name="connsiteY3" fmla="*/ 0 h 2350712"/>
                <a:gd name="connsiteX4" fmla="*/ 4987472 w 4987471"/>
                <a:gd name="connsiteY4" fmla="*/ 1175357 h 2350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471" h="2350712">
                  <a:moveTo>
                    <a:pt x="4987472" y="1175357"/>
                  </a:moveTo>
                  <a:cubicBezTo>
                    <a:pt x="4987472" y="1824488"/>
                    <a:pt x="3870988" y="2350713"/>
                    <a:pt x="2493736" y="2350713"/>
                  </a:cubicBezTo>
                  <a:cubicBezTo>
                    <a:pt x="1116484" y="2350713"/>
                    <a:pt x="0" y="1824488"/>
                    <a:pt x="0" y="1175357"/>
                  </a:cubicBezTo>
                  <a:cubicBezTo>
                    <a:pt x="0" y="526225"/>
                    <a:pt x="1116484" y="0"/>
                    <a:pt x="2493736" y="0"/>
                  </a:cubicBezTo>
                  <a:cubicBezTo>
                    <a:pt x="3870988" y="0"/>
                    <a:pt x="4987472" y="526225"/>
                    <a:pt x="4987472" y="1175357"/>
                  </a:cubicBezTo>
                  <a:close/>
                </a:path>
              </a:pathLst>
            </a:custGeom>
            <a:solidFill>
              <a:schemeClr val="tx1">
                <a:alpha val="3000"/>
              </a:schemeClr>
            </a:solidFill>
            <a:ln w="10344" cap="flat">
              <a:noFill/>
              <a:prstDash val="solid"/>
              <a:miter/>
            </a:ln>
          </p:spPr>
          <p:txBody>
            <a:bodyPr rtlCol="0" anchor="ctr"/>
            <a:lstStyle/>
            <a:p>
              <a:endParaRPr lang="en-ID"/>
            </a:p>
          </p:txBody>
        </p:sp>
        <p:grpSp>
          <p:nvGrpSpPr>
            <p:cNvPr id="4" name="Graphic 2">
              <a:extLst>
                <a:ext uri="{FF2B5EF4-FFF2-40B4-BE49-F238E27FC236}">
                  <a16:creationId xmlns:a16="http://schemas.microsoft.com/office/drawing/2014/main" id="{DEE904BD-B6EB-467C-93B4-70A5E1D93C8F}"/>
                </a:ext>
              </a:extLst>
            </p:cNvPr>
            <p:cNvGrpSpPr/>
            <p:nvPr/>
          </p:nvGrpSpPr>
          <p:grpSpPr>
            <a:xfrm>
              <a:off x="10882322" y="4633554"/>
              <a:ext cx="422891" cy="802366"/>
              <a:chOff x="10234515" y="4495694"/>
              <a:chExt cx="366174" cy="694755"/>
            </a:xfrm>
          </p:grpSpPr>
          <p:sp>
            <p:nvSpPr>
              <p:cNvPr id="5" name="Freeform: Shape 4">
                <a:extLst>
                  <a:ext uri="{FF2B5EF4-FFF2-40B4-BE49-F238E27FC236}">
                    <a16:creationId xmlns:a16="http://schemas.microsoft.com/office/drawing/2014/main" id="{BC0AE94C-6F0C-4926-83EC-14F16438A75F}"/>
                  </a:ext>
                </a:extLst>
              </p:cNvPr>
              <p:cNvSpPr/>
              <p:nvPr/>
            </p:nvSpPr>
            <p:spPr>
              <a:xfrm>
                <a:off x="10234515" y="4495694"/>
                <a:ext cx="287243" cy="677874"/>
              </a:xfrm>
              <a:custGeom>
                <a:avLst/>
                <a:gdLst>
                  <a:gd name="connsiteX0" fmla="*/ 261515 w 287243"/>
                  <a:gd name="connsiteY0" fmla="*/ 171754 h 677874"/>
                  <a:gd name="connsiteX1" fmla="*/ 162093 w 287243"/>
                  <a:gd name="connsiteY1" fmla="*/ 312187 h 677874"/>
                  <a:gd name="connsiteX2" fmla="*/ 95811 w 287243"/>
                  <a:gd name="connsiteY2" fmla="*/ 677875 h 677874"/>
                  <a:gd name="connsiteX3" fmla="*/ 71370 w 287243"/>
                  <a:gd name="connsiteY3" fmla="*/ 663790 h 677874"/>
                  <a:gd name="connsiteX4" fmla="*/ 11406 w 287243"/>
                  <a:gd name="connsiteY4" fmla="*/ 629096 h 677874"/>
                  <a:gd name="connsiteX5" fmla="*/ 20831 w 287243"/>
                  <a:gd name="connsiteY5" fmla="*/ 272937 h 677874"/>
                  <a:gd name="connsiteX6" fmla="*/ 207247 w 287243"/>
                  <a:gd name="connsiteY6" fmla="*/ 458 h 677874"/>
                  <a:gd name="connsiteX7" fmla="*/ 261515 w 287243"/>
                  <a:gd name="connsiteY7" fmla="*/ 171754 h 6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243" h="677874">
                    <a:moveTo>
                      <a:pt x="261515" y="171754"/>
                    </a:moveTo>
                    <a:cubicBezTo>
                      <a:pt x="240802" y="208416"/>
                      <a:pt x="194405" y="259162"/>
                      <a:pt x="162093" y="312187"/>
                    </a:cubicBezTo>
                    <a:cubicBezTo>
                      <a:pt x="115489" y="388618"/>
                      <a:pt x="84316" y="495704"/>
                      <a:pt x="95811" y="677875"/>
                    </a:cubicBezTo>
                    <a:lnTo>
                      <a:pt x="71370" y="663790"/>
                    </a:lnTo>
                    <a:lnTo>
                      <a:pt x="11406" y="629096"/>
                    </a:lnTo>
                    <a:cubicBezTo>
                      <a:pt x="-5475" y="533091"/>
                      <a:pt x="-4646" y="419274"/>
                      <a:pt x="20831" y="272937"/>
                    </a:cubicBezTo>
                    <a:cubicBezTo>
                      <a:pt x="44443" y="138302"/>
                      <a:pt x="128020" y="8536"/>
                      <a:pt x="207247" y="458"/>
                    </a:cubicBezTo>
                    <a:cubicBezTo>
                      <a:pt x="281917" y="-7103"/>
                      <a:pt x="313712" y="80202"/>
                      <a:pt x="261515" y="171754"/>
                    </a:cubicBezTo>
                    <a:close/>
                  </a:path>
                </a:pathLst>
              </a:custGeom>
              <a:solidFill>
                <a:srgbClr val="92D050"/>
              </a:solidFill>
              <a:ln w="10344"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8C4B820D-4681-4D51-B7DB-E05CE7CCA8E5}"/>
                  </a:ext>
                </a:extLst>
              </p:cNvPr>
              <p:cNvSpPr/>
              <p:nvPr/>
            </p:nvSpPr>
            <p:spPr>
              <a:xfrm>
                <a:off x="10266316" y="4543457"/>
                <a:ext cx="193386" cy="577843"/>
              </a:xfrm>
              <a:custGeom>
                <a:avLst/>
                <a:gdLst>
                  <a:gd name="connsiteX0" fmla="*/ 12746 w 193386"/>
                  <a:gd name="connsiteY0" fmla="*/ 577501 h 577843"/>
                  <a:gd name="connsiteX1" fmla="*/ 15542 w 193386"/>
                  <a:gd name="connsiteY1" fmla="*/ 572426 h 577843"/>
                  <a:gd name="connsiteX2" fmla="*/ 191602 w 193386"/>
                  <a:gd name="connsiteY2" fmla="*/ 8516 h 577843"/>
                  <a:gd name="connsiteX3" fmla="*/ 192327 w 193386"/>
                  <a:gd name="connsiteY3" fmla="*/ 1784 h 577843"/>
                  <a:gd name="connsiteX4" fmla="*/ 185595 w 193386"/>
                  <a:gd name="connsiteY4" fmla="*/ 1059 h 577843"/>
                  <a:gd name="connsiteX5" fmla="*/ 5703 w 193386"/>
                  <a:gd name="connsiteY5" fmla="*/ 573669 h 577843"/>
                  <a:gd name="connsiteX6" fmla="*/ 10985 w 193386"/>
                  <a:gd name="connsiteY6" fmla="*/ 577811 h 57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386" h="577843">
                    <a:moveTo>
                      <a:pt x="12746" y="577501"/>
                    </a:moveTo>
                    <a:cubicBezTo>
                      <a:pt x="14692" y="576610"/>
                      <a:pt x="15832" y="574549"/>
                      <a:pt x="15542" y="572426"/>
                    </a:cubicBezTo>
                    <a:cubicBezTo>
                      <a:pt x="-15528" y="322421"/>
                      <a:pt x="87312" y="91989"/>
                      <a:pt x="191602" y="8516"/>
                    </a:cubicBezTo>
                    <a:cubicBezTo>
                      <a:pt x="193663" y="6859"/>
                      <a:pt x="193984" y="3845"/>
                      <a:pt x="192327" y="1784"/>
                    </a:cubicBezTo>
                    <a:cubicBezTo>
                      <a:pt x="190670" y="-277"/>
                      <a:pt x="187656" y="-598"/>
                      <a:pt x="185595" y="1059"/>
                    </a:cubicBezTo>
                    <a:cubicBezTo>
                      <a:pt x="79234" y="85879"/>
                      <a:pt x="-25884" y="320246"/>
                      <a:pt x="5703" y="573669"/>
                    </a:cubicBezTo>
                    <a:cubicBezTo>
                      <a:pt x="6024" y="576268"/>
                      <a:pt x="8385" y="578112"/>
                      <a:pt x="10985" y="577811"/>
                    </a:cubicBezTo>
                    <a:close/>
                  </a:path>
                </a:pathLst>
              </a:custGeom>
              <a:solidFill>
                <a:srgbClr val="FFFFFF"/>
              </a:solidFill>
              <a:ln w="10344"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658884D-F9E0-474C-AFC0-2936A51F9B47}"/>
                  </a:ext>
                </a:extLst>
              </p:cNvPr>
              <p:cNvSpPr/>
              <p:nvPr/>
            </p:nvSpPr>
            <p:spPr>
              <a:xfrm>
                <a:off x="10304122" y="4747397"/>
                <a:ext cx="296567" cy="443053"/>
              </a:xfrm>
              <a:custGeom>
                <a:avLst/>
                <a:gdLst>
                  <a:gd name="connsiteX0" fmla="*/ 292366 w 296567"/>
                  <a:gd name="connsiteY0" fmla="*/ 87205 h 443053"/>
                  <a:gd name="connsiteX1" fmla="*/ 128941 w 296567"/>
                  <a:gd name="connsiteY1" fmla="*/ 262126 h 443053"/>
                  <a:gd name="connsiteX2" fmla="*/ 55513 w 296567"/>
                  <a:gd name="connsiteY2" fmla="*/ 443053 h 443053"/>
                  <a:gd name="connsiteX3" fmla="*/ 55513 w 296567"/>
                  <a:gd name="connsiteY3" fmla="*/ 443053 h 443053"/>
                  <a:gd name="connsiteX4" fmla="*/ 26204 w 296567"/>
                  <a:gd name="connsiteY4" fmla="*/ 426172 h 443053"/>
                  <a:gd name="connsiteX5" fmla="*/ 1763 w 296567"/>
                  <a:gd name="connsiteY5" fmla="*/ 412087 h 443053"/>
                  <a:gd name="connsiteX6" fmla="*/ 110195 w 296567"/>
                  <a:gd name="connsiteY6" fmla="*/ 61935 h 443053"/>
                  <a:gd name="connsiteX7" fmla="*/ 191079 w 296567"/>
                  <a:gd name="connsiteY7" fmla="*/ 7149 h 443053"/>
                  <a:gd name="connsiteX8" fmla="*/ 292366 w 296567"/>
                  <a:gd name="connsiteY8" fmla="*/ 87205 h 4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567" h="443053">
                    <a:moveTo>
                      <a:pt x="292366" y="87205"/>
                    </a:moveTo>
                    <a:cubicBezTo>
                      <a:pt x="278074" y="134223"/>
                      <a:pt x="187144" y="183727"/>
                      <a:pt x="128941" y="262126"/>
                    </a:cubicBezTo>
                    <a:cubicBezTo>
                      <a:pt x="76537" y="333067"/>
                      <a:pt x="53545" y="404941"/>
                      <a:pt x="55513" y="443053"/>
                    </a:cubicBezTo>
                    <a:lnTo>
                      <a:pt x="55513" y="443053"/>
                    </a:lnTo>
                    <a:lnTo>
                      <a:pt x="26204" y="426172"/>
                    </a:lnTo>
                    <a:lnTo>
                      <a:pt x="1763" y="412087"/>
                    </a:lnTo>
                    <a:cubicBezTo>
                      <a:pt x="-11597" y="234785"/>
                      <a:pt x="53545" y="131427"/>
                      <a:pt x="110195" y="61935"/>
                    </a:cubicBezTo>
                    <a:cubicBezTo>
                      <a:pt x="133207" y="38426"/>
                      <a:pt x="160714" y="19794"/>
                      <a:pt x="191079" y="7149"/>
                    </a:cubicBezTo>
                    <a:cubicBezTo>
                      <a:pt x="273103" y="-18949"/>
                      <a:pt x="309661" y="30659"/>
                      <a:pt x="292366" y="87205"/>
                    </a:cubicBezTo>
                    <a:close/>
                  </a:path>
                </a:pathLst>
              </a:custGeom>
              <a:solidFill>
                <a:srgbClr val="00B050"/>
              </a:solidFill>
              <a:ln w="10344"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4D5FE92-717F-451D-9A70-E6E873E1207D}"/>
                  </a:ext>
                </a:extLst>
              </p:cNvPr>
              <p:cNvSpPr/>
              <p:nvPr/>
            </p:nvSpPr>
            <p:spPr>
              <a:xfrm>
                <a:off x="10327008" y="4805691"/>
                <a:ext cx="206683" cy="350065"/>
              </a:xfrm>
              <a:custGeom>
                <a:avLst/>
                <a:gdLst>
                  <a:gd name="connsiteX0" fmla="*/ 6529 w 206683"/>
                  <a:gd name="connsiteY0" fmla="*/ 349754 h 350065"/>
                  <a:gd name="connsiteX1" fmla="*/ 9532 w 206683"/>
                  <a:gd name="connsiteY1" fmla="*/ 345508 h 350065"/>
                  <a:gd name="connsiteX2" fmla="*/ 203820 w 206683"/>
                  <a:gd name="connsiteY2" fmla="*/ 9130 h 350065"/>
                  <a:gd name="connsiteX3" fmla="*/ 206305 w 206683"/>
                  <a:gd name="connsiteY3" fmla="*/ 2812 h 350065"/>
                  <a:gd name="connsiteX4" fmla="*/ 200009 w 206683"/>
                  <a:gd name="connsiteY4" fmla="*/ 420 h 350065"/>
                  <a:gd name="connsiteX5" fmla="*/ 199988 w 206683"/>
                  <a:gd name="connsiteY5" fmla="*/ 430 h 350065"/>
                  <a:gd name="connsiteX6" fmla="*/ 5 w 206683"/>
                  <a:gd name="connsiteY6" fmla="*/ 344990 h 350065"/>
                  <a:gd name="connsiteX7" fmla="*/ 4561 w 206683"/>
                  <a:gd name="connsiteY7" fmla="*/ 350065 h 350065"/>
                  <a:gd name="connsiteX8" fmla="*/ 6529 w 206683"/>
                  <a:gd name="connsiteY8" fmla="*/ 349754 h 35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83" h="350065">
                    <a:moveTo>
                      <a:pt x="6529" y="349754"/>
                    </a:moveTo>
                    <a:cubicBezTo>
                      <a:pt x="8269" y="349040"/>
                      <a:pt x="9439" y="347383"/>
                      <a:pt x="9532" y="345508"/>
                    </a:cubicBezTo>
                    <a:cubicBezTo>
                      <a:pt x="20718" y="142728"/>
                      <a:pt x="141577" y="36781"/>
                      <a:pt x="203820" y="9130"/>
                    </a:cubicBezTo>
                    <a:cubicBezTo>
                      <a:pt x="206223" y="8042"/>
                      <a:pt x="207320" y="5246"/>
                      <a:pt x="206305" y="2812"/>
                    </a:cubicBezTo>
                    <a:cubicBezTo>
                      <a:pt x="205228" y="409"/>
                      <a:pt x="202401" y="-657"/>
                      <a:pt x="200009" y="420"/>
                    </a:cubicBezTo>
                    <a:cubicBezTo>
                      <a:pt x="199998" y="420"/>
                      <a:pt x="199998" y="430"/>
                      <a:pt x="199988" y="430"/>
                    </a:cubicBezTo>
                    <a:cubicBezTo>
                      <a:pt x="131014" y="30982"/>
                      <a:pt x="11396" y="137964"/>
                      <a:pt x="5" y="344990"/>
                    </a:cubicBezTo>
                    <a:cubicBezTo>
                      <a:pt x="-109" y="347641"/>
                      <a:pt x="1910" y="349899"/>
                      <a:pt x="4561" y="350065"/>
                    </a:cubicBezTo>
                    <a:cubicBezTo>
                      <a:pt x="5234" y="350075"/>
                      <a:pt x="5897" y="349961"/>
                      <a:pt x="6529" y="349754"/>
                    </a:cubicBezTo>
                    <a:close/>
                  </a:path>
                </a:pathLst>
              </a:custGeom>
              <a:solidFill>
                <a:srgbClr val="FFFFFF"/>
              </a:solidFill>
              <a:ln w="10344" cap="flat">
                <a:noFill/>
                <a:prstDash val="solid"/>
                <a:miter/>
              </a:ln>
            </p:spPr>
            <p:txBody>
              <a:bodyPr rtlCol="0" anchor="ctr"/>
              <a:lstStyle/>
              <a:p>
                <a:endParaRPr lang="en-ID"/>
              </a:p>
            </p:txBody>
          </p:sp>
        </p:grpSp>
      </p:grpSp>
      <p:grpSp>
        <p:nvGrpSpPr>
          <p:cNvPr id="9" name="Group 8">
            <a:extLst>
              <a:ext uri="{FF2B5EF4-FFF2-40B4-BE49-F238E27FC236}">
                <a16:creationId xmlns:a16="http://schemas.microsoft.com/office/drawing/2014/main" id="{805DD304-4182-4DB0-8F54-9E3633751EE8}"/>
              </a:ext>
            </a:extLst>
          </p:cNvPr>
          <p:cNvGrpSpPr/>
          <p:nvPr/>
        </p:nvGrpSpPr>
        <p:grpSpPr>
          <a:xfrm>
            <a:off x="9460120" y="1017289"/>
            <a:ext cx="1756516" cy="5137941"/>
            <a:chOff x="9460120" y="1017289"/>
            <a:chExt cx="1756516" cy="5137941"/>
          </a:xfrm>
        </p:grpSpPr>
        <p:grpSp>
          <p:nvGrpSpPr>
            <p:cNvPr id="10" name="Group 9">
              <a:extLst>
                <a:ext uri="{FF2B5EF4-FFF2-40B4-BE49-F238E27FC236}">
                  <a16:creationId xmlns:a16="http://schemas.microsoft.com/office/drawing/2014/main" id="{E751A5D8-1C77-45CB-AEDE-A3814326908A}"/>
                </a:ext>
              </a:extLst>
            </p:cNvPr>
            <p:cNvGrpSpPr/>
            <p:nvPr/>
          </p:nvGrpSpPr>
          <p:grpSpPr>
            <a:xfrm>
              <a:off x="9460120" y="1766175"/>
              <a:ext cx="1756516" cy="4389055"/>
              <a:chOff x="9460120" y="1766175"/>
              <a:chExt cx="1756516" cy="4389055"/>
            </a:xfrm>
          </p:grpSpPr>
          <p:sp>
            <p:nvSpPr>
              <p:cNvPr id="21" name="Freeform: Shape 20">
                <a:extLst>
                  <a:ext uri="{FF2B5EF4-FFF2-40B4-BE49-F238E27FC236}">
                    <a16:creationId xmlns:a16="http://schemas.microsoft.com/office/drawing/2014/main" id="{122EBFE3-AC7D-4E0F-88DF-6B66A7CAB11B}"/>
                  </a:ext>
                </a:extLst>
              </p:cNvPr>
              <p:cNvSpPr/>
              <p:nvPr/>
            </p:nvSpPr>
            <p:spPr>
              <a:xfrm>
                <a:off x="9601717" y="5222783"/>
                <a:ext cx="1614919" cy="932447"/>
              </a:xfrm>
              <a:custGeom>
                <a:avLst/>
                <a:gdLst>
                  <a:gd name="connsiteX0" fmla="*/ 1398331 w 1398331"/>
                  <a:gd name="connsiteY0" fmla="*/ 403695 h 807390"/>
                  <a:gd name="connsiteX1" fmla="*/ 699166 w 1398331"/>
                  <a:gd name="connsiteY1" fmla="*/ 807391 h 807390"/>
                  <a:gd name="connsiteX2" fmla="*/ 0 w 1398331"/>
                  <a:gd name="connsiteY2" fmla="*/ 403695 h 807390"/>
                  <a:gd name="connsiteX3" fmla="*/ 699166 w 1398331"/>
                  <a:gd name="connsiteY3" fmla="*/ 0 h 807390"/>
                  <a:gd name="connsiteX4" fmla="*/ 1398331 w 1398331"/>
                  <a:gd name="connsiteY4" fmla="*/ 403695 h 80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331" h="807390">
                    <a:moveTo>
                      <a:pt x="1398331" y="403695"/>
                    </a:moveTo>
                    <a:cubicBezTo>
                      <a:pt x="1398331" y="626650"/>
                      <a:pt x="1085304" y="807391"/>
                      <a:pt x="699166" y="807391"/>
                    </a:cubicBezTo>
                    <a:cubicBezTo>
                      <a:pt x="313027" y="807391"/>
                      <a:pt x="0" y="626650"/>
                      <a:pt x="0" y="403695"/>
                    </a:cubicBezTo>
                    <a:cubicBezTo>
                      <a:pt x="0" y="180741"/>
                      <a:pt x="313027" y="0"/>
                      <a:pt x="699166" y="0"/>
                    </a:cubicBezTo>
                    <a:cubicBezTo>
                      <a:pt x="1085304" y="0"/>
                      <a:pt x="1398331" y="180740"/>
                      <a:pt x="1398331" y="403695"/>
                    </a:cubicBezTo>
                    <a:close/>
                  </a:path>
                </a:pathLst>
              </a:custGeom>
              <a:solidFill>
                <a:schemeClr val="tx1">
                  <a:alpha val="3000"/>
                </a:schemeClr>
              </a:solidFill>
              <a:ln w="1034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nvGrpSpPr>
              <p:cNvPr id="22" name="Graphic 2">
                <a:extLst>
                  <a:ext uri="{FF2B5EF4-FFF2-40B4-BE49-F238E27FC236}">
                    <a16:creationId xmlns:a16="http://schemas.microsoft.com/office/drawing/2014/main" id="{A050BC39-016B-4AAB-9E85-43B5C09E920C}"/>
                  </a:ext>
                </a:extLst>
              </p:cNvPr>
              <p:cNvGrpSpPr/>
              <p:nvPr/>
            </p:nvGrpSpPr>
            <p:grpSpPr>
              <a:xfrm>
                <a:off x="9460120" y="1766175"/>
                <a:ext cx="1588730" cy="4213339"/>
                <a:chOff x="9003055" y="2012879"/>
                <a:chExt cx="1375654" cy="3648260"/>
              </a:xfrm>
            </p:grpSpPr>
            <p:grpSp>
              <p:nvGrpSpPr>
                <p:cNvPr id="23" name="Graphic 2">
                  <a:extLst>
                    <a:ext uri="{FF2B5EF4-FFF2-40B4-BE49-F238E27FC236}">
                      <a16:creationId xmlns:a16="http://schemas.microsoft.com/office/drawing/2014/main" id="{186E45E5-473C-4039-9E8A-874242E8D655}"/>
                    </a:ext>
                  </a:extLst>
                </p:cNvPr>
                <p:cNvGrpSpPr/>
                <p:nvPr/>
              </p:nvGrpSpPr>
              <p:grpSpPr>
                <a:xfrm>
                  <a:off x="9234117" y="3307850"/>
                  <a:ext cx="1068491" cy="2353289"/>
                  <a:chOff x="9234117" y="3307850"/>
                  <a:chExt cx="1068491" cy="2353289"/>
                </a:xfrm>
              </p:grpSpPr>
              <p:sp>
                <p:nvSpPr>
                  <p:cNvPr id="60" name="Freeform: Shape 59">
                    <a:extLst>
                      <a:ext uri="{FF2B5EF4-FFF2-40B4-BE49-F238E27FC236}">
                        <a16:creationId xmlns:a16="http://schemas.microsoft.com/office/drawing/2014/main" id="{2D6E5360-D469-465F-A700-E923AFBB2BB3}"/>
                      </a:ext>
                    </a:extLst>
                  </p:cNvPr>
                  <p:cNvSpPr/>
                  <p:nvPr/>
                </p:nvSpPr>
                <p:spPr>
                  <a:xfrm>
                    <a:off x="9337555" y="3307850"/>
                    <a:ext cx="916793" cy="2211276"/>
                  </a:xfrm>
                  <a:custGeom>
                    <a:avLst/>
                    <a:gdLst>
                      <a:gd name="connsiteX0" fmla="*/ 899253 w 916793"/>
                      <a:gd name="connsiteY0" fmla="*/ 1891092 h 2211276"/>
                      <a:gd name="connsiteX1" fmla="*/ 893039 w 916793"/>
                      <a:gd name="connsiteY1" fmla="*/ 1432404 h 2211276"/>
                      <a:gd name="connsiteX2" fmla="*/ 893039 w 916793"/>
                      <a:gd name="connsiteY2" fmla="*/ 1432404 h 2211276"/>
                      <a:gd name="connsiteX3" fmla="*/ 886204 w 916793"/>
                      <a:gd name="connsiteY3" fmla="*/ 1265665 h 2211276"/>
                      <a:gd name="connsiteX4" fmla="*/ 843017 w 916793"/>
                      <a:gd name="connsiteY4" fmla="*/ 994636 h 2211276"/>
                      <a:gd name="connsiteX5" fmla="*/ 826343 w 916793"/>
                      <a:gd name="connsiteY5" fmla="*/ 333375 h 2211276"/>
                      <a:gd name="connsiteX6" fmla="*/ 723814 w 916793"/>
                      <a:gd name="connsiteY6" fmla="*/ 0 h 2211276"/>
                      <a:gd name="connsiteX7" fmla="*/ 190663 w 916793"/>
                      <a:gd name="connsiteY7" fmla="*/ 0 h 2211276"/>
                      <a:gd name="connsiteX8" fmla="*/ 139502 w 916793"/>
                      <a:gd name="connsiteY8" fmla="*/ 1002714 h 2211276"/>
                      <a:gd name="connsiteX9" fmla="*/ 193148 w 916793"/>
                      <a:gd name="connsiteY9" fmla="*/ 1812591 h 2211276"/>
                      <a:gd name="connsiteX10" fmla="*/ 170053 w 916793"/>
                      <a:gd name="connsiteY10" fmla="*/ 1911702 h 2211276"/>
                      <a:gd name="connsiteX11" fmla="*/ 0 w 916793"/>
                      <a:gd name="connsiteY11" fmla="*/ 2047475 h 2211276"/>
                      <a:gd name="connsiteX12" fmla="*/ 111850 w 916793"/>
                      <a:gd name="connsiteY12" fmla="*/ 2051825 h 2211276"/>
                      <a:gd name="connsiteX13" fmla="*/ 239545 w 916793"/>
                      <a:gd name="connsiteY13" fmla="*/ 1972391 h 2211276"/>
                      <a:gd name="connsiteX14" fmla="*/ 347978 w 916793"/>
                      <a:gd name="connsiteY14" fmla="*/ 1858470 h 2211276"/>
                      <a:gd name="connsiteX15" fmla="*/ 349531 w 916793"/>
                      <a:gd name="connsiteY15" fmla="*/ 1849149 h 2211276"/>
                      <a:gd name="connsiteX16" fmla="*/ 428965 w 916793"/>
                      <a:gd name="connsiteY16" fmla="*/ 1267218 h 2211276"/>
                      <a:gd name="connsiteX17" fmla="*/ 422958 w 916793"/>
                      <a:gd name="connsiteY17" fmla="*/ 1026327 h 2211276"/>
                      <a:gd name="connsiteX18" fmla="*/ 481990 w 916793"/>
                      <a:gd name="connsiteY18" fmla="*/ 647901 h 2211276"/>
                      <a:gd name="connsiteX19" fmla="*/ 555211 w 916793"/>
                      <a:gd name="connsiteY19" fmla="*/ 1024256 h 2211276"/>
                      <a:gd name="connsiteX20" fmla="*/ 668303 w 916793"/>
                      <a:gd name="connsiteY20" fmla="*/ 1513702 h 2211276"/>
                      <a:gd name="connsiteX21" fmla="*/ 668303 w 916793"/>
                      <a:gd name="connsiteY21" fmla="*/ 1513702 h 2211276"/>
                      <a:gd name="connsiteX22" fmla="*/ 756540 w 916793"/>
                      <a:gd name="connsiteY22" fmla="*/ 1903624 h 2211276"/>
                      <a:gd name="connsiteX23" fmla="*/ 793513 w 916793"/>
                      <a:gd name="connsiteY23" fmla="*/ 2178692 h 2211276"/>
                      <a:gd name="connsiteX24" fmla="*/ 916134 w 916793"/>
                      <a:gd name="connsiteY24" fmla="*/ 2145862 h 2211276"/>
                      <a:gd name="connsiteX25" fmla="*/ 899253 w 916793"/>
                      <a:gd name="connsiteY25" fmla="*/ 1891092 h 221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16793" h="2211276">
                        <a:moveTo>
                          <a:pt x="899253" y="1891092"/>
                        </a:moveTo>
                        <a:cubicBezTo>
                          <a:pt x="888896" y="1753248"/>
                          <a:pt x="904845" y="1647612"/>
                          <a:pt x="893039" y="1432404"/>
                        </a:cubicBezTo>
                        <a:lnTo>
                          <a:pt x="893039" y="1432404"/>
                        </a:lnTo>
                        <a:cubicBezTo>
                          <a:pt x="892003" y="1377204"/>
                          <a:pt x="889932" y="1318483"/>
                          <a:pt x="886204" y="1265665"/>
                        </a:cubicBezTo>
                        <a:cubicBezTo>
                          <a:pt x="873465" y="1089087"/>
                          <a:pt x="845606" y="1028709"/>
                          <a:pt x="843017" y="994636"/>
                        </a:cubicBezTo>
                        <a:cubicBezTo>
                          <a:pt x="843017" y="994636"/>
                          <a:pt x="838253" y="719775"/>
                          <a:pt x="826343" y="333375"/>
                        </a:cubicBezTo>
                        <a:cubicBezTo>
                          <a:pt x="820854" y="151515"/>
                          <a:pt x="766897" y="96522"/>
                          <a:pt x="723814" y="0"/>
                        </a:cubicBezTo>
                        <a:lnTo>
                          <a:pt x="190663" y="0"/>
                        </a:lnTo>
                        <a:cubicBezTo>
                          <a:pt x="133391" y="238199"/>
                          <a:pt x="137845" y="757369"/>
                          <a:pt x="139502" y="1002714"/>
                        </a:cubicBezTo>
                        <a:cubicBezTo>
                          <a:pt x="140434" y="1127924"/>
                          <a:pt x="192113" y="1797159"/>
                          <a:pt x="193148" y="1812591"/>
                        </a:cubicBezTo>
                        <a:cubicBezTo>
                          <a:pt x="196877" y="1867169"/>
                          <a:pt x="191905" y="1888711"/>
                          <a:pt x="170053" y="1911702"/>
                        </a:cubicBezTo>
                        <a:cubicBezTo>
                          <a:pt x="124071" y="1959756"/>
                          <a:pt x="57582" y="2005532"/>
                          <a:pt x="0" y="2047475"/>
                        </a:cubicBezTo>
                        <a:cubicBezTo>
                          <a:pt x="8389" y="2069017"/>
                          <a:pt x="77570" y="2068188"/>
                          <a:pt x="111850" y="2051825"/>
                        </a:cubicBezTo>
                        <a:cubicBezTo>
                          <a:pt x="156590" y="2029020"/>
                          <a:pt x="199310" y="2002445"/>
                          <a:pt x="239545" y="1972391"/>
                        </a:cubicBezTo>
                        <a:cubicBezTo>
                          <a:pt x="286771" y="1938215"/>
                          <a:pt x="347149" y="1910252"/>
                          <a:pt x="347978" y="1858470"/>
                        </a:cubicBezTo>
                        <a:cubicBezTo>
                          <a:pt x="348206" y="1855321"/>
                          <a:pt x="348723" y="1852204"/>
                          <a:pt x="349531" y="1849149"/>
                        </a:cubicBezTo>
                        <a:cubicBezTo>
                          <a:pt x="350463" y="1818804"/>
                          <a:pt x="422958" y="1371094"/>
                          <a:pt x="428965" y="1267218"/>
                        </a:cubicBezTo>
                        <a:cubicBezTo>
                          <a:pt x="434143" y="1177946"/>
                          <a:pt x="422958" y="1026327"/>
                          <a:pt x="422958" y="1026327"/>
                        </a:cubicBezTo>
                        <a:lnTo>
                          <a:pt x="481990" y="647901"/>
                        </a:lnTo>
                        <a:cubicBezTo>
                          <a:pt x="481990" y="647901"/>
                          <a:pt x="518445" y="871601"/>
                          <a:pt x="555211" y="1024256"/>
                        </a:cubicBezTo>
                        <a:cubicBezTo>
                          <a:pt x="585141" y="1148533"/>
                          <a:pt x="634645" y="1360737"/>
                          <a:pt x="668303" y="1513702"/>
                        </a:cubicBezTo>
                        <a:lnTo>
                          <a:pt x="668303" y="1513702"/>
                        </a:lnTo>
                        <a:cubicBezTo>
                          <a:pt x="700719" y="1689763"/>
                          <a:pt x="748255" y="1815387"/>
                          <a:pt x="756540" y="1903624"/>
                        </a:cubicBezTo>
                        <a:cubicBezTo>
                          <a:pt x="759026" y="1924337"/>
                          <a:pt x="783467" y="2131466"/>
                          <a:pt x="793513" y="2178692"/>
                        </a:cubicBezTo>
                        <a:cubicBezTo>
                          <a:pt x="803559" y="2225918"/>
                          <a:pt x="909298" y="2227367"/>
                          <a:pt x="916134" y="2145862"/>
                        </a:cubicBezTo>
                        <a:cubicBezTo>
                          <a:pt x="920587" y="2092008"/>
                          <a:pt x="901117" y="1916984"/>
                          <a:pt x="899253" y="1891092"/>
                        </a:cubicBezTo>
                        <a:close/>
                      </a:path>
                    </a:pathLst>
                  </a:custGeom>
                  <a:solidFill>
                    <a:srgbClr val="FFA8A7"/>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 name="Freeform: Shape 60">
                    <a:extLst>
                      <a:ext uri="{FF2B5EF4-FFF2-40B4-BE49-F238E27FC236}">
                        <a16:creationId xmlns:a16="http://schemas.microsoft.com/office/drawing/2014/main" id="{5D1CDF73-2B0A-4433-9685-ADEE6A94F67F}"/>
                      </a:ext>
                    </a:extLst>
                  </p:cNvPr>
                  <p:cNvSpPr/>
                  <p:nvPr/>
                </p:nvSpPr>
                <p:spPr>
                  <a:xfrm>
                    <a:off x="9236781" y="5297639"/>
                    <a:ext cx="475258" cy="192503"/>
                  </a:xfrm>
                  <a:custGeom>
                    <a:avLst/>
                    <a:gdLst>
                      <a:gd name="connsiteX0" fmla="*/ 3009 w 475258"/>
                      <a:gd name="connsiteY0" fmla="*/ 112679 h 192503"/>
                      <a:gd name="connsiteX1" fmla="*/ 11087 w 475258"/>
                      <a:gd name="connsiteY1" fmla="*/ 157626 h 192503"/>
                      <a:gd name="connsiteX2" fmla="*/ 154006 w 475258"/>
                      <a:gd name="connsiteY2" fmla="*/ 190973 h 192503"/>
                      <a:gd name="connsiteX3" fmla="*/ 292783 w 475258"/>
                      <a:gd name="connsiteY3" fmla="*/ 139191 h 192503"/>
                      <a:gd name="connsiteX4" fmla="*/ 393966 w 475258"/>
                      <a:gd name="connsiteY4" fmla="*/ 77052 h 192503"/>
                      <a:gd name="connsiteX5" fmla="*/ 466461 w 475258"/>
                      <a:gd name="connsiteY5" fmla="*/ 49090 h 192503"/>
                      <a:gd name="connsiteX6" fmla="*/ 475161 w 475258"/>
                      <a:gd name="connsiteY6" fmla="*/ 0 h 19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258" h="192503">
                        <a:moveTo>
                          <a:pt x="3009" y="112679"/>
                        </a:moveTo>
                        <a:cubicBezTo>
                          <a:pt x="109" y="112679"/>
                          <a:pt x="-4655" y="143748"/>
                          <a:pt x="11087" y="157626"/>
                        </a:cubicBezTo>
                        <a:cubicBezTo>
                          <a:pt x="29211" y="173264"/>
                          <a:pt x="82754" y="199051"/>
                          <a:pt x="154006" y="190973"/>
                        </a:cubicBezTo>
                        <a:cubicBezTo>
                          <a:pt x="225259" y="182895"/>
                          <a:pt x="263992" y="161665"/>
                          <a:pt x="292783" y="139191"/>
                        </a:cubicBezTo>
                        <a:cubicBezTo>
                          <a:pt x="321574" y="116718"/>
                          <a:pt x="361757" y="83784"/>
                          <a:pt x="393966" y="77052"/>
                        </a:cubicBezTo>
                        <a:cubicBezTo>
                          <a:pt x="424000" y="70838"/>
                          <a:pt x="456105" y="57996"/>
                          <a:pt x="466461" y="49090"/>
                        </a:cubicBezTo>
                        <a:cubicBezTo>
                          <a:pt x="476818" y="40183"/>
                          <a:pt x="475161" y="0"/>
                          <a:pt x="475161" y="0"/>
                        </a:cubicBezTo>
                        <a:close/>
                      </a:path>
                    </a:pathLst>
                  </a:custGeom>
                  <a:solidFill>
                    <a:srgbClr val="263238"/>
                  </a:solidFill>
                  <a:ln w="10344"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8081E5AE-53E2-426D-8D0A-3AAD604C51C4}"/>
                      </a:ext>
                    </a:extLst>
                  </p:cNvPr>
                  <p:cNvSpPr/>
                  <p:nvPr/>
                </p:nvSpPr>
                <p:spPr>
                  <a:xfrm>
                    <a:off x="9236824" y="5142707"/>
                    <a:ext cx="474752" cy="328196"/>
                  </a:xfrm>
                  <a:custGeom>
                    <a:avLst/>
                    <a:gdLst>
                      <a:gd name="connsiteX0" fmla="*/ 451711 w 474752"/>
                      <a:gd name="connsiteY0" fmla="*/ 0 h 328196"/>
                      <a:gd name="connsiteX1" fmla="*/ 458857 w 474752"/>
                      <a:gd name="connsiteY1" fmla="*/ 9528 h 328196"/>
                      <a:gd name="connsiteX2" fmla="*/ 467453 w 474752"/>
                      <a:gd name="connsiteY2" fmla="*/ 70942 h 328196"/>
                      <a:gd name="connsiteX3" fmla="*/ 473356 w 474752"/>
                      <a:gd name="connsiteY3" fmla="*/ 168500 h 328196"/>
                      <a:gd name="connsiteX4" fmla="*/ 389055 w 474752"/>
                      <a:gd name="connsiteY4" fmla="*/ 213965 h 328196"/>
                      <a:gd name="connsiteX5" fmla="*/ 287458 w 474752"/>
                      <a:gd name="connsiteY5" fmla="*/ 275172 h 328196"/>
                      <a:gd name="connsiteX6" fmla="*/ 136771 w 474752"/>
                      <a:gd name="connsiteY6" fmla="*/ 328197 h 328196"/>
                      <a:gd name="connsiteX7" fmla="*/ 6486 w 474752"/>
                      <a:gd name="connsiteY7" fmla="*/ 284182 h 328196"/>
                      <a:gd name="connsiteX8" fmla="*/ 84989 w 474752"/>
                      <a:gd name="connsiteY8" fmla="*/ 199673 h 328196"/>
                      <a:gd name="connsiteX9" fmla="*/ 173433 w 474752"/>
                      <a:gd name="connsiteY9" fmla="*/ 150997 h 328196"/>
                      <a:gd name="connsiteX10" fmla="*/ 229254 w 474752"/>
                      <a:gd name="connsiteY10" fmla="*/ 111436 h 328196"/>
                      <a:gd name="connsiteX11" fmla="*/ 254317 w 474752"/>
                      <a:gd name="connsiteY11" fmla="*/ 87616 h 328196"/>
                      <a:gd name="connsiteX12" fmla="*/ 275030 w 474752"/>
                      <a:gd name="connsiteY12" fmla="*/ 62139 h 328196"/>
                      <a:gd name="connsiteX13" fmla="*/ 277412 w 474752"/>
                      <a:gd name="connsiteY13" fmla="*/ 55511 h 328196"/>
                      <a:gd name="connsiteX14" fmla="*/ 283004 w 474752"/>
                      <a:gd name="connsiteY14" fmla="*/ 36973 h 328196"/>
                      <a:gd name="connsiteX15" fmla="*/ 291704 w 474752"/>
                      <a:gd name="connsiteY15" fmla="*/ 16881 h 328196"/>
                      <a:gd name="connsiteX16" fmla="*/ 320909 w 474752"/>
                      <a:gd name="connsiteY16" fmla="*/ 13774 h 328196"/>
                      <a:gd name="connsiteX17" fmla="*/ 351978 w 474752"/>
                      <a:gd name="connsiteY17" fmla="*/ 18435 h 328196"/>
                      <a:gd name="connsiteX18" fmla="*/ 384705 w 474752"/>
                      <a:gd name="connsiteY18" fmla="*/ 33452 h 328196"/>
                      <a:gd name="connsiteX19" fmla="*/ 391126 w 474752"/>
                      <a:gd name="connsiteY19" fmla="*/ 62243 h 328196"/>
                      <a:gd name="connsiteX20" fmla="*/ 391126 w 474752"/>
                      <a:gd name="connsiteY20" fmla="*/ 76224 h 328196"/>
                      <a:gd name="connsiteX21" fmla="*/ 393094 w 474752"/>
                      <a:gd name="connsiteY21" fmla="*/ 80988 h 328196"/>
                      <a:gd name="connsiteX22" fmla="*/ 399929 w 474752"/>
                      <a:gd name="connsiteY22" fmla="*/ 70631 h 328196"/>
                      <a:gd name="connsiteX23" fmla="*/ 406246 w 474752"/>
                      <a:gd name="connsiteY23" fmla="*/ 54889 h 328196"/>
                      <a:gd name="connsiteX24" fmla="*/ 416603 w 474752"/>
                      <a:gd name="connsiteY24" fmla="*/ 38112 h 328196"/>
                      <a:gd name="connsiteX25" fmla="*/ 429548 w 474752"/>
                      <a:gd name="connsiteY25" fmla="*/ 25477 h 328196"/>
                      <a:gd name="connsiteX26" fmla="*/ 443633 w 474752"/>
                      <a:gd name="connsiteY26" fmla="*/ 16777 h 328196"/>
                      <a:gd name="connsiteX27" fmla="*/ 451711 w 474752"/>
                      <a:gd name="connsiteY27" fmla="*/ 0 h 32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4752" h="328196">
                        <a:moveTo>
                          <a:pt x="451711" y="0"/>
                        </a:moveTo>
                        <a:cubicBezTo>
                          <a:pt x="451711" y="0"/>
                          <a:pt x="457097" y="0"/>
                          <a:pt x="458857" y="9528"/>
                        </a:cubicBezTo>
                        <a:cubicBezTo>
                          <a:pt x="460929" y="20609"/>
                          <a:pt x="462896" y="52714"/>
                          <a:pt x="467453" y="70942"/>
                        </a:cubicBezTo>
                        <a:cubicBezTo>
                          <a:pt x="474433" y="102964"/>
                          <a:pt x="476422" y="135866"/>
                          <a:pt x="473356" y="168500"/>
                        </a:cubicBezTo>
                        <a:cubicBezTo>
                          <a:pt x="469214" y="189213"/>
                          <a:pt x="420331" y="202780"/>
                          <a:pt x="389055" y="213965"/>
                        </a:cubicBezTo>
                        <a:cubicBezTo>
                          <a:pt x="352331" y="229199"/>
                          <a:pt x="318092" y="249829"/>
                          <a:pt x="287458" y="275172"/>
                        </a:cubicBezTo>
                        <a:cubicBezTo>
                          <a:pt x="253799" y="301684"/>
                          <a:pt x="183168" y="327989"/>
                          <a:pt x="136771" y="328197"/>
                        </a:cubicBezTo>
                        <a:cubicBezTo>
                          <a:pt x="66036" y="328197"/>
                          <a:pt x="20364" y="309141"/>
                          <a:pt x="6486" y="284182"/>
                        </a:cubicBezTo>
                        <a:cubicBezTo>
                          <a:pt x="-10706" y="253112"/>
                          <a:pt x="3276" y="235610"/>
                          <a:pt x="84989" y="199673"/>
                        </a:cubicBezTo>
                        <a:cubicBezTo>
                          <a:pt x="100420" y="192838"/>
                          <a:pt x="154895" y="162182"/>
                          <a:pt x="173433" y="150997"/>
                        </a:cubicBezTo>
                        <a:cubicBezTo>
                          <a:pt x="193079" y="139346"/>
                          <a:pt x="211752" y="126111"/>
                          <a:pt x="229254" y="111436"/>
                        </a:cubicBezTo>
                        <a:cubicBezTo>
                          <a:pt x="238026" y="103948"/>
                          <a:pt x="246394" y="96004"/>
                          <a:pt x="254317" y="87616"/>
                        </a:cubicBezTo>
                        <a:cubicBezTo>
                          <a:pt x="262436" y="80190"/>
                          <a:pt x="269417" y="71605"/>
                          <a:pt x="275030" y="62139"/>
                        </a:cubicBezTo>
                        <a:cubicBezTo>
                          <a:pt x="275962" y="60067"/>
                          <a:pt x="276583" y="57686"/>
                          <a:pt x="277412" y="55511"/>
                        </a:cubicBezTo>
                        <a:cubicBezTo>
                          <a:pt x="279773" y="49494"/>
                          <a:pt x="281648" y="43290"/>
                          <a:pt x="283004" y="36973"/>
                        </a:cubicBezTo>
                        <a:cubicBezTo>
                          <a:pt x="284351" y="30344"/>
                          <a:pt x="285283" y="20713"/>
                          <a:pt x="291704" y="16881"/>
                        </a:cubicBezTo>
                        <a:cubicBezTo>
                          <a:pt x="300973" y="13204"/>
                          <a:pt x="311070" y="12127"/>
                          <a:pt x="320909" y="13774"/>
                        </a:cubicBezTo>
                        <a:cubicBezTo>
                          <a:pt x="331359" y="14613"/>
                          <a:pt x="341746" y="16167"/>
                          <a:pt x="351978" y="18435"/>
                        </a:cubicBezTo>
                        <a:cubicBezTo>
                          <a:pt x="363888" y="21231"/>
                          <a:pt x="377766" y="22370"/>
                          <a:pt x="384705" y="33452"/>
                        </a:cubicBezTo>
                        <a:cubicBezTo>
                          <a:pt x="389355" y="42317"/>
                          <a:pt x="391571" y="52248"/>
                          <a:pt x="391126" y="62243"/>
                        </a:cubicBezTo>
                        <a:cubicBezTo>
                          <a:pt x="391126" y="66903"/>
                          <a:pt x="391126" y="71563"/>
                          <a:pt x="391126" y="76224"/>
                        </a:cubicBezTo>
                        <a:cubicBezTo>
                          <a:pt x="391126" y="78191"/>
                          <a:pt x="390194" y="81712"/>
                          <a:pt x="393094" y="80988"/>
                        </a:cubicBezTo>
                        <a:cubicBezTo>
                          <a:pt x="395994" y="80263"/>
                          <a:pt x="398893" y="73324"/>
                          <a:pt x="399929" y="70631"/>
                        </a:cubicBezTo>
                        <a:cubicBezTo>
                          <a:pt x="402207" y="65453"/>
                          <a:pt x="403761" y="60275"/>
                          <a:pt x="406246" y="54889"/>
                        </a:cubicBezTo>
                        <a:cubicBezTo>
                          <a:pt x="409011" y="48903"/>
                          <a:pt x="412491" y="43269"/>
                          <a:pt x="416603" y="38112"/>
                        </a:cubicBezTo>
                        <a:cubicBezTo>
                          <a:pt x="420414" y="33420"/>
                          <a:pt x="424764" y="29174"/>
                          <a:pt x="429548" y="25477"/>
                        </a:cubicBezTo>
                        <a:cubicBezTo>
                          <a:pt x="434426" y="22888"/>
                          <a:pt x="439128" y="19977"/>
                          <a:pt x="443633" y="16777"/>
                        </a:cubicBezTo>
                        <a:cubicBezTo>
                          <a:pt x="447983" y="12138"/>
                          <a:pt x="450800" y="6286"/>
                          <a:pt x="451711" y="0"/>
                        </a:cubicBezTo>
                        <a:close/>
                      </a:path>
                    </a:pathLst>
                  </a:custGeom>
                  <a:solidFill>
                    <a:srgbClr val="37474F"/>
                  </a:solidFill>
                  <a:ln w="10344"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3667E1C-1FDA-4982-A3CE-6FE74FF96E5B}"/>
                      </a:ext>
                    </a:extLst>
                  </p:cNvPr>
                  <p:cNvSpPr/>
                  <p:nvPr/>
                </p:nvSpPr>
                <p:spPr>
                  <a:xfrm>
                    <a:off x="9234117" y="5348283"/>
                    <a:ext cx="212387" cy="122620"/>
                  </a:xfrm>
                  <a:custGeom>
                    <a:avLst/>
                    <a:gdLst>
                      <a:gd name="connsiteX0" fmla="*/ 74543 w 212387"/>
                      <a:gd name="connsiteY0" fmla="*/ 0 h 122620"/>
                      <a:gd name="connsiteX1" fmla="*/ 212387 w 212387"/>
                      <a:gd name="connsiteY1" fmla="*/ 108432 h 122620"/>
                      <a:gd name="connsiteX2" fmla="*/ 139892 w 212387"/>
                      <a:gd name="connsiteY2" fmla="*/ 122621 h 122620"/>
                      <a:gd name="connsiteX3" fmla="*/ 6708 w 212387"/>
                      <a:gd name="connsiteY3" fmla="*/ 78606 h 122620"/>
                      <a:gd name="connsiteX4" fmla="*/ 74543 w 212387"/>
                      <a:gd name="connsiteY4" fmla="*/ 0 h 122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387" h="122620">
                        <a:moveTo>
                          <a:pt x="74543" y="0"/>
                        </a:moveTo>
                        <a:cubicBezTo>
                          <a:pt x="176865" y="7974"/>
                          <a:pt x="208452" y="70113"/>
                          <a:pt x="212387" y="108432"/>
                        </a:cubicBezTo>
                        <a:cubicBezTo>
                          <a:pt x="189065" y="116748"/>
                          <a:pt x="164634" y="121533"/>
                          <a:pt x="139892" y="122621"/>
                        </a:cubicBezTo>
                        <a:cubicBezTo>
                          <a:pt x="69157" y="122621"/>
                          <a:pt x="20586" y="103565"/>
                          <a:pt x="6708" y="78606"/>
                        </a:cubicBezTo>
                        <a:cubicBezTo>
                          <a:pt x="-9966" y="49504"/>
                          <a:pt x="1530" y="26202"/>
                          <a:pt x="74543" y="0"/>
                        </a:cubicBezTo>
                        <a:close/>
                      </a:path>
                    </a:pathLst>
                  </a:custGeom>
                  <a:solidFill>
                    <a:srgbClr val="FAFAFA"/>
                  </a:solidFill>
                  <a:ln w="10344"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11A04D8-963B-484B-B5B0-CCC9A071EC1D}"/>
                      </a:ext>
                    </a:extLst>
                  </p:cNvPr>
                  <p:cNvSpPr/>
                  <p:nvPr/>
                </p:nvSpPr>
                <p:spPr>
                  <a:xfrm>
                    <a:off x="9369481" y="5306240"/>
                    <a:ext cx="97781" cy="44734"/>
                  </a:xfrm>
                  <a:custGeom>
                    <a:avLst/>
                    <a:gdLst>
                      <a:gd name="connsiteX0" fmla="*/ 92765 w 97781"/>
                      <a:gd name="connsiteY0" fmla="*/ 44735 h 44734"/>
                      <a:gd name="connsiteX1" fmla="*/ 95872 w 97781"/>
                      <a:gd name="connsiteY1" fmla="*/ 43596 h 44734"/>
                      <a:gd name="connsiteX2" fmla="*/ 96835 w 97781"/>
                      <a:gd name="connsiteY2" fmla="*/ 36926 h 44734"/>
                      <a:gd name="connsiteX3" fmla="*/ 96700 w 97781"/>
                      <a:gd name="connsiteY3" fmla="*/ 36761 h 44734"/>
                      <a:gd name="connsiteX4" fmla="*/ 4425 w 97781"/>
                      <a:gd name="connsiteY4" fmla="*/ 99 h 44734"/>
                      <a:gd name="connsiteX5" fmla="*/ 23 w 97781"/>
                      <a:gd name="connsiteY5" fmla="*/ 5432 h 44734"/>
                      <a:gd name="connsiteX6" fmla="*/ 5357 w 97781"/>
                      <a:gd name="connsiteY6" fmla="*/ 9834 h 44734"/>
                      <a:gd name="connsiteX7" fmla="*/ 88933 w 97781"/>
                      <a:gd name="connsiteY7" fmla="*/ 42871 h 44734"/>
                      <a:gd name="connsiteX8" fmla="*/ 92765 w 97781"/>
                      <a:gd name="connsiteY8" fmla="*/ 44735 h 4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81" h="44734">
                        <a:moveTo>
                          <a:pt x="92765" y="44735"/>
                        </a:moveTo>
                        <a:cubicBezTo>
                          <a:pt x="93894" y="44704"/>
                          <a:pt x="94992" y="44300"/>
                          <a:pt x="95872" y="43596"/>
                        </a:cubicBezTo>
                        <a:cubicBezTo>
                          <a:pt x="97975" y="42022"/>
                          <a:pt x="98409" y="39029"/>
                          <a:pt x="96835" y="36926"/>
                        </a:cubicBezTo>
                        <a:cubicBezTo>
                          <a:pt x="96794" y="36874"/>
                          <a:pt x="96742" y="36812"/>
                          <a:pt x="96700" y="36761"/>
                        </a:cubicBezTo>
                        <a:cubicBezTo>
                          <a:pt x="72518" y="12029"/>
                          <a:pt x="38984" y="-1289"/>
                          <a:pt x="4425" y="99"/>
                        </a:cubicBezTo>
                        <a:cubicBezTo>
                          <a:pt x="1732" y="358"/>
                          <a:pt x="-236" y="2740"/>
                          <a:pt x="23" y="5432"/>
                        </a:cubicBezTo>
                        <a:cubicBezTo>
                          <a:pt x="282" y="8125"/>
                          <a:pt x="2664" y="10093"/>
                          <a:pt x="5357" y="9834"/>
                        </a:cubicBezTo>
                        <a:cubicBezTo>
                          <a:pt x="36581" y="8840"/>
                          <a:pt x="66822" y="20801"/>
                          <a:pt x="88933" y="42871"/>
                        </a:cubicBezTo>
                        <a:cubicBezTo>
                          <a:pt x="89907" y="43979"/>
                          <a:pt x="91284" y="44652"/>
                          <a:pt x="92765" y="44735"/>
                        </a:cubicBezTo>
                        <a:close/>
                      </a:path>
                    </a:pathLst>
                  </a:custGeom>
                  <a:solidFill>
                    <a:srgbClr val="F0F0F0"/>
                  </a:solidFill>
                  <a:ln w="10344"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D0555AB6-68C1-4BB8-91FD-6378F5AE45C6}"/>
                      </a:ext>
                    </a:extLst>
                  </p:cNvPr>
                  <p:cNvSpPr/>
                  <p:nvPr/>
                </p:nvSpPr>
                <p:spPr>
                  <a:xfrm>
                    <a:off x="9413911" y="5281585"/>
                    <a:ext cx="97735" cy="44742"/>
                  </a:xfrm>
                  <a:custGeom>
                    <a:avLst/>
                    <a:gdLst>
                      <a:gd name="connsiteX0" fmla="*/ 92765 w 97735"/>
                      <a:gd name="connsiteY0" fmla="*/ 44742 h 44742"/>
                      <a:gd name="connsiteX1" fmla="*/ 95872 w 97735"/>
                      <a:gd name="connsiteY1" fmla="*/ 43603 h 44742"/>
                      <a:gd name="connsiteX2" fmla="*/ 96700 w 97735"/>
                      <a:gd name="connsiteY2" fmla="*/ 36768 h 44742"/>
                      <a:gd name="connsiteX3" fmla="*/ 96700 w 97735"/>
                      <a:gd name="connsiteY3" fmla="*/ 36768 h 44742"/>
                      <a:gd name="connsiteX4" fmla="*/ 4424 w 97735"/>
                      <a:gd name="connsiteY4" fmla="*/ 106 h 44742"/>
                      <a:gd name="connsiteX5" fmla="*/ 23 w 97735"/>
                      <a:gd name="connsiteY5" fmla="*/ 5439 h 44742"/>
                      <a:gd name="connsiteX6" fmla="*/ 5356 w 97735"/>
                      <a:gd name="connsiteY6" fmla="*/ 9841 h 44742"/>
                      <a:gd name="connsiteX7" fmla="*/ 88830 w 97735"/>
                      <a:gd name="connsiteY7" fmla="*/ 42878 h 44742"/>
                      <a:gd name="connsiteX8" fmla="*/ 92765 w 97735"/>
                      <a:gd name="connsiteY8" fmla="*/ 44742 h 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35" h="44742">
                        <a:moveTo>
                          <a:pt x="92765" y="44742"/>
                        </a:moveTo>
                        <a:cubicBezTo>
                          <a:pt x="93894" y="44711"/>
                          <a:pt x="94992" y="44318"/>
                          <a:pt x="95872" y="43603"/>
                        </a:cubicBezTo>
                        <a:cubicBezTo>
                          <a:pt x="97985" y="41946"/>
                          <a:pt x="98358" y="38891"/>
                          <a:pt x="96700" y="36768"/>
                        </a:cubicBezTo>
                        <a:cubicBezTo>
                          <a:pt x="96700" y="36768"/>
                          <a:pt x="96700" y="36768"/>
                          <a:pt x="96700" y="36768"/>
                        </a:cubicBezTo>
                        <a:cubicBezTo>
                          <a:pt x="72549" y="11995"/>
                          <a:pt x="38994" y="-1334"/>
                          <a:pt x="4424" y="106"/>
                        </a:cubicBezTo>
                        <a:cubicBezTo>
                          <a:pt x="1732" y="365"/>
                          <a:pt x="-236" y="2747"/>
                          <a:pt x="23" y="5439"/>
                        </a:cubicBezTo>
                        <a:cubicBezTo>
                          <a:pt x="282" y="8132"/>
                          <a:pt x="2664" y="10100"/>
                          <a:pt x="5356" y="9841"/>
                        </a:cubicBezTo>
                        <a:cubicBezTo>
                          <a:pt x="36560" y="8774"/>
                          <a:pt x="66801" y="20746"/>
                          <a:pt x="88830" y="42878"/>
                        </a:cubicBezTo>
                        <a:cubicBezTo>
                          <a:pt x="89845" y="43996"/>
                          <a:pt x="91263" y="44670"/>
                          <a:pt x="92765" y="44742"/>
                        </a:cubicBezTo>
                        <a:close/>
                      </a:path>
                    </a:pathLst>
                  </a:custGeom>
                  <a:solidFill>
                    <a:srgbClr val="F0F0F0"/>
                  </a:solidFill>
                  <a:ln w="10344"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7439B65-1DB8-41E8-9C73-B5BCF2885605}"/>
                      </a:ext>
                    </a:extLst>
                  </p:cNvPr>
                  <p:cNvSpPr/>
                  <p:nvPr/>
                </p:nvSpPr>
                <p:spPr>
                  <a:xfrm>
                    <a:off x="9454986" y="5253324"/>
                    <a:ext cx="97925" cy="44732"/>
                  </a:xfrm>
                  <a:custGeom>
                    <a:avLst/>
                    <a:gdLst>
                      <a:gd name="connsiteX0" fmla="*/ 92805 w 97925"/>
                      <a:gd name="connsiteY0" fmla="*/ 44729 h 44732"/>
                      <a:gd name="connsiteX1" fmla="*/ 96015 w 97925"/>
                      <a:gd name="connsiteY1" fmla="*/ 43590 h 44732"/>
                      <a:gd name="connsiteX2" fmla="*/ 96978 w 97925"/>
                      <a:gd name="connsiteY2" fmla="*/ 36921 h 44732"/>
                      <a:gd name="connsiteX3" fmla="*/ 96844 w 97925"/>
                      <a:gd name="connsiteY3" fmla="*/ 36755 h 44732"/>
                      <a:gd name="connsiteX4" fmla="*/ 4568 w 97925"/>
                      <a:gd name="connsiteY4" fmla="*/ 93 h 44732"/>
                      <a:gd name="connsiteX5" fmla="*/ 11 w 97925"/>
                      <a:gd name="connsiteY5" fmla="*/ 5478 h 44732"/>
                      <a:gd name="connsiteX6" fmla="*/ 5500 w 97925"/>
                      <a:gd name="connsiteY6" fmla="*/ 9828 h 44732"/>
                      <a:gd name="connsiteX7" fmla="*/ 88973 w 97925"/>
                      <a:gd name="connsiteY7" fmla="*/ 42865 h 44732"/>
                      <a:gd name="connsiteX8" fmla="*/ 92805 w 97925"/>
                      <a:gd name="connsiteY8" fmla="*/ 44729 h 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25" h="44732">
                        <a:moveTo>
                          <a:pt x="92805" y="44729"/>
                        </a:moveTo>
                        <a:cubicBezTo>
                          <a:pt x="93985" y="44771"/>
                          <a:pt x="95125" y="44357"/>
                          <a:pt x="96015" y="43590"/>
                        </a:cubicBezTo>
                        <a:cubicBezTo>
                          <a:pt x="98118" y="42016"/>
                          <a:pt x="98553" y="39023"/>
                          <a:pt x="96978" y="36921"/>
                        </a:cubicBezTo>
                        <a:cubicBezTo>
                          <a:pt x="96937" y="36869"/>
                          <a:pt x="96885" y="36807"/>
                          <a:pt x="96844" y="36755"/>
                        </a:cubicBezTo>
                        <a:cubicBezTo>
                          <a:pt x="72641" y="12055"/>
                          <a:pt x="39117" y="-1253"/>
                          <a:pt x="4568" y="93"/>
                        </a:cubicBezTo>
                        <a:cubicBezTo>
                          <a:pt x="1844" y="362"/>
                          <a:pt x="-165" y="2744"/>
                          <a:pt x="11" y="5478"/>
                        </a:cubicBezTo>
                        <a:cubicBezTo>
                          <a:pt x="332" y="8192"/>
                          <a:pt x="2786" y="10128"/>
                          <a:pt x="5500" y="9828"/>
                        </a:cubicBezTo>
                        <a:cubicBezTo>
                          <a:pt x="36693" y="8844"/>
                          <a:pt x="66903" y="20796"/>
                          <a:pt x="88973" y="42865"/>
                        </a:cubicBezTo>
                        <a:cubicBezTo>
                          <a:pt x="89895" y="44046"/>
                          <a:pt x="91314" y="44729"/>
                          <a:pt x="92805" y="44729"/>
                        </a:cubicBezTo>
                        <a:close/>
                      </a:path>
                    </a:pathLst>
                  </a:custGeom>
                  <a:solidFill>
                    <a:srgbClr val="F0F0F0"/>
                  </a:solidFill>
                  <a:ln w="10344"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14396B9-E5C8-4C0C-801B-020151E4501D}"/>
                      </a:ext>
                    </a:extLst>
                  </p:cNvPr>
                  <p:cNvSpPr/>
                  <p:nvPr/>
                </p:nvSpPr>
                <p:spPr>
                  <a:xfrm>
                    <a:off x="9486717" y="5224668"/>
                    <a:ext cx="106109" cy="45174"/>
                  </a:xfrm>
                  <a:custGeom>
                    <a:avLst/>
                    <a:gdLst>
                      <a:gd name="connsiteX0" fmla="*/ 101465 w 106109"/>
                      <a:gd name="connsiteY0" fmla="*/ 45113 h 45174"/>
                      <a:gd name="connsiteX1" fmla="*/ 104572 w 106109"/>
                      <a:gd name="connsiteY1" fmla="*/ 44077 h 45174"/>
                      <a:gd name="connsiteX2" fmla="*/ 105193 w 106109"/>
                      <a:gd name="connsiteY2" fmla="*/ 37760 h 45174"/>
                      <a:gd name="connsiteX3" fmla="*/ 4424 w 106109"/>
                      <a:gd name="connsiteY3" fmla="*/ 476 h 45174"/>
                      <a:gd name="connsiteX4" fmla="*/ 23 w 106109"/>
                      <a:gd name="connsiteY4" fmla="*/ 5810 h 45174"/>
                      <a:gd name="connsiteX5" fmla="*/ 5356 w 106109"/>
                      <a:gd name="connsiteY5" fmla="*/ 10211 h 45174"/>
                      <a:gd name="connsiteX6" fmla="*/ 97322 w 106109"/>
                      <a:gd name="connsiteY6" fmla="*/ 43766 h 45174"/>
                      <a:gd name="connsiteX7" fmla="*/ 101465 w 106109"/>
                      <a:gd name="connsiteY7" fmla="*/ 45113 h 4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09" h="45174">
                        <a:moveTo>
                          <a:pt x="101465" y="45113"/>
                        </a:moveTo>
                        <a:cubicBezTo>
                          <a:pt x="102593" y="45133"/>
                          <a:pt x="103691" y="44771"/>
                          <a:pt x="104572" y="44077"/>
                        </a:cubicBezTo>
                        <a:cubicBezTo>
                          <a:pt x="106353" y="42441"/>
                          <a:pt x="106622" y="39717"/>
                          <a:pt x="105193" y="37760"/>
                        </a:cubicBezTo>
                        <a:cubicBezTo>
                          <a:pt x="85826" y="13318"/>
                          <a:pt x="41604" y="-3045"/>
                          <a:pt x="4424" y="476"/>
                        </a:cubicBezTo>
                        <a:cubicBezTo>
                          <a:pt x="1732" y="735"/>
                          <a:pt x="-236" y="3117"/>
                          <a:pt x="23" y="5810"/>
                        </a:cubicBezTo>
                        <a:cubicBezTo>
                          <a:pt x="282" y="8502"/>
                          <a:pt x="2664" y="10470"/>
                          <a:pt x="5356" y="10211"/>
                        </a:cubicBezTo>
                        <a:cubicBezTo>
                          <a:pt x="38911" y="7001"/>
                          <a:pt x="80130" y="22121"/>
                          <a:pt x="97322" y="43766"/>
                        </a:cubicBezTo>
                        <a:cubicBezTo>
                          <a:pt x="98409" y="44854"/>
                          <a:pt x="99942" y="45361"/>
                          <a:pt x="101465" y="45113"/>
                        </a:cubicBezTo>
                        <a:close/>
                      </a:path>
                    </a:pathLst>
                  </a:custGeom>
                  <a:solidFill>
                    <a:srgbClr val="F0F0F0"/>
                  </a:solidFill>
                  <a:ln w="10344"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7CCFC498-5800-4336-A9E3-65494FAC52D5}"/>
                      </a:ext>
                    </a:extLst>
                  </p:cNvPr>
                  <p:cNvSpPr/>
                  <p:nvPr/>
                </p:nvSpPr>
                <p:spPr>
                  <a:xfrm>
                    <a:off x="10097824" y="5475357"/>
                    <a:ext cx="204785" cy="185782"/>
                  </a:xfrm>
                  <a:custGeom>
                    <a:avLst/>
                    <a:gdLst>
                      <a:gd name="connsiteX0" fmla="*/ 0 w 204785"/>
                      <a:gd name="connsiteY0" fmla="*/ 48468 h 185782"/>
                      <a:gd name="connsiteX1" fmla="*/ 27548 w 204785"/>
                      <a:gd name="connsiteY1" fmla="*/ 154622 h 185782"/>
                      <a:gd name="connsiteX2" fmla="*/ 109779 w 204785"/>
                      <a:gd name="connsiteY2" fmla="*/ 182895 h 185782"/>
                      <a:gd name="connsiteX3" fmla="*/ 193873 w 204785"/>
                      <a:gd name="connsiteY3" fmla="*/ 112368 h 185782"/>
                      <a:gd name="connsiteX4" fmla="*/ 201330 w 204785"/>
                      <a:gd name="connsiteY4" fmla="*/ 0 h 185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785" h="185782">
                        <a:moveTo>
                          <a:pt x="0" y="48468"/>
                        </a:moveTo>
                        <a:cubicBezTo>
                          <a:pt x="2900" y="95694"/>
                          <a:pt x="10356" y="126971"/>
                          <a:pt x="27548" y="154622"/>
                        </a:cubicBezTo>
                        <a:cubicBezTo>
                          <a:pt x="44740" y="182274"/>
                          <a:pt x="77052" y="190973"/>
                          <a:pt x="109779" y="182895"/>
                        </a:cubicBezTo>
                        <a:cubicBezTo>
                          <a:pt x="142505" y="174817"/>
                          <a:pt x="184552" y="153069"/>
                          <a:pt x="193873" y="112368"/>
                        </a:cubicBezTo>
                        <a:cubicBezTo>
                          <a:pt x="203194" y="71667"/>
                          <a:pt x="208787" y="43808"/>
                          <a:pt x="201330" y="0"/>
                        </a:cubicBezTo>
                        <a:close/>
                      </a:path>
                    </a:pathLst>
                  </a:custGeom>
                  <a:solidFill>
                    <a:srgbClr val="263238"/>
                  </a:solidFill>
                  <a:ln w="10344"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49D783A-BBD6-405D-8555-5E170698BC60}"/>
                      </a:ext>
                    </a:extLst>
                  </p:cNvPr>
                  <p:cNvSpPr/>
                  <p:nvPr/>
                </p:nvSpPr>
                <p:spPr>
                  <a:xfrm>
                    <a:off x="10086162" y="5182061"/>
                    <a:ext cx="214224" cy="459209"/>
                  </a:xfrm>
                  <a:custGeom>
                    <a:avLst/>
                    <a:gdLst>
                      <a:gd name="connsiteX0" fmla="*/ 149506 w 214224"/>
                      <a:gd name="connsiteY0" fmla="*/ 0 h 459209"/>
                      <a:gd name="connsiteX1" fmla="*/ 174776 w 214224"/>
                      <a:gd name="connsiteY1" fmla="*/ 127799 h 459209"/>
                      <a:gd name="connsiteX2" fmla="*/ 211334 w 214224"/>
                      <a:gd name="connsiteY2" fmla="*/ 279729 h 459209"/>
                      <a:gd name="connsiteX3" fmla="*/ 186168 w 214224"/>
                      <a:gd name="connsiteY3" fmla="*/ 410427 h 459209"/>
                      <a:gd name="connsiteX4" fmla="*/ 42524 w 214224"/>
                      <a:gd name="connsiteY4" fmla="*/ 431140 h 459209"/>
                      <a:gd name="connsiteX5" fmla="*/ 11454 w 214224"/>
                      <a:gd name="connsiteY5" fmla="*/ 272686 h 459209"/>
                      <a:gd name="connsiteX6" fmla="*/ 7105 w 214224"/>
                      <a:gd name="connsiteY6" fmla="*/ 111436 h 459209"/>
                      <a:gd name="connsiteX7" fmla="*/ 5344 w 214224"/>
                      <a:gd name="connsiteY7" fmla="*/ 10356 h 459209"/>
                      <a:gd name="connsiteX8" fmla="*/ 8037 w 214224"/>
                      <a:gd name="connsiteY8" fmla="*/ 33141 h 459209"/>
                      <a:gd name="connsiteX9" fmla="*/ 12387 w 214224"/>
                      <a:gd name="connsiteY9" fmla="*/ 58618 h 459209"/>
                      <a:gd name="connsiteX10" fmla="*/ 18083 w 214224"/>
                      <a:gd name="connsiteY10" fmla="*/ 60068 h 459209"/>
                      <a:gd name="connsiteX11" fmla="*/ 18083 w 214224"/>
                      <a:gd name="connsiteY11" fmla="*/ 48261 h 459209"/>
                      <a:gd name="connsiteX12" fmla="*/ 29992 w 214224"/>
                      <a:gd name="connsiteY12" fmla="*/ 27548 h 459209"/>
                      <a:gd name="connsiteX13" fmla="*/ 92649 w 214224"/>
                      <a:gd name="connsiteY13" fmla="*/ 18849 h 459209"/>
                      <a:gd name="connsiteX14" fmla="*/ 143189 w 214224"/>
                      <a:gd name="connsiteY14" fmla="*/ 22370 h 459209"/>
                      <a:gd name="connsiteX15" fmla="*/ 147746 w 214224"/>
                      <a:gd name="connsiteY15" fmla="*/ 40805 h 459209"/>
                      <a:gd name="connsiteX16" fmla="*/ 151474 w 214224"/>
                      <a:gd name="connsiteY16" fmla="*/ 54475 h 459209"/>
                      <a:gd name="connsiteX17" fmla="*/ 150542 w 214224"/>
                      <a:gd name="connsiteY17" fmla="*/ 25373 h 459209"/>
                      <a:gd name="connsiteX18" fmla="*/ 149610 w 214224"/>
                      <a:gd name="connsiteY18" fmla="*/ 11496 h 459209"/>
                      <a:gd name="connsiteX19" fmla="*/ 149506 w 214224"/>
                      <a:gd name="connsiteY19" fmla="*/ 0 h 45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4224" h="459209">
                        <a:moveTo>
                          <a:pt x="149506" y="0"/>
                        </a:moveTo>
                        <a:cubicBezTo>
                          <a:pt x="162970" y="1036"/>
                          <a:pt x="166905" y="64417"/>
                          <a:pt x="174776" y="127799"/>
                        </a:cubicBezTo>
                        <a:cubicBezTo>
                          <a:pt x="183061" y="195841"/>
                          <a:pt x="203878" y="224011"/>
                          <a:pt x="211334" y="279729"/>
                        </a:cubicBezTo>
                        <a:cubicBezTo>
                          <a:pt x="219827" y="343421"/>
                          <a:pt x="209056" y="371901"/>
                          <a:pt x="186168" y="410427"/>
                        </a:cubicBezTo>
                        <a:cubicBezTo>
                          <a:pt x="163280" y="448953"/>
                          <a:pt x="82604" y="486754"/>
                          <a:pt x="42524" y="431140"/>
                        </a:cubicBezTo>
                        <a:cubicBezTo>
                          <a:pt x="10005" y="386193"/>
                          <a:pt x="8658" y="336275"/>
                          <a:pt x="11454" y="272686"/>
                        </a:cubicBezTo>
                        <a:cubicBezTo>
                          <a:pt x="13080" y="218895"/>
                          <a:pt x="11630" y="165062"/>
                          <a:pt x="7105" y="111436"/>
                        </a:cubicBezTo>
                        <a:cubicBezTo>
                          <a:pt x="4412" y="63796"/>
                          <a:pt x="-6359" y="15638"/>
                          <a:pt x="5344" y="10356"/>
                        </a:cubicBezTo>
                        <a:cubicBezTo>
                          <a:pt x="6276" y="17399"/>
                          <a:pt x="7105" y="26306"/>
                          <a:pt x="8037" y="33141"/>
                        </a:cubicBezTo>
                        <a:cubicBezTo>
                          <a:pt x="8544" y="41768"/>
                          <a:pt x="10005" y="50312"/>
                          <a:pt x="12387" y="58618"/>
                        </a:cubicBezTo>
                        <a:cubicBezTo>
                          <a:pt x="13836" y="62139"/>
                          <a:pt x="16840" y="65867"/>
                          <a:pt x="18083" y="60068"/>
                        </a:cubicBezTo>
                        <a:cubicBezTo>
                          <a:pt x="18704" y="56153"/>
                          <a:pt x="18704" y="52176"/>
                          <a:pt x="18083" y="48261"/>
                        </a:cubicBezTo>
                        <a:cubicBezTo>
                          <a:pt x="16115" y="30655"/>
                          <a:pt x="25125" y="29205"/>
                          <a:pt x="29992" y="27548"/>
                        </a:cubicBezTo>
                        <a:cubicBezTo>
                          <a:pt x="50716" y="23571"/>
                          <a:pt x="71626" y="20661"/>
                          <a:pt x="92649" y="18849"/>
                        </a:cubicBezTo>
                        <a:cubicBezTo>
                          <a:pt x="103006" y="18227"/>
                          <a:pt x="138528" y="16674"/>
                          <a:pt x="143189" y="22370"/>
                        </a:cubicBezTo>
                        <a:cubicBezTo>
                          <a:pt x="146203" y="28045"/>
                          <a:pt x="147766" y="34373"/>
                          <a:pt x="147746" y="40805"/>
                        </a:cubicBezTo>
                        <a:cubicBezTo>
                          <a:pt x="148885" y="50436"/>
                          <a:pt x="151163" y="57479"/>
                          <a:pt x="151474" y="54475"/>
                        </a:cubicBezTo>
                        <a:cubicBezTo>
                          <a:pt x="152095" y="47536"/>
                          <a:pt x="150749" y="29723"/>
                          <a:pt x="150542" y="25373"/>
                        </a:cubicBezTo>
                        <a:cubicBezTo>
                          <a:pt x="150335" y="21024"/>
                          <a:pt x="149713" y="15638"/>
                          <a:pt x="149610" y="11496"/>
                        </a:cubicBezTo>
                        <a:cubicBezTo>
                          <a:pt x="149506" y="7353"/>
                          <a:pt x="149713" y="4039"/>
                          <a:pt x="149506" y="0"/>
                        </a:cubicBezTo>
                        <a:close/>
                      </a:path>
                    </a:pathLst>
                  </a:custGeom>
                  <a:solidFill>
                    <a:srgbClr val="37474F"/>
                  </a:solidFill>
                  <a:ln w="10344"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770EF75-4ED0-4936-81A6-0855F0849C3C}"/>
                      </a:ext>
                    </a:extLst>
                  </p:cNvPr>
                  <p:cNvSpPr/>
                  <p:nvPr/>
                </p:nvSpPr>
                <p:spPr>
                  <a:xfrm>
                    <a:off x="10097927" y="5479523"/>
                    <a:ext cx="203700" cy="164958"/>
                  </a:xfrm>
                  <a:custGeom>
                    <a:avLst/>
                    <a:gdLst>
                      <a:gd name="connsiteX0" fmla="*/ 203298 w 203700"/>
                      <a:gd name="connsiteY0" fmla="*/ 19239 h 164958"/>
                      <a:gd name="connsiteX1" fmla="*/ 178028 w 203700"/>
                      <a:gd name="connsiteY1" fmla="*/ 115969 h 164958"/>
                      <a:gd name="connsiteX2" fmla="*/ 27859 w 203700"/>
                      <a:gd name="connsiteY2" fmla="*/ 137303 h 164958"/>
                      <a:gd name="connsiteX3" fmla="*/ 0 w 203700"/>
                      <a:gd name="connsiteY3" fmla="*/ 44095 h 164958"/>
                      <a:gd name="connsiteX4" fmla="*/ 203298 w 203700"/>
                      <a:gd name="connsiteY4" fmla="*/ 19239 h 164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00" h="164958">
                        <a:moveTo>
                          <a:pt x="203298" y="19239"/>
                        </a:moveTo>
                        <a:cubicBezTo>
                          <a:pt x="205763" y="53385"/>
                          <a:pt x="196877" y="87395"/>
                          <a:pt x="178028" y="115969"/>
                        </a:cubicBezTo>
                        <a:cubicBezTo>
                          <a:pt x="155244" y="154495"/>
                          <a:pt x="67731" y="192400"/>
                          <a:pt x="27859" y="137303"/>
                        </a:cubicBezTo>
                        <a:cubicBezTo>
                          <a:pt x="7975" y="109858"/>
                          <a:pt x="2693" y="77339"/>
                          <a:pt x="0" y="44095"/>
                        </a:cubicBezTo>
                        <a:cubicBezTo>
                          <a:pt x="23820" y="1737"/>
                          <a:pt x="165600" y="-17008"/>
                          <a:pt x="203298" y="19239"/>
                        </a:cubicBezTo>
                        <a:close/>
                      </a:path>
                    </a:pathLst>
                  </a:custGeom>
                  <a:solidFill>
                    <a:srgbClr val="FAFAFA"/>
                  </a:solidFill>
                  <a:ln w="10344"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A36394C-B0B9-4A3D-BFAB-2A126477D383}"/>
                      </a:ext>
                    </a:extLst>
                  </p:cNvPr>
                  <p:cNvSpPr/>
                  <p:nvPr/>
                </p:nvSpPr>
                <p:spPr>
                  <a:xfrm>
                    <a:off x="10122253" y="5428392"/>
                    <a:ext cx="137137" cy="26148"/>
                  </a:xfrm>
                  <a:custGeom>
                    <a:avLst/>
                    <a:gdLst>
                      <a:gd name="connsiteX0" fmla="*/ 5087 w 137137"/>
                      <a:gd name="connsiteY0" fmla="*/ 26148 h 26148"/>
                      <a:gd name="connsiteX1" fmla="*/ 6743 w 137137"/>
                      <a:gd name="connsiteY1" fmla="*/ 25631 h 26148"/>
                      <a:gd name="connsiteX2" fmla="*/ 131021 w 137137"/>
                      <a:gd name="connsiteY2" fmla="*/ 13928 h 26148"/>
                      <a:gd name="connsiteX3" fmla="*/ 137028 w 137137"/>
                      <a:gd name="connsiteY3" fmla="*/ 10303 h 26148"/>
                      <a:gd name="connsiteX4" fmla="*/ 133207 w 137137"/>
                      <a:gd name="connsiteY4" fmla="*/ 4400 h 26148"/>
                      <a:gd name="connsiteX5" fmla="*/ 133196 w 137137"/>
                      <a:gd name="connsiteY5" fmla="*/ 4400 h 26148"/>
                      <a:gd name="connsiteX6" fmla="*/ 2808 w 137137"/>
                      <a:gd name="connsiteY6" fmla="*/ 16828 h 26148"/>
                      <a:gd name="connsiteX7" fmla="*/ 426 w 137137"/>
                      <a:gd name="connsiteY7" fmla="*/ 23124 h 26148"/>
                      <a:gd name="connsiteX8" fmla="*/ 530 w 137137"/>
                      <a:gd name="connsiteY8" fmla="*/ 23352 h 26148"/>
                      <a:gd name="connsiteX9" fmla="*/ 5087 w 137137"/>
                      <a:gd name="connsiteY9" fmla="*/ 26148 h 2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37" h="26148">
                        <a:moveTo>
                          <a:pt x="5087" y="26148"/>
                        </a:moveTo>
                        <a:cubicBezTo>
                          <a:pt x="5666" y="26086"/>
                          <a:pt x="6226" y="25910"/>
                          <a:pt x="6743" y="25631"/>
                        </a:cubicBezTo>
                        <a:cubicBezTo>
                          <a:pt x="7261" y="25631"/>
                          <a:pt x="69815" y="154"/>
                          <a:pt x="131021" y="13928"/>
                        </a:cubicBezTo>
                        <a:cubicBezTo>
                          <a:pt x="133672" y="14518"/>
                          <a:pt x="136313" y="12923"/>
                          <a:pt x="137028" y="10303"/>
                        </a:cubicBezTo>
                        <a:cubicBezTo>
                          <a:pt x="137597" y="7621"/>
                          <a:pt x="135889" y="4980"/>
                          <a:pt x="133207" y="4400"/>
                        </a:cubicBezTo>
                        <a:cubicBezTo>
                          <a:pt x="133207" y="4400"/>
                          <a:pt x="133196" y="4400"/>
                          <a:pt x="133196" y="4400"/>
                        </a:cubicBezTo>
                        <a:cubicBezTo>
                          <a:pt x="68882" y="-10099"/>
                          <a:pt x="5190" y="15792"/>
                          <a:pt x="2808" y="16828"/>
                        </a:cubicBezTo>
                        <a:cubicBezTo>
                          <a:pt x="405" y="17905"/>
                          <a:pt x="-662" y="20732"/>
                          <a:pt x="426" y="23124"/>
                        </a:cubicBezTo>
                        <a:cubicBezTo>
                          <a:pt x="457" y="23207"/>
                          <a:pt x="488" y="23280"/>
                          <a:pt x="530" y="23352"/>
                        </a:cubicBezTo>
                        <a:cubicBezTo>
                          <a:pt x="1399" y="25072"/>
                          <a:pt x="3160" y="26159"/>
                          <a:pt x="5087" y="26148"/>
                        </a:cubicBezTo>
                        <a:close/>
                      </a:path>
                    </a:pathLst>
                  </a:custGeom>
                  <a:solidFill>
                    <a:srgbClr val="F0F0F0"/>
                  </a:solidFill>
                  <a:ln w="10344"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FC88C846-6F6A-4BDB-A8B6-535DD0E79DC3}"/>
                      </a:ext>
                    </a:extLst>
                  </p:cNvPr>
                  <p:cNvSpPr/>
                  <p:nvPr/>
                </p:nvSpPr>
                <p:spPr>
                  <a:xfrm>
                    <a:off x="10118025" y="5378558"/>
                    <a:ext cx="136334" cy="27304"/>
                  </a:xfrm>
                  <a:custGeom>
                    <a:avLst/>
                    <a:gdLst>
                      <a:gd name="connsiteX0" fmla="*/ 131832 w 136334"/>
                      <a:gd name="connsiteY0" fmla="*/ 16329 h 27304"/>
                      <a:gd name="connsiteX1" fmla="*/ 136078 w 136334"/>
                      <a:gd name="connsiteY1" fmla="*/ 13015 h 27304"/>
                      <a:gd name="connsiteX2" fmla="*/ 133022 w 136334"/>
                      <a:gd name="connsiteY2" fmla="*/ 6852 h 27304"/>
                      <a:gd name="connsiteX3" fmla="*/ 132867 w 136334"/>
                      <a:gd name="connsiteY3" fmla="*/ 6801 h 27304"/>
                      <a:gd name="connsiteX4" fmla="*/ 2686 w 136334"/>
                      <a:gd name="connsiteY4" fmla="*/ 18089 h 27304"/>
                      <a:gd name="connsiteX5" fmla="*/ 480 w 136334"/>
                      <a:gd name="connsiteY5" fmla="*/ 24459 h 27304"/>
                      <a:gd name="connsiteX6" fmla="*/ 615 w 136334"/>
                      <a:gd name="connsiteY6" fmla="*/ 24717 h 27304"/>
                      <a:gd name="connsiteX7" fmla="*/ 7347 w 136334"/>
                      <a:gd name="connsiteY7" fmla="*/ 26788 h 27304"/>
                      <a:gd name="connsiteX8" fmla="*/ 129657 w 136334"/>
                      <a:gd name="connsiteY8" fmla="*/ 16432 h 27304"/>
                      <a:gd name="connsiteX9" fmla="*/ 131832 w 136334"/>
                      <a:gd name="connsiteY9" fmla="*/ 16329 h 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334" h="27304">
                        <a:moveTo>
                          <a:pt x="131832" y="16329"/>
                        </a:moveTo>
                        <a:cubicBezTo>
                          <a:pt x="133758" y="16101"/>
                          <a:pt x="135394" y="14827"/>
                          <a:pt x="136078" y="13015"/>
                        </a:cubicBezTo>
                        <a:cubicBezTo>
                          <a:pt x="136937" y="10467"/>
                          <a:pt x="135570" y="7702"/>
                          <a:pt x="133022" y="6852"/>
                        </a:cubicBezTo>
                        <a:cubicBezTo>
                          <a:pt x="132971" y="6832"/>
                          <a:pt x="132919" y="6811"/>
                          <a:pt x="132867" y="6801"/>
                        </a:cubicBezTo>
                        <a:cubicBezTo>
                          <a:pt x="72386" y="-13187"/>
                          <a:pt x="5172" y="17157"/>
                          <a:pt x="2686" y="18089"/>
                        </a:cubicBezTo>
                        <a:cubicBezTo>
                          <a:pt x="315" y="19239"/>
                          <a:pt x="-669" y="22087"/>
                          <a:pt x="480" y="24459"/>
                        </a:cubicBezTo>
                        <a:cubicBezTo>
                          <a:pt x="522" y="24541"/>
                          <a:pt x="563" y="24635"/>
                          <a:pt x="615" y="24717"/>
                        </a:cubicBezTo>
                        <a:cubicBezTo>
                          <a:pt x="1972" y="27058"/>
                          <a:pt x="4902" y="27969"/>
                          <a:pt x="7347" y="26788"/>
                        </a:cubicBezTo>
                        <a:cubicBezTo>
                          <a:pt x="7865" y="26788"/>
                          <a:pt x="73318" y="-2624"/>
                          <a:pt x="129657" y="16432"/>
                        </a:cubicBezTo>
                        <a:cubicBezTo>
                          <a:pt x="130382" y="16546"/>
                          <a:pt x="131117" y="16515"/>
                          <a:pt x="131832" y="16329"/>
                        </a:cubicBezTo>
                        <a:close/>
                      </a:path>
                    </a:pathLst>
                  </a:custGeom>
                  <a:solidFill>
                    <a:srgbClr val="F0F0F0"/>
                  </a:solidFill>
                  <a:ln w="10344"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6232F4-F2F2-411E-82B4-433E1692D658}"/>
                      </a:ext>
                    </a:extLst>
                  </p:cNvPr>
                  <p:cNvSpPr/>
                  <p:nvPr/>
                </p:nvSpPr>
                <p:spPr>
                  <a:xfrm>
                    <a:off x="10113741" y="5332289"/>
                    <a:ext cx="138451" cy="28319"/>
                  </a:xfrm>
                  <a:custGeom>
                    <a:avLst/>
                    <a:gdLst>
                      <a:gd name="connsiteX0" fmla="*/ 133941 w 138451"/>
                      <a:gd name="connsiteY0" fmla="*/ 17755 h 28319"/>
                      <a:gd name="connsiteX1" fmla="*/ 138187 w 138451"/>
                      <a:gd name="connsiteY1" fmla="*/ 14544 h 28319"/>
                      <a:gd name="connsiteX2" fmla="*/ 135163 w 138451"/>
                      <a:gd name="connsiteY2" fmla="*/ 8361 h 28319"/>
                      <a:gd name="connsiteX3" fmla="*/ 135080 w 138451"/>
                      <a:gd name="connsiteY3" fmla="*/ 8330 h 28319"/>
                      <a:gd name="connsiteX4" fmla="*/ 2413 w 138451"/>
                      <a:gd name="connsiteY4" fmla="*/ 19308 h 28319"/>
                      <a:gd name="connsiteX5" fmla="*/ 580 w 138451"/>
                      <a:gd name="connsiteY5" fmla="*/ 25636 h 28319"/>
                      <a:gd name="connsiteX6" fmla="*/ 756 w 138451"/>
                      <a:gd name="connsiteY6" fmla="*/ 25936 h 28319"/>
                      <a:gd name="connsiteX7" fmla="*/ 7592 w 138451"/>
                      <a:gd name="connsiteY7" fmla="*/ 27593 h 28319"/>
                      <a:gd name="connsiteX8" fmla="*/ 7592 w 138451"/>
                      <a:gd name="connsiteY8" fmla="*/ 27593 h 28319"/>
                      <a:gd name="connsiteX9" fmla="*/ 131869 w 138451"/>
                      <a:gd name="connsiteY9" fmla="*/ 17237 h 28319"/>
                      <a:gd name="connsiteX10" fmla="*/ 133941 w 138451"/>
                      <a:gd name="connsiteY10" fmla="*/ 17755 h 2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451" h="28319">
                        <a:moveTo>
                          <a:pt x="133941" y="17755"/>
                        </a:moveTo>
                        <a:cubicBezTo>
                          <a:pt x="135846" y="17568"/>
                          <a:pt x="137493" y="16325"/>
                          <a:pt x="138187" y="14544"/>
                        </a:cubicBezTo>
                        <a:cubicBezTo>
                          <a:pt x="139057" y="12007"/>
                          <a:pt x="137710" y="9231"/>
                          <a:pt x="135163" y="8361"/>
                        </a:cubicBezTo>
                        <a:cubicBezTo>
                          <a:pt x="135142" y="8351"/>
                          <a:pt x="135111" y="8341"/>
                          <a:pt x="135080" y="8330"/>
                        </a:cubicBezTo>
                        <a:cubicBezTo>
                          <a:pt x="68591" y="-14972"/>
                          <a:pt x="4796" y="17858"/>
                          <a:pt x="2413" y="19308"/>
                        </a:cubicBezTo>
                        <a:cubicBezTo>
                          <a:pt x="156" y="20551"/>
                          <a:pt x="-662" y="23378"/>
                          <a:pt x="580" y="25636"/>
                        </a:cubicBezTo>
                        <a:cubicBezTo>
                          <a:pt x="632" y="25739"/>
                          <a:pt x="694" y="25843"/>
                          <a:pt x="756" y="25936"/>
                        </a:cubicBezTo>
                        <a:cubicBezTo>
                          <a:pt x="2186" y="28277"/>
                          <a:pt x="5241" y="29023"/>
                          <a:pt x="7592" y="27593"/>
                        </a:cubicBezTo>
                        <a:cubicBezTo>
                          <a:pt x="7592" y="27593"/>
                          <a:pt x="7592" y="27593"/>
                          <a:pt x="7592" y="27593"/>
                        </a:cubicBezTo>
                        <a:cubicBezTo>
                          <a:pt x="8110" y="27593"/>
                          <a:pt x="69731" y="-4097"/>
                          <a:pt x="131869" y="17237"/>
                        </a:cubicBezTo>
                        <a:cubicBezTo>
                          <a:pt x="132512" y="17548"/>
                          <a:pt x="133226" y="17724"/>
                          <a:pt x="133941" y="17755"/>
                        </a:cubicBezTo>
                        <a:close/>
                      </a:path>
                    </a:pathLst>
                  </a:custGeom>
                  <a:solidFill>
                    <a:srgbClr val="F0F0F0"/>
                  </a:solidFill>
                  <a:ln w="10344"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B094EDDB-38B7-4E26-A945-673DE3144E7F}"/>
                      </a:ext>
                    </a:extLst>
                  </p:cNvPr>
                  <p:cNvSpPr/>
                  <p:nvPr/>
                </p:nvSpPr>
                <p:spPr>
                  <a:xfrm>
                    <a:off x="10109520" y="5288536"/>
                    <a:ext cx="139313" cy="29474"/>
                  </a:xfrm>
                  <a:custGeom>
                    <a:avLst/>
                    <a:gdLst>
                      <a:gd name="connsiteX0" fmla="*/ 134848 w 139313"/>
                      <a:gd name="connsiteY0" fmla="*/ 17493 h 29474"/>
                      <a:gd name="connsiteX1" fmla="*/ 138990 w 139313"/>
                      <a:gd name="connsiteY1" fmla="*/ 14282 h 29474"/>
                      <a:gd name="connsiteX2" fmla="*/ 136184 w 139313"/>
                      <a:gd name="connsiteY2" fmla="*/ 7996 h 29474"/>
                      <a:gd name="connsiteX3" fmla="*/ 136090 w 139313"/>
                      <a:gd name="connsiteY3" fmla="*/ 7965 h 29474"/>
                      <a:gd name="connsiteX4" fmla="*/ 2492 w 139313"/>
                      <a:gd name="connsiteY4" fmla="*/ 20289 h 29474"/>
                      <a:gd name="connsiteX5" fmla="*/ 576 w 139313"/>
                      <a:gd name="connsiteY5" fmla="*/ 26751 h 29474"/>
                      <a:gd name="connsiteX6" fmla="*/ 731 w 139313"/>
                      <a:gd name="connsiteY6" fmla="*/ 27021 h 29474"/>
                      <a:gd name="connsiteX7" fmla="*/ 7370 w 139313"/>
                      <a:gd name="connsiteY7" fmla="*/ 28833 h 29474"/>
                      <a:gd name="connsiteX8" fmla="*/ 7463 w 139313"/>
                      <a:gd name="connsiteY8" fmla="*/ 28781 h 29474"/>
                      <a:gd name="connsiteX9" fmla="*/ 132569 w 139313"/>
                      <a:gd name="connsiteY9" fmla="*/ 17182 h 29474"/>
                      <a:gd name="connsiteX10" fmla="*/ 134848 w 139313"/>
                      <a:gd name="connsiteY10" fmla="*/ 17493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13" h="29474">
                        <a:moveTo>
                          <a:pt x="134848" y="17493"/>
                        </a:moveTo>
                        <a:cubicBezTo>
                          <a:pt x="136743" y="17348"/>
                          <a:pt x="138379" y="16084"/>
                          <a:pt x="138990" y="14282"/>
                        </a:cubicBezTo>
                        <a:cubicBezTo>
                          <a:pt x="139954" y="11776"/>
                          <a:pt x="138690" y="8959"/>
                          <a:pt x="136184" y="7996"/>
                        </a:cubicBezTo>
                        <a:cubicBezTo>
                          <a:pt x="136153" y="7985"/>
                          <a:pt x="136121" y="7975"/>
                          <a:pt x="136090" y="7965"/>
                        </a:cubicBezTo>
                        <a:cubicBezTo>
                          <a:pt x="73952" y="-14820"/>
                          <a:pt x="5081" y="18321"/>
                          <a:pt x="2492" y="20289"/>
                        </a:cubicBezTo>
                        <a:cubicBezTo>
                          <a:pt x="183" y="21542"/>
                          <a:pt x="-677" y="24432"/>
                          <a:pt x="576" y="26751"/>
                        </a:cubicBezTo>
                        <a:cubicBezTo>
                          <a:pt x="617" y="26845"/>
                          <a:pt x="680" y="26927"/>
                          <a:pt x="731" y="27021"/>
                        </a:cubicBezTo>
                        <a:cubicBezTo>
                          <a:pt x="2067" y="29351"/>
                          <a:pt x="5040" y="30169"/>
                          <a:pt x="7370" y="28833"/>
                        </a:cubicBezTo>
                        <a:cubicBezTo>
                          <a:pt x="7401" y="28812"/>
                          <a:pt x="7432" y="28802"/>
                          <a:pt x="7463" y="28781"/>
                        </a:cubicBezTo>
                        <a:cubicBezTo>
                          <a:pt x="8085" y="28781"/>
                          <a:pt x="74677" y="-4049"/>
                          <a:pt x="132569" y="17182"/>
                        </a:cubicBezTo>
                        <a:cubicBezTo>
                          <a:pt x="133315" y="17389"/>
                          <a:pt x="134081" y="17493"/>
                          <a:pt x="134848" y="17493"/>
                        </a:cubicBezTo>
                        <a:close/>
                      </a:path>
                    </a:pathLst>
                  </a:custGeom>
                  <a:solidFill>
                    <a:srgbClr val="EBEBEB"/>
                  </a:solidFill>
                  <a:ln w="10344"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17CEE9F-5A0D-49D4-821D-CAA07F06330A}"/>
                      </a:ext>
                    </a:extLst>
                  </p:cNvPr>
                  <p:cNvSpPr/>
                  <p:nvPr/>
                </p:nvSpPr>
                <p:spPr>
                  <a:xfrm>
                    <a:off x="9458415" y="3309403"/>
                    <a:ext cx="787782" cy="1723545"/>
                  </a:xfrm>
                  <a:custGeom>
                    <a:avLst/>
                    <a:gdLst>
                      <a:gd name="connsiteX0" fmla="*/ 695230 w 787782"/>
                      <a:gd name="connsiteY0" fmla="*/ 0 h 1723545"/>
                      <a:gd name="connsiteX1" fmla="*/ 728475 w 787782"/>
                      <a:gd name="connsiteY1" fmla="*/ 517824 h 1723545"/>
                      <a:gd name="connsiteX2" fmla="*/ 734999 w 787782"/>
                      <a:gd name="connsiteY2" fmla="*/ 968020 h 1723545"/>
                      <a:gd name="connsiteX3" fmla="*/ 779636 w 787782"/>
                      <a:gd name="connsiteY3" fmla="*/ 1267011 h 1723545"/>
                      <a:gd name="connsiteX4" fmla="*/ 775907 w 787782"/>
                      <a:gd name="connsiteY4" fmla="*/ 1685413 h 1723545"/>
                      <a:gd name="connsiteX5" fmla="*/ 687152 w 787782"/>
                      <a:gd name="connsiteY5" fmla="*/ 1722593 h 1723545"/>
                      <a:gd name="connsiteX6" fmla="*/ 583588 w 787782"/>
                      <a:gd name="connsiteY6" fmla="*/ 1703433 h 1723545"/>
                      <a:gd name="connsiteX7" fmla="*/ 462935 w 787782"/>
                      <a:gd name="connsiteY7" fmla="*/ 1216679 h 1723545"/>
                      <a:gd name="connsiteX8" fmla="*/ 361338 w 787782"/>
                      <a:gd name="connsiteY8" fmla="*/ 723607 h 1723545"/>
                      <a:gd name="connsiteX9" fmla="*/ 316287 w 787782"/>
                      <a:gd name="connsiteY9" fmla="*/ 1030262 h 1723545"/>
                      <a:gd name="connsiteX10" fmla="*/ 316287 w 787782"/>
                      <a:gd name="connsiteY10" fmla="*/ 1302948 h 1723545"/>
                      <a:gd name="connsiteX11" fmla="*/ 257773 w 787782"/>
                      <a:gd name="connsiteY11" fmla="*/ 1642330 h 1723545"/>
                      <a:gd name="connsiteX12" fmla="*/ 151826 w 787782"/>
                      <a:gd name="connsiteY12" fmla="*/ 1659211 h 1723545"/>
                      <a:gd name="connsiteX13" fmla="*/ 58618 w 787782"/>
                      <a:gd name="connsiteY13" fmla="*/ 1635495 h 1723545"/>
                      <a:gd name="connsiteX14" fmla="*/ 0 w 787782"/>
                      <a:gd name="connsiteY14" fmla="*/ 947618 h 1723545"/>
                      <a:gd name="connsiteX15" fmla="*/ 26927 w 787782"/>
                      <a:gd name="connsiteY15" fmla="*/ 2589 h 172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7782" h="1723545">
                        <a:moveTo>
                          <a:pt x="695230" y="0"/>
                        </a:moveTo>
                        <a:cubicBezTo>
                          <a:pt x="703516" y="153276"/>
                          <a:pt x="722364" y="196773"/>
                          <a:pt x="728475" y="517824"/>
                        </a:cubicBezTo>
                        <a:cubicBezTo>
                          <a:pt x="734585" y="838875"/>
                          <a:pt x="733653" y="929287"/>
                          <a:pt x="734999" y="968020"/>
                        </a:cubicBezTo>
                        <a:cubicBezTo>
                          <a:pt x="736346" y="1006753"/>
                          <a:pt x="759337" y="1076038"/>
                          <a:pt x="779636" y="1267011"/>
                        </a:cubicBezTo>
                        <a:cubicBezTo>
                          <a:pt x="799934" y="1457985"/>
                          <a:pt x="775907" y="1685413"/>
                          <a:pt x="775907" y="1685413"/>
                        </a:cubicBezTo>
                        <a:cubicBezTo>
                          <a:pt x="775907" y="1685413"/>
                          <a:pt x="761926" y="1716482"/>
                          <a:pt x="687152" y="1722593"/>
                        </a:cubicBezTo>
                        <a:cubicBezTo>
                          <a:pt x="618178" y="1728703"/>
                          <a:pt x="583588" y="1703433"/>
                          <a:pt x="583588" y="1703433"/>
                        </a:cubicBezTo>
                        <a:cubicBezTo>
                          <a:pt x="583588" y="1703433"/>
                          <a:pt x="489033" y="1331636"/>
                          <a:pt x="462935" y="1216679"/>
                        </a:cubicBezTo>
                        <a:cubicBezTo>
                          <a:pt x="436836" y="1101722"/>
                          <a:pt x="361338" y="723607"/>
                          <a:pt x="361338" y="723607"/>
                        </a:cubicBezTo>
                        <a:lnTo>
                          <a:pt x="316287" y="1030262"/>
                        </a:lnTo>
                        <a:cubicBezTo>
                          <a:pt x="316287" y="1030262"/>
                          <a:pt x="337000" y="1135588"/>
                          <a:pt x="316287" y="1302948"/>
                        </a:cubicBezTo>
                        <a:cubicBezTo>
                          <a:pt x="295574" y="1470309"/>
                          <a:pt x="257773" y="1642330"/>
                          <a:pt x="257773" y="1642330"/>
                        </a:cubicBezTo>
                        <a:cubicBezTo>
                          <a:pt x="223659" y="1653888"/>
                          <a:pt x="187836" y="1659594"/>
                          <a:pt x="151826" y="1659211"/>
                        </a:cubicBezTo>
                        <a:cubicBezTo>
                          <a:pt x="119183" y="1659853"/>
                          <a:pt x="86984" y="1651651"/>
                          <a:pt x="58618" y="1635495"/>
                        </a:cubicBezTo>
                        <a:cubicBezTo>
                          <a:pt x="58618" y="1635495"/>
                          <a:pt x="0" y="1137348"/>
                          <a:pt x="0" y="947618"/>
                        </a:cubicBezTo>
                        <a:cubicBezTo>
                          <a:pt x="0" y="757887"/>
                          <a:pt x="15121" y="274447"/>
                          <a:pt x="26927" y="2589"/>
                        </a:cubicBezTo>
                        <a:close/>
                      </a:path>
                    </a:pathLst>
                  </a:custGeom>
                  <a:solidFill>
                    <a:srgbClr val="455A64"/>
                  </a:solidFill>
                  <a:ln w="10344"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C260484-BA62-414D-9CD1-EB0A10606E5B}"/>
                      </a:ext>
                    </a:extLst>
                  </p:cNvPr>
                  <p:cNvSpPr/>
                  <p:nvPr/>
                </p:nvSpPr>
                <p:spPr>
                  <a:xfrm>
                    <a:off x="9555869" y="3359425"/>
                    <a:ext cx="670410" cy="1655379"/>
                  </a:xfrm>
                  <a:custGeom>
                    <a:avLst/>
                    <a:gdLst>
                      <a:gd name="connsiteX0" fmla="*/ 620250 w 670410"/>
                      <a:gd name="connsiteY0" fmla="*/ 1066406 h 1655379"/>
                      <a:gd name="connsiteX1" fmla="*/ 613311 w 670410"/>
                      <a:gd name="connsiteY1" fmla="*/ 1035337 h 1655379"/>
                      <a:gd name="connsiteX2" fmla="*/ 594876 w 670410"/>
                      <a:gd name="connsiteY2" fmla="*/ 683217 h 1655379"/>
                      <a:gd name="connsiteX3" fmla="*/ 594876 w 670410"/>
                      <a:gd name="connsiteY3" fmla="*/ 544026 h 1655379"/>
                      <a:gd name="connsiteX4" fmla="*/ 478884 w 670410"/>
                      <a:gd name="connsiteY4" fmla="*/ 0 h 1655379"/>
                      <a:gd name="connsiteX5" fmla="*/ 470909 w 670410"/>
                      <a:gd name="connsiteY5" fmla="*/ 5489 h 1655379"/>
                      <a:gd name="connsiteX6" fmla="*/ 577270 w 670410"/>
                      <a:gd name="connsiteY6" fmla="*/ 359680 h 1655379"/>
                      <a:gd name="connsiteX7" fmla="*/ 428033 w 670410"/>
                      <a:gd name="connsiteY7" fmla="*/ 121481 h 1655379"/>
                      <a:gd name="connsiteX8" fmla="*/ 415295 w 670410"/>
                      <a:gd name="connsiteY8" fmla="*/ 66178 h 1655379"/>
                      <a:gd name="connsiteX9" fmla="*/ 405870 w 670410"/>
                      <a:gd name="connsiteY9" fmla="*/ 68353 h 1655379"/>
                      <a:gd name="connsiteX10" fmla="*/ 418505 w 670410"/>
                      <a:gd name="connsiteY10" fmla="*/ 123553 h 1655379"/>
                      <a:gd name="connsiteX11" fmla="*/ 578099 w 670410"/>
                      <a:gd name="connsiteY11" fmla="*/ 369726 h 1655379"/>
                      <a:gd name="connsiteX12" fmla="*/ 585141 w 670410"/>
                      <a:gd name="connsiteY12" fmla="*/ 544233 h 1655379"/>
                      <a:gd name="connsiteX13" fmla="*/ 585141 w 670410"/>
                      <a:gd name="connsiteY13" fmla="*/ 683320 h 1655379"/>
                      <a:gd name="connsiteX14" fmla="*/ 603886 w 670410"/>
                      <a:gd name="connsiteY14" fmla="*/ 1037201 h 1655379"/>
                      <a:gd name="connsiteX15" fmla="*/ 610825 w 670410"/>
                      <a:gd name="connsiteY15" fmla="*/ 1068270 h 1655379"/>
                      <a:gd name="connsiteX16" fmla="*/ 655461 w 670410"/>
                      <a:gd name="connsiteY16" fmla="*/ 1655379 h 1655379"/>
                      <a:gd name="connsiteX17" fmla="*/ 665818 w 670410"/>
                      <a:gd name="connsiteY17" fmla="*/ 1648958 h 1655379"/>
                      <a:gd name="connsiteX18" fmla="*/ 620250 w 670410"/>
                      <a:gd name="connsiteY18" fmla="*/ 1066406 h 1655379"/>
                      <a:gd name="connsiteX19" fmla="*/ 0 w 670410"/>
                      <a:gd name="connsiteY19" fmla="*/ 225875 h 1655379"/>
                      <a:gd name="connsiteX20" fmla="*/ 163736 w 670410"/>
                      <a:gd name="connsiteY20" fmla="*/ 353156 h 1655379"/>
                      <a:gd name="connsiteX21" fmla="*/ 175646 w 670410"/>
                      <a:gd name="connsiteY21" fmla="*/ 417366 h 1655379"/>
                      <a:gd name="connsiteX22" fmla="*/ 168189 w 670410"/>
                      <a:gd name="connsiteY22" fmla="*/ 524452 h 1655379"/>
                      <a:gd name="connsiteX23" fmla="*/ 149962 w 670410"/>
                      <a:gd name="connsiteY23" fmla="*/ 987283 h 1655379"/>
                      <a:gd name="connsiteX24" fmla="*/ 154726 w 670410"/>
                      <a:gd name="connsiteY24" fmla="*/ 1336503 h 1655379"/>
                      <a:gd name="connsiteX25" fmla="*/ 149858 w 670410"/>
                      <a:gd name="connsiteY25" fmla="*/ 1382797 h 1655379"/>
                      <a:gd name="connsiteX26" fmla="*/ 125624 w 670410"/>
                      <a:gd name="connsiteY26" fmla="*/ 1601526 h 1655379"/>
                      <a:gd name="connsiteX27" fmla="*/ 135981 w 670410"/>
                      <a:gd name="connsiteY27" fmla="*/ 1599247 h 1655379"/>
                      <a:gd name="connsiteX28" fmla="*/ 159801 w 670410"/>
                      <a:gd name="connsiteY28" fmla="*/ 1383729 h 1655379"/>
                      <a:gd name="connsiteX29" fmla="*/ 164668 w 670410"/>
                      <a:gd name="connsiteY29" fmla="*/ 1337436 h 1655379"/>
                      <a:gd name="connsiteX30" fmla="*/ 159697 w 670410"/>
                      <a:gd name="connsiteY30" fmla="*/ 985315 h 1655379"/>
                      <a:gd name="connsiteX31" fmla="*/ 178235 w 670410"/>
                      <a:gd name="connsiteY31" fmla="*/ 525177 h 1655379"/>
                      <a:gd name="connsiteX32" fmla="*/ 183103 w 670410"/>
                      <a:gd name="connsiteY32" fmla="*/ 456203 h 1655379"/>
                      <a:gd name="connsiteX33" fmla="*/ 224529 w 670410"/>
                      <a:gd name="connsiteY33" fmla="*/ 682492 h 1655379"/>
                      <a:gd name="connsiteX34" fmla="*/ 218625 w 670410"/>
                      <a:gd name="connsiteY34" fmla="*/ 980344 h 1655379"/>
                      <a:gd name="connsiteX35" fmla="*/ 263883 w 670410"/>
                      <a:gd name="connsiteY35" fmla="*/ 673585 h 1655379"/>
                      <a:gd name="connsiteX36" fmla="*/ 201744 w 670410"/>
                      <a:gd name="connsiteY36" fmla="*/ 308623 h 1655379"/>
                      <a:gd name="connsiteX37" fmla="*/ 0 w 670410"/>
                      <a:gd name="connsiteY37" fmla="*/ 225875 h 165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0410" h="1655379">
                        <a:moveTo>
                          <a:pt x="620250" y="1066406"/>
                        </a:moveTo>
                        <a:cubicBezTo>
                          <a:pt x="617764" y="1055429"/>
                          <a:pt x="615486" y="1044968"/>
                          <a:pt x="613311" y="1035337"/>
                        </a:cubicBezTo>
                        <a:cubicBezTo>
                          <a:pt x="594358" y="946582"/>
                          <a:pt x="594565" y="830486"/>
                          <a:pt x="594876" y="683217"/>
                        </a:cubicBezTo>
                        <a:cubicBezTo>
                          <a:pt x="594876" y="638787"/>
                          <a:pt x="594876" y="592908"/>
                          <a:pt x="594876" y="544026"/>
                        </a:cubicBezTo>
                        <a:cubicBezTo>
                          <a:pt x="593219" y="352638"/>
                          <a:pt x="578099" y="138259"/>
                          <a:pt x="478884" y="0"/>
                        </a:cubicBezTo>
                        <a:lnTo>
                          <a:pt x="470909" y="5489"/>
                        </a:lnTo>
                        <a:cubicBezTo>
                          <a:pt x="537605" y="98697"/>
                          <a:pt x="565671" y="227014"/>
                          <a:pt x="577270" y="359680"/>
                        </a:cubicBezTo>
                        <a:cubicBezTo>
                          <a:pt x="478884" y="346942"/>
                          <a:pt x="457342" y="252077"/>
                          <a:pt x="428033" y="121481"/>
                        </a:cubicBezTo>
                        <a:cubicBezTo>
                          <a:pt x="423994" y="103565"/>
                          <a:pt x="419852" y="85130"/>
                          <a:pt x="415295" y="66178"/>
                        </a:cubicBezTo>
                        <a:lnTo>
                          <a:pt x="405870" y="68353"/>
                        </a:lnTo>
                        <a:cubicBezTo>
                          <a:pt x="410324" y="87202"/>
                          <a:pt x="414466" y="105740"/>
                          <a:pt x="418505" y="123553"/>
                        </a:cubicBezTo>
                        <a:cubicBezTo>
                          <a:pt x="447711" y="253941"/>
                          <a:pt x="471013" y="357195"/>
                          <a:pt x="578099" y="369726"/>
                        </a:cubicBezTo>
                        <a:cubicBezTo>
                          <a:pt x="582862" y="428137"/>
                          <a:pt x="584623" y="487169"/>
                          <a:pt x="585141" y="544233"/>
                        </a:cubicBezTo>
                        <a:cubicBezTo>
                          <a:pt x="585141" y="593012"/>
                          <a:pt x="585141" y="638891"/>
                          <a:pt x="585141" y="683320"/>
                        </a:cubicBezTo>
                        <a:cubicBezTo>
                          <a:pt x="585141" y="830900"/>
                          <a:pt x="584623" y="947411"/>
                          <a:pt x="603886" y="1037201"/>
                        </a:cubicBezTo>
                        <a:cubicBezTo>
                          <a:pt x="606061" y="1047558"/>
                          <a:pt x="608340" y="1057914"/>
                          <a:pt x="610825" y="1068270"/>
                        </a:cubicBezTo>
                        <a:cubicBezTo>
                          <a:pt x="636302" y="1183124"/>
                          <a:pt x="674517" y="1355456"/>
                          <a:pt x="655461" y="1655379"/>
                        </a:cubicBezTo>
                        <a:cubicBezTo>
                          <a:pt x="659065" y="1653494"/>
                          <a:pt x="662525" y="1651350"/>
                          <a:pt x="665818" y="1648958"/>
                        </a:cubicBezTo>
                        <a:cubicBezTo>
                          <a:pt x="683631" y="1352038"/>
                          <a:pt x="645623" y="1180845"/>
                          <a:pt x="620250" y="1066406"/>
                        </a:cubicBezTo>
                        <a:close/>
                        <a:moveTo>
                          <a:pt x="0" y="225875"/>
                        </a:moveTo>
                        <a:cubicBezTo>
                          <a:pt x="13671" y="288946"/>
                          <a:pt x="116925" y="342178"/>
                          <a:pt x="163736" y="353156"/>
                        </a:cubicBezTo>
                        <a:lnTo>
                          <a:pt x="175646" y="417366"/>
                        </a:lnTo>
                        <a:cubicBezTo>
                          <a:pt x="173368" y="451542"/>
                          <a:pt x="170779" y="487479"/>
                          <a:pt x="168189" y="524452"/>
                        </a:cubicBezTo>
                        <a:cubicBezTo>
                          <a:pt x="154001" y="728578"/>
                          <a:pt x="139605" y="939850"/>
                          <a:pt x="149962" y="987283"/>
                        </a:cubicBezTo>
                        <a:cubicBezTo>
                          <a:pt x="178132" y="1112700"/>
                          <a:pt x="169846" y="1192134"/>
                          <a:pt x="154726" y="1336503"/>
                        </a:cubicBezTo>
                        <a:cubicBezTo>
                          <a:pt x="153172" y="1351209"/>
                          <a:pt x="151515" y="1366641"/>
                          <a:pt x="149858" y="1382797"/>
                        </a:cubicBezTo>
                        <a:cubicBezTo>
                          <a:pt x="141366" y="1466684"/>
                          <a:pt x="131942" y="1548500"/>
                          <a:pt x="125624" y="1601526"/>
                        </a:cubicBezTo>
                        <a:lnTo>
                          <a:pt x="135981" y="1599247"/>
                        </a:lnTo>
                        <a:cubicBezTo>
                          <a:pt x="142195" y="1546429"/>
                          <a:pt x="151412" y="1465856"/>
                          <a:pt x="159801" y="1383729"/>
                        </a:cubicBezTo>
                        <a:cubicBezTo>
                          <a:pt x="161457" y="1367573"/>
                          <a:pt x="163115" y="1352142"/>
                          <a:pt x="164668" y="1337436"/>
                        </a:cubicBezTo>
                        <a:cubicBezTo>
                          <a:pt x="179892" y="1192445"/>
                          <a:pt x="188281" y="1112079"/>
                          <a:pt x="159697" y="985315"/>
                        </a:cubicBezTo>
                        <a:cubicBezTo>
                          <a:pt x="149341" y="939125"/>
                          <a:pt x="164668" y="719154"/>
                          <a:pt x="178235" y="525177"/>
                        </a:cubicBezTo>
                        <a:cubicBezTo>
                          <a:pt x="179892" y="501699"/>
                          <a:pt x="181518" y="478707"/>
                          <a:pt x="183103" y="456203"/>
                        </a:cubicBezTo>
                        <a:lnTo>
                          <a:pt x="224529" y="682492"/>
                        </a:lnTo>
                        <a:lnTo>
                          <a:pt x="218625" y="980344"/>
                        </a:lnTo>
                        <a:lnTo>
                          <a:pt x="263883" y="673585"/>
                        </a:lnTo>
                        <a:lnTo>
                          <a:pt x="201744" y="308623"/>
                        </a:lnTo>
                        <a:cubicBezTo>
                          <a:pt x="201744" y="308623"/>
                          <a:pt x="72185" y="299613"/>
                          <a:pt x="0" y="225875"/>
                        </a:cubicBezTo>
                        <a:close/>
                      </a:path>
                    </a:pathLst>
                  </a:custGeom>
                  <a:solidFill>
                    <a:srgbClr val="37474F"/>
                  </a:solidFill>
                  <a:ln w="10344"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FF6F8E8E-1AEF-4153-B821-C88EA7412A0E}"/>
                    </a:ext>
                  </a:extLst>
                </p:cNvPr>
                <p:cNvGrpSpPr/>
                <p:nvPr/>
              </p:nvGrpSpPr>
              <p:grpSpPr>
                <a:xfrm>
                  <a:off x="9003055" y="2012879"/>
                  <a:ext cx="1375654" cy="1571969"/>
                  <a:chOff x="9003055" y="2012879"/>
                  <a:chExt cx="1375654" cy="1571969"/>
                </a:xfrm>
              </p:grpSpPr>
              <p:sp>
                <p:nvSpPr>
                  <p:cNvPr id="25" name="Freeform: Shape 24">
                    <a:extLst>
                      <a:ext uri="{FF2B5EF4-FFF2-40B4-BE49-F238E27FC236}">
                        <a16:creationId xmlns:a16="http://schemas.microsoft.com/office/drawing/2014/main" id="{5ABE729E-90F0-46E8-B4E0-A5278E38452F}"/>
                      </a:ext>
                    </a:extLst>
                  </p:cNvPr>
                  <p:cNvSpPr/>
                  <p:nvPr/>
                </p:nvSpPr>
                <p:spPr>
                  <a:xfrm>
                    <a:off x="9069529" y="2634575"/>
                    <a:ext cx="522380" cy="581139"/>
                  </a:xfrm>
                  <a:custGeom>
                    <a:avLst/>
                    <a:gdLst>
                      <a:gd name="connsiteX0" fmla="*/ 522381 w 522380"/>
                      <a:gd name="connsiteY0" fmla="*/ 0 h 581139"/>
                      <a:gd name="connsiteX1" fmla="*/ 355849 w 522380"/>
                      <a:gd name="connsiteY1" fmla="*/ 132459 h 581139"/>
                      <a:gd name="connsiteX2" fmla="*/ 249591 w 522380"/>
                      <a:gd name="connsiteY2" fmla="*/ 392407 h 581139"/>
                      <a:gd name="connsiteX3" fmla="*/ 0 w 522380"/>
                      <a:gd name="connsiteY3" fmla="*/ 388368 h 581139"/>
                      <a:gd name="connsiteX4" fmla="*/ 44429 w 522380"/>
                      <a:gd name="connsiteY4" fmla="*/ 547754 h 581139"/>
                      <a:gd name="connsiteX5" fmla="*/ 270304 w 522380"/>
                      <a:gd name="connsiteY5" fmla="*/ 580377 h 581139"/>
                      <a:gd name="connsiteX6" fmla="*/ 385986 w 522380"/>
                      <a:gd name="connsiteY6" fmla="*/ 522588 h 581139"/>
                      <a:gd name="connsiteX7" fmla="*/ 495557 w 522380"/>
                      <a:gd name="connsiteY7" fmla="*/ 317322 h 5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2380" h="581139">
                        <a:moveTo>
                          <a:pt x="522381" y="0"/>
                        </a:moveTo>
                        <a:cubicBezTo>
                          <a:pt x="461588" y="10356"/>
                          <a:pt x="401935" y="40805"/>
                          <a:pt x="355849" y="132459"/>
                        </a:cubicBezTo>
                        <a:cubicBezTo>
                          <a:pt x="317944" y="207855"/>
                          <a:pt x="309348" y="273307"/>
                          <a:pt x="249591" y="392407"/>
                        </a:cubicBezTo>
                        <a:lnTo>
                          <a:pt x="0" y="388368"/>
                        </a:lnTo>
                        <a:lnTo>
                          <a:pt x="44429" y="547754"/>
                        </a:lnTo>
                        <a:cubicBezTo>
                          <a:pt x="44429" y="547754"/>
                          <a:pt x="193252" y="574267"/>
                          <a:pt x="270304" y="580377"/>
                        </a:cubicBezTo>
                        <a:cubicBezTo>
                          <a:pt x="327886" y="584934"/>
                          <a:pt x="351084" y="569503"/>
                          <a:pt x="385986" y="522588"/>
                        </a:cubicBezTo>
                        <a:cubicBezTo>
                          <a:pt x="431762" y="461278"/>
                          <a:pt x="495557" y="317322"/>
                          <a:pt x="495557" y="317322"/>
                        </a:cubicBezTo>
                        <a:close/>
                      </a:path>
                    </a:pathLst>
                  </a:custGeom>
                  <a:solidFill>
                    <a:schemeClr val="accent1"/>
                  </a:solidFill>
                  <a:ln w="10344"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9546A90-7416-48AE-81E7-8D1FC7458ACC}"/>
                      </a:ext>
                    </a:extLst>
                  </p:cNvPr>
                  <p:cNvSpPr/>
                  <p:nvPr/>
                </p:nvSpPr>
                <p:spPr>
                  <a:xfrm>
                    <a:off x="9473846" y="2604231"/>
                    <a:ext cx="701693" cy="980617"/>
                  </a:xfrm>
                  <a:custGeom>
                    <a:avLst/>
                    <a:gdLst>
                      <a:gd name="connsiteX0" fmla="*/ 464902 w 701693"/>
                      <a:gd name="connsiteY0" fmla="*/ 0 h 980617"/>
                      <a:gd name="connsiteX1" fmla="*/ 643966 w 701693"/>
                      <a:gd name="connsiteY1" fmla="*/ 43497 h 980617"/>
                      <a:gd name="connsiteX2" fmla="*/ 690052 w 701693"/>
                      <a:gd name="connsiteY2" fmla="*/ 470702 h 980617"/>
                      <a:gd name="connsiteX3" fmla="*/ 699580 w 701693"/>
                      <a:gd name="connsiteY3" fmla="*/ 908677 h 980617"/>
                      <a:gd name="connsiteX4" fmla="*/ 248555 w 701693"/>
                      <a:gd name="connsiteY4" fmla="*/ 975166 h 980617"/>
                      <a:gd name="connsiteX5" fmla="*/ 0 w 701693"/>
                      <a:gd name="connsiteY5" fmla="*/ 869944 h 980617"/>
                      <a:gd name="connsiteX6" fmla="*/ 15535 w 701693"/>
                      <a:gd name="connsiteY6" fmla="*/ 403178 h 980617"/>
                      <a:gd name="connsiteX7" fmla="*/ 117857 w 701693"/>
                      <a:gd name="connsiteY7" fmla="*/ 30344 h 980617"/>
                      <a:gd name="connsiteX8" fmla="*/ 276311 w 701693"/>
                      <a:gd name="connsiteY8" fmla="*/ 3107 h 98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693" h="980617">
                        <a:moveTo>
                          <a:pt x="464902" y="0"/>
                        </a:moveTo>
                        <a:cubicBezTo>
                          <a:pt x="565878" y="22577"/>
                          <a:pt x="596222" y="32416"/>
                          <a:pt x="643966" y="43497"/>
                        </a:cubicBezTo>
                        <a:cubicBezTo>
                          <a:pt x="643966" y="43497"/>
                          <a:pt x="732824" y="295263"/>
                          <a:pt x="690052" y="470702"/>
                        </a:cubicBezTo>
                        <a:cubicBezTo>
                          <a:pt x="679696" y="511092"/>
                          <a:pt x="692123" y="808116"/>
                          <a:pt x="699580" y="908677"/>
                        </a:cubicBezTo>
                        <a:cubicBezTo>
                          <a:pt x="699580" y="908677"/>
                          <a:pt x="531080" y="1004060"/>
                          <a:pt x="248555" y="975166"/>
                        </a:cubicBezTo>
                        <a:cubicBezTo>
                          <a:pt x="26823" y="952485"/>
                          <a:pt x="0" y="869944"/>
                          <a:pt x="0" y="869944"/>
                        </a:cubicBezTo>
                        <a:cubicBezTo>
                          <a:pt x="0" y="869944"/>
                          <a:pt x="5385" y="566914"/>
                          <a:pt x="15535" y="403178"/>
                        </a:cubicBezTo>
                        <a:cubicBezTo>
                          <a:pt x="28895" y="188177"/>
                          <a:pt x="92898" y="59653"/>
                          <a:pt x="117857" y="30344"/>
                        </a:cubicBezTo>
                        <a:cubicBezTo>
                          <a:pt x="125831" y="25788"/>
                          <a:pt x="276311" y="3107"/>
                          <a:pt x="276311" y="3107"/>
                        </a:cubicBezTo>
                        <a:close/>
                      </a:path>
                    </a:pathLst>
                  </a:custGeom>
                  <a:solidFill>
                    <a:schemeClr val="accent1">
                      <a:lumMod val="60000"/>
                      <a:lumOff val="40000"/>
                    </a:schemeClr>
                  </a:solidFill>
                  <a:ln w="10344" cap="flat">
                    <a:noFill/>
                    <a:prstDash val="solid"/>
                    <a:miter/>
                  </a:ln>
                </p:spPr>
                <p:txBody>
                  <a:bodyPr rtlCol="0" anchor="ctr"/>
                  <a:lstStyle/>
                  <a:p>
                    <a:endParaRPr lang="en-ID"/>
                  </a:p>
                </p:txBody>
              </p:sp>
              <p:grpSp>
                <p:nvGrpSpPr>
                  <p:cNvPr id="27" name="Graphic 2">
                    <a:extLst>
                      <a:ext uri="{FF2B5EF4-FFF2-40B4-BE49-F238E27FC236}">
                        <a16:creationId xmlns:a16="http://schemas.microsoft.com/office/drawing/2014/main" id="{DB5C5203-536F-4587-A747-7627C64E5F05}"/>
                      </a:ext>
                    </a:extLst>
                  </p:cNvPr>
                  <p:cNvGrpSpPr/>
                  <p:nvPr/>
                </p:nvGrpSpPr>
                <p:grpSpPr>
                  <a:xfrm>
                    <a:off x="9574555" y="2012879"/>
                    <a:ext cx="499486" cy="686997"/>
                    <a:chOff x="9574555" y="2012879"/>
                    <a:chExt cx="499486" cy="686997"/>
                  </a:xfrm>
                </p:grpSpPr>
                <p:sp>
                  <p:nvSpPr>
                    <p:cNvPr id="50" name="Freeform: Shape 49">
                      <a:extLst>
                        <a:ext uri="{FF2B5EF4-FFF2-40B4-BE49-F238E27FC236}">
                          <a16:creationId xmlns:a16="http://schemas.microsoft.com/office/drawing/2014/main" id="{C0D4357D-C878-42B8-A8B3-300DF7A82B05}"/>
                        </a:ext>
                      </a:extLst>
                    </p:cNvPr>
                    <p:cNvSpPr/>
                    <p:nvPr/>
                  </p:nvSpPr>
                  <p:spPr>
                    <a:xfrm>
                      <a:off x="9574555" y="2012879"/>
                      <a:ext cx="478005" cy="504875"/>
                    </a:xfrm>
                    <a:custGeom>
                      <a:avLst/>
                      <a:gdLst>
                        <a:gd name="connsiteX0" fmla="*/ 331156 w 478005"/>
                        <a:gd name="connsiteY0" fmla="*/ 234882 h 504875"/>
                        <a:gd name="connsiteX1" fmla="*/ 381385 w 478005"/>
                        <a:gd name="connsiteY1" fmla="*/ 364235 h 504875"/>
                        <a:gd name="connsiteX2" fmla="*/ 377968 w 478005"/>
                        <a:gd name="connsiteY2" fmla="*/ 504876 h 504875"/>
                        <a:gd name="connsiteX3" fmla="*/ 433478 w 478005"/>
                        <a:gd name="connsiteY3" fmla="*/ 150373 h 504875"/>
                        <a:gd name="connsiteX4" fmla="*/ 311790 w 478005"/>
                        <a:gd name="connsiteY4" fmla="*/ 36452 h 504875"/>
                        <a:gd name="connsiteX5" fmla="*/ 175291 w 478005"/>
                        <a:gd name="connsiteY5" fmla="*/ 3622 h 504875"/>
                        <a:gd name="connsiteX6" fmla="*/ 145050 w 478005"/>
                        <a:gd name="connsiteY6" fmla="*/ 42459 h 504875"/>
                        <a:gd name="connsiteX7" fmla="*/ 75351 w 478005"/>
                        <a:gd name="connsiteY7" fmla="*/ 40388 h 504875"/>
                        <a:gd name="connsiteX8" fmla="*/ 60956 w 478005"/>
                        <a:gd name="connsiteY8" fmla="*/ 103769 h 504875"/>
                        <a:gd name="connsiteX9" fmla="*/ 8138 w 478005"/>
                        <a:gd name="connsiteY9" fmla="*/ 154930 h 504875"/>
                        <a:gd name="connsiteX10" fmla="*/ 38068 w 478005"/>
                        <a:gd name="connsiteY10" fmla="*/ 179164 h 504875"/>
                        <a:gd name="connsiteX11" fmla="*/ 12073 w 478005"/>
                        <a:gd name="connsiteY11" fmla="*/ 238507 h 504875"/>
                        <a:gd name="connsiteX12" fmla="*/ 16630 w 478005"/>
                        <a:gd name="connsiteY12" fmla="*/ 255388 h 504875"/>
                        <a:gd name="connsiteX13" fmla="*/ 2338 w 478005"/>
                        <a:gd name="connsiteY13" fmla="*/ 259116 h 504875"/>
                        <a:gd name="connsiteX14" fmla="*/ 33594 w 478005"/>
                        <a:gd name="connsiteY14" fmla="*/ 261488 h 504875"/>
                        <a:gd name="connsiteX15" fmla="*/ 39518 w 478005"/>
                        <a:gd name="connsiteY15" fmla="*/ 253420 h 504875"/>
                        <a:gd name="connsiteX16" fmla="*/ 42314 w 478005"/>
                        <a:gd name="connsiteY16" fmla="*/ 230843 h 504875"/>
                        <a:gd name="connsiteX17" fmla="*/ 117088 w 478005"/>
                        <a:gd name="connsiteY17" fmla="*/ 253110 h 504875"/>
                        <a:gd name="connsiteX18" fmla="*/ 331156 w 478005"/>
                        <a:gd name="connsiteY18" fmla="*/ 234882 h 5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005" h="504875">
                          <a:moveTo>
                            <a:pt x="331156" y="234882"/>
                          </a:moveTo>
                          <a:cubicBezTo>
                            <a:pt x="315207" y="292879"/>
                            <a:pt x="360465" y="347561"/>
                            <a:pt x="381385" y="364235"/>
                          </a:cubicBezTo>
                          <a:cubicBezTo>
                            <a:pt x="379417" y="397583"/>
                            <a:pt x="378071" y="471010"/>
                            <a:pt x="377968" y="504876"/>
                          </a:cubicBezTo>
                          <a:cubicBezTo>
                            <a:pt x="437621" y="491412"/>
                            <a:pt x="535904" y="183825"/>
                            <a:pt x="433478" y="150373"/>
                          </a:cubicBezTo>
                          <a:cubicBezTo>
                            <a:pt x="445595" y="86577"/>
                            <a:pt x="371339" y="53437"/>
                            <a:pt x="311790" y="36452"/>
                          </a:cubicBezTo>
                          <a:cubicBezTo>
                            <a:pt x="252240" y="19468"/>
                            <a:pt x="227074" y="-10359"/>
                            <a:pt x="175291" y="3622"/>
                          </a:cubicBezTo>
                          <a:cubicBezTo>
                            <a:pt x="158255" y="9219"/>
                            <a:pt x="146303" y="24570"/>
                            <a:pt x="145050" y="42459"/>
                          </a:cubicBezTo>
                          <a:cubicBezTo>
                            <a:pt x="122618" y="34431"/>
                            <a:pt x="98219" y="33706"/>
                            <a:pt x="75351" y="40388"/>
                          </a:cubicBezTo>
                          <a:cubicBezTo>
                            <a:pt x="46664" y="46602"/>
                            <a:pt x="29679" y="90099"/>
                            <a:pt x="60956" y="103769"/>
                          </a:cubicBezTo>
                          <a:cubicBezTo>
                            <a:pt x="35272" y="107394"/>
                            <a:pt x="3374" y="125207"/>
                            <a:pt x="8138" y="154930"/>
                          </a:cubicBezTo>
                          <a:cubicBezTo>
                            <a:pt x="11297" y="168963"/>
                            <a:pt x="23683" y="178988"/>
                            <a:pt x="38068" y="179164"/>
                          </a:cubicBezTo>
                          <a:cubicBezTo>
                            <a:pt x="8345" y="184239"/>
                            <a:pt x="-15268" y="214687"/>
                            <a:pt x="12073" y="238507"/>
                          </a:cubicBezTo>
                          <a:cubicBezTo>
                            <a:pt x="16267" y="243043"/>
                            <a:pt x="17966" y="249350"/>
                            <a:pt x="16630" y="255388"/>
                          </a:cubicBezTo>
                          <a:cubicBezTo>
                            <a:pt x="14662" y="261188"/>
                            <a:pt x="6792" y="265123"/>
                            <a:pt x="2338" y="259116"/>
                          </a:cubicBezTo>
                          <a:cubicBezTo>
                            <a:pt x="10313" y="268406"/>
                            <a:pt x="24304" y="269463"/>
                            <a:pt x="33594" y="261488"/>
                          </a:cubicBezTo>
                          <a:cubicBezTo>
                            <a:pt x="36152" y="259292"/>
                            <a:pt x="38182" y="256527"/>
                            <a:pt x="39518" y="253420"/>
                          </a:cubicBezTo>
                          <a:cubicBezTo>
                            <a:pt x="42936" y="246171"/>
                            <a:pt x="40036" y="238611"/>
                            <a:pt x="42314" y="230843"/>
                          </a:cubicBezTo>
                          <a:cubicBezTo>
                            <a:pt x="51117" y="263466"/>
                            <a:pt x="92543" y="249899"/>
                            <a:pt x="117088" y="253110"/>
                          </a:cubicBezTo>
                          <a:cubicBezTo>
                            <a:pt x="187512" y="242339"/>
                            <a:pt x="260111" y="242235"/>
                            <a:pt x="331156" y="234882"/>
                          </a:cubicBezTo>
                          <a:close/>
                        </a:path>
                      </a:pathLst>
                    </a:custGeom>
                    <a:solidFill>
                      <a:srgbClr val="263238"/>
                    </a:solidFill>
                    <a:ln w="10344"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0C76A56-A64D-4472-ACE6-2EF25D7DA072}"/>
                        </a:ext>
                      </a:extLst>
                    </p:cNvPr>
                    <p:cNvSpPr/>
                    <p:nvPr/>
                  </p:nvSpPr>
                  <p:spPr>
                    <a:xfrm>
                      <a:off x="9622164" y="2167283"/>
                      <a:ext cx="451877" cy="532593"/>
                    </a:xfrm>
                    <a:custGeom>
                      <a:avLst/>
                      <a:gdLst>
                        <a:gd name="connsiteX0" fmla="*/ 407410 w 451877"/>
                        <a:gd name="connsiteY0" fmla="*/ 290921 h 532593"/>
                        <a:gd name="connsiteX1" fmla="*/ 344753 w 451877"/>
                        <a:gd name="connsiteY1" fmla="*/ 278597 h 532593"/>
                        <a:gd name="connsiteX2" fmla="*/ 340507 w 451877"/>
                        <a:gd name="connsiteY2" fmla="*/ 465014 h 532593"/>
                        <a:gd name="connsiteX3" fmla="*/ 128199 w 451877"/>
                        <a:gd name="connsiteY3" fmla="*/ 450929 h 532593"/>
                        <a:gd name="connsiteX4" fmla="*/ 128199 w 451877"/>
                        <a:gd name="connsiteY4" fmla="*/ 398525 h 532593"/>
                        <a:gd name="connsiteX5" fmla="*/ 90916 w 451877"/>
                        <a:gd name="connsiteY5" fmla="*/ 395004 h 532593"/>
                        <a:gd name="connsiteX6" fmla="*/ 16764 w 451877"/>
                        <a:gd name="connsiteY6" fmla="*/ 321784 h 532593"/>
                        <a:gd name="connsiteX7" fmla="*/ 13139 w 451877"/>
                        <a:gd name="connsiteY7" fmla="*/ 59765 h 532593"/>
                        <a:gd name="connsiteX8" fmla="*/ 44208 w 451877"/>
                        <a:gd name="connsiteY8" fmla="*/ 7983 h 532593"/>
                        <a:gd name="connsiteX9" fmla="*/ 195931 w 451877"/>
                        <a:gd name="connsiteY9" fmla="*/ 40813 h 532593"/>
                        <a:gd name="connsiteX10" fmla="*/ 303017 w 451877"/>
                        <a:gd name="connsiteY10" fmla="*/ 46405 h 532593"/>
                        <a:gd name="connsiteX11" fmla="*/ 300945 w 451877"/>
                        <a:gd name="connsiteY11" fmla="*/ 154423 h 532593"/>
                        <a:gd name="connsiteX12" fmla="*/ 328183 w 451877"/>
                        <a:gd name="connsiteY12" fmla="*/ 198335 h 532593"/>
                        <a:gd name="connsiteX13" fmla="*/ 368573 w 451877"/>
                        <a:gd name="connsiteY13" fmla="*/ 168715 h 532593"/>
                        <a:gd name="connsiteX14" fmla="*/ 436046 w 451877"/>
                        <a:gd name="connsiteY14" fmla="*/ 173779 h 532593"/>
                        <a:gd name="connsiteX15" fmla="*/ 443243 w 451877"/>
                        <a:gd name="connsiteY15" fmla="*/ 184975 h 532593"/>
                        <a:gd name="connsiteX16" fmla="*/ 409585 w 451877"/>
                        <a:gd name="connsiteY16" fmla="*/ 289844 h 532593"/>
                        <a:gd name="connsiteX17" fmla="*/ 407410 w 451877"/>
                        <a:gd name="connsiteY17" fmla="*/ 290921 h 53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1877" h="532593">
                          <a:moveTo>
                            <a:pt x="407410" y="290921"/>
                          </a:moveTo>
                          <a:cubicBezTo>
                            <a:pt x="364741" y="312359"/>
                            <a:pt x="344753" y="278597"/>
                            <a:pt x="344753" y="278597"/>
                          </a:cubicBezTo>
                          <a:lnTo>
                            <a:pt x="340507" y="465014"/>
                          </a:lnTo>
                          <a:cubicBezTo>
                            <a:pt x="259416" y="576346"/>
                            <a:pt x="39030" y="534713"/>
                            <a:pt x="128199" y="450929"/>
                          </a:cubicBezTo>
                          <a:lnTo>
                            <a:pt x="128199" y="398525"/>
                          </a:lnTo>
                          <a:cubicBezTo>
                            <a:pt x="115709" y="398142"/>
                            <a:pt x="103261" y="396972"/>
                            <a:pt x="90916" y="395004"/>
                          </a:cubicBezTo>
                          <a:cubicBezTo>
                            <a:pt x="52908" y="389515"/>
                            <a:pt x="28777" y="362795"/>
                            <a:pt x="16764" y="321784"/>
                          </a:cubicBezTo>
                          <a:cubicBezTo>
                            <a:pt x="-635" y="261095"/>
                            <a:pt x="-8506" y="163744"/>
                            <a:pt x="13139" y="59765"/>
                          </a:cubicBezTo>
                          <a:cubicBezTo>
                            <a:pt x="17385" y="39673"/>
                            <a:pt x="25774" y="17718"/>
                            <a:pt x="44208" y="7983"/>
                          </a:cubicBezTo>
                          <a:cubicBezTo>
                            <a:pt x="89570" y="-15112"/>
                            <a:pt x="132135" y="16889"/>
                            <a:pt x="195931" y="40813"/>
                          </a:cubicBezTo>
                          <a:cubicBezTo>
                            <a:pt x="222443" y="51169"/>
                            <a:pt x="286343" y="54483"/>
                            <a:pt x="303017" y="46405"/>
                          </a:cubicBezTo>
                          <a:cubicBezTo>
                            <a:pt x="281165" y="71157"/>
                            <a:pt x="294732" y="134435"/>
                            <a:pt x="300945" y="154423"/>
                          </a:cubicBezTo>
                          <a:cubicBezTo>
                            <a:pt x="309748" y="183214"/>
                            <a:pt x="322176" y="197195"/>
                            <a:pt x="328183" y="198335"/>
                          </a:cubicBezTo>
                          <a:cubicBezTo>
                            <a:pt x="354281" y="203513"/>
                            <a:pt x="357077" y="181143"/>
                            <a:pt x="368573" y="168715"/>
                          </a:cubicBezTo>
                          <a:cubicBezTo>
                            <a:pt x="388603" y="151482"/>
                            <a:pt x="418812" y="153750"/>
                            <a:pt x="436046" y="173779"/>
                          </a:cubicBezTo>
                          <a:cubicBezTo>
                            <a:pt x="438956" y="177156"/>
                            <a:pt x="441379" y="180925"/>
                            <a:pt x="443243" y="184975"/>
                          </a:cubicBezTo>
                          <a:cubicBezTo>
                            <a:pt x="462910" y="223232"/>
                            <a:pt x="447842" y="270177"/>
                            <a:pt x="409585" y="289844"/>
                          </a:cubicBezTo>
                          <a:cubicBezTo>
                            <a:pt x="408870" y="290217"/>
                            <a:pt x="408145" y="290569"/>
                            <a:pt x="407410" y="290921"/>
                          </a:cubicBezTo>
                          <a:close/>
                        </a:path>
                      </a:pathLst>
                    </a:custGeom>
                    <a:solidFill>
                      <a:srgbClr val="FFA8A7"/>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CA6DB122-4D30-4B93-A122-1E307131E5EE}"/>
                        </a:ext>
                      </a:extLst>
                    </p:cNvPr>
                    <p:cNvSpPr/>
                    <p:nvPr/>
                  </p:nvSpPr>
                  <p:spPr>
                    <a:xfrm>
                      <a:off x="9750157" y="2514336"/>
                      <a:ext cx="161561" cy="74152"/>
                    </a:xfrm>
                    <a:custGeom>
                      <a:avLst/>
                      <a:gdLst>
                        <a:gd name="connsiteX0" fmla="*/ 161561 w 161561"/>
                        <a:gd name="connsiteY0" fmla="*/ 0 h 74152"/>
                        <a:gd name="connsiteX1" fmla="*/ 0 w 161561"/>
                        <a:gd name="connsiteY1" fmla="*/ 74152 h 74152"/>
                        <a:gd name="connsiteX2" fmla="*/ 0 w 161561"/>
                        <a:gd name="connsiteY2" fmla="*/ 51161 h 74152"/>
                        <a:gd name="connsiteX3" fmla="*/ 70631 w 161561"/>
                        <a:gd name="connsiteY3" fmla="*/ 43912 h 74152"/>
                        <a:gd name="connsiteX4" fmla="*/ 161561 w 161561"/>
                        <a:gd name="connsiteY4" fmla="*/ 0 h 74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61" h="74152">
                          <a:moveTo>
                            <a:pt x="161561" y="0"/>
                          </a:moveTo>
                          <a:cubicBezTo>
                            <a:pt x="153172" y="42151"/>
                            <a:pt x="96522" y="70631"/>
                            <a:pt x="0" y="74152"/>
                          </a:cubicBezTo>
                          <a:lnTo>
                            <a:pt x="0" y="51161"/>
                          </a:lnTo>
                          <a:cubicBezTo>
                            <a:pt x="23696" y="50602"/>
                            <a:pt x="47319" y="48178"/>
                            <a:pt x="70631" y="43912"/>
                          </a:cubicBezTo>
                          <a:cubicBezTo>
                            <a:pt x="115682" y="35937"/>
                            <a:pt x="161561" y="0"/>
                            <a:pt x="161561" y="0"/>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Shape 52">
                      <a:extLst>
                        <a:ext uri="{FF2B5EF4-FFF2-40B4-BE49-F238E27FC236}">
                          <a16:creationId xmlns:a16="http://schemas.microsoft.com/office/drawing/2014/main" id="{E5938DEF-6895-4158-986A-D3F765BBCF8A}"/>
                        </a:ext>
                      </a:extLst>
                    </p:cNvPr>
                    <p:cNvSpPr/>
                    <p:nvPr/>
                  </p:nvSpPr>
                  <p:spPr>
                    <a:xfrm>
                      <a:off x="9815817" y="2260929"/>
                      <a:ext cx="43927" cy="32711"/>
                    </a:xfrm>
                    <a:custGeom>
                      <a:avLst/>
                      <a:gdLst>
                        <a:gd name="connsiteX0" fmla="*/ 0 w 43927"/>
                        <a:gd name="connsiteY0" fmla="*/ 15002 h 32711"/>
                        <a:gd name="connsiteX1" fmla="*/ 42151 w 43927"/>
                        <a:gd name="connsiteY1" fmla="*/ 32711 h 32711"/>
                        <a:gd name="connsiteX2" fmla="*/ 29516 w 43927"/>
                        <a:gd name="connsiteY2" fmla="*/ 1642 h 32711"/>
                        <a:gd name="connsiteX3" fmla="*/ 383 w 43927"/>
                        <a:gd name="connsiteY3" fmla="*/ 13977 h 32711"/>
                        <a:gd name="connsiteX4" fmla="*/ 0 w 43927"/>
                        <a:gd name="connsiteY4" fmla="*/ 15002 h 3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 h="32711">
                          <a:moveTo>
                            <a:pt x="0" y="15002"/>
                          </a:moveTo>
                          <a:lnTo>
                            <a:pt x="42151" y="32711"/>
                          </a:lnTo>
                          <a:cubicBezTo>
                            <a:pt x="47060" y="20646"/>
                            <a:pt x="41457" y="6862"/>
                            <a:pt x="29516" y="1642"/>
                          </a:cubicBezTo>
                          <a:cubicBezTo>
                            <a:pt x="18062" y="-2998"/>
                            <a:pt x="5023" y="2533"/>
                            <a:pt x="383" y="13977"/>
                          </a:cubicBezTo>
                          <a:cubicBezTo>
                            <a:pt x="249" y="14318"/>
                            <a:pt x="124" y="14660"/>
                            <a:pt x="0" y="15002"/>
                          </a:cubicBezTo>
                          <a:close/>
                        </a:path>
                      </a:pathLst>
                    </a:custGeom>
                    <a:solidFill>
                      <a:srgbClr val="263238"/>
                    </a:solidFill>
                    <a:ln w="10344"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E5E1B9A4-D89D-4BAA-B430-2A65333578D3}"/>
                        </a:ext>
                      </a:extLst>
                    </p:cNvPr>
                    <p:cNvSpPr/>
                    <p:nvPr/>
                  </p:nvSpPr>
                  <p:spPr>
                    <a:xfrm>
                      <a:off x="9656185" y="2257567"/>
                      <a:ext cx="44881" cy="30169"/>
                    </a:xfrm>
                    <a:custGeom>
                      <a:avLst/>
                      <a:gdLst>
                        <a:gd name="connsiteX0" fmla="*/ 763 w 44881"/>
                        <a:gd name="connsiteY0" fmla="*/ 30169 h 30169"/>
                        <a:gd name="connsiteX1" fmla="*/ 44882 w 44881"/>
                        <a:gd name="connsiteY1" fmla="*/ 16810 h 30169"/>
                        <a:gd name="connsiteX2" fmla="*/ 18017 w 44881"/>
                        <a:gd name="connsiteY2" fmla="*/ 664 h 30169"/>
                        <a:gd name="connsiteX3" fmla="*/ 16919 w 44881"/>
                        <a:gd name="connsiteY3" fmla="*/ 964 h 30169"/>
                        <a:gd name="connsiteX4" fmla="*/ 763 w 44881"/>
                        <a:gd name="connsiteY4" fmla="*/ 30169 h 30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81" h="30169">
                          <a:moveTo>
                            <a:pt x="763" y="30169"/>
                          </a:moveTo>
                          <a:lnTo>
                            <a:pt x="44882" y="16810"/>
                          </a:lnTo>
                          <a:cubicBezTo>
                            <a:pt x="41920" y="4931"/>
                            <a:pt x="29896" y="-2298"/>
                            <a:pt x="18017" y="664"/>
                          </a:cubicBezTo>
                          <a:cubicBezTo>
                            <a:pt x="17655" y="747"/>
                            <a:pt x="17282" y="850"/>
                            <a:pt x="16919" y="964"/>
                          </a:cubicBezTo>
                          <a:cubicBezTo>
                            <a:pt x="4657" y="4889"/>
                            <a:pt x="-2427" y="17690"/>
                            <a:pt x="763" y="30169"/>
                          </a:cubicBezTo>
                          <a:close/>
                        </a:path>
                      </a:pathLst>
                    </a:custGeom>
                    <a:solidFill>
                      <a:srgbClr val="263238"/>
                    </a:solidFill>
                    <a:ln w="10344"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2E2A35FE-3F2E-4AA9-9E1F-CE2666503A73}"/>
                        </a:ext>
                      </a:extLst>
                    </p:cNvPr>
                    <p:cNvSpPr/>
                    <p:nvPr/>
                  </p:nvSpPr>
                  <p:spPr>
                    <a:xfrm>
                      <a:off x="9805359" y="2302022"/>
                      <a:ext cx="37293" cy="37287"/>
                    </a:xfrm>
                    <a:custGeom>
                      <a:avLst/>
                      <a:gdLst>
                        <a:gd name="connsiteX0" fmla="*/ 37280 w 37293"/>
                        <a:gd name="connsiteY0" fmla="*/ 19166 h 37287"/>
                        <a:gd name="connsiteX1" fmla="*/ 18121 w 37293"/>
                        <a:gd name="connsiteY1" fmla="*/ 37280 h 37287"/>
                        <a:gd name="connsiteX2" fmla="*/ 8 w 37293"/>
                        <a:gd name="connsiteY2" fmla="*/ 18121 h 37287"/>
                        <a:gd name="connsiteX3" fmla="*/ 19157 w 37293"/>
                        <a:gd name="connsiteY3" fmla="*/ 7 h 37287"/>
                        <a:gd name="connsiteX4" fmla="*/ 37291 w 37293"/>
                        <a:gd name="connsiteY4" fmla="*/ 18732 h 37287"/>
                        <a:gd name="connsiteX5" fmla="*/ 37280 w 37293"/>
                        <a:gd name="connsiteY5" fmla="*/ 19166 h 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93" h="37287">
                          <a:moveTo>
                            <a:pt x="37280" y="19166"/>
                          </a:moveTo>
                          <a:cubicBezTo>
                            <a:pt x="36991" y="29461"/>
                            <a:pt x="28415" y="37570"/>
                            <a:pt x="18121" y="37280"/>
                          </a:cubicBezTo>
                          <a:cubicBezTo>
                            <a:pt x="7827" y="36990"/>
                            <a:pt x="-282" y="28404"/>
                            <a:pt x="8" y="18121"/>
                          </a:cubicBezTo>
                          <a:cubicBezTo>
                            <a:pt x="298" y="7826"/>
                            <a:pt x="8873" y="-273"/>
                            <a:pt x="19157" y="7"/>
                          </a:cubicBezTo>
                          <a:cubicBezTo>
                            <a:pt x="29337" y="173"/>
                            <a:pt x="37457" y="8551"/>
                            <a:pt x="37291" y="18732"/>
                          </a:cubicBezTo>
                          <a:cubicBezTo>
                            <a:pt x="37291" y="18877"/>
                            <a:pt x="37291" y="19022"/>
                            <a:pt x="37280" y="19166"/>
                          </a:cubicBezTo>
                          <a:close/>
                        </a:path>
                      </a:pathLst>
                    </a:custGeom>
                    <a:solidFill>
                      <a:srgbClr val="263238"/>
                    </a:solidFill>
                    <a:ln w="10344"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2A1ED3D-9672-4E38-8A4E-7D1DEA6AD4CE}"/>
                        </a:ext>
                      </a:extLst>
                    </p:cNvPr>
                    <p:cNvSpPr/>
                    <p:nvPr/>
                  </p:nvSpPr>
                  <p:spPr>
                    <a:xfrm>
                      <a:off x="9664928" y="2300108"/>
                      <a:ext cx="37413" cy="37333"/>
                    </a:xfrm>
                    <a:custGeom>
                      <a:avLst/>
                      <a:gdLst>
                        <a:gd name="connsiteX0" fmla="*/ 37278 w 37413"/>
                        <a:gd name="connsiteY0" fmla="*/ 19112 h 37333"/>
                        <a:gd name="connsiteX1" fmla="*/ 18222 w 37413"/>
                        <a:gd name="connsiteY1" fmla="*/ 37329 h 37333"/>
                        <a:gd name="connsiteX2" fmla="*/ 5 w 37413"/>
                        <a:gd name="connsiteY2" fmla="*/ 18273 h 37333"/>
                        <a:gd name="connsiteX3" fmla="*/ 19050 w 37413"/>
                        <a:gd name="connsiteY3" fmla="*/ 56 h 37333"/>
                        <a:gd name="connsiteX4" fmla="*/ 37360 w 37413"/>
                        <a:gd name="connsiteY4" fmla="*/ 15612 h 37333"/>
                        <a:gd name="connsiteX5" fmla="*/ 37278 w 37413"/>
                        <a:gd name="connsiteY5" fmla="*/ 19112 h 3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13" h="37333">
                          <a:moveTo>
                            <a:pt x="37278" y="19112"/>
                          </a:moveTo>
                          <a:cubicBezTo>
                            <a:pt x="37050" y="29406"/>
                            <a:pt x="28516" y="37557"/>
                            <a:pt x="18222" y="37329"/>
                          </a:cubicBezTo>
                          <a:cubicBezTo>
                            <a:pt x="7928" y="37101"/>
                            <a:pt x="-223" y="28568"/>
                            <a:pt x="5" y="18273"/>
                          </a:cubicBezTo>
                          <a:cubicBezTo>
                            <a:pt x="233" y="7989"/>
                            <a:pt x="8756" y="-172"/>
                            <a:pt x="19050" y="56"/>
                          </a:cubicBezTo>
                          <a:cubicBezTo>
                            <a:pt x="28402" y="-700"/>
                            <a:pt x="36594" y="6260"/>
                            <a:pt x="37360" y="15612"/>
                          </a:cubicBezTo>
                          <a:cubicBezTo>
                            <a:pt x="37454" y="16772"/>
                            <a:pt x="37423" y="17952"/>
                            <a:pt x="37278" y="19112"/>
                          </a:cubicBezTo>
                          <a:close/>
                        </a:path>
                      </a:pathLst>
                    </a:custGeom>
                    <a:solidFill>
                      <a:srgbClr val="263238"/>
                    </a:solidFill>
                    <a:ln w="10344"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172152CA-A613-4F02-8482-9A94D9FE911B}"/>
                        </a:ext>
                      </a:extLst>
                    </p:cNvPr>
                    <p:cNvSpPr/>
                    <p:nvPr/>
                  </p:nvSpPr>
                  <p:spPr>
                    <a:xfrm>
                      <a:off x="9693092" y="2298093"/>
                      <a:ext cx="74877" cy="110710"/>
                    </a:xfrm>
                    <a:custGeom>
                      <a:avLst/>
                      <a:gdLst>
                        <a:gd name="connsiteX0" fmla="*/ 74877 w 74877"/>
                        <a:gd name="connsiteY0" fmla="*/ 0 h 110710"/>
                        <a:gd name="connsiteX1" fmla="*/ 57271 w 74877"/>
                        <a:gd name="connsiteY1" fmla="*/ 110711 h 110710"/>
                        <a:gd name="connsiteX2" fmla="*/ 0 w 74877"/>
                        <a:gd name="connsiteY2" fmla="*/ 97144 h 110710"/>
                        <a:gd name="connsiteX3" fmla="*/ 74877 w 74877"/>
                        <a:gd name="connsiteY3" fmla="*/ 0 h 110710"/>
                      </a:gdLst>
                      <a:ahLst/>
                      <a:cxnLst>
                        <a:cxn ang="0">
                          <a:pos x="connsiteX0" y="connsiteY0"/>
                        </a:cxn>
                        <a:cxn ang="0">
                          <a:pos x="connsiteX1" y="connsiteY1"/>
                        </a:cxn>
                        <a:cxn ang="0">
                          <a:pos x="connsiteX2" y="connsiteY2"/>
                        </a:cxn>
                        <a:cxn ang="0">
                          <a:pos x="connsiteX3" y="connsiteY3"/>
                        </a:cxn>
                      </a:cxnLst>
                      <a:rect l="l" t="t" r="r" b="b"/>
                      <a:pathLst>
                        <a:path w="74877" h="110710">
                          <a:moveTo>
                            <a:pt x="74877" y="0"/>
                          </a:moveTo>
                          <a:lnTo>
                            <a:pt x="57271" y="110711"/>
                          </a:lnTo>
                          <a:lnTo>
                            <a:pt x="0" y="97144"/>
                          </a:lnTo>
                          <a:cubicBezTo>
                            <a:pt x="15265" y="58328"/>
                            <a:pt x="41229" y="24648"/>
                            <a:pt x="74877" y="0"/>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97691221-B043-406F-9372-B86388C0801C}"/>
                        </a:ext>
                      </a:extLst>
                    </p:cNvPr>
                    <p:cNvSpPr/>
                    <p:nvPr/>
                  </p:nvSpPr>
                  <p:spPr>
                    <a:xfrm>
                      <a:off x="9740732" y="2422578"/>
                      <a:ext cx="66392" cy="47869"/>
                    </a:xfrm>
                    <a:custGeom>
                      <a:avLst/>
                      <a:gdLst>
                        <a:gd name="connsiteX0" fmla="*/ 64210 w 66392"/>
                        <a:gd name="connsiteY0" fmla="*/ 0 h 47869"/>
                        <a:gd name="connsiteX1" fmla="*/ 0 w 66392"/>
                        <a:gd name="connsiteY1" fmla="*/ 24959 h 47869"/>
                        <a:gd name="connsiteX2" fmla="*/ 43011 w 66392"/>
                        <a:gd name="connsiteY2" fmla="*/ 46035 h 47869"/>
                        <a:gd name="connsiteX3" fmla="*/ 44015 w 66392"/>
                        <a:gd name="connsiteY3" fmla="*/ 45672 h 47869"/>
                        <a:gd name="connsiteX4" fmla="*/ 64210 w 66392"/>
                        <a:gd name="connsiteY4" fmla="*/ 0 h 47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92" h="47869">
                          <a:moveTo>
                            <a:pt x="64210" y="0"/>
                          </a:moveTo>
                          <a:lnTo>
                            <a:pt x="0" y="24959"/>
                          </a:lnTo>
                          <a:cubicBezTo>
                            <a:pt x="6058" y="42658"/>
                            <a:pt x="25311" y="52093"/>
                            <a:pt x="43011" y="46035"/>
                          </a:cubicBezTo>
                          <a:cubicBezTo>
                            <a:pt x="43342" y="45921"/>
                            <a:pt x="43684" y="45796"/>
                            <a:pt x="44015" y="45672"/>
                          </a:cubicBezTo>
                          <a:cubicBezTo>
                            <a:pt x="61911" y="38329"/>
                            <a:pt x="70828" y="18176"/>
                            <a:pt x="64210" y="0"/>
                          </a:cubicBezTo>
                          <a:close/>
                        </a:path>
                      </a:pathLst>
                    </a:custGeom>
                    <a:solidFill>
                      <a:srgbClr val="9A4A4D"/>
                    </a:solidFill>
                    <a:ln w="10344"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D46B992-2229-4732-A27B-98B5737987D6}"/>
                        </a:ext>
                      </a:extLst>
                    </p:cNvPr>
                    <p:cNvSpPr/>
                    <p:nvPr/>
                  </p:nvSpPr>
                  <p:spPr>
                    <a:xfrm>
                      <a:off x="9774224" y="2433970"/>
                      <a:ext cx="33047" cy="36972"/>
                    </a:xfrm>
                    <a:custGeom>
                      <a:avLst/>
                      <a:gdLst>
                        <a:gd name="connsiteX0" fmla="*/ 24815 w 33047"/>
                        <a:gd name="connsiteY0" fmla="*/ 1139 h 36972"/>
                        <a:gd name="connsiteX1" fmla="*/ 32997 w 33047"/>
                        <a:gd name="connsiteY1" fmla="*/ 0 h 36972"/>
                        <a:gd name="connsiteX2" fmla="*/ 10833 w 33047"/>
                        <a:gd name="connsiteY2" fmla="*/ 34901 h 36972"/>
                        <a:gd name="connsiteX3" fmla="*/ 477 w 33047"/>
                        <a:gd name="connsiteY3" fmla="*/ 36973 h 36972"/>
                        <a:gd name="connsiteX4" fmla="*/ 24815 w 33047"/>
                        <a:gd name="connsiteY4" fmla="*/ 1139 h 3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7" h="36972">
                          <a:moveTo>
                            <a:pt x="24815" y="1139"/>
                          </a:moveTo>
                          <a:cubicBezTo>
                            <a:pt x="27487" y="456"/>
                            <a:pt x="30231" y="73"/>
                            <a:pt x="32997" y="0"/>
                          </a:cubicBezTo>
                          <a:cubicBezTo>
                            <a:pt x="33804" y="15172"/>
                            <a:pt x="24908" y="29184"/>
                            <a:pt x="10833" y="34901"/>
                          </a:cubicBezTo>
                          <a:cubicBezTo>
                            <a:pt x="7499" y="36092"/>
                            <a:pt x="4009" y="36796"/>
                            <a:pt x="477" y="36973"/>
                          </a:cubicBezTo>
                          <a:cubicBezTo>
                            <a:pt x="-2443" y="20413"/>
                            <a:pt x="8338" y="4526"/>
                            <a:pt x="24815" y="1139"/>
                          </a:cubicBezTo>
                          <a:close/>
                        </a:path>
                      </a:pathLst>
                    </a:custGeom>
                    <a:solidFill>
                      <a:srgbClr val="F28F8F"/>
                    </a:solidFill>
                    <a:ln w="10344" cap="flat">
                      <a:noFill/>
                      <a:prstDash val="solid"/>
                      <a:miter/>
                    </a:ln>
                  </p:spPr>
                  <p:txBody>
                    <a:bodyPr rtlCol="0" anchor="ctr"/>
                    <a:lstStyle/>
                    <a:p>
                      <a:endParaRPr lang="en-ID"/>
                    </a:p>
                  </p:txBody>
                </p:sp>
              </p:grpSp>
              <p:grpSp>
                <p:nvGrpSpPr>
                  <p:cNvPr id="28" name="Graphic 2">
                    <a:extLst>
                      <a:ext uri="{FF2B5EF4-FFF2-40B4-BE49-F238E27FC236}">
                        <a16:creationId xmlns:a16="http://schemas.microsoft.com/office/drawing/2014/main" id="{6EF9D766-98D3-4CA1-BA18-323CC6C5EDEE}"/>
                      </a:ext>
                    </a:extLst>
                  </p:cNvPr>
                  <p:cNvGrpSpPr/>
                  <p:nvPr/>
                </p:nvGrpSpPr>
                <p:grpSpPr>
                  <a:xfrm>
                    <a:off x="9003055" y="2786409"/>
                    <a:ext cx="565636" cy="586407"/>
                    <a:chOff x="9003055" y="2786409"/>
                    <a:chExt cx="565636" cy="586407"/>
                  </a:xfrm>
                </p:grpSpPr>
                <p:sp>
                  <p:nvSpPr>
                    <p:cNvPr id="40" name="Freeform: Shape 39">
                      <a:extLst>
                        <a:ext uri="{FF2B5EF4-FFF2-40B4-BE49-F238E27FC236}">
                          <a16:creationId xmlns:a16="http://schemas.microsoft.com/office/drawing/2014/main" id="{053CCE80-CE5F-4639-BE86-D9FB901FB2AF}"/>
                        </a:ext>
                      </a:extLst>
                    </p:cNvPr>
                    <p:cNvSpPr/>
                    <p:nvPr/>
                  </p:nvSpPr>
                  <p:spPr>
                    <a:xfrm>
                      <a:off x="9005378" y="2786409"/>
                      <a:ext cx="563313" cy="586407"/>
                    </a:xfrm>
                    <a:custGeom>
                      <a:avLst/>
                      <a:gdLst>
                        <a:gd name="connsiteX0" fmla="*/ 5637 w 563313"/>
                        <a:gd name="connsiteY0" fmla="*/ 12213 h 586407"/>
                        <a:gd name="connsiteX1" fmla="*/ 5637 w 563313"/>
                        <a:gd name="connsiteY1" fmla="*/ 12213 h 586407"/>
                        <a:gd name="connsiteX2" fmla="*/ 21897 w 563313"/>
                        <a:gd name="connsiteY2" fmla="*/ 1857 h 586407"/>
                        <a:gd name="connsiteX3" fmla="*/ 21897 w 563313"/>
                        <a:gd name="connsiteY3" fmla="*/ 1857 h 586407"/>
                        <a:gd name="connsiteX4" fmla="*/ 37224 w 563313"/>
                        <a:gd name="connsiteY4" fmla="*/ 1857 h 586407"/>
                        <a:gd name="connsiteX5" fmla="*/ 456351 w 563313"/>
                        <a:gd name="connsiteY5" fmla="*/ 173567 h 586407"/>
                        <a:gd name="connsiteX6" fmla="*/ 488041 w 563313"/>
                        <a:gd name="connsiteY6" fmla="*/ 211471 h 586407"/>
                        <a:gd name="connsiteX7" fmla="*/ 562401 w 563313"/>
                        <a:gd name="connsiteY7" fmla="*/ 556549 h 586407"/>
                        <a:gd name="connsiteX8" fmla="*/ 558155 w 563313"/>
                        <a:gd name="connsiteY8" fmla="*/ 573223 h 586407"/>
                        <a:gd name="connsiteX9" fmla="*/ 558155 w 563313"/>
                        <a:gd name="connsiteY9" fmla="*/ 573223 h 586407"/>
                        <a:gd name="connsiteX10" fmla="*/ 541378 w 563313"/>
                        <a:gd name="connsiteY10" fmla="*/ 584512 h 586407"/>
                        <a:gd name="connsiteX11" fmla="*/ 541378 w 563313"/>
                        <a:gd name="connsiteY11" fmla="*/ 584512 h 586407"/>
                        <a:gd name="connsiteX12" fmla="*/ 525843 w 563313"/>
                        <a:gd name="connsiteY12" fmla="*/ 584512 h 586407"/>
                        <a:gd name="connsiteX13" fmla="*/ 106820 w 563313"/>
                        <a:gd name="connsiteY13" fmla="*/ 412801 h 586407"/>
                        <a:gd name="connsiteX14" fmla="*/ 75025 w 563313"/>
                        <a:gd name="connsiteY14" fmla="*/ 375000 h 586407"/>
                        <a:gd name="connsiteX15" fmla="*/ 666 w 563313"/>
                        <a:gd name="connsiteY15" fmla="*/ 29819 h 586407"/>
                        <a:gd name="connsiteX16" fmla="*/ 5637 w 563313"/>
                        <a:gd name="connsiteY16" fmla="*/ 12213 h 58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3313" h="586407">
                          <a:moveTo>
                            <a:pt x="5637" y="12213"/>
                          </a:moveTo>
                          <a:lnTo>
                            <a:pt x="5637" y="12213"/>
                          </a:lnTo>
                          <a:lnTo>
                            <a:pt x="21897" y="1857"/>
                          </a:lnTo>
                          <a:lnTo>
                            <a:pt x="21897" y="1857"/>
                          </a:lnTo>
                          <a:cubicBezTo>
                            <a:pt x="26712" y="-619"/>
                            <a:pt x="32419" y="-619"/>
                            <a:pt x="37224" y="1857"/>
                          </a:cubicBezTo>
                          <a:lnTo>
                            <a:pt x="456351" y="173567"/>
                          </a:lnTo>
                          <a:cubicBezTo>
                            <a:pt x="471927" y="180982"/>
                            <a:pt x="483505" y="194829"/>
                            <a:pt x="488041" y="211471"/>
                          </a:cubicBezTo>
                          <a:lnTo>
                            <a:pt x="562401" y="556549"/>
                          </a:lnTo>
                          <a:cubicBezTo>
                            <a:pt x="564535" y="562452"/>
                            <a:pt x="562847" y="569060"/>
                            <a:pt x="558155" y="573223"/>
                          </a:cubicBezTo>
                          <a:lnTo>
                            <a:pt x="558155" y="573223"/>
                          </a:lnTo>
                          <a:lnTo>
                            <a:pt x="541378" y="584512"/>
                          </a:lnTo>
                          <a:lnTo>
                            <a:pt x="541378" y="584512"/>
                          </a:lnTo>
                          <a:cubicBezTo>
                            <a:pt x="536510" y="587039"/>
                            <a:pt x="530710" y="587039"/>
                            <a:pt x="525843" y="584512"/>
                          </a:cubicBezTo>
                          <a:lnTo>
                            <a:pt x="106820" y="412801"/>
                          </a:lnTo>
                          <a:cubicBezTo>
                            <a:pt x="91213" y="405438"/>
                            <a:pt x="79603" y="391633"/>
                            <a:pt x="75025" y="375000"/>
                          </a:cubicBezTo>
                          <a:lnTo>
                            <a:pt x="666" y="29819"/>
                          </a:lnTo>
                          <a:cubicBezTo>
                            <a:pt x="-1198" y="20809"/>
                            <a:pt x="976" y="14906"/>
                            <a:pt x="5637" y="12213"/>
                          </a:cubicBezTo>
                          <a:close/>
                        </a:path>
                      </a:pathLst>
                    </a:custGeom>
                    <a:solidFill>
                      <a:srgbClr val="455A64"/>
                    </a:solidFill>
                    <a:ln w="10344"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BC9C614-A58A-4572-9635-3DC2329D99CF}"/>
                        </a:ext>
                      </a:extLst>
                    </p:cNvPr>
                    <p:cNvSpPr/>
                    <p:nvPr/>
                  </p:nvSpPr>
                  <p:spPr>
                    <a:xfrm>
                      <a:off x="9461315" y="2972818"/>
                      <a:ext cx="107158" cy="397170"/>
                    </a:xfrm>
                    <a:custGeom>
                      <a:avLst/>
                      <a:gdLst>
                        <a:gd name="connsiteX0" fmla="*/ 0 w 107158"/>
                        <a:gd name="connsiteY0" fmla="*/ 9217 h 397170"/>
                        <a:gd name="connsiteX1" fmla="*/ 15535 w 107158"/>
                        <a:gd name="connsiteY1" fmla="*/ 35833 h 397170"/>
                        <a:gd name="connsiteX2" fmla="*/ 89894 w 107158"/>
                        <a:gd name="connsiteY2" fmla="*/ 380808 h 397170"/>
                        <a:gd name="connsiteX3" fmla="*/ 86269 w 107158"/>
                        <a:gd name="connsiteY3" fmla="*/ 397171 h 397170"/>
                        <a:gd name="connsiteX4" fmla="*/ 102011 w 107158"/>
                        <a:gd name="connsiteY4" fmla="*/ 386814 h 397170"/>
                        <a:gd name="connsiteX5" fmla="*/ 102011 w 107158"/>
                        <a:gd name="connsiteY5" fmla="*/ 386814 h 397170"/>
                        <a:gd name="connsiteX6" fmla="*/ 106257 w 107158"/>
                        <a:gd name="connsiteY6" fmla="*/ 370244 h 397170"/>
                        <a:gd name="connsiteX7" fmla="*/ 31898 w 107158"/>
                        <a:gd name="connsiteY7" fmla="*/ 25063 h 397170"/>
                        <a:gd name="connsiteX8" fmla="*/ 17606 w 107158"/>
                        <a:gd name="connsiteY8" fmla="*/ 0 h 39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58" h="397170">
                          <a:moveTo>
                            <a:pt x="0" y="9217"/>
                          </a:moveTo>
                          <a:cubicBezTo>
                            <a:pt x="7456" y="16550"/>
                            <a:pt x="12821" y="25736"/>
                            <a:pt x="15535" y="35833"/>
                          </a:cubicBezTo>
                          <a:lnTo>
                            <a:pt x="89894" y="380808"/>
                          </a:lnTo>
                          <a:cubicBezTo>
                            <a:pt x="91882" y="386504"/>
                            <a:pt x="90474" y="392842"/>
                            <a:pt x="86269" y="397171"/>
                          </a:cubicBezTo>
                          <a:lnTo>
                            <a:pt x="102011" y="386814"/>
                          </a:lnTo>
                          <a:lnTo>
                            <a:pt x="102011" y="386814"/>
                          </a:lnTo>
                          <a:cubicBezTo>
                            <a:pt x="106692" y="382682"/>
                            <a:pt x="108370" y="376116"/>
                            <a:pt x="106257" y="370244"/>
                          </a:cubicBezTo>
                          <a:lnTo>
                            <a:pt x="31898" y="25063"/>
                          </a:lnTo>
                          <a:cubicBezTo>
                            <a:pt x="29391" y="15607"/>
                            <a:pt x="24472" y="6970"/>
                            <a:pt x="17606" y="0"/>
                          </a:cubicBezTo>
                          <a:close/>
                        </a:path>
                      </a:pathLst>
                    </a:custGeom>
                    <a:solidFill>
                      <a:srgbClr val="263238"/>
                    </a:solidFill>
                    <a:ln w="10344"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5678DC66-D459-44E0-97BC-1FF7EA3322D8}"/>
                        </a:ext>
                      </a:extLst>
                    </p:cNvPr>
                    <p:cNvSpPr/>
                    <p:nvPr/>
                  </p:nvSpPr>
                  <p:spPr>
                    <a:xfrm>
                      <a:off x="9005291" y="2797026"/>
                      <a:ext cx="546468" cy="575342"/>
                    </a:xfrm>
                    <a:custGeom>
                      <a:avLst/>
                      <a:gdLst>
                        <a:gd name="connsiteX0" fmla="*/ 545814 w 546468"/>
                        <a:gd name="connsiteY0" fmla="*/ 556599 h 575342"/>
                        <a:gd name="connsiteX1" fmla="*/ 471455 w 546468"/>
                        <a:gd name="connsiteY1" fmla="*/ 211521 h 575342"/>
                        <a:gd name="connsiteX2" fmla="*/ 439764 w 546468"/>
                        <a:gd name="connsiteY2" fmla="*/ 173720 h 575342"/>
                        <a:gd name="connsiteX3" fmla="*/ 20638 w 546468"/>
                        <a:gd name="connsiteY3" fmla="*/ 2010 h 575342"/>
                        <a:gd name="connsiteX4" fmla="*/ 650 w 546468"/>
                        <a:gd name="connsiteY4" fmla="*/ 18684 h 575342"/>
                        <a:gd name="connsiteX5" fmla="*/ 75009 w 546468"/>
                        <a:gd name="connsiteY5" fmla="*/ 363865 h 575342"/>
                        <a:gd name="connsiteX6" fmla="*/ 106803 w 546468"/>
                        <a:gd name="connsiteY6" fmla="*/ 401666 h 575342"/>
                        <a:gd name="connsiteX7" fmla="*/ 525826 w 546468"/>
                        <a:gd name="connsiteY7" fmla="*/ 573376 h 575342"/>
                        <a:gd name="connsiteX8" fmla="*/ 545814 w 546468"/>
                        <a:gd name="connsiteY8" fmla="*/ 556599 h 57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468" h="575342">
                          <a:moveTo>
                            <a:pt x="545814" y="556599"/>
                          </a:moveTo>
                          <a:lnTo>
                            <a:pt x="471455" y="211521"/>
                          </a:lnTo>
                          <a:cubicBezTo>
                            <a:pt x="466950" y="194878"/>
                            <a:pt x="455361" y="181052"/>
                            <a:pt x="439764" y="173720"/>
                          </a:cubicBezTo>
                          <a:lnTo>
                            <a:pt x="20638" y="2010"/>
                          </a:lnTo>
                          <a:cubicBezTo>
                            <a:pt x="6449" y="-3893"/>
                            <a:pt x="-2561" y="3667"/>
                            <a:pt x="650" y="18684"/>
                          </a:cubicBezTo>
                          <a:lnTo>
                            <a:pt x="75009" y="363865"/>
                          </a:lnTo>
                          <a:cubicBezTo>
                            <a:pt x="79586" y="380497"/>
                            <a:pt x="91196" y="394303"/>
                            <a:pt x="106803" y="401666"/>
                          </a:cubicBezTo>
                          <a:lnTo>
                            <a:pt x="525826" y="573376"/>
                          </a:lnTo>
                          <a:cubicBezTo>
                            <a:pt x="540118" y="579176"/>
                            <a:pt x="549025" y="571719"/>
                            <a:pt x="545814" y="556599"/>
                          </a:cubicBezTo>
                          <a:close/>
                        </a:path>
                      </a:pathLst>
                    </a:custGeom>
                    <a:solidFill>
                      <a:srgbClr val="37474F"/>
                    </a:solidFill>
                    <a:ln w="10344"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1E03E01-4944-44A1-8C00-12C9E3A3CE46}"/>
                        </a:ext>
                      </a:extLst>
                    </p:cNvPr>
                    <p:cNvSpPr/>
                    <p:nvPr/>
                  </p:nvSpPr>
                  <p:spPr>
                    <a:xfrm>
                      <a:off x="9003055" y="2794437"/>
                      <a:ext cx="442000" cy="366868"/>
                    </a:xfrm>
                    <a:custGeom>
                      <a:avLst/>
                      <a:gdLst>
                        <a:gd name="connsiteX0" fmla="*/ 442000 w 442000"/>
                        <a:gd name="connsiteY0" fmla="*/ 176309 h 366868"/>
                        <a:gd name="connsiteX1" fmla="*/ 344235 w 442000"/>
                        <a:gd name="connsiteY1" fmla="*/ 137783 h 366868"/>
                        <a:gd name="connsiteX2" fmla="*/ 246884 w 442000"/>
                        <a:gd name="connsiteY2" fmla="*/ 98428 h 366868"/>
                        <a:gd name="connsiteX3" fmla="*/ 51975 w 442000"/>
                        <a:gd name="connsiteY3" fmla="*/ 19616 h 366868"/>
                        <a:gd name="connsiteX4" fmla="*/ 27741 w 442000"/>
                        <a:gd name="connsiteY4" fmla="*/ 9259 h 366868"/>
                        <a:gd name="connsiteX5" fmla="*/ 16038 w 442000"/>
                        <a:gd name="connsiteY5" fmla="*/ 5117 h 366868"/>
                        <a:gd name="connsiteX6" fmla="*/ 6614 w 442000"/>
                        <a:gd name="connsiteY6" fmla="*/ 8327 h 366868"/>
                        <a:gd name="connsiteX7" fmla="*/ 7650 w 442000"/>
                        <a:gd name="connsiteY7" fmla="*/ 31940 h 366868"/>
                        <a:gd name="connsiteX8" fmla="*/ 13035 w 442000"/>
                        <a:gd name="connsiteY8" fmla="*/ 57624 h 366868"/>
                        <a:gd name="connsiteX9" fmla="*/ 34784 w 442000"/>
                        <a:gd name="connsiteY9" fmla="*/ 160464 h 366868"/>
                        <a:gd name="connsiteX10" fmla="*/ 56429 w 442000"/>
                        <a:gd name="connsiteY10" fmla="*/ 263304 h 366868"/>
                        <a:gd name="connsiteX11" fmla="*/ 77142 w 442000"/>
                        <a:gd name="connsiteY11" fmla="*/ 366868 h 366868"/>
                        <a:gd name="connsiteX12" fmla="*/ 53736 w 442000"/>
                        <a:gd name="connsiteY12" fmla="*/ 264339 h 366868"/>
                        <a:gd name="connsiteX13" fmla="*/ 31159 w 442000"/>
                        <a:gd name="connsiteY13" fmla="*/ 161707 h 366868"/>
                        <a:gd name="connsiteX14" fmla="*/ 8892 w 442000"/>
                        <a:gd name="connsiteY14" fmla="*/ 58660 h 366868"/>
                        <a:gd name="connsiteX15" fmla="*/ 3300 w 442000"/>
                        <a:gd name="connsiteY15" fmla="*/ 32976 h 366868"/>
                        <a:gd name="connsiteX16" fmla="*/ 504 w 442000"/>
                        <a:gd name="connsiteY16" fmla="*/ 20030 h 366868"/>
                        <a:gd name="connsiteX17" fmla="*/ 2782 w 442000"/>
                        <a:gd name="connsiteY17" fmla="*/ 5634 h 366868"/>
                        <a:gd name="connsiteX18" fmla="*/ 16867 w 442000"/>
                        <a:gd name="connsiteY18" fmla="*/ 249 h 366868"/>
                        <a:gd name="connsiteX19" fmla="*/ 29916 w 442000"/>
                        <a:gd name="connsiteY19" fmla="*/ 4495 h 366868"/>
                        <a:gd name="connsiteX20" fmla="*/ 54254 w 442000"/>
                        <a:gd name="connsiteY20" fmla="*/ 14852 h 366868"/>
                        <a:gd name="connsiteX21" fmla="*/ 248438 w 442000"/>
                        <a:gd name="connsiteY21" fmla="*/ 95321 h 366868"/>
                        <a:gd name="connsiteX22" fmla="*/ 345478 w 442000"/>
                        <a:gd name="connsiteY22" fmla="*/ 135608 h 3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2000" h="366868">
                          <a:moveTo>
                            <a:pt x="442000" y="176309"/>
                          </a:moveTo>
                          <a:lnTo>
                            <a:pt x="344235" y="137783"/>
                          </a:lnTo>
                          <a:lnTo>
                            <a:pt x="246884" y="98428"/>
                          </a:lnTo>
                          <a:lnTo>
                            <a:pt x="51975" y="19616"/>
                          </a:lnTo>
                          <a:lnTo>
                            <a:pt x="27741" y="9259"/>
                          </a:lnTo>
                          <a:cubicBezTo>
                            <a:pt x="24013" y="7436"/>
                            <a:pt x="20088" y="6049"/>
                            <a:pt x="16038" y="5117"/>
                          </a:cubicBezTo>
                          <a:cubicBezTo>
                            <a:pt x="12548" y="4330"/>
                            <a:pt x="8903" y="5572"/>
                            <a:pt x="6614" y="8327"/>
                          </a:cubicBezTo>
                          <a:cubicBezTo>
                            <a:pt x="2471" y="14230"/>
                            <a:pt x="6614" y="23448"/>
                            <a:pt x="7650" y="31940"/>
                          </a:cubicBezTo>
                          <a:lnTo>
                            <a:pt x="13035" y="57624"/>
                          </a:lnTo>
                          <a:lnTo>
                            <a:pt x="34784" y="160464"/>
                          </a:lnTo>
                          <a:lnTo>
                            <a:pt x="56429" y="263304"/>
                          </a:lnTo>
                          <a:lnTo>
                            <a:pt x="77142" y="366868"/>
                          </a:lnTo>
                          <a:lnTo>
                            <a:pt x="53736" y="264339"/>
                          </a:lnTo>
                          <a:lnTo>
                            <a:pt x="31159" y="161707"/>
                          </a:lnTo>
                          <a:lnTo>
                            <a:pt x="8892" y="58660"/>
                          </a:lnTo>
                          <a:lnTo>
                            <a:pt x="3300" y="32976"/>
                          </a:lnTo>
                          <a:cubicBezTo>
                            <a:pt x="2368" y="28729"/>
                            <a:pt x="1332" y="24587"/>
                            <a:pt x="504" y="20030"/>
                          </a:cubicBezTo>
                          <a:cubicBezTo>
                            <a:pt x="-636" y="15121"/>
                            <a:pt x="172" y="9953"/>
                            <a:pt x="2782" y="5634"/>
                          </a:cubicBezTo>
                          <a:cubicBezTo>
                            <a:pt x="6086" y="1326"/>
                            <a:pt x="11533" y="-755"/>
                            <a:pt x="16867" y="249"/>
                          </a:cubicBezTo>
                          <a:cubicBezTo>
                            <a:pt x="21372" y="1150"/>
                            <a:pt x="25753" y="2569"/>
                            <a:pt x="29916" y="4495"/>
                          </a:cubicBezTo>
                          <a:lnTo>
                            <a:pt x="54254" y="14852"/>
                          </a:lnTo>
                          <a:lnTo>
                            <a:pt x="248438" y="95321"/>
                          </a:lnTo>
                          <a:lnTo>
                            <a:pt x="345478" y="135608"/>
                          </a:lnTo>
                          <a:close/>
                        </a:path>
                      </a:pathLst>
                    </a:custGeom>
                    <a:solidFill>
                      <a:srgbClr val="455A64"/>
                    </a:solidFill>
                    <a:ln w="10344"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C10F1B1F-5499-44E7-BD63-0FBAC178F808}"/>
                        </a:ext>
                      </a:extLst>
                    </p:cNvPr>
                    <p:cNvSpPr/>
                    <p:nvPr/>
                  </p:nvSpPr>
                  <p:spPr>
                    <a:xfrm>
                      <a:off x="9415517" y="2993927"/>
                      <a:ext cx="52726" cy="87475"/>
                    </a:xfrm>
                    <a:custGeom>
                      <a:avLst/>
                      <a:gdLst>
                        <a:gd name="connsiteX0" fmla="*/ 52632 w 52726"/>
                        <a:gd name="connsiteY0" fmla="*/ 84009 h 87475"/>
                        <a:gd name="connsiteX1" fmla="*/ 38651 w 52726"/>
                        <a:gd name="connsiteY1" fmla="*/ 19488 h 87475"/>
                        <a:gd name="connsiteX2" fmla="*/ 32748 w 52726"/>
                        <a:gd name="connsiteY2" fmla="*/ 12342 h 87475"/>
                        <a:gd name="connsiteX3" fmla="*/ 3853 w 52726"/>
                        <a:gd name="connsiteY3" fmla="*/ 432 h 87475"/>
                        <a:gd name="connsiteX4" fmla="*/ 125 w 52726"/>
                        <a:gd name="connsiteY4" fmla="*/ 3539 h 87475"/>
                        <a:gd name="connsiteX5" fmla="*/ 14106 w 52726"/>
                        <a:gd name="connsiteY5" fmla="*/ 68163 h 87475"/>
                        <a:gd name="connsiteX6" fmla="*/ 20010 w 52726"/>
                        <a:gd name="connsiteY6" fmla="*/ 75206 h 87475"/>
                        <a:gd name="connsiteX7" fmla="*/ 48801 w 52726"/>
                        <a:gd name="connsiteY7" fmla="*/ 87012 h 87475"/>
                        <a:gd name="connsiteX8" fmla="*/ 52632 w 52726"/>
                        <a:gd name="connsiteY8" fmla="*/ 84009 h 8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26" h="87475">
                          <a:moveTo>
                            <a:pt x="52632" y="84009"/>
                          </a:moveTo>
                          <a:lnTo>
                            <a:pt x="38651" y="19488"/>
                          </a:lnTo>
                          <a:cubicBezTo>
                            <a:pt x="37823" y="16360"/>
                            <a:pt x="35668" y="13751"/>
                            <a:pt x="32748" y="12342"/>
                          </a:cubicBezTo>
                          <a:lnTo>
                            <a:pt x="3853" y="432"/>
                          </a:lnTo>
                          <a:cubicBezTo>
                            <a:pt x="1264" y="-707"/>
                            <a:pt x="-496" y="432"/>
                            <a:pt x="125" y="3539"/>
                          </a:cubicBezTo>
                          <a:cubicBezTo>
                            <a:pt x="2921" y="16278"/>
                            <a:pt x="11310" y="55322"/>
                            <a:pt x="14106" y="68163"/>
                          </a:cubicBezTo>
                          <a:cubicBezTo>
                            <a:pt x="14873" y="71302"/>
                            <a:pt x="17048" y="73911"/>
                            <a:pt x="20010" y="75206"/>
                          </a:cubicBezTo>
                          <a:lnTo>
                            <a:pt x="48801" y="87012"/>
                          </a:lnTo>
                          <a:cubicBezTo>
                            <a:pt x="51493" y="88255"/>
                            <a:pt x="53150" y="86909"/>
                            <a:pt x="52632" y="84009"/>
                          </a:cubicBezTo>
                          <a:close/>
                        </a:path>
                      </a:pathLst>
                    </a:custGeom>
                    <a:solidFill>
                      <a:srgbClr val="455A64"/>
                    </a:solidFill>
                    <a:ln w="10344"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4748039-4A06-484D-BB17-A1E6F3287B3A}"/>
                        </a:ext>
                      </a:extLst>
                    </p:cNvPr>
                    <p:cNvSpPr/>
                    <p:nvPr/>
                  </p:nvSpPr>
                  <p:spPr>
                    <a:xfrm>
                      <a:off x="9425617" y="3009406"/>
                      <a:ext cx="25619" cy="26958"/>
                    </a:xfrm>
                    <a:custGeom>
                      <a:avLst/>
                      <a:gdLst>
                        <a:gd name="connsiteX0" fmla="*/ 25341 w 25619"/>
                        <a:gd name="connsiteY0" fmla="*/ 18612 h 26958"/>
                        <a:gd name="connsiteX1" fmla="*/ 10117 w 25619"/>
                        <a:gd name="connsiteY1" fmla="*/ 1109 h 26958"/>
                        <a:gd name="connsiteX2" fmla="*/ 279 w 25619"/>
                        <a:gd name="connsiteY2" fmla="*/ 8463 h 26958"/>
                        <a:gd name="connsiteX3" fmla="*/ 15503 w 25619"/>
                        <a:gd name="connsiteY3" fmla="*/ 25965 h 26958"/>
                        <a:gd name="connsiteX4" fmla="*/ 25341 w 25619"/>
                        <a:gd name="connsiteY4" fmla="*/ 18612 h 26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9" h="26958">
                          <a:moveTo>
                            <a:pt x="25341" y="18612"/>
                          </a:moveTo>
                          <a:cubicBezTo>
                            <a:pt x="23042" y="10845"/>
                            <a:pt x="17491" y="4465"/>
                            <a:pt x="10117" y="1109"/>
                          </a:cubicBezTo>
                          <a:cubicBezTo>
                            <a:pt x="3178" y="-1790"/>
                            <a:pt x="-1172" y="1109"/>
                            <a:pt x="279" y="8463"/>
                          </a:cubicBezTo>
                          <a:cubicBezTo>
                            <a:pt x="2578" y="16230"/>
                            <a:pt x="8129" y="22610"/>
                            <a:pt x="15503" y="25965"/>
                          </a:cubicBezTo>
                          <a:cubicBezTo>
                            <a:pt x="22441" y="28761"/>
                            <a:pt x="26791" y="25447"/>
                            <a:pt x="25341" y="18612"/>
                          </a:cubicBezTo>
                          <a:close/>
                        </a:path>
                      </a:pathLst>
                    </a:custGeom>
                    <a:solidFill>
                      <a:srgbClr val="263238"/>
                    </a:solidFill>
                    <a:ln w="10344"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E6D3240-9901-4CB6-8C2B-0ECA8F620902}"/>
                        </a:ext>
                      </a:extLst>
                    </p:cNvPr>
                    <p:cNvSpPr/>
                    <p:nvPr/>
                  </p:nvSpPr>
                  <p:spPr>
                    <a:xfrm>
                      <a:off x="9431934" y="3041969"/>
                      <a:ext cx="25731" cy="26928"/>
                    </a:xfrm>
                    <a:custGeom>
                      <a:avLst/>
                      <a:gdLst>
                        <a:gd name="connsiteX0" fmla="*/ 25341 w 25731"/>
                        <a:gd name="connsiteY0" fmla="*/ 18568 h 26928"/>
                        <a:gd name="connsiteX1" fmla="*/ 10117 w 25731"/>
                        <a:gd name="connsiteY1" fmla="*/ 1065 h 26928"/>
                        <a:gd name="connsiteX2" fmla="*/ 278 w 25731"/>
                        <a:gd name="connsiteY2" fmla="*/ 8419 h 26928"/>
                        <a:gd name="connsiteX3" fmla="*/ 15502 w 25731"/>
                        <a:gd name="connsiteY3" fmla="*/ 25921 h 26928"/>
                        <a:gd name="connsiteX4" fmla="*/ 25341 w 25731"/>
                        <a:gd name="connsiteY4" fmla="*/ 18568 h 26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1" h="26928">
                          <a:moveTo>
                            <a:pt x="25341" y="18568"/>
                          </a:moveTo>
                          <a:cubicBezTo>
                            <a:pt x="23042" y="10800"/>
                            <a:pt x="17491" y="4421"/>
                            <a:pt x="10117" y="1065"/>
                          </a:cubicBezTo>
                          <a:cubicBezTo>
                            <a:pt x="3178" y="-1731"/>
                            <a:pt x="-1171" y="1065"/>
                            <a:pt x="278" y="8419"/>
                          </a:cubicBezTo>
                          <a:cubicBezTo>
                            <a:pt x="2578" y="16186"/>
                            <a:pt x="8129" y="22565"/>
                            <a:pt x="15502" y="25921"/>
                          </a:cubicBezTo>
                          <a:cubicBezTo>
                            <a:pt x="22752" y="28717"/>
                            <a:pt x="27102" y="25507"/>
                            <a:pt x="25341" y="18568"/>
                          </a:cubicBezTo>
                          <a:close/>
                        </a:path>
                      </a:pathLst>
                    </a:custGeom>
                    <a:solidFill>
                      <a:srgbClr val="263238"/>
                    </a:solidFill>
                    <a:ln w="10344"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BE544651-E373-4A92-AF01-CE68333B4C33}"/>
                        </a:ext>
                      </a:extLst>
                    </p:cNvPr>
                    <p:cNvSpPr/>
                    <p:nvPr/>
                  </p:nvSpPr>
                  <p:spPr>
                    <a:xfrm>
                      <a:off x="9010334" y="2961232"/>
                      <a:ext cx="184011" cy="215504"/>
                    </a:xfrm>
                    <a:custGeom>
                      <a:avLst/>
                      <a:gdLst>
                        <a:gd name="connsiteX0" fmla="*/ 10105 w 184011"/>
                        <a:gd name="connsiteY0" fmla="*/ 58086 h 215504"/>
                        <a:gd name="connsiteX1" fmla="*/ 6480 w 184011"/>
                        <a:gd name="connsiteY1" fmla="*/ 24221 h 215504"/>
                        <a:gd name="connsiteX2" fmla="*/ 60334 w 184011"/>
                        <a:gd name="connsiteY2" fmla="*/ 90 h 215504"/>
                        <a:gd name="connsiteX3" fmla="*/ 105384 w 184011"/>
                        <a:gd name="connsiteY3" fmla="*/ 7443 h 215504"/>
                        <a:gd name="connsiteX4" fmla="*/ 81875 w 184011"/>
                        <a:gd name="connsiteY4" fmla="*/ 35820 h 215504"/>
                        <a:gd name="connsiteX5" fmla="*/ 44177 w 184011"/>
                        <a:gd name="connsiteY5" fmla="*/ 52287 h 215504"/>
                        <a:gd name="connsiteX6" fmla="*/ 92232 w 184011"/>
                        <a:gd name="connsiteY6" fmla="*/ 46384 h 215504"/>
                        <a:gd name="connsiteX7" fmla="*/ 145982 w 184011"/>
                        <a:gd name="connsiteY7" fmla="*/ 57465 h 215504"/>
                        <a:gd name="connsiteX8" fmla="*/ 136661 w 184011"/>
                        <a:gd name="connsiteY8" fmla="*/ 86463 h 215504"/>
                        <a:gd name="connsiteX9" fmla="*/ 164934 w 184011"/>
                        <a:gd name="connsiteY9" fmla="*/ 92470 h 215504"/>
                        <a:gd name="connsiteX10" fmla="*/ 174669 w 184011"/>
                        <a:gd name="connsiteY10" fmla="*/ 119293 h 215504"/>
                        <a:gd name="connsiteX11" fmla="*/ 156235 w 184011"/>
                        <a:gd name="connsiteY11" fmla="*/ 125093 h 215504"/>
                        <a:gd name="connsiteX12" fmla="*/ 177569 w 184011"/>
                        <a:gd name="connsiteY12" fmla="*/ 133274 h 215504"/>
                        <a:gd name="connsiteX13" fmla="*/ 120712 w 184011"/>
                        <a:gd name="connsiteY13" fmla="*/ 168487 h 215504"/>
                        <a:gd name="connsiteX14" fmla="*/ 76904 w 184011"/>
                        <a:gd name="connsiteY14" fmla="*/ 215505 h 215504"/>
                        <a:gd name="connsiteX15" fmla="*/ 46663 w 184011"/>
                        <a:gd name="connsiteY15" fmla="*/ 194067 h 215504"/>
                        <a:gd name="connsiteX16" fmla="*/ 33407 w 184011"/>
                        <a:gd name="connsiteY16" fmla="*/ 160719 h 215504"/>
                        <a:gd name="connsiteX17" fmla="*/ 9276 w 184011"/>
                        <a:gd name="connsiteY17" fmla="*/ 145392 h 215504"/>
                        <a:gd name="connsiteX18" fmla="*/ 16526 w 184011"/>
                        <a:gd name="connsiteY18" fmla="*/ 114322 h 215504"/>
                        <a:gd name="connsiteX19" fmla="*/ 4927 w 184011"/>
                        <a:gd name="connsiteY19" fmla="*/ 89674 h 215504"/>
                        <a:gd name="connsiteX20" fmla="*/ 14765 w 184011"/>
                        <a:gd name="connsiteY20" fmla="*/ 64611 h 21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011" h="215504">
                          <a:moveTo>
                            <a:pt x="10105" y="58086"/>
                          </a:moveTo>
                          <a:cubicBezTo>
                            <a:pt x="-3462" y="37374"/>
                            <a:pt x="-2012" y="34267"/>
                            <a:pt x="6480" y="24221"/>
                          </a:cubicBezTo>
                          <a:cubicBezTo>
                            <a:pt x="19498" y="7971"/>
                            <a:pt x="39548" y="-1008"/>
                            <a:pt x="60334" y="90"/>
                          </a:cubicBezTo>
                          <a:cubicBezTo>
                            <a:pt x="78250" y="1644"/>
                            <a:pt x="96374" y="2265"/>
                            <a:pt x="105384" y="7443"/>
                          </a:cubicBezTo>
                          <a:cubicBezTo>
                            <a:pt x="114395" y="12622"/>
                            <a:pt x="105384" y="31885"/>
                            <a:pt x="81875" y="35820"/>
                          </a:cubicBezTo>
                          <a:cubicBezTo>
                            <a:pt x="44488" y="42241"/>
                            <a:pt x="44177" y="52287"/>
                            <a:pt x="44177" y="52287"/>
                          </a:cubicBezTo>
                          <a:cubicBezTo>
                            <a:pt x="60085" y="49511"/>
                            <a:pt x="76127" y="47533"/>
                            <a:pt x="92232" y="46384"/>
                          </a:cubicBezTo>
                          <a:cubicBezTo>
                            <a:pt x="110418" y="48641"/>
                            <a:pt x="128386" y="52349"/>
                            <a:pt x="145982" y="57465"/>
                          </a:cubicBezTo>
                          <a:cubicBezTo>
                            <a:pt x="161413" y="60676"/>
                            <a:pt x="163381" y="80974"/>
                            <a:pt x="136661" y="86463"/>
                          </a:cubicBezTo>
                          <a:lnTo>
                            <a:pt x="164934" y="92470"/>
                          </a:lnTo>
                          <a:cubicBezTo>
                            <a:pt x="184715" y="96716"/>
                            <a:pt x="191033" y="107694"/>
                            <a:pt x="174669" y="119293"/>
                          </a:cubicBezTo>
                          <a:cubicBezTo>
                            <a:pt x="169336" y="123208"/>
                            <a:pt x="162852" y="125248"/>
                            <a:pt x="156235" y="125093"/>
                          </a:cubicBezTo>
                          <a:cubicBezTo>
                            <a:pt x="156235" y="125093"/>
                            <a:pt x="177466" y="126232"/>
                            <a:pt x="177569" y="133274"/>
                          </a:cubicBezTo>
                          <a:cubicBezTo>
                            <a:pt x="177569" y="153987"/>
                            <a:pt x="164313" y="158234"/>
                            <a:pt x="120712" y="168487"/>
                          </a:cubicBezTo>
                          <a:cubicBezTo>
                            <a:pt x="79286" y="178222"/>
                            <a:pt x="69551" y="199556"/>
                            <a:pt x="76904" y="215505"/>
                          </a:cubicBezTo>
                          <a:cubicBezTo>
                            <a:pt x="76904" y="215505"/>
                            <a:pt x="60852" y="205148"/>
                            <a:pt x="46663" y="194067"/>
                          </a:cubicBezTo>
                          <a:cubicBezTo>
                            <a:pt x="36307" y="186093"/>
                            <a:pt x="27607" y="177289"/>
                            <a:pt x="33407" y="160719"/>
                          </a:cubicBezTo>
                          <a:cubicBezTo>
                            <a:pt x="33407" y="160719"/>
                            <a:pt x="9898" y="159891"/>
                            <a:pt x="9276" y="145392"/>
                          </a:cubicBezTo>
                          <a:cubicBezTo>
                            <a:pt x="9401" y="134631"/>
                            <a:pt x="11876" y="124026"/>
                            <a:pt x="16526" y="114322"/>
                          </a:cubicBezTo>
                          <a:cubicBezTo>
                            <a:pt x="8220" y="109040"/>
                            <a:pt x="3704" y="99440"/>
                            <a:pt x="4927" y="89674"/>
                          </a:cubicBezTo>
                          <a:cubicBezTo>
                            <a:pt x="5320" y="80457"/>
                            <a:pt x="8789" y="71633"/>
                            <a:pt x="14765" y="64611"/>
                          </a:cubicBezTo>
                          <a:close/>
                        </a:path>
                      </a:pathLst>
                    </a:custGeom>
                    <a:solidFill>
                      <a:srgbClr val="FFA8A7"/>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102F3804-4F3A-4B74-AC5E-4BA7AC5D50F1}"/>
                        </a:ext>
                      </a:extLst>
                    </p:cNvPr>
                    <p:cNvSpPr/>
                    <p:nvPr/>
                  </p:nvSpPr>
                  <p:spPr>
                    <a:xfrm>
                      <a:off x="9048920" y="3043552"/>
                      <a:ext cx="97661" cy="28376"/>
                    </a:xfrm>
                    <a:custGeom>
                      <a:avLst/>
                      <a:gdLst>
                        <a:gd name="connsiteX0" fmla="*/ 97661 w 97661"/>
                        <a:gd name="connsiteY0" fmla="*/ 4143 h 28376"/>
                        <a:gd name="connsiteX1" fmla="*/ 71977 w 97661"/>
                        <a:gd name="connsiteY1" fmla="*/ 0 h 28376"/>
                        <a:gd name="connsiteX2" fmla="*/ 46397 w 97661"/>
                        <a:gd name="connsiteY2" fmla="*/ 6628 h 28376"/>
                        <a:gd name="connsiteX3" fmla="*/ 0 w 97661"/>
                        <a:gd name="connsiteY3" fmla="*/ 28377 h 28376"/>
                        <a:gd name="connsiteX4" fmla="*/ 49090 w 97661"/>
                        <a:gd name="connsiteY4" fmla="*/ 13671 h 28376"/>
                        <a:gd name="connsiteX5" fmla="*/ 72392 w 97661"/>
                        <a:gd name="connsiteY5" fmla="*/ 5800 h 28376"/>
                        <a:gd name="connsiteX6" fmla="*/ 97661 w 97661"/>
                        <a:gd name="connsiteY6" fmla="*/ 4143 h 2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1" h="28376">
                          <a:moveTo>
                            <a:pt x="97661" y="4143"/>
                          </a:moveTo>
                          <a:cubicBezTo>
                            <a:pt x="89262" y="1906"/>
                            <a:pt x="80656" y="518"/>
                            <a:pt x="71977" y="0"/>
                          </a:cubicBezTo>
                          <a:cubicBezTo>
                            <a:pt x="63154" y="839"/>
                            <a:pt x="54517" y="3076"/>
                            <a:pt x="46397" y="6628"/>
                          </a:cubicBezTo>
                          <a:cubicBezTo>
                            <a:pt x="30365" y="12604"/>
                            <a:pt x="14851" y="19874"/>
                            <a:pt x="0" y="28377"/>
                          </a:cubicBezTo>
                          <a:cubicBezTo>
                            <a:pt x="16757" y="24907"/>
                            <a:pt x="33182" y="19988"/>
                            <a:pt x="49090" y="13671"/>
                          </a:cubicBezTo>
                          <a:cubicBezTo>
                            <a:pt x="56609" y="10356"/>
                            <a:pt x="64407" y="7726"/>
                            <a:pt x="72392" y="5800"/>
                          </a:cubicBezTo>
                          <a:cubicBezTo>
                            <a:pt x="80573" y="4971"/>
                            <a:pt x="89583" y="5282"/>
                            <a:pt x="97661" y="4143"/>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9A90E431-2587-476E-9E57-BB92A0DABEB8}"/>
                        </a:ext>
                      </a:extLst>
                    </p:cNvPr>
                    <p:cNvSpPr/>
                    <p:nvPr/>
                  </p:nvSpPr>
                  <p:spPr>
                    <a:xfrm>
                      <a:off x="9061347" y="3083242"/>
                      <a:ext cx="105221" cy="31355"/>
                    </a:xfrm>
                    <a:custGeom>
                      <a:avLst/>
                      <a:gdLst>
                        <a:gd name="connsiteX0" fmla="*/ 105222 w 105221"/>
                        <a:gd name="connsiteY0" fmla="*/ 3083 h 31355"/>
                        <a:gd name="connsiteX1" fmla="*/ 77260 w 105221"/>
                        <a:gd name="connsiteY1" fmla="*/ 804 h 31355"/>
                        <a:gd name="connsiteX2" fmla="*/ 50125 w 105221"/>
                        <a:gd name="connsiteY2" fmla="*/ 7846 h 31355"/>
                        <a:gd name="connsiteX3" fmla="*/ 0 w 105221"/>
                        <a:gd name="connsiteY3" fmla="*/ 31356 h 31355"/>
                        <a:gd name="connsiteX4" fmla="*/ 52611 w 105221"/>
                        <a:gd name="connsiteY4" fmla="*/ 14992 h 31355"/>
                        <a:gd name="connsiteX5" fmla="*/ 105222 w 105221"/>
                        <a:gd name="connsiteY5" fmla="*/ 3083 h 3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21" h="31355">
                          <a:moveTo>
                            <a:pt x="105222" y="3083"/>
                          </a:moveTo>
                          <a:cubicBezTo>
                            <a:pt x="96243" y="-4"/>
                            <a:pt x="86622" y="-791"/>
                            <a:pt x="77260" y="804"/>
                          </a:cubicBezTo>
                          <a:cubicBezTo>
                            <a:pt x="68001" y="2244"/>
                            <a:pt x="58918" y="4605"/>
                            <a:pt x="50125" y="7846"/>
                          </a:cubicBezTo>
                          <a:cubicBezTo>
                            <a:pt x="32623" y="13874"/>
                            <a:pt x="15825" y="21755"/>
                            <a:pt x="0" y="31356"/>
                          </a:cubicBezTo>
                          <a:cubicBezTo>
                            <a:pt x="18124" y="27109"/>
                            <a:pt x="35316" y="20999"/>
                            <a:pt x="52611" y="14992"/>
                          </a:cubicBezTo>
                          <a:cubicBezTo>
                            <a:pt x="69243" y="7764"/>
                            <a:pt x="87098" y="3725"/>
                            <a:pt x="105222" y="3083"/>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9" name="Graphic 2">
                    <a:extLst>
                      <a:ext uri="{FF2B5EF4-FFF2-40B4-BE49-F238E27FC236}">
                        <a16:creationId xmlns:a16="http://schemas.microsoft.com/office/drawing/2014/main" id="{336768A8-6DCB-4821-9D24-F5631A8B9D31}"/>
                      </a:ext>
                    </a:extLst>
                  </p:cNvPr>
                  <p:cNvGrpSpPr/>
                  <p:nvPr/>
                </p:nvGrpSpPr>
                <p:grpSpPr>
                  <a:xfrm>
                    <a:off x="9652911" y="2647728"/>
                    <a:ext cx="725798" cy="753928"/>
                    <a:chOff x="9652911" y="2647728"/>
                    <a:chExt cx="725798" cy="753928"/>
                  </a:xfrm>
                </p:grpSpPr>
                <p:grpSp>
                  <p:nvGrpSpPr>
                    <p:cNvPr id="30" name="Graphic 2">
                      <a:extLst>
                        <a:ext uri="{FF2B5EF4-FFF2-40B4-BE49-F238E27FC236}">
                          <a16:creationId xmlns:a16="http://schemas.microsoft.com/office/drawing/2014/main" id="{A60BE33C-1553-469C-A3AE-7FD9FE831B64}"/>
                        </a:ext>
                      </a:extLst>
                    </p:cNvPr>
                    <p:cNvGrpSpPr/>
                    <p:nvPr/>
                  </p:nvGrpSpPr>
                  <p:grpSpPr>
                    <a:xfrm>
                      <a:off x="9652911" y="2658395"/>
                      <a:ext cx="721969" cy="732877"/>
                      <a:chOff x="9652911" y="2658395"/>
                      <a:chExt cx="721969" cy="732877"/>
                    </a:xfrm>
                  </p:grpSpPr>
                  <p:sp>
                    <p:nvSpPr>
                      <p:cNvPr id="33" name="Freeform: Shape 32">
                        <a:extLst>
                          <a:ext uri="{FF2B5EF4-FFF2-40B4-BE49-F238E27FC236}">
                            <a16:creationId xmlns:a16="http://schemas.microsoft.com/office/drawing/2014/main" id="{8D7603D8-E545-46F8-A06C-4B966DEB006B}"/>
                          </a:ext>
                        </a:extLst>
                      </p:cNvPr>
                      <p:cNvSpPr/>
                      <p:nvPr/>
                    </p:nvSpPr>
                    <p:spPr>
                      <a:xfrm>
                        <a:off x="9652911" y="2853042"/>
                        <a:ext cx="178854" cy="126300"/>
                      </a:xfrm>
                      <a:custGeom>
                        <a:avLst/>
                        <a:gdLst>
                          <a:gd name="connsiteX0" fmla="*/ 178855 w 178854"/>
                          <a:gd name="connsiteY0" fmla="*/ 88395 h 126300"/>
                          <a:gd name="connsiteX1" fmla="*/ 110398 w 178854"/>
                          <a:gd name="connsiteY1" fmla="*/ 41998 h 126300"/>
                          <a:gd name="connsiteX2" fmla="*/ 14187 w 178854"/>
                          <a:gd name="connsiteY2" fmla="*/ 572 h 126300"/>
                          <a:gd name="connsiteX3" fmla="*/ 10148 w 178854"/>
                          <a:gd name="connsiteY3" fmla="*/ 35370 h 126300"/>
                          <a:gd name="connsiteX4" fmla="*/ 74462 w 178854"/>
                          <a:gd name="connsiteY4" fmla="*/ 76278 h 126300"/>
                          <a:gd name="connsiteX5" fmla="*/ 119098 w 178854"/>
                          <a:gd name="connsiteY5" fmla="*/ 126300 h 12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54" h="126300">
                            <a:moveTo>
                              <a:pt x="178855" y="88395"/>
                            </a:moveTo>
                            <a:cubicBezTo>
                              <a:pt x="144471" y="59294"/>
                              <a:pt x="127073" y="47798"/>
                              <a:pt x="110398" y="41998"/>
                            </a:cubicBezTo>
                            <a:cubicBezTo>
                              <a:pt x="93725" y="36199"/>
                              <a:pt x="36453" y="7925"/>
                              <a:pt x="14187" y="572"/>
                            </a:cubicBezTo>
                            <a:cubicBezTo>
                              <a:pt x="-1" y="-3881"/>
                              <a:pt x="-7147" y="18593"/>
                              <a:pt x="10148" y="35370"/>
                            </a:cubicBezTo>
                            <a:cubicBezTo>
                              <a:pt x="23404" y="48316"/>
                              <a:pt x="59030" y="66440"/>
                              <a:pt x="74462" y="76278"/>
                            </a:cubicBezTo>
                            <a:cubicBezTo>
                              <a:pt x="89893" y="86117"/>
                              <a:pt x="119098" y="126300"/>
                              <a:pt x="119098" y="126300"/>
                            </a:cubicBezTo>
                            <a:close/>
                          </a:path>
                        </a:pathLst>
                      </a:custGeom>
                      <a:solidFill>
                        <a:srgbClr val="FFA8A7"/>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 name="Freeform: Shape 33">
                        <a:extLst>
                          <a:ext uri="{FF2B5EF4-FFF2-40B4-BE49-F238E27FC236}">
                            <a16:creationId xmlns:a16="http://schemas.microsoft.com/office/drawing/2014/main" id="{3DB502BF-ADE6-4C45-B97D-5C433DC18473}"/>
                          </a:ext>
                        </a:extLst>
                      </p:cNvPr>
                      <p:cNvSpPr/>
                      <p:nvPr/>
                    </p:nvSpPr>
                    <p:spPr>
                      <a:xfrm>
                        <a:off x="9667840" y="2658395"/>
                        <a:ext cx="707040" cy="732877"/>
                      </a:xfrm>
                      <a:custGeom>
                        <a:avLst/>
                        <a:gdLst>
                          <a:gd name="connsiteX0" fmla="*/ 598898 w 707040"/>
                          <a:gd name="connsiteY0" fmla="*/ 128110 h 732877"/>
                          <a:gd name="connsiteX1" fmla="*/ 456703 w 707040"/>
                          <a:gd name="connsiteY1" fmla="*/ 0 h 732877"/>
                          <a:gd name="connsiteX2" fmla="*/ 418695 w 707040"/>
                          <a:gd name="connsiteY2" fmla="*/ 280246 h 732877"/>
                          <a:gd name="connsiteX3" fmla="*/ 496265 w 707040"/>
                          <a:gd name="connsiteY3" fmla="*/ 497732 h 732877"/>
                          <a:gd name="connsiteX4" fmla="*/ 298249 w 707040"/>
                          <a:gd name="connsiteY4" fmla="*/ 420680 h 732877"/>
                          <a:gd name="connsiteX5" fmla="*/ 193027 w 707040"/>
                          <a:gd name="connsiteY5" fmla="*/ 306759 h 732877"/>
                          <a:gd name="connsiteX6" fmla="*/ 134617 w 707040"/>
                          <a:gd name="connsiteY6" fmla="*/ 280453 h 732877"/>
                          <a:gd name="connsiteX7" fmla="*/ 62121 w 707040"/>
                          <a:gd name="connsiteY7" fmla="*/ 294331 h 732877"/>
                          <a:gd name="connsiteX8" fmla="*/ 51765 w 707040"/>
                          <a:gd name="connsiteY8" fmla="*/ 313180 h 732877"/>
                          <a:gd name="connsiteX9" fmla="*/ 14896 w 707040"/>
                          <a:gd name="connsiteY9" fmla="*/ 333893 h 732877"/>
                          <a:gd name="connsiteX10" fmla="*/ 13032 w 707040"/>
                          <a:gd name="connsiteY10" fmla="*/ 351188 h 732877"/>
                          <a:gd name="connsiteX11" fmla="*/ 4125 w 707040"/>
                          <a:gd name="connsiteY11" fmla="*/ 355538 h 732877"/>
                          <a:gd name="connsiteX12" fmla="*/ 19764 w 707040"/>
                          <a:gd name="connsiteY12" fmla="*/ 424408 h 732877"/>
                          <a:gd name="connsiteX13" fmla="*/ 55493 w 707040"/>
                          <a:gd name="connsiteY13" fmla="*/ 433004 h 732877"/>
                          <a:gd name="connsiteX14" fmla="*/ 63572 w 707040"/>
                          <a:gd name="connsiteY14" fmla="*/ 417987 h 732877"/>
                          <a:gd name="connsiteX15" fmla="*/ 82213 w 707040"/>
                          <a:gd name="connsiteY15" fmla="*/ 420266 h 732877"/>
                          <a:gd name="connsiteX16" fmla="*/ 172108 w 707040"/>
                          <a:gd name="connsiteY16" fmla="*/ 524452 h 732877"/>
                          <a:gd name="connsiteX17" fmla="*/ 236628 w 707040"/>
                          <a:gd name="connsiteY17" fmla="*/ 541126 h 732877"/>
                          <a:gd name="connsiteX18" fmla="*/ 595169 w 707040"/>
                          <a:gd name="connsiteY18" fmla="*/ 730546 h 732877"/>
                          <a:gd name="connsiteX19" fmla="*/ 707019 w 707040"/>
                          <a:gd name="connsiteY19" fmla="*/ 625738 h 732877"/>
                          <a:gd name="connsiteX20" fmla="*/ 598898 w 707040"/>
                          <a:gd name="connsiteY20" fmla="*/ 128110 h 73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7040" h="732877">
                            <a:moveTo>
                              <a:pt x="598898" y="128110"/>
                            </a:moveTo>
                            <a:cubicBezTo>
                              <a:pt x="567828" y="49711"/>
                              <a:pt x="537484" y="26306"/>
                              <a:pt x="456703" y="0"/>
                            </a:cubicBezTo>
                            <a:cubicBezTo>
                              <a:pt x="370330" y="74360"/>
                              <a:pt x="418695" y="280246"/>
                              <a:pt x="418695" y="280246"/>
                            </a:cubicBezTo>
                            <a:lnTo>
                              <a:pt x="496265" y="497732"/>
                            </a:lnTo>
                            <a:cubicBezTo>
                              <a:pt x="496265" y="497732"/>
                              <a:pt x="321655" y="437768"/>
                              <a:pt x="298249" y="420680"/>
                            </a:cubicBezTo>
                            <a:cubicBezTo>
                              <a:pt x="274844" y="403592"/>
                              <a:pt x="213740" y="329025"/>
                              <a:pt x="193027" y="306759"/>
                            </a:cubicBezTo>
                            <a:cubicBezTo>
                              <a:pt x="164962" y="276207"/>
                              <a:pt x="149945" y="279107"/>
                              <a:pt x="134617" y="280453"/>
                            </a:cubicBezTo>
                            <a:cubicBezTo>
                              <a:pt x="84388" y="284803"/>
                              <a:pt x="73203" y="288324"/>
                              <a:pt x="62121" y="294331"/>
                            </a:cubicBezTo>
                            <a:cubicBezTo>
                              <a:pt x="55763" y="298515"/>
                              <a:pt x="51890" y="305568"/>
                              <a:pt x="51765" y="313180"/>
                            </a:cubicBezTo>
                            <a:cubicBezTo>
                              <a:pt x="38509" y="314008"/>
                              <a:pt x="18728" y="312351"/>
                              <a:pt x="14896" y="333893"/>
                            </a:cubicBezTo>
                            <a:cubicBezTo>
                              <a:pt x="13425" y="339537"/>
                              <a:pt x="12804" y="345368"/>
                              <a:pt x="13032" y="351188"/>
                            </a:cubicBezTo>
                            <a:cubicBezTo>
                              <a:pt x="9645" y="351561"/>
                              <a:pt x="6497" y="353104"/>
                              <a:pt x="4125" y="355538"/>
                            </a:cubicBezTo>
                            <a:cubicBezTo>
                              <a:pt x="-7681" y="367655"/>
                              <a:pt x="8475" y="412913"/>
                              <a:pt x="19764" y="424408"/>
                            </a:cubicBezTo>
                            <a:cubicBezTo>
                              <a:pt x="27635" y="432383"/>
                              <a:pt x="39648" y="434143"/>
                              <a:pt x="55493" y="433004"/>
                            </a:cubicBezTo>
                            <a:cubicBezTo>
                              <a:pt x="68957" y="431969"/>
                              <a:pt x="63572" y="417987"/>
                              <a:pt x="63572" y="417987"/>
                            </a:cubicBezTo>
                            <a:lnTo>
                              <a:pt x="82213" y="420266"/>
                            </a:lnTo>
                            <a:cubicBezTo>
                              <a:pt x="120946" y="451335"/>
                              <a:pt x="119393" y="508503"/>
                              <a:pt x="172108" y="524452"/>
                            </a:cubicBezTo>
                            <a:cubicBezTo>
                              <a:pt x="194084" y="528025"/>
                              <a:pt x="215677" y="533607"/>
                              <a:pt x="236628" y="541126"/>
                            </a:cubicBezTo>
                            <a:cubicBezTo>
                              <a:pt x="348685" y="586487"/>
                              <a:pt x="493676" y="715322"/>
                              <a:pt x="595169" y="730546"/>
                            </a:cubicBezTo>
                            <a:cubicBezTo>
                              <a:pt x="694799" y="745356"/>
                              <a:pt x="707641" y="687152"/>
                              <a:pt x="707019" y="625738"/>
                            </a:cubicBezTo>
                            <a:cubicBezTo>
                              <a:pt x="705880" y="527559"/>
                              <a:pt x="629760" y="206301"/>
                              <a:pt x="598898" y="128110"/>
                            </a:cubicBezTo>
                            <a:close/>
                          </a:path>
                        </a:pathLst>
                      </a:custGeom>
                      <a:solidFill>
                        <a:srgbClr val="FFA8A7"/>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 name="Freeform: Shape 34">
                        <a:extLst>
                          <a:ext uri="{FF2B5EF4-FFF2-40B4-BE49-F238E27FC236}">
                            <a16:creationId xmlns:a16="http://schemas.microsoft.com/office/drawing/2014/main" id="{06C36E6C-ACBF-4F38-9388-253C5BB4E6D2}"/>
                          </a:ext>
                        </a:extLst>
                      </p:cNvPr>
                      <p:cNvSpPr/>
                      <p:nvPr/>
                    </p:nvSpPr>
                    <p:spPr>
                      <a:xfrm>
                        <a:off x="10157580" y="3128993"/>
                        <a:ext cx="108017" cy="103357"/>
                      </a:xfrm>
                      <a:custGeom>
                        <a:avLst/>
                        <a:gdLst>
                          <a:gd name="connsiteX0" fmla="*/ 0 w 108017"/>
                          <a:gd name="connsiteY0" fmla="*/ 0 h 103357"/>
                          <a:gd name="connsiteX1" fmla="*/ 6525 w 108017"/>
                          <a:gd name="connsiteY1" fmla="*/ 27238 h 103357"/>
                          <a:gd name="connsiteX2" fmla="*/ 108018 w 108017"/>
                          <a:gd name="connsiteY2" fmla="*/ 103358 h 103357"/>
                          <a:gd name="connsiteX3" fmla="*/ 0 w 108017"/>
                          <a:gd name="connsiteY3" fmla="*/ 0 h 103357"/>
                        </a:gdLst>
                        <a:ahLst/>
                        <a:cxnLst>
                          <a:cxn ang="0">
                            <a:pos x="connsiteX0" y="connsiteY0"/>
                          </a:cxn>
                          <a:cxn ang="0">
                            <a:pos x="connsiteX1" y="connsiteY1"/>
                          </a:cxn>
                          <a:cxn ang="0">
                            <a:pos x="connsiteX2" y="connsiteY2"/>
                          </a:cxn>
                          <a:cxn ang="0">
                            <a:pos x="connsiteX3" y="connsiteY3"/>
                          </a:cxn>
                        </a:cxnLst>
                        <a:rect l="l" t="t" r="r" b="b"/>
                        <a:pathLst>
                          <a:path w="108017" h="103357">
                            <a:moveTo>
                              <a:pt x="0" y="0"/>
                            </a:moveTo>
                            <a:lnTo>
                              <a:pt x="6525" y="27238"/>
                            </a:lnTo>
                            <a:cubicBezTo>
                              <a:pt x="51368" y="41840"/>
                              <a:pt x="98594" y="77777"/>
                              <a:pt x="108018" y="103358"/>
                            </a:cubicBezTo>
                            <a:cubicBezTo>
                              <a:pt x="101908" y="62760"/>
                              <a:pt x="78916" y="25891"/>
                              <a:pt x="0" y="0"/>
                            </a:cubicBezTo>
                            <a:close/>
                          </a:path>
                        </a:pathLst>
                      </a:custGeom>
                      <a:solidFill>
                        <a:srgbClr val="9A4A4D"/>
                      </a:solidFill>
                      <a:ln w="1034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CACBDD0-875A-4BB5-920F-055F0FD6D3EA}"/>
                          </a:ext>
                        </a:extLst>
                      </p:cNvPr>
                      <p:cNvSpPr/>
                      <p:nvPr/>
                    </p:nvSpPr>
                    <p:spPr>
                      <a:xfrm>
                        <a:off x="9719189" y="2962979"/>
                        <a:ext cx="63383" cy="8078"/>
                      </a:xfrm>
                      <a:custGeom>
                        <a:avLst/>
                        <a:gdLst>
                          <a:gd name="connsiteX0" fmla="*/ 2 w 63383"/>
                          <a:gd name="connsiteY0" fmla="*/ 8078 h 8078"/>
                          <a:gd name="connsiteX1" fmla="*/ 63383 w 63383"/>
                          <a:gd name="connsiteY1" fmla="*/ 6007 h 8078"/>
                          <a:gd name="connsiteX2" fmla="*/ 1244 w 63383"/>
                          <a:gd name="connsiteY2" fmla="*/ 0 h 8078"/>
                          <a:gd name="connsiteX3" fmla="*/ 2 w 63383"/>
                          <a:gd name="connsiteY3" fmla="*/ 8078 h 8078"/>
                        </a:gdLst>
                        <a:ahLst/>
                        <a:cxnLst>
                          <a:cxn ang="0">
                            <a:pos x="connsiteX0" y="connsiteY0"/>
                          </a:cxn>
                          <a:cxn ang="0">
                            <a:pos x="connsiteX1" y="connsiteY1"/>
                          </a:cxn>
                          <a:cxn ang="0">
                            <a:pos x="connsiteX2" y="connsiteY2"/>
                          </a:cxn>
                          <a:cxn ang="0">
                            <a:pos x="connsiteX3" y="connsiteY3"/>
                          </a:cxn>
                        </a:cxnLst>
                        <a:rect l="l" t="t" r="r" b="b"/>
                        <a:pathLst>
                          <a:path w="63383" h="8078">
                            <a:moveTo>
                              <a:pt x="2" y="8078"/>
                            </a:moveTo>
                            <a:lnTo>
                              <a:pt x="63383" y="6007"/>
                            </a:lnTo>
                            <a:lnTo>
                              <a:pt x="1244" y="0"/>
                            </a:lnTo>
                            <a:cubicBezTo>
                              <a:pt x="385" y="2610"/>
                              <a:pt x="-30" y="5334"/>
                              <a:pt x="2" y="8078"/>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 name="Freeform: Shape 36">
                        <a:extLst>
                          <a:ext uri="{FF2B5EF4-FFF2-40B4-BE49-F238E27FC236}">
                            <a16:creationId xmlns:a16="http://schemas.microsoft.com/office/drawing/2014/main" id="{47E33E48-9787-4C6E-AD58-E748850E3A27}"/>
                          </a:ext>
                        </a:extLst>
                      </p:cNvPr>
                      <p:cNvSpPr/>
                      <p:nvPr/>
                    </p:nvSpPr>
                    <p:spPr>
                      <a:xfrm>
                        <a:off x="9680346" y="3001194"/>
                        <a:ext cx="68568" cy="7870"/>
                      </a:xfrm>
                      <a:custGeom>
                        <a:avLst/>
                        <a:gdLst>
                          <a:gd name="connsiteX0" fmla="*/ 112 w 68568"/>
                          <a:gd name="connsiteY0" fmla="*/ 7871 h 7870"/>
                          <a:gd name="connsiteX1" fmla="*/ 68568 w 68568"/>
                          <a:gd name="connsiteY1" fmla="*/ 3314 h 7870"/>
                          <a:gd name="connsiteX2" fmla="*/ 526 w 68568"/>
                          <a:gd name="connsiteY2" fmla="*/ 0 h 7870"/>
                          <a:gd name="connsiteX3" fmla="*/ 112 w 68568"/>
                          <a:gd name="connsiteY3" fmla="*/ 7871 h 7870"/>
                        </a:gdLst>
                        <a:ahLst/>
                        <a:cxnLst>
                          <a:cxn ang="0">
                            <a:pos x="connsiteX0" y="connsiteY0"/>
                          </a:cxn>
                          <a:cxn ang="0">
                            <a:pos x="connsiteX1" y="connsiteY1"/>
                          </a:cxn>
                          <a:cxn ang="0">
                            <a:pos x="connsiteX2" y="connsiteY2"/>
                          </a:cxn>
                          <a:cxn ang="0">
                            <a:pos x="connsiteX3" y="connsiteY3"/>
                          </a:cxn>
                        </a:cxnLst>
                        <a:rect l="l" t="t" r="r" b="b"/>
                        <a:pathLst>
                          <a:path w="68568" h="7870">
                            <a:moveTo>
                              <a:pt x="112" y="7871"/>
                            </a:moveTo>
                            <a:lnTo>
                              <a:pt x="68568" y="3314"/>
                            </a:lnTo>
                            <a:lnTo>
                              <a:pt x="526" y="0"/>
                            </a:lnTo>
                            <a:cubicBezTo>
                              <a:pt x="18" y="2589"/>
                              <a:pt x="-126" y="5240"/>
                              <a:pt x="112" y="7871"/>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 name="Freeform: Shape 37">
                        <a:extLst>
                          <a:ext uri="{FF2B5EF4-FFF2-40B4-BE49-F238E27FC236}">
                            <a16:creationId xmlns:a16="http://schemas.microsoft.com/office/drawing/2014/main" id="{31ABD00F-03BC-447C-951F-E7E44CDE863C}"/>
                          </a:ext>
                        </a:extLst>
                      </p:cNvPr>
                      <p:cNvSpPr/>
                      <p:nvPr/>
                    </p:nvSpPr>
                    <p:spPr>
                      <a:xfrm>
                        <a:off x="9687500" y="3039617"/>
                        <a:ext cx="27651" cy="32105"/>
                      </a:xfrm>
                      <a:custGeom>
                        <a:avLst/>
                        <a:gdLst>
                          <a:gd name="connsiteX0" fmla="*/ 0 w 27651"/>
                          <a:gd name="connsiteY0" fmla="*/ 0 h 32105"/>
                          <a:gd name="connsiteX1" fmla="*/ 8699 w 27651"/>
                          <a:gd name="connsiteY1" fmla="*/ 8492 h 32105"/>
                          <a:gd name="connsiteX2" fmla="*/ 20092 w 27651"/>
                          <a:gd name="connsiteY2" fmla="*/ 13153 h 32105"/>
                          <a:gd name="connsiteX3" fmla="*/ 19159 w 27651"/>
                          <a:gd name="connsiteY3" fmla="*/ 12428 h 32105"/>
                          <a:gd name="connsiteX4" fmla="*/ 24234 w 27651"/>
                          <a:gd name="connsiteY4" fmla="*/ 23302 h 32105"/>
                          <a:gd name="connsiteX5" fmla="*/ 25788 w 27651"/>
                          <a:gd name="connsiteY5" fmla="*/ 21541 h 32105"/>
                          <a:gd name="connsiteX6" fmla="*/ 14810 w 27651"/>
                          <a:gd name="connsiteY6" fmla="*/ 23613 h 32105"/>
                          <a:gd name="connsiteX7" fmla="*/ 8285 w 27651"/>
                          <a:gd name="connsiteY7" fmla="*/ 32105 h 32105"/>
                          <a:gd name="connsiteX8" fmla="*/ 15742 w 27651"/>
                          <a:gd name="connsiteY8" fmla="*/ 25063 h 32105"/>
                          <a:gd name="connsiteX9" fmla="*/ 25062 w 27651"/>
                          <a:gd name="connsiteY9" fmla="*/ 24027 h 32105"/>
                          <a:gd name="connsiteX10" fmla="*/ 27652 w 27651"/>
                          <a:gd name="connsiteY10" fmla="*/ 24648 h 32105"/>
                          <a:gd name="connsiteX11" fmla="*/ 26513 w 27651"/>
                          <a:gd name="connsiteY11" fmla="*/ 22267 h 32105"/>
                          <a:gd name="connsiteX12" fmla="*/ 21541 w 27651"/>
                          <a:gd name="connsiteY12" fmla="*/ 11392 h 32105"/>
                          <a:gd name="connsiteX13" fmla="*/ 21541 w 27651"/>
                          <a:gd name="connsiteY13" fmla="*/ 10771 h 32105"/>
                          <a:gd name="connsiteX14" fmla="*/ 20920 w 27651"/>
                          <a:gd name="connsiteY14" fmla="*/ 10771 h 32105"/>
                          <a:gd name="connsiteX15" fmla="*/ 9838 w 27651"/>
                          <a:gd name="connsiteY15" fmla="*/ 6939 h 32105"/>
                          <a:gd name="connsiteX16" fmla="*/ 0 w 27651"/>
                          <a:gd name="connsiteY16" fmla="*/ 0 h 3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651" h="32105">
                            <a:moveTo>
                              <a:pt x="0" y="0"/>
                            </a:moveTo>
                            <a:cubicBezTo>
                              <a:pt x="2051" y="3583"/>
                              <a:pt x="5064" y="6525"/>
                              <a:pt x="8699" y="8492"/>
                            </a:cubicBezTo>
                            <a:cubicBezTo>
                              <a:pt x="12283" y="10533"/>
                              <a:pt x="16104" y="12096"/>
                              <a:pt x="20092" y="13153"/>
                            </a:cubicBezTo>
                            <a:lnTo>
                              <a:pt x="19159" y="12428"/>
                            </a:lnTo>
                            <a:cubicBezTo>
                              <a:pt x="20816" y="16156"/>
                              <a:pt x="22473" y="19677"/>
                              <a:pt x="24234" y="23302"/>
                            </a:cubicBezTo>
                            <a:lnTo>
                              <a:pt x="25788" y="21541"/>
                            </a:lnTo>
                            <a:cubicBezTo>
                              <a:pt x="21997" y="20620"/>
                              <a:pt x="17999" y="21376"/>
                              <a:pt x="14810" y="23613"/>
                            </a:cubicBezTo>
                            <a:cubicBezTo>
                              <a:pt x="11827" y="25726"/>
                              <a:pt x="9559" y="28677"/>
                              <a:pt x="8285" y="32105"/>
                            </a:cubicBezTo>
                            <a:cubicBezTo>
                              <a:pt x="10180" y="29205"/>
                              <a:pt x="12738" y="26792"/>
                              <a:pt x="15742" y="25063"/>
                            </a:cubicBezTo>
                            <a:cubicBezTo>
                              <a:pt x="18631" y="23644"/>
                              <a:pt x="21924" y="23281"/>
                              <a:pt x="25062" y="24027"/>
                            </a:cubicBezTo>
                            <a:lnTo>
                              <a:pt x="27652" y="24648"/>
                            </a:lnTo>
                            <a:lnTo>
                              <a:pt x="26513" y="22267"/>
                            </a:lnTo>
                            <a:cubicBezTo>
                              <a:pt x="24959" y="18642"/>
                              <a:pt x="23302" y="14913"/>
                              <a:pt x="21541" y="11392"/>
                            </a:cubicBezTo>
                            <a:lnTo>
                              <a:pt x="21541" y="10771"/>
                            </a:lnTo>
                            <a:lnTo>
                              <a:pt x="20920" y="10771"/>
                            </a:lnTo>
                            <a:cubicBezTo>
                              <a:pt x="17130" y="9787"/>
                              <a:pt x="13422" y="8503"/>
                              <a:pt x="9838" y="6939"/>
                            </a:cubicBezTo>
                            <a:cubicBezTo>
                              <a:pt x="6038" y="5468"/>
                              <a:pt x="2661" y="3086"/>
                              <a:pt x="0" y="0"/>
                            </a:cubicBezTo>
                            <a:close/>
                          </a:path>
                        </a:pathLst>
                      </a:custGeom>
                      <a:solidFill>
                        <a:srgbClr val="9A4A4D"/>
                      </a:solidFill>
                      <a:ln w="10344"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73F31AAD-9397-4482-B33D-4CAA5B0960CB}"/>
                          </a:ext>
                        </a:extLst>
                      </p:cNvPr>
                      <p:cNvSpPr/>
                      <p:nvPr/>
                    </p:nvSpPr>
                    <p:spPr>
                      <a:xfrm>
                        <a:off x="9705003" y="3049456"/>
                        <a:ext cx="44325" cy="29205"/>
                      </a:xfrm>
                      <a:custGeom>
                        <a:avLst/>
                        <a:gdLst>
                          <a:gd name="connsiteX0" fmla="*/ 0 w 44325"/>
                          <a:gd name="connsiteY0" fmla="*/ 0 h 29205"/>
                          <a:gd name="connsiteX1" fmla="*/ 24545 w 44325"/>
                          <a:gd name="connsiteY1" fmla="*/ 3210 h 29205"/>
                          <a:gd name="connsiteX2" fmla="*/ 31898 w 44325"/>
                          <a:gd name="connsiteY2" fmla="*/ 17399 h 29205"/>
                          <a:gd name="connsiteX3" fmla="*/ 44326 w 44325"/>
                          <a:gd name="connsiteY3" fmla="*/ 29205 h 29205"/>
                          <a:gd name="connsiteX4" fmla="*/ 25684 w 44325"/>
                          <a:gd name="connsiteY4" fmla="*/ 26927 h 29205"/>
                          <a:gd name="connsiteX5" fmla="*/ 4971 w 44325"/>
                          <a:gd name="connsiteY5" fmla="*/ 13981 h 2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5" h="29205">
                            <a:moveTo>
                              <a:pt x="0" y="0"/>
                            </a:moveTo>
                            <a:cubicBezTo>
                              <a:pt x="8119" y="1522"/>
                              <a:pt x="16311" y="2589"/>
                              <a:pt x="24545" y="3210"/>
                            </a:cubicBezTo>
                            <a:cubicBezTo>
                              <a:pt x="25487" y="8585"/>
                              <a:pt x="28056" y="13536"/>
                              <a:pt x="31898" y="17399"/>
                            </a:cubicBezTo>
                            <a:cubicBezTo>
                              <a:pt x="35792" y="21593"/>
                              <a:pt x="39934" y="25539"/>
                              <a:pt x="44326" y="29205"/>
                            </a:cubicBezTo>
                            <a:lnTo>
                              <a:pt x="25684" y="26927"/>
                            </a:lnTo>
                            <a:cubicBezTo>
                              <a:pt x="20930" y="19864"/>
                              <a:pt x="13401" y="15151"/>
                              <a:pt x="4971" y="13981"/>
                            </a:cubicBezTo>
                            <a:close/>
                          </a:path>
                        </a:pathLst>
                      </a:custGeom>
                      <a:solidFill>
                        <a:srgbClr val="F28F8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31" name="Freeform: Shape 30">
                      <a:extLst>
                        <a:ext uri="{FF2B5EF4-FFF2-40B4-BE49-F238E27FC236}">
                          <a16:creationId xmlns:a16="http://schemas.microsoft.com/office/drawing/2014/main" id="{58736933-CA52-45B0-801E-DFF7A84CE70D}"/>
                        </a:ext>
                      </a:extLst>
                    </p:cNvPr>
                    <p:cNvSpPr/>
                    <p:nvPr/>
                  </p:nvSpPr>
                  <p:spPr>
                    <a:xfrm>
                      <a:off x="10002544" y="2647728"/>
                      <a:ext cx="376164" cy="753928"/>
                    </a:xfrm>
                    <a:custGeom>
                      <a:avLst/>
                      <a:gdLst>
                        <a:gd name="connsiteX0" fmla="*/ 115268 w 376164"/>
                        <a:gd name="connsiteY0" fmla="*/ 0 h 753928"/>
                        <a:gd name="connsiteX1" fmla="*/ 70838 w 376164"/>
                        <a:gd name="connsiteY1" fmla="*/ 243999 h 753928"/>
                        <a:gd name="connsiteX2" fmla="*/ 158972 w 376164"/>
                        <a:gd name="connsiteY2" fmla="*/ 505603 h 753928"/>
                        <a:gd name="connsiteX3" fmla="*/ 53543 w 376164"/>
                        <a:gd name="connsiteY3" fmla="*/ 469459 h 753928"/>
                        <a:gd name="connsiteX4" fmla="*/ 39458 w 376164"/>
                        <a:gd name="connsiteY4" fmla="*/ 568053 h 753928"/>
                        <a:gd name="connsiteX5" fmla="*/ 0 w 376164"/>
                        <a:gd name="connsiteY5" fmla="*/ 603990 h 753928"/>
                        <a:gd name="connsiteX6" fmla="*/ 96212 w 376164"/>
                        <a:gd name="connsiteY6" fmla="*/ 670996 h 753928"/>
                        <a:gd name="connsiteX7" fmla="*/ 310073 w 376164"/>
                        <a:gd name="connsiteY7" fmla="*/ 751673 h 753928"/>
                        <a:gd name="connsiteX8" fmla="*/ 375733 w 376164"/>
                        <a:gd name="connsiteY8" fmla="*/ 619214 h 753928"/>
                        <a:gd name="connsiteX9" fmla="*/ 296713 w 376164"/>
                        <a:gd name="connsiteY9" fmla="*/ 234367 h 753928"/>
                        <a:gd name="connsiteX10" fmla="*/ 115268 w 376164"/>
                        <a:gd name="connsiteY10" fmla="*/ 0 h 75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64" h="753928">
                          <a:moveTo>
                            <a:pt x="115268" y="0"/>
                          </a:moveTo>
                          <a:cubicBezTo>
                            <a:pt x="89894" y="14706"/>
                            <a:pt x="40805" y="100665"/>
                            <a:pt x="70838" y="243999"/>
                          </a:cubicBezTo>
                          <a:cubicBezTo>
                            <a:pt x="90308" y="334235"/>
                            <a:pt x="119876" y="421985"/>
                            <a:pt x="158972" y="505603"/>
                          </a:cubicBezTo>
                          <a:lnTo>
                            <a:pt x="53543" y="469459"/>
                          </a:lnTo>
                          <a:cubicBezTo>
                            <a:pt x="53543" y="469459"/>
                            <a:pt x="57375" y="529527"/>
                            <a:pt x="39458" y="568053"/>
                          </a:cubicBezTo>
                          <a:cubicBezTo>
                            <a:pt x="21542" y="606579"/>
                            <a:pt x="0" y="603990"/>
                            <a:pt x="0" y="603990"/>
                          </a:cubicBezTo>
                          <a:cubicBezTo>
                            <a:pt x="0" y="603990"/>
                            <a:pt x="32623" y="629467"/>
                            <a:pt x="96212" y="670996"/>
                          </a:cubicBezTo>
                          <a:cubicBezTo>
                            <a:pt x="159800" y="712526"/>
                            <a:pt x="248452" y="765551"/>
                            <a:pt x="310073" y="751673"/>
                          </a:cubicBezTo>
                          <a:cubicBezTo>
                            <a:pt x="371694" y="737795"/>
                            <a:pt x="378219" y="687877"/>
                            <a:pt x="375733" y="619214"/>
                          </a:cubicBezTo>
                          <a:cubicBezTo>
                            <a:pt x="373247" y="550550"/>
                            <a:pt x="313076" y="305516"/>
                            <a:pt x="296713" y="234367"/>
                          </a:cubicBezTo>
                          <a:cubicBezTo>
                            <a:pt x="280350" y="163218"/>
                            <a:pt x="269890" y="38112"/>
                            <a:pt x="115268" y="0"/>
                          </a:cubicBezTo>
                          <a:close/>
                        </a:path>
                      </a:pathLst>
                    </a:custGeom>
                    <a:solidFill>
                      <a:schemeClr val="accent1"/>
                    </a:solidFill>
                    <a:ln w="1034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58E3FF64-B169-4F28-B666-C8EF81B44452}"/>
                        </a:ext>
                      </a:extLst>
                    </p:cNvPr>
                    <p:cNvSpPr/>
                    <p:nvPr/>
                  </p:nvSpPr>
                  <p:spPr>
                    <a:xfrm>
                      <a:off x="10146602" y="3120501"/>
                      <a:ext cx="122931" cy="116199"/>
                    </a:xfrm>
                    <a:custGeom>
                      <a:avLst/>
                      <a:gdLst>
                        <a:gd name="connsiteX0" fmla="*/ 14913 w 122931"/>
                        <a:gd name="connsiteY0" fmla="*/ 32830 h 116199"/>
                        <a:gd name="connsiteX1" fmla="*/ 122931 w 122931"/>
                        <a:gd name="connsiteY1" fmla="*/ 116200 h 116199"/>
                        <a:gd name="connsiteX2" fmla="*/ 0 w 122931"/>
                        <a:gd name="connsiteY2" fmla="*/ 0 h 116199"/>
                      </a:gdLst>
                      <a:ahLst/>
                      <a:cxnLst>
                        <a:cxn ang="0">
                          <a:pos x="connsiteX0" y="connsiteY0"/>
                        </a:cxn>
                        <a:cxn ang="0">
                          <a:pos x="connsiteX1" y="connsiteY1"/>
                        </a:cxn>
                        <a:cxn ang="0">
                          <a:pos x="connsiteX2" y="connsiteY2"/>
                        </a:cxn>
                      </a:cxnLst>
                      <a:rect l="l" t="t" r="r" b="b"/>
                      <a:pathLst>
                        <a:path w="122931" h="116199">
                          <a:moveTo>
                            <a:pt x="14913" y="32830"/>
                          </a:moveTo>
                          <a:cubicBezTo>
                            <a:pt x="57996" y="44429"/>
                            <a:pt x="112471" y="92069"/>
                            <a:pt x="122931" y="116200"/>
                          </a:cubicBezTo>
                          <a:cubicBezTo>
                            <a:pt x="110607" y="63382"/>
                            <a:pt x="73842" y="16985"/>
                            <a:pt x="0" y="0"/>
                          </a:cubicBezTo>
                          <a:close/>
                        </a:path>
                      </a:pathLst>
                    </a:custGeom>
                    <a:solidFill>
                      <a:srgbClr val="000000">
                        <a:alpha val="20000"/>
                      </a:srgbClr>
                    </a:solidFill>
                    <a:ln w="10344" cap="flat">
                      <a:noFill/>
                      <a:prstDash val="solid"/>
                      <a:miter/>
                    </a:ln>
                  </p:spPr>
                  <p:txBody>
                    <a:bodyPr rtlCol="0" anchor="ctr"/>
                    <a:lstStyle/>
                    <a:p>
                      <a:endParaRPr lang="en-ID"/>
                    </a:p>
                  </p:txBody>
                </p:sp>
              </p:grpSp>
            </p:grpSp>
          </p:grpSp>
        </p:grpSp>
        <p:grpSp>
          <p:nvGrpSpPr>
            <p:cNvPr id="11" name="Graphic 2">
              <a:extLst>
                <a:ext uri="{FF2B5EF4-FFF2-40B4-BE49-F238E27FC236}">
                  <a16:creationId xmlns:a16="http://schemas.microsoft.com/office/drawing/2014/main" id="{502A4772-CBB2-4F16-A49A-BA04F4C47D46}"/>
                </a:ext>
              </a:extLst>
            </p:cNvPr>
            <p:cNvGrpSpPr/>
            <p:nvPr/>
          </p:nvGrpSpPr>
          <p:grpSpPr>
            <a:xfrm>
              <a:off x="10199627" y="1017289"/>
              <a:ext cx="435485" cy="639082"/>
              <a:chOff x="9643381" y="1364431"/>
              <a:chExt cx="377079" cy="553370"/>
            </a:xfrm>
          </p:grpSpPr>
          <p:grpSp>
            <p:nvGrpSpPr>
              <p:cNvPr id="12" name="Graphic 2">
                <a:extLst>
                  <a:ext uri="{FF2B5EF4-FFF2-40B4-BE49-F238E27FC236}">
                    <a16:creationId xmlns:a16="http://schemas.microsoft.com/office/drawing/2014/main" id="{51FCAADB-3F43-45D1-A9F9-EE22B773DD32}"/>
                  </a:ext>
                </a:extLst>
              </p:cNvPr>
              <p:cNvGrpSpPr/>
              <p:nvPr/>
            </p:nvGrpSpPr>
            <p:grpSpPr>
              <a:xfrm>
                <a:off x="9643381" y="1364431"/>
                <a:ext cx="377079" cy="553370"/>
                <a:chOff x="9643381" y="1364431"/>
                <a:chExt cx="377079" cy="553370"/>
              </a:xfrm>
            </p:grpSpPr>
            <p:sp>
              <p:nvSpPr>
                <p:cNvPr id="16" name="Freeform: Shape 15">
                  <a:extLst>
                    <a:ext uri="{FF2B5EF4-FFF2-40B4-BE49-F238E27FC236}">
                      <a16:creationId xmlns:a16="http://schemas.microsoft.com/office/drawing/2014/main" id="{75FA1AB8-4E6C-44F0-894C-059F873A2BD0}"/>
                    </a:ext>
                  </a:extLst>
                </p:cNvPr>
                <p:cNvSpPr/>
                <p:nvPr/>
              </p:nvSpPr>
              <p:spPr>
                <a:xfrm>
                  <a:off x="9816852" y="1751582"/>
                  <a:ext cx="78294" cy="165703"/>
                </a:xfrm>
                <a:custGeom>
                  <a:avLst/>
                  <a:gdLst>
                    <a:gd name="connsiteX0" fmla="*/ 0 w 78294"/>
                    <a:gd name="connsiteY0" fmla="*/ 165704 h 165703"/>
                    <a:gd name="connsiteX1" fmla="*/ 29516 w 78294"/>
                    <a:gd name="connsiteY1" fmla="*/ 110193 h 165703"/>
                    <a:gd name="connsiteX2" fmla="*/ 5800 w 78294"/>
                    <a:gd name="connsiteY2" fmla="*/ 41426 h 165703"/>
                    <a:gd name="connsiteX3" fmla="*/ 5800 w 78294"/>
                    <a:gd name="connsiteY3" fmla="*/ 0 h 165703"/>
                    <a:gd name="connsiteX4" fmla="*/ 78295 w 78294"/>
                    <a:gd name="connsiteY4" fmla="*/ 41944 h 165703"/>
                    <a:gd name="connsiteX5" fmla="*/ 78295 w 78294"/>
                    <a:gd name="connsiteY5" fmla="*/ 83370 h 165703"/>
                    <a:gd name="connsiteX6" fmla="*/ 47226 w 78294"/>
                    <a:gd name="connsiteY6" fmla="*/ 137430 h 165703"/>
                    <a:gd name="connsiteX7" fmla="*/ 45154 w 78294"/>
                    <a:gd name="connsiteY7" fmla="*/ 139295 h 165703"/>
                    <a:gd name="connsiteX8" fmla="*/ 45154 w 78294"/>
                    <a:gd name="connsiteY8" fmla="*/ 139295 h 16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94" h="165703">
                      <a:moveTo>
                        <a:pt x="0" y="165704"/>
                      </a:moveTo>
                      <a:lnTo>
                        <a:pt x="29516" y="110193"/>
                      </a:lnTo>
                      <a:lnTo>
                        <a:pt x="5800" y="41426"/>
                      </a:lnTo>
                      <a:lnTo>
                        <a:pt x="5800" y="0"/>
                      </a:lnTo>
                      <a:lnTo>
                        <a:pt x="78295" y="41944"/>
                      </a:lnTo>
                      <a:lnTo>
                        <a:pt x="78295" y="83370"/>
                      </a:lnTo>
                      <a:lnTo>
                        <a:pt x="47226" y="137430"/>
                      </a:lnTo>
                      <a:cubicBezTo>
                        <a:pt x="46791" y="138284"/>
                        <a:pt x="46045" y="138947"/>
                        <a:pt x="45154" y="139295"/>
                      </a:cubicBezTo>
                      <a:lnTo>
                        <a:pt x="45154" y="139295"/>
                      </a:lnTo>
                      <a:close/>
                    </a:path>
                  </a:pathLst>
                </a:custGeom>
                <a:solidFill>
                  <a:srgbClr val="017BFF"/>
                </a:solidFill>
                <a:ln w="10344"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CFDDC5E-914F-4FA5-8290-0B4D2EBD150E}"/>
                    </a:ext>
                  </a:extLst>
                </p:cNvPr>
                <p:cNvSpPr/>
                <p:nvPr/>
              </p:nvSpPr>
              <p:spPr>
                <a:xfrm>
                  <a:off x="9816852" y="1751582"/>
                  <a:ext cx="78294" cy="165703"/>
                </a:xfrm>
                <a:custGeom>
                  <a:avLst/>
                  <a:gdLst>
                    <a:gd name="connsiteX0" fmla="*/ 0 w 78294"/>
                    <a:gd name="connsiteY0" fmla="*/ 165704 h 165703"/>
                    <a:gd name="connsiteX1" fmla="*/ 29516 w 78294"/>
                    <a:gd name="connsiteY1" fmla="*/ 110193 h 165703"/>
                    <a:gd name="connsiteX2" fmla="*/ 5800 w 78294"/>
                    <a:gd name="connsiteY2" fmla="*/ 41426 h 165703"/>
                    <a:gd name="connsiteX3" fmla="*/ 5800 w 78294"/>
                    <a:gd name="connsiteY3" fmla="*/ 0 h 165703"/>
                    <a:gd name="connsiteX4" fmla="*/ 78295 w 78294"/>
                    <a:gd name="connsiteY4" fmla="*/ 41944 h 165703"/>
                    <a:gd name="connsiteX5" fmla="*/ 78295 w 78294"/>
                    <a:gd name="connsiteY5" fmla="*/ 83370 h 165703"/>
                    <a:gd name="connsiteX6" fmla="*/ 47226 w 78294"/>
                    <a:gd name="connsiteY6" fmla="*/ 137430 h 165703"/>
                    <a:gd name="connsiteX7" fmla="*/ 45154 w 78294"/>
                    <a:gd name="connsiteY7" fmla="*/ 139295 h 165703"/>
                    <a:gd name="connsiteX8" fmla="*/ 45154 w 78294"/>
                    <a:gd name="connsiteY8" fmla="*/ 139295 h 16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94" h="165703">
                      <a:moveTo>
                        <a:pt x="0" y="165704"/>
                      </a:moveTo>
                      <a:lnTo>
                        <a:pt x="29516" y="110193"/>
                      </a:lnTo>
                      <a:lnTo>
                        <a:pt x="5800" y="41426"/>
                      </a:lnTo>
                      <a:lnTo>
                        <a:pt x="5800" y="0"/>
                      </a:lnTo>
                      <a:lnTo>
                        <a:pt x="78295" y="41944"/>
                      </a:lnTo>
                      <a:lnTo>
                        <a:pt x="78295" y="83370"/>
                      </a:lnTo>
                      <a:lnTo>
                        <a:pt x="47226" y="137430"/>
                      </a:lnTo>
                      <a:cubicBezTo>
                        <a:pt x="46791" y="138284"/>
                        <a:pt x="46045" y="138947"/>
                        <a:pt x="45154" y="139295"/>
                      </a:cubicBezTo>
                      <a:lnTo>
                        <a:pt x="45154" y="139295"/>
                      </a:lnTo>
                      <a:close/>
                    </a:path>
                  </a:pathLst>
                </a:custGeom>
                <a:solidFill>
                  <a:srgbClr val="000000">
                    <a:alpha val="20000"/>
                  </a:srgbClr>
                </a:solidFill>
                <a:ln w="10344"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9781C6A-6EF3-4EC3-AE39-10922DC36872}"/>
                    </a:ext>
                  </a:extLst>
                </p:cNvPr>
                <p:cNvSpPr/>
                <p:nvPr/>
              </p:nvSpPr>
              <p:spPr>
                <a:xfrm>
                  <a:off x="9643381" y="1364431"/>
                  <a:ext cx="377079" cy="553370"/>
                </a:xfrm>
                <a:custGeom>
                  <a:avLst/>
                  <a:gdLst>
                    <a:gd name="connsiteX0" fmla="*/ 311 w 377079"/>
                    <a:gd name="connsiteY0" fmla="*/ 53258 h 553370"/>
                    <a:gd name="connsiteX1" fmla="*/ 22059 w 377079"/>
                    <a:gd name="connsiteY1" fmla="*/ 15561 h 553370"/>
                    <a:gd name="connsiteX2" fmla="*/ 39769 w 377079"/>
                    <a:gd name="connsiteY2" fmla="*/ 5204 h 553370"/>
                    <a:gd name="connsiteX3" fmla="*/ 83370 w 377079"/>
                    <a:gd name="connsiteY3" fmla="*/ 5204 h 553370"/>
                    <a:gd name="connsiteX4" fmla="*/ 355331 w 377079"/>
                    <a:gd name="connsiteY4" fmla="*/ 162519 h 553370"/>
                    <a:gd name="connsiteX5" fmla="*/ 377079 w 377079"/>
                    <a:gd name="connsiteY5" fmla="*/ 200217 h 553370"/>
                    <a:gd name="connsiteX6" fmla="*/ 377079 w 377079"/>
                    <a:gd name="connsiteY6" fmla="*/ 499519 h 553370"/>
                    <a:gd name="connsiteX7" fmla="*/ 355331 w 377079"/>
                    <a:gd name="connsiteY7" fmla="*/ 537216 h 553370"/>
                    <a:gd name="connsiteX8" fmla="*/ 337621 w 377079"/>
                    <a:gd name="connsiteY8" fmla="*/ 547573 h 553370"/>
                    <a:gd name="connsiteX9" fmla="*/ 294020 w 377079"/>
                    <a:gd name="connsiteY9" fmla="*/ 547573 h 553370"/>
                    <a:gd name="connsiteX10" fmla="*/ 206612 w 377079"/>
                    <a:gd name="connsiteY10" fmla="*/ 497033 h 553370"/>
                    <a:gd name="connsiteX11" fmla="*/ 175542 w 377079"/>
                    <a:gd name="connsiteY11" fmla="*/ 550990 h 553370"/>
                    <a:gd name="connsiteX12" fmla="*/ 169194 w 377079"/>
                    <a:gd name="connsiteY12" fmla="*/ 552774 h 553370"/>
                    <a:gd name="connsiteX13" fmla="*/ 167050 w 377079"/>
                    <a:gd name="connsiteY13" fmla="*/ 550162 h 553370"/>
                    <a:gd name="connsiteX14" fmla="*/ 134116 w 377079"/>
                    <a:gd name="connsiteY14" fmla="*/ 455089 h 553370"/>
                    <a:gd name="connsiteX15" fmla="*/ 21749 w 377079"/>
                    <a:gd name="connsiteY15" fmla="*/ 390258 h 553370"/>
                    <a:gd name="connsiteX16" fmla="*/ 0 w 377079"/>
                    <a:gd name="connsiteY16" fmla="*/ 352560 h 55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7079" h="553370">
                      <a:moveTo>
                        <a:pt x="311" y="53258"/>
                      </a:moveTo>
                      <a:cubicBezTo>
                        <a:pt x="1149" y="37946"/>
                        <a:pt x="9217" y="23947"/>
                        <a:pt x="22059" y="15561"/>
                      </a:cubicBezTo>
                      <a:lnTo>
                        <a:pt x="39769" y="5204"/>
                      </a:lnTo>
                      <a:cubicBezTo>
                        <a:pt x="53470" y="-1735"/>
                        <a:pt x="69668" y="-1735"/>
                        <a:pt x="83370" y="5204"/>
                      </a:cubicBezTo>
                      <a:lnTo>
                        <a:pt x="355331" y="162519"/>
                      </a:lnTo>
                      <a:cubicBezTo>
                        <a:pt x="368173" y="170906"/>
                        <a:pt x="376241" y="184905"/>
                        <a:pt x="377079" y="200217"/>
                      </a:cubicBezTo>
                      <a:lnTo>
                        <a:pt x="377079" y="499519"/>
                      </a:lnTo>
                      <a:cubicBezTo>
                        <a:pt x="376241" y="514831"/>
                        <a:pt x="368173" y="528830"/>
                        <a:pt x="355331" y="537216"/>
                      </a:cubicBezTo>
                      <a:lnTo>
                        <a:pt x="337621" y="547573"/>
                      </a:lnTo>
                      <a:cubicBezTo>
                        <a:pt x="323920" y="554512"/>
                        <a:pt x="307722" y="554512"/>
                        <a:pt x="294020" y="547573"/>
                      </a:cubicBezTo>
                      <a:lnTo>
                        <a:pt x="206612" y="497033"/>
                      </a:lnTo>
                      <a:lnTo>
                        <a:pt x="175542" y="550990"/>
                      </a:lnTo>
                      <a:cubicBezTo>
                        <a:pt x="174279" y="553235"/>
                        <a:pt x="171441" y="554033"/>
                        <a:pt x="169194" y="552774"/>
                      </a:cubicBezTo>
                      <a:cubicBezTo>
                        <a:pt x="168179" y="552202"/>
                        <a:pt x="167413" y="551270"/>
                        <a:pt x="167050" y="550162"/>
                      </a:cubicBezTo>
                      <a:lnTo>
                        <a:pt x="134116" y="455089"/>
                      </a:lnTo>
                      <a:lnTo>
                        <a:pt x="21749" y="390258"/>
                      </a:lnTo>
                      <a:cubicBezTo>
                        <a:pt x="8906" y="381871"/>
                        <a:pt x="839" y="367872"/>
                        <a:pt x="0" y="352560"/>
                      </a:cubicBezTo>
                      <a:close/>
                    </a:path>
                  </a:pathLst>
                </a:custGeom>
                <a:solidFill>
                  <a:schemeClr val="accent2"/>
                </a:solidFill>
                <a:ln w="10344"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643505B-D13D-4761-BE40-7ED0FD3F89A0}"/>
                    </a:ext>
                  </a:extLst>
                </p:cNvPr>
                <p:cNvSpPr/>
                <p:nvPr/>
              </p:nvSpPr>
              <p:spPr>
                <a:xfrm>
                  <a:off x="9940819" y="1543313"/>
                  <a:ext cx="79330" cy="373966"/>
                </a:xfrm>
                <a:custGeom>
                  <a:avLst/>
                  <a:gdLst>
                    <a:gd name="connsiteX0" fmla="*/ 79331 w 79330"/>
                    <a:gd name="connsiteY0" fmla="*/ 320740 h 373966"/>
                    <a:gd name="connsiteX1" fmla="*/ 57582 w 79330"/>
                    <a:gd name="connsiteY1" fmla="*/ 358438 h 373966"/>
                    <a:gd name="connsiteX2" fmla="*/ 39872 w 79330"/>
                    <a:gd name="connsiteY2" fmla="*/ 368794 h 373966"/>
                    <a:gd name="connsiteX3" fmla="*/ 0 w 79330"/>
                    <a:gd name="connsiteY3" fmla="*/ 370555 h 373966"/>
                    <a:gd name="connsiteX4" fmla="*/ 18020 w 79330"/>
                    <a:gd name="connsiteY4" fmla="*/ 356159 h 373966"/>
                    <a:gd name="connsiteX5" fmla="*/ 18020 w 79330"/>
                    <a:gd name="connsiteY5" fmla="*/ 56857 h 373966"/>
                    <a:gd name="connsiteX6" fmla="*/ 11703 w 79330"/>
                    <a:gd name="connsiteY6" fmla="*/ 35419 h 373966"/>
                    <a:gd name="connsiteX7" fmla="*/ 73013 w 79330"/>
                    <a:gd name="connsiteY7" fmla="*/ 0 h 373966"/>
                    <a:gd name="connsiteX8" fmla="*/ 79331 w 79330"/>
                    <a:gd name="connsiteY8" fmla="*/ 21438 h 3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30" h="373966">
                      <a:moveTo>
                        <a:pt x="79331" y="320740"/>
                      </a:moveTo>
                      <a:cubicBezTo>
                        <a:pt x="78492" y="336052"/>
                        <a:pt x="70424" y="350051"/>
                        <a:pt x="57582" y="358438"/>
                      </a:cubicBezTo>
                      <a:lnTo>
                        <a:pt x="39872" y="368794"/>
                      </a:lnTo>
                      <a:cubicBezTo>
                        <a:pt x="27434" y="375014"/>
                        <a:pt x="12935" y="375654"/>
                        <a:pt x="0" y="370555"/>
                      </a:cubicBezTo>
                      <a:cubicBezTo>
                        <a:pt x="10356" y="374387"/>
                        <a:pt x="18020" y="368587"/>
                        <a:pt x="18020" y="356159"/>
                      </a:cubicBezTo>
                      <a:lnTo>
                        <a:pt x="18020" y="56857"/>
                      </a:lnTo>
                      <a:cubicBezTo>
                        <a:pt x="17772" y="49290"/>
                        <a:pt x="15597" y="41911"/>
                        <a:pt x="11703" y="35419"/>
                      </a:cubicBezTo>
                      <a:lnTo>
                        <a:pt x="73013" y="0"/>
                      </a:lnTo>
                      <a:cubicBezTo>
                        <a:pt x="76907" y="6491"/>
                        <a:pt x="79082" y="13870"/>
                        <a:pt x="79331" y="21438"/>
                      </a:cubicBezTo>
                      <a:close/>
                    </a:path>
                  </a:pathLst>
                </a:custGeom>
                <a:solidFill>
                  <a:srgbClr val="000000">
                    <a:alpha val="20000"/>
                  </a:srgbClr>
                </a:solidFill>
                <a:ln w="10344"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82760DC-6CF1-4554-8612-105D5F1E8C74}"/>
                    </a:ext>
                  </a:extLst>
                </p:cNvPr>
                <p:cNvSpPr/>
                <p:nvPr/>
              </p:nvSpPr>
              <p:spPr>
                <a:xfrm>
                  <a:off x="9643692" y="1364608"/>
                  <a:ext cx="369311" cy="214124"/>
                </a:xfrm>
                <a:custGeom>
                  <a:avLst/>
                  <a:gdLst>
                    <a:gd name="connsiteX0" fmla="*/ 0 w 369311"/>
                    <a:gd name="connsiteY0" fmla="*/ 46867 h 214124"/>
                    <a:gd name="connsiteX1" fmla="*/ 20713 w 369311"/>
                    <a:gd name="connsiteY1" fmla="*/ 40549 h 214124"/>
                    <a:gd name="connsiteX2" fmla="*/ 292674 w 369311"/>
                    <a:gd name="connsiteY2" fmla="*/ 197864 h 214124"/>
                    <a:gd name="connsiteX3" fmla="*/ 308002 w 369311"/>
                    <a:gd name="connsiteY3" fmla="*/ 214124 h 214124"/>
                    <a:gd name="connsiteX4" fmla="*/ 369312 w 369311"/>
                    <a:gd name="connsiteY4" fmla="*/ 178705 h 214124"/>
                    <a:gd name="connsiteX5" fmla="*/ 353984 w 369311"/>
                    <a:gd name="connsiteY5" fmla="*/ 162445 h 214124"/>
                    <a:gd name="connsiteX6" fmla="*/ 82852 w 369311"/>
                    <a:gd name="connsiteY6" fmla="*/ 5130 h 214124"/>
                    <a:gd name="connsiteX7" fmla="*/ 39251 w 369311"/>
                    <a:gd name="connsiteY7" fmla="*/ 5130 h 214124"/>
                    <a:gd name="connsiteX8" fmla="*/ 21541 w 369311"/>
                    <a:gd name="connsiteY8" fmla="*/ 15487 h 214124"/>
                    <a:gd name="connsiteX9" fmla="*/ 0 w 369311"/>
                    <a:gd name="connsiteY9" fmla="*/ 46867 h 21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311" h="214124">
                      <a:moveTo>
                        <a:pt x="0" y="46867"/>
                      </a:moveTo>
                      <a:cubicBezTo>
                        <a:pt x="2485" y="37650"/>
                        <a:pt x="10978" y="34750"/>
                        <a:pt x="20713" y="40549"/>
                      </a:cubicBezTo>
                      <a:lnTo>
                        <a:pt x="292674" y="197864"/>
                      </a:lnTo>
                      <a:cubicBezTo>
                        <a:pt x="299147" y="201814"/>
                        <a:pt x="304439" y="207430"/>
                        <a:pt x="308002" y="214124"/>
                      </a:cubicBezTo>
                      <a:lnTo>
                        <a:pt x="369312" y="178705"/>
                      </a:lnTo>
                      <a:cubicBezTo>
                        <a:pt x="365667" y="172073"/>
                        <a:pt x="360385" y="166478"/>
                        <a:pt x="353984" y="162445"/>
                      </a:cubicBezTo>
                      <a:lnTo>
                        <a:pt x="82852" y="5130"/>
                      </a:lnTo>
                      <a:cubicBezTo>
                        <a:pt x="69119" y="-1710"/>
                        <a:pt x="52984" y="-1710"/>
                        <a:pt x="39251" y="5130"/>
                      </a:cubicBezTo>
                      <a:lnTo>
                        <a:pt x="21541" y="15487"/>
                      </a:lnTo>
                      <a:cubicBezTo>
                        <a:pt x="10346" y="22536"/>
                        <a:pt x="2558" y="33888"/>
                        <a:pt x="0" y="46867"/>
                      </a:cubicBezTo>
                      <a:close/>
                    </a:path>
                  </a:pathLst>
                </a:custGeom>
                <a:solidFill>
                  <a:srgbClr val="FFFFFF">
                    <a:alpha val="30000"/>
                  </a:srgbClr>
                </a:solidFill>
                <a:ln w="10344" cap="flat">
                  <a:noFill/>
                  <a:prstDash val="solid"/>
                  <a:miter/>
                </a:ln>
              </p:spPr>
              <p:txBody>
                <a:bodyPr rtlCol="0" anchor="ctr"/>
                <a:lstStyle/>
                <a:p>
                  <a:endParaRPr lang="en-ID"/>
                </a:p>
              </p:txBody>
            </p:sp>
          </p:grpSp>
          <p:grpSp>
            <p:nvGrpSpPr>
              <p:cNvPr id="13" name="Graphic 2">
                <a:extLst>
                  <a:ext uri="{FF2B5EF4-FFF2-40B4-BE49-F238E27FC236}">
                    <a16:creationId xmlns:a16="http://schemas.microsoft.com/office/drawing/2014/main" id="{3EAC4456-8022-441D-9856-2495DECA650C}"/>
                  </a:ext>
                </a:extLst>
              </p:cNvPr>
              <p:cNvGrpSpPr/>
              <p:nvPr/>
            </p:nvGrpSpPr>
            <p:grpSpPr>
              <a:xfrm>
                <a:off x="9723126" y="1539649"/>
                <a:ext cx="173988" cy="234145"/>
                <a:chOff x="9723126" y="1539649"/>
                <a:chExt cx="173988" cy="234145"/>
              </a:xfrm>
              <a:solidFill>
                <a:srgbClr val="FAFAFA"/>
              </a:solidFill>
            </p:grpSpPr>
            <p:sp>
              <p:nvSpPr>
                <p:cNvPr id="14" name="Freeform: Shape 13">
                  <a:extLst>
                    <a:ext uri="{FF2B5EF4-FFF2-40B4-BE49-F238E27FC236}">
                      <a16:creationId xmlns:a16="http://schemas.microsoft.com/office/drawing/2014/main" id="{981C59B6-8482-4C4D-97C1-E53DE64B0490}"/>
                    </a:ext>
                  </a:extLst>
                </p:cNvPr>
                <p:cNvSpPr/>
                <p:nvPr/>
              </p:nvSpPr>
              <p:spPr>
                <a:xfrm>
                  <a:off x="9772216" y="1539649"/>
                  <a:ext cx="124899" cy="234145"/>
                </a:xfrm>
                <a:custGeom>
                  <a:avLst/>
                  <a:gdLst>
                    <a:gd name="connsiteX0" fmla="*/ 115475 w 124899"/>
                    <a:gd name="connsiteY0" fmla="*/ 199920 h 234145"/>
                    <a:gd name="connsiteX1" fmla="*/ 104528 w 124899"/>
                    <a:gd name="connsiteY1" fmla="*/ 209654 h 234145"/>
                    <a:gd name="connsiteX2" fmla="*/ 101286 w 124899"/>
                    <a:gd name="connsiteY2" fmla="*/ 208930 h 234145"/>
                    <a:gd name="connsiteX3" fmla="*/ 103358 w 124899"/>
                    <a:gd name="connsiteY3" fmla="*/ 223636 h 234145"/>
                    <a:gd name="connsiteX4" fmla="*/ 84612 w 124899"/>
                    <a:gd name="connsiteY4" fmla="*/ 231196 h 234145"/>
                    <a:gd name="connsiteX5" fmla="*/ 0 w 124899"/>
                    <a:gd name="connsiteY5" fmla="*/ 182521 h 234145"/>
                    <a:gd name="connsiteX6" fmla="*/ 0 w 124899"/>
                    <a:gd name="connsiteY6" fmla="*/ 72017 h 234145"/>
                    <a:gd name="connsiteX7" fmla="*/ 25373 w 124899"/>
                    <a:gd name="connsiteY7" fmla="*/ 40948 h 234145"/>
                    <a:gd name="connsiteX8" fmla="*/ 25373 w 124899"/>
                    <a:gd name="connsiteY8" fmla="*/ 1283 h 234145"/>
                    <a:gd name="connsiteX9" fmla="*/ 48158 w 124899"/>
                    <a:gd name="connsiteY9" fmla="*/ 17646 h 234145"/>
                    <a:gd name="connsiteX10" fmla="*/ 53129 w 124899"/>
                    <a:gd name="connsiteY10" fmla="*/ 28831 h 234145"/>
                    <a:gd name="connsiteX11" fmla="*/ 58203 w 124899"/>
                    <a:gd name="connsiteY11" fmla="*/ 52340 h 234145"/>
                    <a:gd name="connsiteX12" fmla="*/ 56443 w 124899"/>
                    <a:gd name="connsiteY12" fmla="*/ 81752 h 234145"/>
                    <a:gd name="connsiteX13" fmla="*/ 107604 w 124899"/>
                    <a:gd name="connsiteY13" fmla="*/ 111268 h 234145"/>
                    <a:gd name="connsiteX14" fmla="*/ 117442 w 124899"/>
                    <a:gd name="connsiteY14" fmla="*/ 121625 h 234145"/>
                    <a:gd name="connsiteX15" fmla="*/ 122828 w 124899"/>
                    <a:gd name="connsiteY15" fmla="*/ 138817 h 234145"/>
                    <a:gd name="connsiteX16" fmla="*/ 114543 w 124899"/>
                    <a:gd name="connsiteY16" fmla="*/ 151348 h 234145"/>
                    <a:gd name="connsiteX17" fmla="*/ 124899 w 124899"/>
                    <a:gd name="connsiteY17" fmla="*/ 173718 h 234145"/>
                    <a:gd name="connsiteX18" fmla="*/ 112471 w 124899"/>
                    <a:gd name="connsiteY18" fmla="*/ 184074 h 234145"/>
                    <a:gd name="connsiteX19" fmla="*/ 115475 w 124899"/>
                    <a:gd name="connsiteY19" fmla="*/ 199920 h 23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899" h="234145">
                      <a:moveTo>
                        <a:pt x="115475" y="199920"/>
                      </a:moveTo>
                      <a:cubicBezTo>
                        <a:pt x="115143" y="205629"/>
                        <a:pt x="110245" y="209988"/>
                        <a:pt x="104528" y="209654"/>
                      </a:cubicBezTo>
                      <a:cubicBezTo>
                        <a:pt x="103420" y="209590"/>
                        <a:pt x="102322" y="209344"/>
                        <a:pt x="101286" y="208930"/>
                      </a:cubicBezTo>
                      <a:cubicBezTo>
                        <a:pt x="102601" y="213723"/>
                        <a:pt x="103306" y="218665"/>
                        <a:pt x="103358" y="223636"/>
                      </a:cubicBezTo>
                      <a:cubicBezTo>
                        <a:pt x="103358" y="232853"/>
                        <a:pt x="95694" y="237617"/>
                        <a:pt x="84612" y="231196"/>
                      </a:cubicBezTo>
                      <a:lnTo>
                        <a:pt x="0" y="182521"/>
                      </a:lnTo>
                      <a:lnTo>
                        <a:pt x="0" y="72017"/>
                      </a:lnTo>
                      <a:cubicBezTo>
                        <a:pt x="9093" y="62195"/>
                        <a:pt x="17564" y="51818"/>
                        <a:pt x="25373" y="40948"/>
                      </a:cubicBezTo>
                      <a:cubicBezTo>
                        <a:pt x="26513" y="27751"/>
                        <a:pt x="26513" y="14480"/>
                        <a:pt x="25373" y="1283"/>
                      </a:cubicBezTo>
                      <a:cubicBezTo>
                        <a:pt x="25373" y="-2860"/>
                        <a:pt x="39251" y="3147"/>
                        <a:pt x="48158" y="17646"/>
                      </a:cubicBezTo>
                      <a:cubicBezTo>
                        <a:pt x="50301" y="21137"/>
                        <a:pt x="51979" y="24898"/>
                        <a:pt x="53129" y="28831"/>
                      </a:cubicBezTo>
                      <a:cubicBezTo>
                        <a:pt x="55459" y="36515"/>
                        <a:pt x="57157" y="44378"/>
                        <a:pt x="58203" y="52340"/>
                      </a:cubicBezTo>
                      <a:cubicBezTo>
                        <a:pt x="59539" y="62165"/>
                        <a:pt x="58939" y="72156"/>
                        <a:pt x="56443" y="81752"/>
                      </a:cubicBezTo>
                      <a:lnTo>
                        <a:pt x="107604" y="111268"/>
                      </a:lnTo>
                      <a:cubicBezTo>
                        <a:pt x="111736" y="113799"/>
                        <a:pt x="115123" y="117370"/>
                        <a:pt x="117442" y="121625"/>
                      </a:cubicBezTo>
                      <a:cubicBezTo>
                        <a:pt x="120663" y="126809"/>
                        <a:pt x="122517" y="132723"/>
                        <a:pt x="122828" y="138817"/>
                      </a:cubicBezTo>
                      <a:cubicBezTo>
                        <a:pt x="122828" y="149173"/>
                        <a:pt x="117339" y="151037"/>
                        <a:pt x="114543" y="151348"/>
                      </a:cubicBezTo>
                      <a:cubicBezTo>
                        <a:pt x="120933" y="157057"/>
                        <a:pt x="124682" y="165152"/>
                        <a:pt x="124899" y="173718"/>
                      </a:cubicBezTo>
                      <a:cubicBezTo>
                        <a:pt x="124899" y="181382"/>
                        <a:pt x="120239" y="187078"/>
                        <a:pt x="112471" y="184074"/>
                      </a:cubicBezTo>
                      <a:cubicBezTo>
                        <a:pt x="114594" y="189080"/>
                        <a:pt x="115620" y="194484"/>
                        <a:pt x="115475" y="199920"/>
                      </a:cubicBezTo>
                      <a:close/>
                    </a:path>
                  </a:pathLst>
                </a:custGeom>
                <a:solidFill>
                  <a:srgbClr val="FAFAFA"/>
                </a:solidFill>
                <a:ln w="10344"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0B1514D-90AA-4D33-8799-A388EADDF650}"/>
                    </a:ext>
                  </a:extLst>
                </p:cNvPr>
                <p:cNvSpPr/>
                <p:nvPr/>
              </p:nvSpPr>
              <p:spPr>
                <a:xfrm>
                  <a:off x="9723126" y="1582077"/>
                  <a:ext cx="36869" cy="146219"/>
                </a:xfrm>
                <a:custGeom>
                  <a:avLst/>
                  <a:gdLst>
                    <a:gd name="connsiteX0" fmla="*/ 0 w 36869"/>
                    <a:gd name="connsiteY0" fmla="*/ 2869 h 146219"/>
                    <a:gd name="connsiteX1" fmla="*/ 0 w 36869"/>
                    <a:gd name="connsiteY1" fmla="*/ 122072 h 146219"/>
                    <a:gd name="connsiteX2" fmla="*/ 4246 w 36869"/>
                    <a:gd name="connsiteY2" fmla="*/ 129322 h 146219"/>
                    <a:gd name="connsiteX3" fmla="*/ 32726 w 36869"/>
                    <a:gd name="connsiteY3" fmla="*/ 145685 h 146219"/>
                    <a:gd name="connsiteX4" fmla="*/ 36869 w 36869"/>
                    <a:gd name="connsiteY4" fmla="*/ 143303 h 146219"/>
                    <a:gd name="connsiteX5" fmla="*/ 36869 w 36869"/>
                    <a:gd name="connsiteY5" fmla="*/ 24514 h 146219"/>
                    <a:gd name="connsiteX6" fmla="*/ 32726 w 36869"/>
                    <a:gd name="connsiteY6" fmla="*/ 17265 h 146219"/>
                    <a:gd name="connsiteX7" fmla="*/ 4039 w 36869"/>
                    <a:gd name="connsiteY7" fmla="*/ 591 h 146219"/>
                    <a:gd name="connsiteX8" fmla="*/ 0 w 36869"/>
                    <a:gd name="connsiteY8" fmla="*/ 2869 h 14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69" h="146219">
                      <a:moveTo>
                        <a:pt x="0" y="2869"/>
                      </a:moveTo>
                      <a:lnTo>
                        <a:pt x="0" y="122072"/>
                      </a:lnTo>
                      <a:cubicBezTo>
                        <a:pt x="155" y="125036"/>
                        <a:pt x="1740" y="127741"/>
                        <a:pt x="4246" y="129322"/>
                      </a:cubicBezTo>
                      <a:lnTo>
                        <a:pt x="32726" y="145685"/>
                      </a:lnTo>
                      <a:cubicBezTo>
                        <a:pt x="35005" y="147032"/>
                        <a:pt x="36869" y="145685"/>
                        <a:pt x="36869" y="143303"/>
                      </a:cubicBezTo>
                      <a:lnTo>
                        <a:pt x="36869" y="24514"/>
                      </a:lnTo>
                      <a:cubicBezTo>
                        <a:pt x="36703" y="21580"/>
                        <a:pt x="35171" y="18893"/>
                        <a:pt x="32726" y="17265"/>
                      </a:cubicBezTo>
                      <a:lnTo>
                        <a:pt x="4039" y="591"/>
                      </a:lnTo>
                      <a:cubicBezTo>
                        <a:pt x="1864" y="-755"/>
                        <a:pt x="0" y="280"/>
                        <a:pt x="0" y="2869"/>
                      </a:cubicBezTo>
                      <a:close/>
                    </a:path>
                  </a:pathLst>
                </a:custGeom>
                <a:solidFill>
                  <a:srgbClr val="FAFAFA"/>
                </a:solidFill>
                <a:ln w="10344" cap="flat">
                  <a:noFill/>
                  <a:prstDash val="solid"/>
                  <a:miter/>
                </a:ln>
              </p:spPr>
              <p:txBody>
                <a:bodyPr rtlCol="0" anchor="ctr"/>
                <a:lstStyle/>
                <a:p>
                  <a:endParaRPr lang="en-ID"/>
                </a:p>
              </p:txBody>
            </p:sp>
          </p:grpSp>
        </p:grpSp>
      </p:grpSp>
      <p:grpSp>
        <p:nvGrpSpPr>
          <p:cNvPr id="85" name="Group 84">
            <a:extLst>
              <a:ext uri="{FF2B5EF4-FFF2-40B4-BE49-F238E27FC236}">
                <a16:creationId xmlns:a16="http://schemas.microsoft.com/office/drawing/2014/main" id="{076D40CE-3EE9-48FD-B010-899C5CB9240D}"/>
              </a:ext>
            </a:extLst>
          </p:cNvPr>
          <p:cNvGrpSpPr/>
          <p:nvPr/>
        </p:nvGrpSpPr>
        <p:grpSpPr>
          <a:xfrm>
            <a:off x="1066801" y="1555330"/>
            <a:ext cx="2581010" cy="2060899"/>
            <a:chOff x="1066801" y="1555330"/>
            <a:chExt cx="2581010" cy="2060899"/>
          </a:xfrm>
        </p:grpSpPr>
        <p:sp>
          <p:nvSpPr>
            <p:cNvPr id="77" name="Rectangle: Rounded Corners 76">
              <a:extLst>
                <a:ext uri="{FF2B5EF4-FFF2-40B4-BE49-F238E27FC236}">
                  <a16:creationId xmlns:a16="http://schemas.microsoft.com/office/drawing/2014/main" id="{13C28D74-1F90-4ED8-93F7-00A4D6C2FD58}"/>
                </a:ext>
              </a:extLst>
            </p:cNvPr>
            <p:cNvSpPr/>
            <p:nvPr/>
          </p:nvSpPr>
          <p:spPr>
            <a:xfrm>
              <a:off x="1066801" y="1555330"/>
              <a:ext cx="2581010" cy="2060899"/>
            </a:xfrm>
            <a:prstGeom prst="roundRect">
              <a:avLst>
                <a:gd name="adj" fmla="val 3355"/>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F3FA4F40-629E-4717-85EF-92008A5F21CE}"/>
                </a:ext>
              </a:extLst>
            </p:cNvPr>
            <p:cNvSpPr txBox="1"/>
            <p:nvPr/>
          </p:nvSpPr>
          <p:spPr>
            <a:xfrm>
              <a:off x="1276383" y="3133839"/>
              <a:ext cx="2161846" cy="310278"/>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50000"/>
                      <a:lumOff val="50000"/>
                    </a:schemeClr>
                  </a:solidFill>
                </a:rPr>
                <a:t>A wonderful serenity has</a:t>
              </a:r>
            </a:p>
          </p:txBody>
        </p:sp>
        <p:grpSp>
          <p:nvGrpSpPr>
            <p:cNvPr id="80" name="Group 79">
              <a:extLst>
                <a:ext uri="{FF2B5EF4-FFF2-40B4-BE49-F238E27FC236}">
                  <a16:creationId xmlns:a16="http://schemas.microsoft.com/office/drawing/2014/main" id="{55FEB9FF-9812-4D83-85C1-5CBCB63A0E86}"/>
                </a:ext>
              </a:extLst>
            </p:cNvPr>
            <p:cNvGrpSpPr/>
            <p:nvPr/>
          </p:nvGrpSpPr>
          <p:grpSpPr>
            <a:xfrm>
              <a:off x="1683637" y="1739245"/>
              <a:ext cx="1333650" cy="1331483"/>
              <a:chOff x="1683637" y="1739245"/>
              <a:chExt cx="1333650" cy="1331483"/>
            </a:xfrm>
          </p:grpSpPr>
          <p:sp>
            <p:nvSpPr>
              <p:cNvPr id="157" name="Oval 156">
                <a:extLst>
                  <a:ext uri="{FF2B5EF4-FFF2-40B4-BE49-F238E27FC236}">
                    <a16:creationId xmlns:a16="http://schemas.microsoft.com/office/drawing/2014/main" id="{596ED2AE-EF0F-43B5-8E47-2EEADE308FB4}"/>
                  </a:ext>
                </a:extLst>
              </p:cNvPr>
              <p:cNvSpPr/>
              <p:nvPr/>
            </p:nvSpPr>
            <p:spPr>
              <a:xfrm>
                <a:off x="1683637" y="1739245"/>
                <a:ext cx="1333650" cy="1331483"/>
              </a:xfrm>
              <a:prstGeom prst="ellipse">
                <a:avLst/>
              </a:prstGeom>
              <a:noFill/>
              <a:ln w="19050" cap="flat">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sz="1400"/>
              </a:p>
            </p:txBody>
          </p:sp>
          <p:grpSp>
            <p:nvGrpSpPr>
              <p:cNvPr id="161" name="Group 160">
                <a:extLst>
                  <a:ext uri="{FF2B5EF4-FFF2-40B4-BE49-F238E27FC236}">
                    <a16:creationId xmlns:a16="http://schemas.microsoft.com/office/drawing/2014/main" id="{0BBBC768-AE24-4857-AAA0-7BDF49BEFC4E}"/>
                  </a:ext>
                </a:extLst>
              </p:cNvPr>
              <p:cNvGrpSpPr/>
              <p:nvPr/>
            </p:nvGrpSpPr>
            <p:grpSpPr>
              <a:xfrm>
                <a:off x="1818745" y="1873269"/>
                <a:ext cx="1063436" cy="1063436"/>
                <a:chOff x="6822657" y="901628"/>
                <a:chExt cx="1607741" cy="1607741"/>
              </a:xfrm>
            </p:grpSpPr>
            <p:sp>
              <p:nvSpPr>
                <p:cNvPr id="162" name="Oval 161">
                  <a:extLst>
                    <a:ext uri="{FF2B5EF4-FFF2-40B4-BE49-F238E27FC236}">
                      <a16:creationId xmlns:a16="http://schemas.microsoft.com/office/drawing/2014/main" id="{D3C7E5C9-1738-4A2E-BD6F-A89961EBD295}"/>
                    </a:ext>
                  </a:extLst>
                </p:cNvPr>
                <p:cNvSpPr/>
                <p:nvPr/>
              </p:nvSpPr>
              <p:spPr>
                <a:xfrm>
                  <a:off x="6822657" y="901628"/>
                  <a:ext cx="1607741" cy="1607741"/>
                </a:xfrm>
                <a:prstGeom prst="ellipse">
                  <a:avLst/>
                </a:pr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163" name="Partial Circle 162">
                  <a:extLst>
                    <a:ext uri="{FF2B5EF4-FFF2-40B4-BE49-F238E27FC236}">
                      <a16:creationId xmlns:a16="http://schemas.microsoft.com/office/drawing/2014/main" id="{3B1F2C8D-BAFB-45A0-9CE6-12B53D4567CE}"/>
                    </a:ext>
                  </a:extLst>
                </p:cNvPr>
                <p:cNvSpPr/>
                <p:nvPr/>
              </p:nvSpPr>
              <p:spPr>
                <a:xfrm>
                  <a:off x="6822657" y="901630"/>
                  <a:ext cx="1607741" cy="1607737"/>
                </a:xfrm>
                <a:prstGeom prst="pie">
                  <a:avLst>
                    <a:gd name="adj1" fmla="val 18843425"/>
                    <a:gd name="adj2" fmla="val 11988188"/>
                  </a:avLst>
                </a:prstGeom>
                <a:gradFill>
                  <a:gsLst>
                    <a:gs pos="35000">
                      <a:schemeClr val="accent1">
                        <a:lumMod val="60000"/>
                        <a:lumOff val="40000"/>
                      </a:schemeClr>
                    </a:gs>
                    <a:gs pos="88000">
                      <a:schemeClr val="accent1"/>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164" name="Oval 163">
                  <a:extLst>
                    <a:ext uri="{FF2B5EF4-FFF2-40B4-BE49-F238E27FC236}">
                      <a16:creationId xmlns:a16="http://schemas.microsoft.com/office/drawing/2014/main" id="{9B46DAB2-B7C4-4034-B94A-D520C78902CA}"/>
                    </a:ext>
                  </a:extLst>
                </p:cNvPr>
                <p:cNvSpPr/>
                <p:nvPr/>
              </p:nvSpPr>
              <p:spPr>
                <a:xfrm>
                  <a:off x="6971401" y="1050375"/>
                  <a:ext cx="1310257" cy="1310251"/>
                </a:xfrm>
                <a:prstGeom prst="ellipse">
                  <a:avLst/>
                </a:prstGeom>
                <a:solidFill>
                  <a:schemeClr val="bg1"/>
                </a:solidFill>
                <a:ln w="15875" cap="flat">
                  <a:noFill/>
                  <a:prstDash val="solid"/>
                  <a:miter/>
                </a:ln>
                <a:effectLst>
                  <a:outerShdw blurRad="1270000" dist="139700" dir="2700000" sx="47000" sy="47000" algn="tl" rotWithShape="0">
                    <a:schemeClr val="bg1">
                      <a:alpha val="19000"/>
                    </a:schemeClr>
                  </a:outerShdw>
                </a:effectLst>
              </p:spPr>
              <p:txBody>
                <a:bodyPr rtlCol="0" anchor="ctr"/>
                <a:lstStyle/>
                <a:p>
                  <a:pPr algn="ctr"/>
                  <a:endParaRPr lang="id-ID" sz="2400" dirty="0">
                    <a:solidFill>
                      <a:schemeClr val="tx1">
                        <a:lumMod val="75000"/>
                        <a:lumOff val="25000"/>
                      </a:schemeClr>
                    </a:solidFill>
                    <a:latin typeface="Chakra Petch" panose="00000500000000000000" pitchFamily="2" charset="-34"/>
                    <a:cs typeface="Chakra Petch" panose="00000500000000000000" pitchFamily="2" charset="-34"/>
                  </a:endParaRPr>
                </a:p>
              </p:txBody>
            </p:sp>
          </p:grpSp>
          <p:sp>
            <p:nvSpPr>
              <p:cNvPr id="111" name="TextBox 110">
                <a:extLst>
                  <a:ext uri="{FF2B5EF4-FFF2-40B4-BE49-F238E27FC236}">
                    <a16:creationId xmlns:a16="http://schemas.microsoft.com/office/drawing/2014/main" id="{DB3ACECA-799F-4B97-8798-395736DA39A9}"/>
                  </a:ext>
                </a:extLst>
              </p:cNvPr>
              <p:cNvSpPr txBox="1"/>
              <p:nvPr/>
            </p:nvSpPr>
            <p:spPr>
              <a:xfrm>
                <a:off x="1903892" y="2174988"/>
                <a:ext cx="893142" cy="459998"/>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2000" b="1" dirty="0">
                    <a:solidFill>
                      <a:schemeClr val="accent1"/>
                    </a:solidFill>
                    <a:latin typeface="+mj-lt"/>
                  </a:rPr>
                  <a:t>75%</a:t>
                </a:r>
              </a:p>
            </p:txBody>
          </p:sp>
        </p:grpSp>
      </p:grpSp>
      <p:sp>
        <p:nvSpPr>
          <p:cNvPr id="81" name="Rectangle: Rounded Corners 80">
            <a:extLst>
              <a:ext uri="{FF2B5EF4-FFF2-40B4-BE49-F238E27FC236}">
                <a16:creationId xmlns:a16="http://schemas.microsoft.com/office/drawing/2014/main" id="{FDA8FC17-24E2-4597-A230-D37443DCBABE}"/>
              </a:ext>
            </a:extLst>
          </p:cNvPr>
          <p:cNvSpPr/>
          <p:nvPr/>
        </p:nvSpPr>
        <p:spPr>
          <a:xfrm>
            <a:off x="1066800" y="3803195"/>
            <a:ext cx="8102311" cy="2060899"/>
          </a:xfrm>
          <a:prstGeom prst="roundRect">
            <a:avLst>
              <a:gd name="adj" fmla="val 3355"/>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14" name="Group 113">
            <a:extLst>
              <a:ext uri="{FF2B5EF4-FFF2-40B4-BE49-F238E27FC236}">
                <a16:creationId xmlns:a16="http://schemas.microsoft.com/office/drawing/2014/main" id="{F062E903-B73C-4B08-9685-A769FA8ECFF6}"/>
              </a:ext>
            </a:extLst>
          </p:cNvPr>
          <p:cNvGrpSpPr/>
          <p:nvPr/>
        </p:nvGrpSpPr>
        <p:grpSpPr>
          <a:xfrm>
            <a:off x="3737451" y="4823959"/>
            <a:ext cx="5138016" cy="370184"/>
            <a:chOff x="3549776" y="4903465"/>
            <a:chExt cx="7513510" cy="370184"/>
          </a:xfrm>
        </p:grpSpPr>
        <p:grpSp>
          <p:nvGrpSpPr>
            <p:cNvPr id="115" name="Group 114">
              <a:extLst>
                <a:ext uri="{FF2B5EF4-FFF2-40B4-BE49-F238E27FC236}">
                  <a16:creationId xmlns:a16="http://schemas.microsoft.com/office/drawing/2014/main" id="{202693B9-A939-4294-9865-89D6E727EDFC}"/>
                </a:ext>
              </a:extLst>
            </p:cNvPr>
            <p:cNvGrpSpPr/>
            <p:nvPr/>
          </p:nvGrpSpPr>
          <p:grpSpPr>
            <a:xfrm>
              <a:off x="3549776" y="4903465"/>
              <a:ext cx="2451846" cy="370184"/>
              <a:chOff x="3549776" y="4903465"/>
              <a:chExt cx="2451846" cy="370184"/>
            </a:xfrm>
          </p:grpSpPr>
          <p:sp>
            <p:nvSpPr>
              <p:cNvPr id="124" name="Rectangle: Top Corners Rounded 123">
                <a:extLst>
                  <a:ext uri="{FF2B5EF4-FFF2-40B4-BE49-F238E27FC236}">
                    <a16:creationId xmlns:a16="http://schemas.microsoft.com/office/drawing/2014/main" id="{F5A3B8F3-278D-4F3E-953F-BB4CE87A6189}"/>
                  </a:ext>
                </a:extLst>
              </p:cNvPr>
              <p:cNvSpPr/>
              <p:nvPr/>
            </p:nvSpPr>
            <p:spPr>
              <a:xfrm rot="16200000">
                <a:off x="3746997" y="4706244"/>
                <a:ext cx="370183" cy="764626"/>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accent1"/>
                  </a:solidFill>
                </a:endParaRPr>
              </a:p>
            </p:txBody>
          </p:sp>
          <p:sp>
            <p:nvSpPr>
              <p:cNvPr id="125" name="Rectangle 124">
                <a:extLst>
                  <a:ext uri="{FF2B5EF4-FFF2-40B4-BE49-F238E27FC236}">
                    <a16:creationId xmlns:a16="http://schemas.microsoft.com/office/drawing/2014/main" id="{B205A18C-EB53-471D-9FC0-08E99FC9F768}"/>
                  </a:ext>
                </a:extLst>
              </p:cNvPr>
              <p:cNvSpPr/>
              <p:nvPr/>
            </p:nvSpPr>
            <p:spPr>
              <a:xfrm>
                <a:off x="4393385" y="4903466"/>
                <a:ext cx="764626" cy="37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accent1"/>
                  </a:solidFill>
                </a:endParaRPr>
              </a:p>
            </p:txBody>
          </p:sp>
          <p:sp>
            <p:nvSpPr>
              <p:cNvPr id="126" name="Rectangle 125">
                <a:extLst>
                  <a:ext uri="{FF2B5EF4-FFF2-40B4-BE49-F238E27FC236}">
                    <a16:creationId xmlns:a16="http://schemas.microsoft.com/office/drawing/2014/main" id="{31B51A0F-617C-47B4-9025-035F29BF5D67}"/>
                  </a:ext>
                </a:extLst>
              </p:cNvPr>
              <p:cNvSpPr/>
              <p:nvPr/>
            </p:nvSpPr>
            <p:spPr>
              <a:xfrm>
                <a:off x="5236996" y="4903466"/>
                <a:ext cx="764626" cy="37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accent1"/>
                  </a:solidFill>
                </a:endParaRPr>
              </a:p>
            </p:txBody>
          </p:sp>
        </p:grpSp>
        <p:grpSp>
          <p:nvGrpSpPr>
            <p:cNvPr id="116" name="Group 115">
              <a:extLst>
                <a:ext uri="{FF2B5EF4-FFF2-40B4-BE49-F238E27FC236}">
                  <a16:creationId xmlns:a16="http://schemas.microsoft.com/office/drawing/2014/main" id="{1CEC2540-7027-425E-9018-FA1EF0C4420A}"/>
                </a:ext>
              </a:extLst>
            </p:cNvPr>
            <p:cNvGrpSpPr/>
            <p:nvPr/>
          </p:nvGrpSpPr>
          <p:grpSpPr>
            <a:xfrm>
              <a:off x="6080606" y="4903466"/>
              <a:ext cx="2451846" cy="370183"/>
              <a:chOff x="6080606" y="4903466"/>
              <a:chExt cx="2451846" cy="370183"/>
            </a:xfrm>
          </p:grpSpPr>
          <p:sp>
            <p:nvSpPr>
              <p:cNvPr id="121" name="Rectangle 120">
                <a:extLst>
                  <a:ext uri="{FF2B5EF4-FFF2-40B4-BE49-F238E27FC236}">
                    <a16:creationId xmlns:a16="http://schemas.microsoft.com/office/drawing/2014/main" id="{484BBACD-E25D-4584-B870-8CEDEC29AEB3}"/>
                  </a:ext>
                </a:extLst>
              </p:cNvPr>
              <p:cNvSpPr/>
              <p:nvPr/>
            </p:nvSpPr>
            <p:spPr>
              <a:xfrm>
                <a:off x="6080606" y="4903466"/>
                <a:ext cx="764626" cy="37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2" name="Rectangle 121">
                <a:extLst>
                  <a:ext uri="{FF2B5EF4-FFF2-40B4-BE49-F238E27FC236}">
                    <a16:creationId xmlns:a16="http://schemas.microsoft.com/office/drawing/2014/main" id="{524BD0EF-412B-4946-AA3C-D7093B8180AA}"/>
                  </a:ext>
                </a:extLst>
              </p:cNvPr>
              <p:cNvSpPr/>
              <p:nvPr/>
            </p:nvSpPr>
            <p:spPr>
              <a:xfrm>
                <a:off x="6924216" y="4903466"/>
                <a:ext cx="764626" cy="37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BB71BE8C-316B-426A-8379-3FCDE8A1A092}"/>
                  </a:ext>
                </a:extLst>
              </p:cNvPr>
              <p:cNvSpPr/>
              <p:nvPr/>
            </p:nvSpPr>
            <p:spPr>
              <a:xfrm>
                <a:off x="7767826" y="4903466"/>
                <a:ext cx="764626" cy="37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117" name="Group 116">
              <a:extLst>
                <a:ext uri="{FF2B5EF4-FFF2-40B4-BE49-F238E27FC236}">
                  <a16:creationId xmlns:a16="http://schemas.microsoft.com/office/drawing/2014/main" id="{37901FFE-BF0B-4EA9-9954-E40DDCE568C9}"/>
                </a:ext>
              </a:extLst>
            </p:cNvPr>
            <p:cNvGrpSpPr/>
            <p:nvPr/>
          </p:nvGrpSpPr>
          <p:grpSpPr>
            <a:xfrm>
              <a:off x="8611437" y="4903465"/>
              <a:ext cx="2451849" cy="370184"/>
              <a:chOff x="8611437" y="4903465"/>
              <a:chExt cx="2451849" cy="370184"/>
            </a:xfrm>
          </p:grpSpPr>
          <p:sp>
            <p:nvSpPr>
              <p:cNvPr id="118" name="Rectangle 117">
                <a:extLst>
                  <a:ext uri="{FF2B5EF4-FFF2-40B4-BE49-F238E27FC236}">
                    <a16:creationId xmlns:a16="http://schemas.microsoft.com/office/drawing/2014/main" id="{3E4822C1-C455-4534-91B0-7E3F9D49F91C}"/>
                  </a:ext>
                </a:extLst>
              </p:cNvPr>
              <p:cNvSpPr/>
              <p:nvPr/>
            </p:nvSpPr>
            <p:spPr>
              <a:xfrm>
                <a:off x="9455047" y="4903466"/>
                <a:ext cx="764626" cy="37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Rectangle: Top Corners Rounded 118">
                <a:extLst>
                  <a:ext uri="{FF2B5EF4-FFF2-40B4-BE49-F238E27FC236}">
                    <a16:creationId xmlns:a16="http://schemas.microsoft.com/office/drawing/2014/main" id="{3A7E7D5D-A16C-4BC1-92E3-DE95B611957E}"/>
                  </a:ext>
                </a:extLst>
              </p:cNvPr>
              <p:cNvSpPr/>
              <p:nvPr/>
            </p:nvSpPr>
            <p:spPr>
              <a:xfrm rot="5400000" flipH="1">
                <a:off x="10495881" y="4706244"/>
                <a:ext cx="370183" cy="764626"/>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0" name="Rectangle 119">
                <a:extLst>
                  <a:ext uri="{FF2B5EF4-FFF2-40B4-BE49-F238E27FC236}">
                    <a16:creationId xmlns:a16="http://schemas.microsoft.com/office/drawing/2014/main" id="{C5F4B26F-D706-42BA-80D7-52A937D425A4}"/>
                  </a:ext>
                </a:extLst>
              </p:cNvPr>
              <p:cNvSpPr/>
              <p:nvPr/>
            </p:nvSpPr>
            <p:spPr>
              <a:xfrm>
                <a:off x="8611437" y="4903466"/>
                <a:ext cx="764626" cy="37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127" name="TextBox 126">
            <a:extLst>
              <a:ext uri="{FF2B5EF4-FFF2-40B4-BE49-F238E27FC236}">
                <a16:creationId xmlns:a16="http://schemas.microsoft.com/office/drawing/2014/main" id="{E4D4A0F3-CCD9-4EC1-815A-FA6E1199AF3E}"/>
              </a:ext>
            </a:extLst>
          </p:cNvPr>
          <p:cNvSpPr txBox="1"/>
          <p:nvPr/>
        </p:nvSpPr>
        <p:spPr>
          <a:xfrm>
            <a:off x="3456564" y="5276482"/>
            <a:ext cx="5582190" cy="310854"/>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50000"/>
                    <a:lumOff val="50000"/>
                  </a:schemeClr>
                </a:solidFill>
              </a:rPr>
              <a:t>A wonderful serenity has taken possession of my entire soul</a:t>
            </a:r>
          </a:p>
        </p:txBody>
      </p:sp>
      <p:grpSp>
        <p:nvGrpSpPr>
          <p:cNvPr id="103" name="Group 102">
            <a:extLst>
              <a:ext uri="{FF2B5EF4-FFF2-40B4-BE49-F238E27FC236}">
                <a16:creationId xmlns:a16="http://schemas.microsoft.com/office/drawing/2014/main" id="{3CB18263-BB29-4A64-9DE9-A218B847ED9B}"/>
              </a:ext>
            </a:extLst>
          </p:cNvPr>
          <p:cNvGrpSpPr/>
          <p:nvPr/>
        </p:nvGrpSpPr>
        <p:grpSpPr>
          <a:xfrm>
            <a:off x="3773639" y="4030821"/>
            <a:ext cx="1269090" cy="664477"/>
            <a:chOff x="3773639" y="4030821"/>
            <a:chExt cx="1269090" cy="664477"/>
          </a:xfrm>
        </p:grpSpPr>
        <p:sp>
          <p:nvSpPr>
            <p:cNvPr id="132" name="Freeform: Shape 131">
              <a:extLst>
                <a:ext uri="{FF2B5EF4-FFF2-40B4-BE49-F238E27FC236}">
                  <a16:creationId xmlns:a16="http://schemas.microsoft.com/office/drawing/2014/main" id="{12DC7624-7DA8-414C-BF1C-DC06571AD4DB}"/>
                </a:ext>
              </a:extLst>
            </p:cNvPr>
            <p:cNvSpPr/>
            <p:nvPr/>
          </p:nvSpPr>
          <p:spPr>
            <a:xfrm>
              <a:off x="3773639" y="4053256"/>
              <a:ext cx="1269090" cy="642042"/>
            </a:xfrm>
            <a:custGeom>
              <a:avLst/>
              <a:gdLst>
                <a:gd name="connsiteX0" fmla="*/ 22849 w 1219200"/>
                <a:gd name="connsiteY0" fmla="*/ 0 h 754854"/>
                <a:gd name="connsiteX1" fmla="*/ 1196351 w 1219200"/>
                <a:gd name="connsiteY1" fmla="*/ 0 h 754854"/>
                <a:gd name="connsiteX2" fmla="*/ 1219200 w 1219200"/>
                <a:gd name="connsiteY2" fmla="*/ 22849 h 754854"/>
                <a:gd name="connsiteX3" fmla="*/ 1219200 w 1219200"/>
                <a:gd name="connsiteY3" fmla="*/ 658187 h 754854"/>
                <a:gd name="connsiteX4" fmla="*/ 1196351 w 1219200"/>
                <a:gd name="connsiteY4" fmla="*/ 681036 h 754854"/>
                <a:gd name="connsiteX5" fmla="*/ 713844 w 1219200"/>
                <a:gd name="connsiteY5" fmla="*/ 681036 h 754854"/>
                <a:gd name="connsiteX6" fmla="*/ 609600 w 1219200"/>
                <a:gd name="connsiteY6" fmla="*/ 754854 h 754854"/>
                <a:gd name="connsiteX7" fmla="*/ 505356 w 1219200"/>
                <a:gd name="connsiteY7" fmla="*/ 681036 h 754854"/>
                <a:gd name="connsiteX8" fmla="*/ 22849 w 1219200"/>
                <a:gd name="connsiteY8" fmla="*/ 681036 h 754854"/>
                <a:gd name="connsiteX9" fmla="*/ 0 w 1219200"/>
                <a:gd name="connsiteY9" fmla="*/ 658187 h 754854"/>
                <a:gd name="connsiteX10" fmla="*/ 0 w 1219200"/>
                <a:gd name="connsiteY10" fmla="*/ 22849 h 754854"/>
                <a:gd name="connsiteX11" fmla="*/ 22849 w 1219200"/>
                <a:gd name="connsiteY11" fmla="*/ 0 h 75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 h="754854">
                  <a:moveTo>
                    <a:pt x="22849" y="0"/>
                  </a:moveTo>
                  <a:lnTo>
                    <a:pt x="1196351" y="0"/>
                  </a:lnTo>
                  <a:cubicBezTo>
                    <a:pt x="1208970" y="0"/>
                    <a:pt x="1219200" y="10230"/>
                    <a:pt x="1219200" y="22849"/>
                  </a:cubicBezTo>
                  <a:lnTo>
                    <a:pt x="1219200" y="658187"/>
                  </a:lnTo>
                  <a:cubicBezTo>
                    <a:pt x="1219200" y="670806"/>
                    <a:pt x="1208970" y="681036"/>
                    <a:pt x="1196351" y="681036"/>
                  </a:cubicBezTo>
                  <a:lnTo>
                    <a:pt x="713844" y="681036"/>
                  </a:lnTo>
                  <a:lnTo>
                    <a:pt x="609600" y="754854"/>
                  </a:lnTo>
                  <a:lnTo>
                    <a:pt x="505356" y="681036"/>
                  </a:lnTo>
                  <a:lnTo>
                    <a:pt x="22849" y="681036"/>
                  </a:lnTo>
                  <a:cubicBezTo>
                    <a:pt x="10230" y="681036"/>
                    <a:pt x="0" y="670806"/>
                    <a:pt x="0" y="658187"/>
                  </a:cubicBezTo>
                  <a:lnTo>
                    <a:pt x="0" y="22849"/>
                  </a:lnTo>
                  <a:cubicBezTo>
                    <a:pt x="0" y="10230"/>
                    <a:pt x="10230" y="0"/>
                    <a:pt x="22849" y="0"/>
                  </a:cubicBezTo>
                  <a:close/>
                </a:path>
              </a:pathLst>
            </a:custGeom>
            <a:solidFill>
              <a:schemeClr val="bg1"/>
            </a:solidFill>
            <a:ln>
              <a:noFill/>
            </a:ln>
            <a:effectLst>
              <a:outerShdw blurRad="635000" dist="254000" dir="27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200"/>
            </a:p>
          </p:txBody>
        </p:sp>
        <p:sp>
          <p:nvSpPr>
            <p:cNvPr id="134" name="TextBox 133">
              <a:extLst>
                <a:ext uri="{FF2B5EF4-FFF2-40B4-BE49-F238E27FC236}">
                  <a16:creationId xmlns:a16="http://schemas.microsoft.com/office/drawing/2014/main" id="{9B199A53-B1AA-4043-9AB8-443F905539CD}"/>
                </a:ext>
              </a:extLst>
            </p:cNvPr>
            <p:cNvSpPr txBox="1"/>
            <p:nvPr/>
          </p:nvSpPr>
          <p:spPr>
            <a:xfrm>
              <a:off x="3840287" y="4237076"/>
              <a:ext cx="1135795" cy="34971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dirty="0">
                  <a:solidFill>
                    <a:schemeClr val="accent1"/>
                  </a:solidFill>
                  <a:latin typeface="+mj-lt"/>
                </a:rPr>
                <a:t>30%</a:t>
              </a:r>
            </a:p>
          </p:txBody>
        </p:sp>
        <p:sp>
          <p:nvSpPr>
            <p:cNvPr id="135" name="TextBox 134">
              <a:extLst>
                <a:ext uri="{FF2B5EF4-FFF2-40B4-BE49-F238E27FC236}">
                  <a16:creationId xmlns:a16="http://schemas.microsoft.com/office/drawing/2014/main" id="{4A1ECACB-8312-4A98-9C9B-9A19A377E577}"/>
                </a:ext>
              </a:extLst>
            </p:cNvPr>
            <p:cNvSpPr txBox="1"/>
            <p:nvPr/>
          </p:nvSpPr>
          <p:spPr>
            <a:xfrm>
              <a:off x="3840286" y="4030821"/>
              <a:ext cx="1135795" cy="31297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65000"/>
                      <a:lumOff val="35000"/>
                    </a:schemeClr>
                  </a:solidFill>
                </a:rPr>
                <a:t>Value Title</a:t>
              </a:r>
              <a:endParaRPr lang="en-ID" sz="1200" dirty="0">
                <a:solidFill>
                  <a:schemeClr val="tx1">
                    <a:lumMod val="65000"/>
                    <a:lumOff val="35000"/>
                  </a:schemeClr>
                </a:solidFill>
              </a:endParaRPr>
            </a:p>
          </p:txBody>
        </p:sp>
      </p:grpSp>
      <p:grpSp>
        <p:nvGrpSpPr>
          <p:cNvPr id="104" name="Group 103">
            <a:extLst>
              <a:ext uri="{FF2B5EF4-FFF2-40B4-BE49-F238E27FC236}">
                <a16:creationId xmlns:a16="http://schemas.microsoft.com/office/drawing/2014/main" id="{4BC75A76-82D8-43D2-9744-E42B7E137C66}"/>
              </a:ext>
            </a:extLst>
          </p:cNvPr>
          <p:cNvGrpSpPr/>
          <p:nvPr/>
        </p:nvGrpSpPr>
        <p:grpSpPr>
          <a:xfrm>
            <a:off x="5613113" y="4030821"/>
            <a:ext cx="1269090" cy="664477"/>
            <a:chOff x="5613113" y="4030821"/>
            <a:chExt cx="1269090" cy="664477"/>
          </a:xfrm>
        </p:grpSpPr>
        <p:sp>
          <p:nvSpPr>
            <p:cNvPr id="137" name="Freeform: Shape 136">
              <a:extLst>
                <a:ext uri="{FF2B5EF4-FFF2-40B4-BE49-F238E27FC236}">
                  <a16:creationId xmlns:a16="http://schemas.microsoft.com/office/drawing/2014/main" id="{49847781-71B0-4B87-872B-08EE29DC171F}"/>
                </a:ext>
              </a:extLst>
            </p:cNvPr>
            <p:cNvSpPr/>
            <p:nvPr/>
          </p:nvSpPr>
          <p:spPr>
            <a:xfrm>
              <a:off x="5613113" y="4053256"/>
              <a:ext cx="1269090" cy="642042"/>
            </a:xfrm>
            <a:custGeom>
              <a:avLst/>
              <a:gdLst>
                <a:gd name="connsiteX0" fmla="*/ 22849 w 1219200"/>
                <a:gd name="connsiteY0" fmla="*/ 0 h 754854"/>
                <a:gd name="connsiteX1" fmla="*/ 1196351 w 1219200"/>
                <a:gd name="connsiteY1" fmla="*/ 0 h 754854"/>
                <a:gd name="connsiteX2" fmla="*/ 1219200 w 1219200"/>
                <a:gd name="connsiteY2" fmla="*/ 22849 h 754854"/>
                <a:gd name="connsiteX3" fmla="*/ 1219200 w 1219200"/>
                <a:gd name="connsiteY3" fmla="*/ 658187 h 754854"/>
                <a:gd name="connsiteX4" fmla="*/ 1196351 w 1219200"/>
                <a:gd name="connsiteY4" fmla="*/ 681036 h 754854"/>
                <a:gd name="connsiteX5" fmla="*/ 713844 w 1219200"/>
                <a:gd name="connsiteY5" fmla="*/ 681036 h 754854"/>
                <a:gd name="connsiteX6" fmla="*/ 609600 w 1219200"/>
                <a:gd name="connsiteY6" fmla="*/ 754854 h 754854"/>
                <a:gd name="connsiteX7" fmla="*/ 505356 w 1219200"/>
                <a:gd name="connsiteY7" fmla="*/ 681036 h 754854"/>
                <a:gd name="connsiteX8" fmla="*/ 22849 w 1219200"/>
                <a:gd name="connsiteY8" fmla="*/ 681036 h 754854"/>
                <a:gd name="connsiteX9" fmla="*/ 0 w 1219200"/>
                <a:gd name="connsiteY9" fmla="*/ 658187 h 754854"/>
                <a:gd name="connsiteX10" fmla="*/ 0 w 1219200"/>
                <a:gd name="connsiteY10" fmla="*/ 22849 h 754854"/>
                <a:gd name="connsiteX11" fmla="*/ 22849 w 1219200"/>
                <a:gd name="connsiteY11" fmla="*/ 0 h 75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 h="754854">
                  <a:moveTo>
                    <a:pt x="22849" y="0"/>
                  </a:moveTo>
                  <a:lnTo>
                    <a:pt x="1196351" y="0"/>
                  </a:lnTo>
                  <a:cubicBezTo>
                    <a:pt x="1208970" y="0"/>
                    <a:pt x="1219200" y="10230"/>
                    <a:pt x="1219200" y="22849"/>
                  </a:cubicBezTo>
                  <a:lnTo>
                    <a:pt x="1219200" y="658187"/>
                  </a:lnTo>
                  <a:cubicBezTo>
                    <a:pt x="1219200" y="670806"/>
                    <a:pt x="1208970" y="681036"/>
                    <a:pt x="1196351" y="681036"/>
                  </a:cubicBezTo>
                  <a:lnTo>
                    <a:pt x="713844" y="681036"/>
                  </a:lnTo>
                  <a:lnTo>
                    <a:pt x="609600" y="754854"/>
                  </a:lnTo>
                  <a:lnTo>
                    <a:pt x="505356" y="681036"/>
                  </a:lnTo>
                  <a:lnTo>
                    <a:pt x="22849" y="681036"/>
                  </a:lnTo>
                  <a:cubicBezTo>
                    <a:pt x="10230" y="681036"/>
                    <a:pt x="0" y="670806"/>
                    <a:pt x="0" y="658187"/>
                  </a:cubicBezTo>
                  <a:lnTo>
                    <a:pt x="0" y="22849"/>
                  </a:lnTo>
                  <a:cubicBezTo>
                    <a:pt x="0" y="10230"/>
                    <a:pt x="10230" y="0"/>
                    <a:pt x="22849" y="0"/>
                  </a:cubicBezTo>
                  <a:close/>
                </a:path>
              </a:pathLst>
            </a:custGeom>
            <a:solidFill>
              <a:schemeClr val="bg1"/>
            </a:solidFill>
            <a:ln>
              <a:noFill/>
            </a:ln>
            <a:effectLst>
              <a:outerShdw blurRad="635000" dist="254000" dir="27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200"/>
            </a:p>
          </p:txBody>
        </p:sp>
        <p:sp>
          <p:nvSpPr>
            <p:cNvPr id="139" name="TextBox 138">
              <a:extLst>
                <a:ext uri="{FF2B5EF4-FFF2-40B4-BE49-F238E27FC236}">
                  <a16:creationId xmlns:a16="http://schemas.microsoft.com/office/drawing/2014/main" id="{75CC3284-F448-4484-9851-EDCDEEFF86E1}"/>
                </a:ext>
              </a:extLst>
            </p:cNvPr>
            <p:cNvSpPr txBox="1"/>
            <p:nvPr/>
          </p:nvSpPr>
          <p:spPr>
            <a:xfrm>
              <a:off x="5679761" y="4237076"/>
              <a:ext cx="1135795" cy="34971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dirty="0">
                  <a:solidFill>
                    <a:schemeClr val="accent2"/>
                  </a:solidFill>
                  <a:latin typeface="+mj-lt"/>
                </a:rPr>
                <a:t>40%</a:t>
              </a:r>
            </a:p>
          </p:txBody>
        </p:sp>
        <p:sp>
          <p:nvSpPr>
            <p:cNvPr id="140" name="TextBox 139">
              <a:extLst>
                <a:ext uri="{FF2B5EF4-FFF2-40B4-BE49-F238E27FC236}">
                  <a16:creationId xmlns:a16="http://schemas.microsoft.com/office/drawing/2014/main" id="{1A86B9E2-42FB-4686-B0ED-A595948401EC}"/>
                </a:ext>
              </a:extLst>
            </p:cNvPr>
            <p:cNvSpPr txBox="1"/>
            <p:nvPr/>
          </p:nvSpPr>
          <p:spPr>
            <a:xfrm>
              <a:off x="5679760" y="4030821"/>
              <a:ext cx="1135795" cy="31297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65000"/>
                      <a:lumOff val="35000"/>
                    </a:schemeClr>
                  </a:solidFill>
                </a:rPr>
                <a:t>Value Title</a:t>
              </a:r>
              <a:endParaRPr lang="en-ID" sz="1200" dirty="0">
                <a:solidFill>
                  <a:schemeClr val="tx1">
                    <a:lumMod val="65000"/>
                    <a:lumOff val="35000"/>
                  </a:schemeClr>
                </a:solidFill>
              </a:endParaRPr>
            </a:p>
          </p:txBody>
        </p:sp>
      </p:grpSp>
      <p:grpSp>
        <p:nvGrpSpPr>
          <p:cNvPr id="105" name="Group 104">
            <a:extLst>
              <a:ext uri="{FF2B5EF4-FFF2-40B4-BE49-F238E27FC236}">
                <a16:creationId xmlns:a16="http://schemas.microsoft.com/office/drawing/2014/main" id="{A273942F-2DA6-4E22-BFC2-DEF684B1B26C}"/>
              </a:ext>
            </a:extLst>
          </p:cNvPr>
          <p:cNvGrpSpPr/>
          <p:nvPr/>
        </p:nvGrpSpPr>
        <p:grpSpPr>
          <a:xfrm>
            <a:off x="7452588" y="4030821"/>
            <a:ext cx="1269090" cy="664477"/>
            <a:chOff x="7452588" y="4030821"/>
            <a:chExt cx="1269090" cy="664477"/>
          </a:xfrm>
        </p:grpSpPr>
        <p:sp>
          <p:nvSpPr>
            <p:cNvPr id="142" name="Freeform: Shape 141">
              <a:extLst>
                <a:ext uri="{FF2B5EF4-FFF2-40B4-BE49-F238E27FC236}">
                  <a16:creationId xmlns:a16="http://schemas.microsoft.com/office/drawing/2014/main" id="{933CDD62-C222-4651-8437-8686E7935F66}"/>
                </a:ext>
              </a:extLst>
            </p:cNvPr>
            <p:cNvSpPr/>
            <p:nvPr/>
          </p:nvSpPr>
          <p:spPr>
            <a:xfrm>
              <a:off x="7452588" y="4053256"/>
              <a:ext cx="1269090" cy="642042"/>
            </a:xfrm>
            <a:custGeom>
              <a:avLst/>
              <a:gdLst>
                <a:gd name="connsiteX0" fmla="*/ 22849 w 1219200"/>
                <a:gd name="connsiteY0" fmla="*/ 0 h 754854"/>
                <a:gd name="connsiteX1" fmla="*/ 1196351 w 1219200"/>
                <a:gd name="connsiteY1" fmla="*/ 0 h 754854"/>
                <a:gd name="connsiteX2" fmla="*/ 1219200 w 1219200"/>
                <a:gd name="connsiteY2" fmla="*/ 22849 h 754854"/>
                <a:gd name="connsiteX3" fmla="*/ 1219200 w 1219200"/>
                <a:gd name="connsiteY3" fmla="*/ 658187 h 754854"/>
                <a:gd name="connsiteX4" fmla="*/ 1196351 w 1219200"/>
                <a:gd name="connsiteY4" fmla="*/ 681036 h 754854"/>
                <a:gd name="connsiteX5" fmla="*/ 713844 w 1219200"/>
                <a:gd name="connsiteY5" fmla="*/ 681036 h 754854"/>
                <a:gd name="connsiteX6" fmla="*/ 609600 w 1219200"/>
                <a:gd name="connsiteY6" fmla="*/ 754854 h 754854"/>
                <a:gd name="connsiteX7" fmla="*/ 505356 w 1219200"/>
                <a:gd name="connsiteY7" fmla="*/ 681036 h 754854"/>
                <a:gd name="connsiteX8" fmla="*/ 22849 w 1219200"/>
                <a:gd name="connsiteY8" fmla="*/ 681036 h 754854"/>
                <a:gd name="connsiteX9" fmla="*/ 0 w 1219200"/>
                <a:gd name="connsiteY9" fmla="*/ 658187 h 754854"/>
                <a:gd name="connsiteX10" fmla="*/ 0 w 1219200"/>
                <a:gd name="connsiteY10" fmla="*/ 22849 h 754854"/>
                <a:gd name="connsiteX11" fmla="*/ 22849 w 1219200"/>
                <a:gd name="connsiteY11" fmla="*/ 0 h 75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 h="754854">
                  <a:moveTo>
                    <a:pt x="22849" y="0"/>
                  </a:moveTo>
                  <a:lnTo>
                    <a:pt x="1196351" y="0"/>
                  </a:lnTo>
                  <a:cubicBezTo>
                    <a:pt x="1208970" y="0"/>
                    <a:pt x="1219200" y="10230"/>
                    <a:pt x="1219200" y="22849"/>
                  </a:cubicBezTo>
                  <a:lnTo>
                    <a:pt x="1219200" y="658187"/>
                  </a:lnTo>
                  <a:cubicBezTo>
                    <a:pt x="1219200" y="670806"/>
                    <a:pt x="1208970" y="681036"/>
                    <a:pt x="1196351" y="681036"/>
                  </a:cubicBezTo>
                  <a:lnTo>
                    <a:pt x="713844" y="681036"/>
                  </a:lnTo>
                  <a:lnTo>
                    <a:pt x="609600" y="754854"/>
                  </a:lnTo>
                  <a:lnTo>
                    <a:pt x="505356" y="681036"/>
                  </a:lnTo>
                  <a:lnTo>
                    <a:pt x="22849" y="681036"/>
                  </a:lnTo>
                  <a:cubicBezTo>
                    <a:pt x="10230" y="681036"/>
                    <a:pt x="0" y="670806"/>
                    <a:pt x="0" y="658187"/>
                  </a:cubicBezTo>
                  <a:lnTo>
                    <a:pt x="0" y="22849"/>
                  </a:lnTo>
                  <a:cubicBezTo>
                    <a:pt x="0" y="10230"/>
                    <a:pt x="10230" y="0"/>
                    <a:pt x="22849" y="0"/>
                  </a:cubicBezTo>
                  <a:close/>
                </a:path>
              </a:pathLst>
            </a:custGeom>
            <a:solidFill>
              <a:schemeClr val="bg1"/>
            </a:solidFill>
            <a:ln>
              <a:noFill/>
            </a:ln>
            <a:effectLst>
              <a:outerShdw blurRad="635000" dist="254000" dir="27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200"/>
            </a:p>
          </p:txBody>
        </p:sp>
        <p:sp>
          <p:nvSpPr>
            <p:cNvPr id="144" name="TextBox 143">
              <a:extLst>
                <a:ext uri="{FF2B5EF4-FFF2-40B4-BE49-F238E27FC236}">
                  <a16:creationId xmlns:a16="http://schemas.microsoft.com/office/drawing/2014/main" id="{934D20E2-11B6-4E45-906D-71E12FBEB702}"/>
                </a:ext>
              </a:extLst>
            </p:cNvPr>
            <p:cNvSpPr txBox="1"/>
            <p:nvPr/>
          </p:nvSpPr>
          <p:spPr>
            <a:xfrm>
              <a:off x="7519236" y="4237076"/>
              <a:ext cx="1135795" cy="34971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dirty="0">
                  <a:solidFill>
                    <a:schemeClr val="accent3"/>
                  </a:solidFill>
                  <a:latin typeface="+mj-lt"/>
                </a:rPr>
                <a:t>30%</a:t>
              </a:r>
            </a:p>
          </p:txBody>
        </p:sp>
        <p:sp>
          <p:nvSpPr>
            <p:cNvPr id="145" name="TextBox 144">
              <a:extLst>
                <a:ext uri="{FF2B5EF4-FFF2-40B4-BE49-F238E27FC236}">
                  <a16:creationId xmlns:a16="http://schemas.microsoft.com/office/drawing/2014/main" id="{FA58075A-2174-4B51-990D-D7082C266609}"/>
                </a:ext>
              </a:extLst>
            </p:cNvPr>
            <p:cNvSpPr txBox="1"/>
            <p:nvPr/>
          </p:nvSpPr>
          <p:spPr>
            <a:xfrm>
              <a:off x="7519235" y="4030821"/>
              <a:ext cx="1135795" cy="312971"/>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65000"/>
                      <a:lumOff val="35000"/>
                    </a:schemeClr>
                  </a:solidFill>
                </a:rPr>
                <a:t>Value Title</a:t>
              </a:r>
              <a:endParaRPr lang="en-ID" sz="1200" dirty="0">
                <a:solidFill>
                  <a:schemeClr val="tx1">
                    <a:lumMod val="65000"/>
                    <a:lumOff val="35000"/>
                  </a:schemeClr>
                </a:solidFill>
              </a:endParaRPr>
            </a:p>
          </p:txBody>
        </p:sp>
      </p:grpSp>
      <p:sp>
        <p:nvSpPr>
          <p:cNvPr id="159" name="TextBox 158">
            <a:extLst>
              <a:ext uri="{FF2B5EF4-FFF2-40B4-BE49-F238E27FC236}">
                <a16:creationId xmlns:a16="http://schemas.microsoft.com/office/drawing/2014/main" id="{F850A6A8-4952-46A3-B5B5-05450AFAF7ED}"/>
              </a:ext>
            </a:extLst>
          </p:cNvPr>
          <p:cNvSpPr txBox="1"/>
          <p:nvPr/>
        </p:nvSpPr>
        <p:spPr>
          <a:xfrm>
            <a:off x="1321043" y="3929416"/>
            <a:ext cx="1812469" cy="923330"/>
          </a:xfrm>
          <a:prstGeom prst="rect">
            <a:avLst/>
          </a:prstGeom>
          <a:noFill/>
          <a:ln>
            <a:noFill/>
          </a:ln>
        </p:spPr>
        <p:txBody>
          <a:bodyPr wrap="square" rtlCol="0" anchor="ctr">
            <a:spAutoFit/>
          </a:bodyPr>
          <a:lstStyle/>
          <a:p>
            <a:r>
              <a:rPr lang="en-US" sz="5400" spc="-240" dirty="0">
                <a:gradFill>
                  <a:gsLst>
                    <a:gs pos="15000">
                      <a:schemeClr val="accent1">
                        <a:lumMod val="60000"/>
                        <a:lumOff val="40000"/>
                      </a:schemeClr>
                    </a:gs>
                    <a:gs pos="75000">
                      <a:schemeClr val="accent1"/>
                    </a:gs>
                  </a:gsLst>
                  <a:path path="circle">
                    <a:fillToRect l="100000" t="100000"/>
                  </a:path>
                </a:gradFill>
                <a:latin typeface="+mj-lt"/>
              </a:rPr>
              <a:t>90</a:t>
            </a:r>
            <a:r>
              <a:rPr lang="en-US" sz="5400" spc="-240" baseline="30000" dirty="0">
                <a:gradFill>
                  <a:gsLst>
                    <a:gs pos="15000">
                      <a:schemeClr val="accent1">
                        <a:lumMod val="60000"/>
                        <a:lumOff val="40000"/>
                      </a:schemeClr>
                    </a:gs>
                    <a:gs pos="75000">
                      <a:schemeClr val="accent1"/>
                    </a:gs>
                  </a:gsLst>
                  <a:path path="circle">
                    <a:fillToRect l="100000" t="100000"/>
                  </a:path>
                </a:gradFill>
                <a:latin typeface="+mj-lt"/>
              </a:rPr>
              <a:t>%</a:t>
            </a:r>
          </a:p>
        </p:txBody>
      </p:sp>
      <p:grpSp>
        <p:nvGrpSpPr>
          <p:cNvPr id="102" name="Group 101">
            <a:extLst>
              <a:ext uri="{FF2B5EF4-FFF2-40B4-BE49-F238E27FC236}">
                <a16:creationId xmlns:a16="http://schemas.microsoft.com/office/drawing/2014/main" id="{643E51C9-8DD6-4964-A980-C6D11256A757}"/>
              </a:ext>
            </a:extLst>
          </p:cNvPr>
          <p:cNvGrpSpPr/>
          <p:nvPr/>
        </p:nvGrpSpPr>
        <p:grpSpPr>
          <a:xfrm>
            <a:off x="1321043" y="4779871"/>
            <a:ext cx="2376492" cy="833252"/>
            <a:chOff x="1321043" y="4779871"/>
            <a:chExt cx="2376492" cy="833252"/>
          </a:xfrm>
        </p:grpSpPr>
        <p:sp>
          <p:nvSpPr>
            <p:cNvPr id="158" name="TextBox 157">
              <a:extLst>
                <a:ext uri="{FF2B5EF4-FFF2-40B4-BE49-F238E27FC236}">
                  <a16:creationId xmlns:a16="http://schemas.microsoft.com/office/drawing/2014/main" id="{FD4863A8-9B26-490D-9B60-3659D2C887A6}"/>
                </a:ext>
              </a:extLst>
            </p:cNvPr>
            <p:cNvSpPr txBox="1"/>
            <p:nvPr/>
          </p:nvSpPr>
          <p:spPr>
            <a:xfrm>
              <a:off x="1321043" y="5060086"/>
              <a:ext cx="1882061" cy="553037"/>
            </a:xfrm>
            <a:prstGeom prst="rect">
              <a:avLst/>
            </a:prstGeom>
          </p:spPr>
          <p:txBody>
            <a:bodyPr wrap="square">
              <a:spAutoFit/>
            </a:bodyPr>
            <a:lstStyle>
              <a:defPPr>
                <a:defRPr lang="id-ID"/>
              </a:defPPr>
              <a:lvl1pPr>
                <a:lnSpc>
                  <a:spcPct val="130000"/>
                </a:lnSpc>
                <a:defRPr sz="1400">
                  <a:solidFill>
                    <a:schemeClr val="bg1">
                      <a:lumMod val="50000"/>
                    </a:schemeClr>
                  </a:solidFill>
                  <a:latin typeface="Segoe UI" panose="020B0502040204020203" pitchFamily="34" charset="0"/>
                  <a:cs typeface="Segoe UI" panose="020B0502040204020203" pitchFamily="34" charset="0"/>
                </a:defRPr>
              </a:lvl1pPr>
            </a:lstStyle>
            <a:p>
              <a:r>
                <a:rPr lang="en-US" sz="1200" dirty="0">
                  <a:solidFill>
                    <a:schemeClr val="tx1">
                      <a:lumMod val="50000"/>
                      <a:lumOff val="50000"/>
                    </a:schemeClr>
                  </a:solidFill>
                  <a:latin typeface="+mn-lt"/>
                </a:rPr>
                <a:t>Be Aware Of Personal Information That Should</a:t>
              </a:r>
            </a:p>
          </p:txBody>
        </p:sp>
        <p:sp>
          <p:nvSpPr>
            <p:cNvPr id="160" name="TextBox 159">
              <a:extLst>
                <a:ext uri="{FF2B5EF4-FFF2-40B4-BE49-F238E27FC236}">
                  <a16:creationId xmlns:a16="http://schemas.microsoft.com/office/drawing/2014/main" id="{5B3F2A6A-F17B-46C6-8219-8A9D850F2E6E}"/>
                </a:ext>
              </a:extLst>
            </p:cNvPr>
            <p:cNvSpPr txBox="1"/>
            <p:nvPr/>
          </p:nvSpPr>
          <p:spPr>
            <a:xfrm>
              <a:off x="1321043" y="4779871"/>
              <a:ext cx="2376492" cy="307777"/>
            </a:xfrm>
            <a:prstGeom prst="rect">
              <a:avLst/>
            </a:prstGeom>
            <a:noFill/>
          </p:spPr>
          <p:txBody>
            <a:bodyPr wrap="square" rtlCol="0">
              <a:spAutoFit/>
            </a:bodyPr>
            <a:lstStyle/>
            <a:p>
              <a:r>
                <a:rPr lang="en-US" sz="1400" b="1" dirty="0">
                  <a:solidFill>
                    <a:srgbClr val="111029"/>
                  </a:solidFill>
                  <a:latin typeface="+mj-lt"/>
                  <a:cs typeface="Arial" panose="020B0604020202020204" pitchFamily="34" charset="0"/>
                </a:rPr>
                <a:t>A wonderful serenity</a:t>
              </a:r>
            </a:p>
          </p:txBody>
        </p:sp>
      </p:grpSp>
      <p:sp>
        <p:nvSpPr>
          <p:cNvPr id="136" name="TextBox 135">
            <a:extLst>
              <a:ext uri="{FF2B5EF4-FFF2-40B4-BE49-F238E27FC236}">
                <a16:creationId xmlns:a16="http://schemas.microsoft.com/office/drawing/2014/main" id="{A0943C37-8382-4206-8501-F339738BA6AB}"/>
              </a:ext>
            </a:extLst>
          </p:cNvPr>
          <p:cNvSpPr txBox="1"/>
          <p:nvPr/>
        </p:nvSpPr>
        <p:spPr>
          <a:xfrm>
            <a:off x="1082674" y="644433"/>
            <a:ext cx="10080626" cy="769441"/>
          </a:xfrm>
          <a:prstGeom prst="rect">
            <a:avLst/>
          </a:prstGeom>
          <a:noFill/>
        </p:spPr>
        <p:txBody>
          <a:bodyPr wrap="square" rtlCol="0">
            <a:spAutoFit/>
          </a:bodyPr>
          <a:lstStyle/>
          <a:p>
            <a:pPr algn="ctr"/>
            <a:r>
              <a:rPr lang="en-US" sz="4400" b="1" spc="-110" dirty="0">
                <a:solidFill>
                  <a:srgbClr val="111029"/>
                </a:solidFill>
                <a:latin typeface="+mj-lt"/>
              </a:rPr>
              <a:t>KPI Dashboard Overview</a:t>
            </a:r>
          </a:p>
        </p:txBody>
      </p:sp>
      <p:grpSp>
        <p:nvGrpSpPr>
          <p:cNvPr id="138" name="Group 137">
            <a:extLst>
              <a:ext uri="{FF2B5EF4-FFF2-40B4-BE49-F238E27FC236}">
                <a16:creationId xmlns:a16="http://schemas.microsoft.com/office/drawing/2014/main" id="{7B45080F-E6C1-40C7-BD1F-A65D15CCE54D}"/>
              </a:ext>
            </a:extLst>
          </p:cNvPr>
          <p:cNvGrpSpPr/>
          <p:nvPr/>
        </p:nvGrpSpPr>
        <p:grpSpPr>
          <a:xfrm>
            <a:off x="4991100" y="336656"/>
            <a:ext cx="2209800" cy="307777"/>
            <a:chOff x="4991100" y="628310"/>
            <a:chExt cx="2209800" cy="307777"/>
          </a:xfrm>
        </p:grpSpPr>
        <p:sp>
          <p:nvSpPr>
            <p:cNvPr id="141" name="TextBox 140">
              <a:extLst>
                <a:ext uri="{FF2B5EF4-FFF2-40B4-BE49-F238E27FC236}">
                  <a16:creationId xmlns:a16="http://schemas.microsoft.com/office/drawing/2014/main" id="{2C4A3D00-E30D-469D-BCB1-FE0519DE85E1}"/>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143" name="Group 142">
              <a:extLst>
                <a:ext uri="{FF2B5EF4-FFF2-40B4-BE49-F238E27FC236}">
                  <a16:creationId xmlns:a16="http://schemas.microsoft.com/office/drawing/2014/main" id="{EA52EB51-9101-404E-9A36-EFA67D863955}"/>
                </a:ext>
              </a:extLst>
            </p:cNvPr>
            <p:cNvGrpSpPr/>
            <p:nvPr/>
          </p:nvGrpSpPr>
          <p:grpSpPr>
            <a:xfrm>
              <a:off x="5161360" y="777437"/>
              <a:ext cx="1869281" cy="0"/>
              <a:chOff x="5157788" y="777437"/>
              <a:chExt cx="1869281" cy="0"/>
            </a:xfrm>
          </p:grpSpPr>
          <p:cxnSp>
            <p:nvCxnSpPr>
              <p:cNvPr id="146" name="Straight Connector 145">
                <a:extLst>
                  <a:ext uri="{FF2B5EF4-FFF2-40B4-BE49-F238E27FC236}">
                    <a16:creationId xmlns:a16="http://schemas.microsoft.com/office/drawing/2014/main" id="{3B94EA5A-056D-474C-82C3-35C1C95C1832}"/>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BFCFD6A5-71DD-4F75-93C4-747121B08CED}"/>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00" name="Group 99">
            <a:extLst>
              <a:ext uri="{FF2B5EF4-FFF2-40B4-BE49-F238E27FC236}">
                <a16:creationId xmlns:a16="http://schemas.microsoft.com/office/drawing/2014/main" id="{FC20FFA8-70EE-49EC-AB68-E62E169198AD}"/>
              </a:ext>
            </a:extLst>
          </p:cNvPr>
          <p:cNvGrpSpPr/>
          <p:nvPr/>
        </p:nvGrpSpPr>
        <p:grpSpPr>
          <a:xfrm>
            <a:off x="3835104" y="1555330"/>
            <a:ext cx="2581010" cy="2060899"/>
            <a:chOff x="3835104" y="1555330"/>
            <a:chExt cx="2581010" cy="2060899"/>
          </a:xfrm>
        </p:grpSpPr>
        <p:sp>
          <p:nvSpPr>
            <p:cNvPr id="78" name="Rectangle: Rounded Corners 77">
              <a:extLst>
                <a:ext uri="{FF2B5EF4-FFF2-40B4-BE49-F238E27FC236}">
                  <a16:creationId xmlns:a16="http://schemas.microsoft.com/office/drawing/2014/main" id="{D64220FE-016E-40D5-9954-4538E5B63C1A}"/>
                </a:ext>
              </a:extLst>
            </p:cNvPr>
            <p:cNvSpPr/>
            <p:nvPr/>
          </p:nvSpPr>
          <p:spPr>
            <a:xfrm>
              <a:off x="3835104" y="1555330"/>
              <a:ext cx="2581010" cy="2060899"/>
            </a:xfrm>
            <a:prstGeom prst="roundRect">
              <a:avLst>
                <a:gd name="adj" fmla="val 3355"/>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3" name="TextBox 82">
              <a:extLst>
                <a:ext uri="{FF2B5EF4-FFF2-40B4-BE49-F238E27FC236}">
                  <a16:creationId xmlns:a16="http://schemas.microsoft.com/office/drawing/2014/main" id="{93DE82D9-4F27-43DF-80B4-FCB266A092C3}"/>
                </a:ext>
              </a:extLst>
            </p:cNvPr>
            <p:cNvSpPr txBox="1"/>
            <p:nvPr/>
          </p:nvSpPr>
          <p:spPr>
            <a:xfrm>
              <a:off x="4044686" y="3133839"/>
              <a:ext cx="2161846" cy="310278"/>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50000"/>
                      <a:lumOff val="50000"/>
                    </a:schemeClr>
                  </a:solidFill>
                </a:rPr>
                <a:t>A wonderful serenity has</a:t>
              </a:r>
            </a:p>
          </p:txBody>
        </p:sp>
        <p:grpSp>
          <p:nvGrpSpPr>
            <p:cNvPr id="172" name="Group 171">
              <a:extLst>
                <a:ext uri="{FF2B5EF4-FFF2-40B4-BE49-F238E27FC236}">
                  <a16:creationId xmlns:a16="http://schemas.microsoft.com/office/drawing/2014/main" id="{8F537876-67ED-4C2C-A8D1-D5C323AF19B4}"/>
                </a:ext>
              </a:extLst>
            </p:cNvPr>
            <p:cNvGrpSpPr/>
            <p:nvPr/>
          </p:nvGrpSpPr>
          <p:grpSpPr>
            <a:xfrm>
              <a:off x="4472892" y="1739245"/>
              <a:ext cx="1333650" cy="1331483"/>
              <a:chOff x="1683637" y="1739245"/>
              <a:chExt cx="1333650" cy="1331483"/>
            </a:xfrm>
          </p:grpSpPr>
          <p:sp>
            <p:nvSpPr>
              <p:cNvPr id="173" name="Oval 172">
                <a:extLst>
                  <a:ext uri="{FF2B5EF4-FFF2-40B4-BE49-F238E27FC236}">
                    <a16:creationId xmlns:a16="http://schemas.microsoft.com/office/drawing/2014/main" id="{01A97E3F-47AA-402A-94FE-641D463157E2}"/>
                  </a:ext>
                </a:extLst>
              </p:cNvPr>
              <p:cNvSpPr/>
              <p:nvPr/>
            </p:nvSpPr>
            <p:spPr>
              <a:xfrm>
                <a:off x="1683637" y="1739245"/>
                <a:ext cx="1333650" cy="1331483"/>
              </a:xfrm>
              <a:prstGeom prst="ellipse">
                <a:avLst/>
              </a:prstGeom>
              <a:noFill/>
              <a:ln w="19050" cap="flat">
                <a:gradFill flip="none" rotWithShape="1">
                  <a:gsLst>
                    <a:gs pos="15000">
                      <a:schemeClr val="accent2">
                        <a:lumMod val="60000"/>
                        <a:lumOff val="40000"/>
                      </a:schemeClr>
                    </a:gs>
                    <a:gs pos="75000">
                      <a:schemeClr val="accent2"/>
                    </a:gs>
                  </a:gsLst>
                  <a:path path="circle">
                    <a:fillToRect l="100000" t="100000"/>
                  </a:path>
                  <a:tileRect r="-100000" b="-100000"/>
                </a:gradFill>
                <a:prstDash val="solid"/>
                <a:miter/>
              </a:ln>
              <a:effectLst/>
            </p:spPr>
            <p:txBody>
              <a:bodyPr rtlCol="0" anchor="ctr"/>
              <a:lstStyle/>
              <a:p>
                <a:endParaRPr lang="en-US" sz="1400"/>
              </a:p>
            </p:txBody>
          </p:sp>
          <p:grpSp>
            <p:nvGrpSpPr>
              <p:cNvPr id="174" name="Group 173">
                <a:extLst>
                  <a:ext uri="{FF2B5EF4-FFF2-40B4-BE49-F238E27FC236}">
                    <a16:creationId xmlns:a16="http://schemas.microsoft.com/office/drawing/2014/main" id="{AB6F8C39-A843-4C65-B065-9BC77C4378B4}"/>
                  </a:ext>
                </a:extLst>
              </p:cNvPr>
              <p:cNvGrpSpPr/>
              <p:nvPr/>
            </p:nvGrpSpPr>
            <p:grpSpPr>
              <a:xfrm>
                <a:off x="1818745" y="1873269"/>
                <a:ext cx="1063436" cy="1063436"/>
                <a:chOff x="6822657" y="901628"/>
                <a:chExt cx="1607741" cy="1607741"/>
              </a:xfrm>
            </p:grpSpPr>
            <p:sp>
              <p:nvSpPr>
                <p:cNvPr id="176" name="Oval 175">
                  <a:extLst>
                    <a:ext uri="{FF2B5EF4-FFF2-40B4-BE49-F238E27FC236}">
                      <a16:creationId xmlns:a16="http://schemas.microsoft.com/office/drawing/2014/main" id="{4258C451-4476-449E-B1B1-8823466251EA}"/>
                    </a:ext>
                  </a:extLst>
                </p:cNvPr>
                <p:cNvSpPr/>
                <p:nvPr/>
              </p:nvSpPr>
              <p:spPr>
                <a:xfrm>
                  <a:off x="6822657" y="901628"/>
                  <a:ext cx="1607741" cy="1607741"/>
                </a:xfrm>
                <a:prstGeom prst="ellipse">
                  <a:avLst/>
                </a:pr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177" name="Partial Circle 176">
                  <a:extLst>
                    <a:ext uri="{FF2B5EF4-FFF2-40B4-BE49-F238E27FC236}">
                      <a16:creationId xmlns:a16="http://schemas.microsoft.com/office/drawing/2014/main" id="{C3EBA9ED-4809-4CAB-82EF-3EC7B3F29F67}"/>
                    </a:ext>
                  </a:extLst>
                </p:cNvPr>
                <p:cNvSpPr/>
                <p:nvPr/>
              </p:nvSpPr>
              <p:spPr>
                <a:xfrm>
                  <a:off x="6822657" y="901630"/>
                  <a:ext cx="1607741" cy="1607737"/>
                </a:xfrm>
                <a:prstGeom prst="pie">
                  <a:avLst>
                    <a:gd name="adj1" fmla="val 18843425"/>
                    <a:gd name="adj2" fmla="val 9044032"/>
                  </a:avLst>
                </a:prstGeom>
                <a:gradFill>
                  <a:gsLst>
                    <a:gs pos="35000">
                      <a:schemeClr val="accent2">
                        <a:lumMod val="60000"/>
                        <a:lumOff val="40000"/>
                      </a:schemeClr>
                    </a:gs>
                    <a:gs pos="88000">
                      <a:schemeClr val="accent2"/>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178" name="Oval 177">
                  <a:extLst>
                    <a:ext uri="{FF2B5EF4-FFF2-40B4-BE49-F238E27FC236}">
                      <a16:creationId xmlns:a16="http://schemas.microsoft.com/office/drawing/2014/main" id="{71ADD91A-64A0-419E-946A-2A7929DC44FC}"/>
                    </a:ext>
                  </a:extLst>
                </p:cNvPr>
                <p:cNvSpPr/>
                <p:nvPr/>
              </p:nvSpPr>
              <p:spPr>
                <a:xfrm>
                  <a:off x="6971401" y="1050375"/>
                  <a:ext cx="1310257" cy="1310251"/>
                </a:xfrm>
                <a:prstGeom prst="ellipse">
                  <a:avLst/>
                </a:prstGeom>
                <a:solidFill>
                  <a:schemeClr val="bg1"/>
                </a:solidFill>
                <a:ln w="15875" cap="flat">
                  <a:noFill/>
                  <a:prstDash val="solid"/>
                  <a:miter/>
                </a:ln>
                <a:effectLst>
                  <a:outerShdw blurRad="1270000" dist="139700" dir="2700000" sx="47000" sy="47000" algn="tl" rotWithShape="0">
                    <a:schemeClr val="bg1">
                      <a:alpha val="19000"/>
                    </a:schemeClr>
                  </a:outerShdw>
                </a:effectLst>
              </p:spPr>
              <p:txBody>
                <a:bodyPr rtlCol="0" anchor="ctr"/>
                <a:lstStyle/>
                <a:p>
                  <a:pPr algn="ctr"/>
                  <a:endParaRPr lang="id-ID" sz="2400" dirty="0">
                    <a:solidFill>
                      <a:schemeClr val="tx1">
                        <a:lumMod val="75000"/>
                        <a:lumOff val="25000"/>
                      </a:schemeClr>
                    </a:solidFill>
                    <a:latin typeface="Chakra Petch" panose="00000500000000000000" pitchFamily="2" charset="-34"/>
                    <a:cs typeface="Chakra Petch" panose="00000500000000000000" pitchFamily="2" charset="-34"/>
                  </a:endParaRPr>
                </a:p>
              </p:txBody>
            </p:sp>
          </p:grpSp>
          <p:sp>
            <p:nvSpPr>
              <p:cNvPr id="175" name="TextBox 174">
                <a:extLst>
                  <a:ext uri="{FF2B5EF4-FFF2-40B4-BE49-F238E27FC236}">
                    <a16:creationId xmlns:a16="http://schemas.microsoft.com/office/drawing/2014/main" id="{C2BFD7AA-E68E-4408-A443-A28309FA44D2}"/>
                  </a:ext>
                </a:extLst>
              </p:cNvPr>
              <p:cNvSpPr txBox="1"/>
              <p:nvPr/>
            </p:nvSpPr>
            <p:spPr>
              <a:xfrm>
                <a:off x="1903892" y="2174988"/>
                <a:ext cx="893142" cy="459998"/>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2000" b="1" dirty="0">
                    <a:solidFill>
                      <a:schemeClr val="accent2"/>
                    </a:solidFill>
                    <a:latin typeface="+mj-lt"/>
                  </a:rPr>
                  <a:t>40%</a:t>
                </a:r>
              </a:p>
            </p:txBody>
          </p:sp>
        </p:grpSp>
      </p:grpSp>
      <p:grpSp>
        <p:nvGrpSpPr>
          <p:cNvPr id="101" name="Group 100">
            <a:extLst>
              <a:ext uri="{FF2B5EF4-FFF2-40B4-BE49-F238E27FC236}">
                <a16:creationId xmlns:a16="http://schemas.microsoft.com/office/drawing/2014/main" id="{90174A6B-846A-416A-83BD-3EE3D512EC1F}"/>
              </a:ext>
            </a:extLst>
          </p:cNvPr>
          <p:cNvGrpSpPr/>
          <p:nvPr/>
        </p:nvGrpSpPr>
        <p:grpSpPr>
          <a:xfrm>
            <a:off x="6603407" y="1555330"/>
            <a:ext cx="2581010" cy="2060899"/>
            <a:chOff x="6603407" y="1555330"/>
            <a:chExt cx="2581010" cy="2060899"/>
          </a:xfrm>
        </p:grpSpPr>
        <p:sp>
          <p:nvSpPr>
            <p:cNvPr id="79" name="Rectangle: Rounded Corners 78">
              <a:extLst>
                <a:ext uri="{FF2B5EF4-FFF2-40B4-BE49-F238E27FC236}">
                  <a16:creationId xmlns:a16="http://schemas.microsoft.com/office/drawing/2014/main" id="{C05ED976-0CCB-4808-A77C-CF70B235B33E}"/>
                </a:ext>
              </a:extLst>
            </p:cNvPr>
            <p:cNvSpPr/>
            <p:nvPr/>
          </p:nvSpPr>
          <p:spPr>
            <a:xfrm>
              <a:off x="6603407" y="1555330"/>
              <a:ext cx="2581010" cy="2060899"/>
            </a:xfrm>
            <a:prstGeom prst="roundRect">
              <a:avLst>
                <a:gd name="adj" fmla="val 3355"/>
              </a:avLst>
            </a:prstGeom>
            <a:solidFill>
              <a:schemeClr val="bg1"/>
            </a:solidFill>
            <a:ln>
              <a:noFill/>
            </a:ln>
            <a:effectLst>
              <a:outerShdw blurRad="1016000" dist="381000" dir="21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4" name="TextBox 83">
              <a:extLst>
                <a:ext uri="{FF2B5EF4-FFF2-40B4-BE49-F238E27FC236}">
                  <a16:creationId xmlns:a16="http://schemas.microsoft.com/office/drawing/2014/main" id="{1BA9227E-5522-41A7-9872-0B123A2C9A14}"/>
                </a:ext>
              </a:extLst>
            </p:cNvPr>
            <p:cNvSpPr txBox="1"/>
            <p:nvPr/>
          </p:nvSpPr>
          <p:spPr>
            <a:xfrm>
              <a:off x="6812989" y="3133839"/>
              <a:ext cx="2161846" cy="310278"/>
            </a:xfrm>
            <a:prstGeom prst="rect">
              <a:avLst/>
            </a:prstGeom>
            <a:noFill/>
          </p:spPr>
          <p:txBody>
            <a:bodyPr wrap="square" rtlCol="0">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1200" dirty="0">
                  <a:solidFill>
                    <a:schemeClr val="tx1">
                      <a:lumMod val="50000"/>
                      <a:lumOff val="50000"/>
                    </a:schemeClr>
                  </a:solidFill>
                </a:rPr>
                <a:t>A wonderful serenity has</a:t>
              </a:r>
            </a:p>
          </p:txBody>
        </p:sp>
        <p:grpSp>
          <p:nvGrpSpPr>
            <p:cNvPr id="186" name="Group 185">
              <a:extLst>
                <a:ext uri="{FF2B5EF4-FFF2-40B4-BE49-F238E27FC236}">
                  <a16:creationId xmlns:a16="http://schemas.microsoft.com/office/drawing/2014/main" id="{E944A2CE-A99E-4F65-8701-53C863BE74FD}"/>
                </a:ext>
              </a:extLst>
            </p:cNvPr>
            <p:cNvGrpSpPr/>
            <p:nvPr/>
          </p:nvGrpSpPr>
          <p:grpSpPr>
            <a:xfrm>
              <a:off x="7227087" y="1732531"/>
              <a:ext cx="1333650" cy="1331483"/>
              <a:chOff x="1683637" y="1739245"/>
              <a:chExt cx="1333650" cy="1331483"/>
            </a:xfrm>
          </p:grpSpPr>
          <p:sp>
            <p:nvSpPr>
              <p:cNvPr id="187" name="Oval 186">
                <a:extLst>
                  <a:ext uri="{FF2B5EF4-FFF2-40B4-BE49-F238E27FC236}">
                    <a16:creationId xmlns:a16="http://schemas.microsoft.com/office/drawing/2014/main" id="{CF2FDE2A-D2E9-459E-9372-57C9621CD696}"/>
                  </a:ext>
                </a:extLst>
              </p:cNvPr>
              <p:cNvSpPr/>
              <p:nvPr/>
            </p:nvSpPr>
            <p:spPr>
              <a:xfrm>
                <a:off x="1683637" y="1739245"/>
                <a:ext cx="1333650" cy="1331483"/>
              </a:xfrm>
              <a:prstGeom prst="ellipse">
                <a:avLst/>
              </a:prstGeom>
              <a:noFill/>
              <a:ln w="19050" cap="flat">
                <a:gradFill flip="none" rotWithShape="1">
                  <a:gsLst>
                    <a:gs pos="15000">
                      <a:schemeClr val="accent3">
                        <a:lumMod val="60000"/>
                        <a:lumOff val="40000"/>
                      </a:schemeClr>
                    </a:gs>
                    <a:gs pos="75000">
                      <a:schemeClr val="accent3"/>
                    </a:gs>
                  </a:gsLst>
                  <a:path path="circle">
                    <a:fillToRect l="100000" t="100000"/>
                  </a:path>
                  <a:tileRect r="-100000" b="-100000"/>
                </a:gradFill>
                <a:prstDash val="solid"/>
                <a:miter/>
              </a:ln>
              <a:effectLst/>
            </p:spPr>
            <p:txBody>
              <a:bodyPr rtlCol="0" anchor="ctr"/>
              <a:lstStyle/>
              <a:p>
                <a:endParaRPr lang="en-US" sz="1400"/>
              </a:p>
            </p:txBody>
          </p:sp>
          <p:grpSp>
            <p:nvGrpSpPr>
              <p:cNvPr id="188" name="Group 187">
                <a:extLst>
                  <a:ext uri="{FF2B5EF4-FFF2-40B4-BE49-F238E27FC236}">
                    <a16:creationId xmlns:a16="http://schemas.microsoft.com/office/drawing/2014/main" id="{5DAF52C3-66A5-44F4-90E0-0FC5B9D4A1E8}"/>
                  </a:ext>
                </a:extLst>
              </p:cNvPr>
              <p:cNvGrpSpPr/>
              <p:nvPr/>
            </p:nvGrpSpPr>
            <p:grpSpPr>
              <a:xfrm>
                <a:off x="1818745" y="1873269"/>
                <a:ext cx="1063436" cy="1063436"/>
                <a:chOff x="6822657" y="901628"/>
                <a:chExt cx="1607741" cy="1607741"/>
              </a:xfrm>
            </p:grpSpPr>
            <p:sp>
              <p:nvSpPr>
                <p:cNvPr id="190" name="Oval 189">
                  <a:extLst>
                    <a:ext uri="{FF2B5EF4-FFF2-40B4-BE49-F238E27FC236}">
                      <a16:creationId xmlns:a16="http://schemas.microsoft.com/office/drawing/2014/main" id="{F7E0E8B2-7622-44D8-9C92-7EF6B5D0426D}"/>
                    </a:ext>
                  </a:extLst>
                </p:cNvPr>
                <p:cNvSpPr/>
                <p:nvPr/>
              </p:nvSpPr>
              <p:spPr>
                <a:xfrm>
                  <a:off x="6822657" y="901628"/>
                  <a:ext cx="1607741" cy="1607741"/>
                </a:xfrm>
                <a:prstGeom prst="ellipse">
                  <a:avLst/>
                </a:pr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191" name="Partial Circle 190">
                  <a:extLst>
                    <a:ext uri="{FF2B5EF4-FFF2-40B4-BE49-F238E27FC236}">
                      <a16:creationId xmlns:a16="http://schemas.microsoft.com/office/drawing/2014/main" id="{CCDD278D-F4C7-4FDD-A9C9-9A8F1582FF45}"/>
                    </a:ext>
                  </a:extLst>
                </p:cNvPr>
                <p:cNvSpPr/>
                <p:nvPr/>
              </p:nvSpPr>
              <p:spPr>
                <a:xfrm>
                  <a:off x="6822657" y="901630"/>
                  <a:ext cx="1607741" cy="1607737"/>
                </a:xfrm>
                <a:prstGeom prst="pie">
                  <a:avLst>
                    <a:gd name="adj1" fmla="val 15540255"/>
                    <a:gd name="adj2" fmla="val 9044032"/>
                  </a:avLst>
                </a:prstGeom>
                <a:gradFill>
                  <a:gsLst>
                    <a:gs pos="35000">
                      <a:schemeClr val="accent3">
                        <a:lumMod val="60000"/>
                        <a:lumOff val="40000"/>
                      </a:schemeClr>
                    </a:gs>
                    <a:gs pos="88000">
                      <a:schemeClr val="accent3"/>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192" name="Oval 191">
                  <a:extLst>
                    <a:ext uri="{FF2B5EF4-FFF2-40B4-BE49-F238E27FC236}">
                      <a16:creationId xmlns:a16="http://schemas.microsoft.com/office/drawing/2014/main" id="{BD3FFF69-C3D7-4CBC-ADEF-230F946AC092}"/>
                    </a:ext>
                  </a:extLst>
                </p:cNvPr>
                <p:cNvSpPr/>
                <p:nvPr/>
              </p:nvSpPr>
              <p:spPr>
                <a:xfrm>
                  <a:off x="6971401" y="1050375"/>
                  <a:ext cx="1310257" cy="1310251"/>
                </a:xfrm>
                <a:prstGeom prst="ellipse">
                  <a:avLst/>
                </a:prstGeom>
                <a:solidFill>
                  <a:schemeClr val="bg1"/>
                </a:solidFill>
                <a:ln w="15875" cap="flat">
                  <a:noFill/>
                  <a:prstDash val="solid"/>
                  <a:miter/>
                </a:ln>
                <a:effectLst>
                  <a:outerShdw blurRad="1270000" dist="139700" dir="2700000" sx="47000" sy="47000" algn="tl" rotWithShape="0">
                    <a:schemeClr val="bg1">
                      <a:alpha val="19000"/>
                    </a:schemeClr>
                  </a:outerShdw>
                </a:effectLst>
              </p:spPr>
              <p:txBody>
                <a:bodyPr rtlCol="0" anchor="ctr"/>
                <a:lstStyle/>
                <a:p>
                  <a:pPr algn="ctr"/>
                  <a:endParaRPr lang="id-ID" sz="2400" dirty="0">
                    <a:solidFill>
                      <a:schemeClr val="tx1">
                        <a:lumMod val="75000"/>
                        <a:lumOff val="25000"/>
                      </a:schemeClr>
                    </a:solidFill>
                    <a:latin typeface="Chakra Petch" panose="00000500000000000000" pitchFamily="2" charset="-34"/>
                    <a:cs typeface="Chakra Petch" panose="00000500000000000000" pitchFamily="2" charset="-34"/>
                  </a:endParaRPr>
                </a:p>
              </p:txBody>
            </p:sp>
          </p:grpSp>
          <p:sp>
            <p:nvSpPr>
              <p:cNvPr id="189" name="TextBox 188">
                <a:extLst>
                  <a:ext uri="{FF2B5EF4-FFF2-40B4-BE49-F238E27FC236}">
                    <a16:creationId xmlns:a16="http://schemas.microsoft.com/office/drawing/2014/main" id="{4E15F73A-1E18-41C0-A217-E9FA22C00CD6}"/>
                  </a:ext>
                </a:extLst>
              </p:cNvPr>
              <p:cNvSpPr txBox="1"/>
              <p:nvPr/>
            </p:nvSpPr>
            <p:spPr>
              <a:xfrm>
                <a:off x="1903892" y="2174988"/>
                <a:ext cx="893142" cy="459998"/>
              </a:xfrm>
              <a:prstGeom prst="rect">
                <a:avLst/>
              </a:prstGeom>
              <a:noFill/>
            </p:spPr>
            <p:txBody>
              <a:bodyPr wrap="square" rtlCol="0" anchor="ctr">
                <a:spAutoFit/>
              </a:bodyPr>
              <a:lstStyle>
                <a:defPPr>
                  <a:defRPr lang="en-US"/>
                </a:defPPr>
                <a:lvl1pPr>
                  <a:lnSpc>
                    <a:spcPct val="130000"/>
                  </a:lnSpc>
                  <a:spcBef>
                    <a:spcPts val="1200"/>
                  </a:spcBef>
                  <a:defRPr sz="1400">
                    <a:solidFill>
                      <a:schemeClr val="tx2"/>
                    </a:solidFill>
                    <a:ea typeface="Open Sans" panose="020B0606030504020204" pitchFamily="34" charset="0"/>
                    <a:cs typeface="Rubik Light" pitchFamily="2" charset="-79"/>
                  </a:defRPr>
                </a:lvl1pPr>
              </a:lstStyle>
              <a:p>
                <a:pPr algn="ctr">
                  <a:spcBef>
                    <a:spcPts val="0"/>
                  </a:spcBef>
                  <a:spcAft>
                    <a:spcPts val="600"/>
                  </a:spcAft>
                </a:pPr>
                <a:r>
                  <a:rPr lang="en-US" sz="2000" b="1" dirty="0">
                    <a:solidFill>
                      <a:schemeClr val="accent3"/>
                    </a:solidFill>
                    <a:latin typeface="+mj-lt"/>
                  </a:rPr>
                  <a:t>90%</a:t>
                </a:r>
              </a:p>
            </p:txBody>
          </p:sp>
        </p:grpSp>
      </p:grpSp>
    </p:spTree>
    <p:extLst>
      <p:ext uri="{BB962C8B-B14F-4D97-AF65-F5344CB8AC3E}">
        <p14:creationId xmlns:p14="http://schemas.microsoft.com/office/powerpoint/2010/main" val="281374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7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63" presetClass="path" presetSubtype="0" accel="14000" decel="86000" fill="hold" nodeType="withEffect">
                                  <p:stCondLst>
                                    <p:cond delay="750"/>
                                  </p:stCondLst>
                                  <p:childTnLst>
                                    <p:animMotion origin="layout" path="M -1.25E-6 1.85185E-6 L -1.25E-6 0.2625 " pathEditMode="relative" rAng="0" ptsTypes="AA">
                                      <p:cBhvr>
                                        <p:cTn id="9" dur="1250" spd="-100000" fill="hold"/>
                                        <p:tgtEl>
                                          <p:spTgt spid="9"/>
                                        </p:tgtEl>
                                        <p:attrNameLst>
                                          <p:attrName>ppt_x</p:attrName>
                                          <p:attrName>ppt_y</p:attrName>
                                        </p:attrNameLst>
                                      </p:cBhvr>
                                      <p:rCtr x="0" y="13125"/>
                                    </p:animMotion>
                                  </p:childTnLst>
                                </p:cTn>
                              </p:par>
                              <p:par>
                                <p:cTn id="10" presetID="10" presetClass="entr" presetSubtype="0" fill="hold" nodeType="withEffect">
                                  <p:stCondLst>
                                    <p:cond delay="25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63" presetClass="path" presetSubtype="0" accel="14000" decel="86000" fill="hold" nodeType="withEffect">
                                  <p:stCondLst>
                                    <p:cond delay="250"/>
                                  </p:stCondLst>
                                  <p:childTnLst>
                                    <p:animMotion origin="layout" path="M -1.25E-6 1.85185E-6 L -1.25E-6 0.2625 " pathEditMode="relative" rAng="0" ptsTypes="AA">
                                      <p:cBhvr>
                                        <p:cTn id="14" dur="1250" spd="-100000" fill="hold"/>
                                        <p:tgtEl>
                                          <p:spTgt spid="2"/>
                                        </p:tgtEl>
                                        <p:attrNameLst>
                                          <p:attrName>ppt_x</p:attrName>
                                          <p:attrName>ppt_y</p:attrName>
                                        </p:attrNameLst>
                                      </p:cBhvr>
                                      <p:rCtr x="0" y="13125"/>
                                    </p:animMotion>
                                  </p:childTnLst>
                                </p:cTn>
                              </p:par>
                              <p:par>
                                <p:cTn id="15" presetID="16" presetClass="entr" presetSubtype="37" fill="hold" nodeType="withEffect">
                                  <p:stCondLst>
                                    <p:cond delay="250"/>
                                  </p:stCondLst>
                                  <p:childTnLst>
                                    <p:set>
                                      <p:cBhvr>
                                        <p:cTn id="16" dur="1" fill="hold">
                                          <p:stCondLst>
                                            <p:cond delay="0"/>
                                          </p:stCondLst>
                                        </p:cTn>
                                        <p:tgtEl>
                                          <p:spTgt spid="138"/>
                                        </p:tgtEl>
                                        <p:attrNameLst>
                                          <p:attrName>style.visibility</p:attrName>
                                        </p:attrNameLst>
                                      </p:cBhvr>
                                      <p:to>
                                        <p:strVal val="visible"/>
                                      </p:to>
                                    </p:set>
                                    <p:animEffect transition="in" filter="barn(outVertical)">
                                      <p:cBhvr>
                                        <p:cTn id="17" dur="500"/>
                                        <p:tgtEl>
                                          <p:spTgt spid="13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6"/>
                                        </p:tgtEl>
                                        <p:attrNameLst>
                                          <p:attrName>style.visibility</p:attrName>
                                        </p:attrNameLst>
                                      </p:cBhvr>
                                      <p:to>
                                        <p:strVal val="visible"/>
                                      </p:to>
                                    </p:set>
                                    <p:animEffect transition="in" filter="fade">
                                      <p:cBhvr>
                                        <p:cTn id="20" dur="500"/>
                                        <p:tgtEl>
                                          <p:spTgt spid="136"/>
                                        </p:tgtEl>
                                      </p:cBhvr>
                                    </p:animEffect>
                                  </p:childTnLst>
                                </p:cTn>
                              </p:par>
                              <p:par>
                                <p:cTn id="21" presetID="42" presetClass="path" presetSubtype="0" accel="50000" decel="50000" fill="hold" grpId="1" nodeType="withEffect">
                                  <p:stCondLst>
                                    <p:cond delay="0"/>
                                  </p:stCondLst>
                                  <p:childTnLst>
                                    <p:animMotion origin="layout" path="M -0.03671 0.0706 L -3.75E-6 -1.11111E-6 " pathEditMode="relative" rAng="0" ptsTypes="AA">
                                      <p:cBhvr>
                                        <p:cTn id="22" dur="1000" fill="hold"/>
                                        <p:tgtEl>
                                          <p:spTgt spid="136"/>
                                        </p:tgtEl>
                                        <p:attrNameLst>
                                          <p:attrName>ppt_x</p:attrName>
                                          <p:attrName>ppt_y</p:attrName>
                                        </p:attrNameLst>
                                      </p:cBhvr>
                                      <p:rCtr x="1836" y="-3542"/>
                                    </p:animMotion>
                                  </p:childTnLst>
                                </p:cTn>
                              </p:par>
                              <p:par>
                                <p:cTn id="23" presetID="10" presetClass="entr" presetSubtype="0" fill="hold" nodeType="withEffect">
                                  <p:stCondLst>
                                    <p:cond delay="50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500"/>
                                        <p:tgtEl>
                                          <p:spTgt spid="85"/>
                                        </p:tgtEl>
                                      </p:cBhvr>
                                    </p:animEffect>
                                  </p:childTnLst>
                                </p:cTn>
                              </p:par>
                              <p:par>
                                <p:cTn id="26" presetID="42" presetClass="path" presetSubtype="0" accel="50000" decel="50000" fill="hold" nodeType="withEffect">
                                  <p:stCondLst>
                                    <p:cond delay="500"/>
                                  </p:stCondLst>
                                  <p:childTnLst>
                                    <p:animMotion origin="layout" path="M -0.03672 0.0706 L 6.25E-7 1.85185E-6 " pathEditMode="relative" rAng="0" ptsTypes="AA">
                                      <p:cBhvr>
                                        <p:cTn id="27" dur="1000" fill="hold"/>
                                        <p:tgtEl>
                                          <p:spTgt spid="85"/>
                                        </p:tgtEl>
                                        <p:attrNameLst>
                                          <p:attrName>ppt_x</p:attrName>
                                          <p:attrName>ppt_y</p:attrName>
                                        </p:attrNameLst>
                                      </p:cBhvr>
                                      <p:rCtr x="1836" y="-3542"/>
                                    </p:animMotion>
                                  </p:childTnLst>
                                </p:cTn>
                              </p:par>
                              <p:par>
                                <p:cTn id="28" presetID="10" presetClass="entr" presetSubtype="0" fill="hold" nodeType="withEffect">
                                  <p:stCondLst>
                                    <p:cond delay="750"/>
                                  </p:stCondLst>
                                  <p:childTnLst>
                                    <p:set>
                                      <p:cBhvr>
                                        <p:cTn id="29" dur="1" fill="hold">
                                          <p:stCondLst>
                                            <p:cond delay="0"/>
                                          </p:stCondLst>
                                        </p:cTn>
                                        <p:tgtEl>
                                          <p:spTgt spid="100"/>
                                        </p:tgtEl>
                                        <p:attrNameLst>
                                          <p:attrName>style.visibility</p:attrName>
                                        </p:attrNameLst>
                                      </p:cBhvr>
                                      <p:to>
                                        <p:strVal val="visible"/>
                                      </p:to>
                                    </p:set>
                                    <p:animEffect transition="in" filter="fade">
                                      <p:cBhvr>
                                        <p:cTn id="30" dur="500"/>
                                        <p:tgtEl>
                                          <p:spTgt spid="100"/>
                                        </p:tgtEl>
                                      </p:cBhvr>
                                    </p:animEffect>
                                  </p:childTnLst>
                                </p:cTn>
                              </p:par>
                              <p:par>
                                <p:cTn id="31" presetID="42" presetClass="path" presetSubtype="0" accel="50000" decel="50000" fill="hold" nodeType="withEffect">
                                  <p:stCondLst>
                                    <p:cond delay="750"/>
                                  </p:stCondLst>
                                  <p:childTnLst>
                                    <p:animMotion origin="layout" path="M -0.03672 0.0706 L 6.25E-7 1.85185E-6 " pathEditMode="relative" rAng="0" ptsTypes="AA">
                                      <p:cBhvr>
                                        <p:cTn id="32" dur="1000" fill="hold"/>
                                        <p:tgtEl>
                                          <p:spTgt spid="100"/>
                                        </p:tgtEl>
                                        <p:attrNameLst>
                                          <p:attrName>ppt_x</p:attrName>
                                          <p:attrName>ppt_y</p:attrName>
                                        </p:attrNameLst>
                                      </p:cBhvr>
                                      <p:rCtr x="1836" y="-3542"/>
                                    </p:animMotion>
                                  </p:childTnLst>
                                </p:cTn>
                              </p:par>
                              <p:par>
                                <p:cTn id="33" presetID="10" presetClass="entr" presetSubtype="0" fill="hold" nodeType="withEffect">
                                  <p:stCondLst>
                                    <p:cond delay="1000"/>
                                  </p:stCondLst>
                                  <p:childTnLst>
                                    <p:set>
                                      <p:cBhvr>
                                        <p:cTn id="34" dur="1" fill="hold">
                                          <p:stCondLst>
                                            <p:cond delay="0"/>
                                          </p:stCondLst>
                                        </p:cTn>
                                        <p:tgtEl>
                                          <p:spTgt spid="101"/>
                                        </p:tgtEl>
                                        <p:attrNameLst>
                                          <p:attrName>style.visibility</p:attrName>
                                        </p:attrNameLst>
                                      </p:cBhvr>
                                      <p:to>
                                        <p:strVal val="visible"/>
                                      </p:to>
                                    </p:set>
                                    <p:animEffect transition="in" filter="fade">
                                      <p:cBhvr>
                                        <p:cTn id="35" dur="500"/>
                                        <p:tgtEl>
                                          <p:spTgt spid="101"/>
                                        </p:tgtEl>
                                      </p:cBhvr>
                                    </p:animEffect>
                                  </p:childTnLst>
                                </p:cTn>
                              </p:par>
                              <p:par>
                                <p:cTn id="36" presetID="42" presetClass="path" presetSubtype="0" accel="50000" decel="50000" fill="hold" nodeType="withEffect">
                                  <p:stCondLst>
                                    <p:cond delay="1000"/>
                                  </p:stCondLst>
                                  <p:childTnLst>
                                    <p:animMotion origin="layout" path="M -0.03672 0.0706 L 6.25E-7 1.85185E-6 " pathEditMode="relative" rAng="0" ptsTypes="AA">
                                      <p:cBhvr>
                                        <p:cTn id="37" dur="1000" fill="hold"/>
                                        <p:tgtEl>
                                          <p:spTgt spid="101"/>
                                        </p:tgtEl>
                                        <p:attrNameLst>
                                          <p:attrName>ppt_x</p:attrName>
                                          <p:attrName>ppt_y</p:attrName>
                                        </p:attrNameLst>
                                      </p:cBhvr>
                                      <p:rCtr x="1836" y="-3542"/>
                                    </p:animMotion>
                                  </p:childTnLst>
                                </p:cTn>
                              </p:par>
                              <p:par>
                                <p:cTn id="38" presetID="10" presetClass="entr" presetSubtype="0" fill="hold" grpId="0" nodeType="withEffect">
                                  <p:stCondLst>
                                    <p:cond delay="500"/>
                                  </p:stCondLst>
                                  <p:childTnLst>
                                    <p:set>
                                      <p:cBhvr>
                                        <p:cTn id="39" dur="1" fill="hold">
                                          <p:stCondLst>
                                            <p:cond delay="0"/>
                                          </p:stCondLst>
                                        </p:cTn>
                                        <p:tgtEl>
                                          <p:spTgt spid="81"/>
                                        </p:tgtEl>
                                        <p:attrNameLst>
                                          <p:attrName>style.visibility</p:attrName>
                                        </p:attrNameLst>
                                      </p:cBhvr>
                                      <p:to>
                                        <p:strVal val="visible"/>
                                      </p:to>
                                    </p:set>
                                    <p:animEffect transition="in" filter="fade">
                                      <p:cBhvr>
                                        <p:cTn id="40" dur="500"/>
                                        <p:tgtEl>
                                          <p:spTgt spid="81"/>
                                        </p:tgtEl>
                                      </p:cBhvr>
                                    </p:animEffect>
                                  </p:childTnLst>
                                </p:cTn>
                              </p:par>
                              <p:par>
                                <p:cTn id="41" presetID="42" presetClass="path" presetSubtype="0" accel="50000" decel="50000" fill="hold" grpId="1" nodeType="withEffect">
                                  <p:stCondLst>
                                    <p:cond delay="500"/>
                                  </p:stCondLst>
                                  <p:childTnLst>
                                    <p:animMotion origin="layout" path="M -0.03672 0.0706 L 3.33333E-6 -2.59259E-6 " pathEditMode="relative" rAng="0" ptsTypes="AA">
                                      <p:cBhvr>
                                        <p:cTn id="42" dur="1000" fill="hold"/>
                                        <p:tgtEl>
                                          <p:spTgt spid="81"/>
                                        </p:tgtEl>
                                        <p:attrNameLst>
                                          <p:attrName>ppt_x</p:attrName>
                                          <p:attrName>ppt_y</p:attrName>
                                        </p:attrNameLst>
                                      </p:cBhvr>
                                      <p:rCtr x="1836" y="-3519"/>
                                    </p:animMotion>
                                  </p:childTnLst>
                                </p:cTn>
                              </p:par>
                              <p:par>
                                <p:cTn id="43" presetID="10" presetClass="entr" presetSubtype="0" fill="hold" grpId="0" nodeType="withEffect">
                                  <p:stCondLst>
                                    <p:cond delay="50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42" presetClass="path" presetSubtype="0" accel="50000" decel="50000" fill="hold" grpId="1" nodeType="withEffect">
                                  <p:stCondLst>
                                    <p:cond delay="500"/>
                                  </p:stCondLst>
                                  <p:childTnLst>
                                    <p:animMotion origin="layout" path="M -0.03672 0.0706 L 3.33333E-6 -2.59259E-6 " pathEditMode="relative" rAng="0" ptsTypes="AA">
                                      <p:cBhvr>
                                        <p:cTn id="47" dur="1000" fill="hold"/>
                                        <p:tgtEl>
                                          <p:spTgt spid="159"/>
                                        </p:tgtEl>
                                        <p:attrNameLst>
                                          <p:attrName>ppt_x</p:attrName>
                                          <p:attrName>ppt_y</p:attrName>
                                        </p:attrNameLst>
                                      </p:cBhvr>
                                      <p:rCtr x="1836" y="-3519"/>
                                    </p:animMotion>
                                  </p:childTnLst>
                                </p:cTn>
                              </p:par>
                              <p:par>
                                <p:cTn id="48" presetID="10" presetClass="entr" presetSubtype="0" fill="hold" nodeType="withEffect">
                                  <p:stCondLst>
                                    <p:cond delay="500"/>
                                  </p:stCondLst>
                                  <p:childTnLst>
                                    <p:set>
                                      <p:cBhvr>
                                        <p:cTn id="49" dur="1" fill="hold">
                                          <p:stCondLst>
                                            <p:cond delay="0"/>
                                          </p:stCondLst>
                                        </p:cTn>
                                        <p:tgtEl>
                                          <p:spTgt spid="102"/>
                                        </p:tgtEl>
                                        <p:attrNameLst>
                                          <p:attrName>style.visibility</p:attrName>
                                        </p:attrNameLst>
                                      </p:cBhvr>
                                      <p:to>
                                        <p:strVal val="visible"/>
                                      </p:to>
                                    </p:set>
                                    <p:animEffect transition="in" filter="fade">
                                      <p:cBhvr>
                                        <p:cTn id="50" dur="500"/>
                                        <p:tgtEl>
                                          <p:spTgt spid="102"/>
                                        </p:tgtEl>
                                      </p:cBhvr>
                                    </p:animEffect>
                                  </p:childTnLst>
                                </p:cTn>
                              </p:par>
                              <p:par>
                                <p:cTn id="51" presetID="42" presetClass="path" presetSubtype="0" accel="50000" decel="50000" fill="hold" nodeType="withEffect">
                                  <p:stCondLst>
                                    <p:cond delay="500"/>
                                  </p:stCondLst>
                                  <p:childTnLst>
                                    <p:animMotion origin="layout" path="M -0.03672 0.0706 L 3.33333E-6 -2.59259E-6 " pathEditMode="relative" rAng="0" ptsTypes="AA">
                                      <p:cBhvr>
                                        <p:cTn id="52" dur="1000" fill="hold"/>
                                        <p:tgtEl>
                                          <p:spTgt spid="102"/>
                                        </p:tgtEl>
                                        <p:attrNameLst>
                                          <p:attrName>ppt_x</p:attrName>
                                          <p:attrName>ppt_y</p:attrName>
                                        </p:attrNameLst>
                                      </p:cBhvr>
                                      <p:rCtr x="1836" y="-3519"/>
                                    </p:animMotion>
                                  </p:childTnLst>
                                </p:cTn>
                              </p:par>
                              <p:par>
                                <p:cTn id="53" presetID="10" presetClass="entr" presetSubtype="0" fill="hold" nodeType="withEffect">
                                  <p:stCondLst>
                                    <p:cond delay="500"/>
                                  </p:stCondLst>
                                  <p:childTnLst>
                                    <p:set>
                                      <p:cBhvr>
                                        <p:cTn id="54" dur="1" fill="hold">
                                          <p:stCondLst>
                                            <p:cond delay="0"/>
                                          </p:stCondLst>
                                        </p:cTn>
                                        <p:tgtEl>
                                          <p:spTgt spid="103"/>
                                        </p:tgtEl>
                                        <p:attrNameLst>
                                          <p:attrName>style.visibility</p:attrName>
                                        </p:attrNameLst>
                                      </p:cBhvr>
                                      <p:to>
                                        <p:strVal val="visible"/>
                                      </p:to>
                                    </p:set>
                                    <p:animEffect transition="in" filter="fade">
                                      <p:cBhvr>
                                        <p:cTn id="55" dur="500"/>
                                        <p:tgtEl>
                                          <p:spTgt spid="103"/>
                                        </p:tgtEl>
                                      </p:cBhvr>
                                    </p:animEffect>
                                  </p:childTnLst>
                                </p:cTn>
                              </p:par>
                              <p:par>
                                <p:cTn id="56" presetID="42" presetClass="path" presetSubtype="0" accel="50000" decel="50000" fill="hold" nodeType="withEffect">
                                  <p:stCondLst>
                                    <p:cond delay="500"/>
                                  </p:stCondLst>
                                  <p:childTnLst>
                                    <p:animMotion origin="layout" path="M -0.03672 0.0706 L 3.33333E-6 -2.59259E-6 " pathEditMode="relative" rAng="0" ptsTypes="AA">
                                      <p:cBhvr>
                                        <p:cTn id="57" dur="1000" fill="hold"/>
                                        <p:tgtEl>
                                          <p:spTgt spid="103"/>
                                        </p:tgtEl>
                                        <p:attrNameLst>
                                          <p:attrName>ppt_x</p:attrName>
                                          <p:attrName>ppt_y</p:attrName>
                                        </p:attrNameLst>
                                      </p:cBhvr>
                                      <p:rCtr x="1836" y="-3519"/>
                                    </p:animMotion>
                                  </p:childTnLst>
                                </p:cTn>
                              </p:par>
                              <p:par>
                                <p:cTn id="58" presetID="10" presetClass="entr" presetSubtype="0" fill="hold" nodeType="withEffect">
                                  <p:stCondLst>
                                    <p:cond delay="750"/>
                                  </p:stCondLst>
                                  <p:childTnLst>
                                    <p:set>
                                      <p:cBhvr>
                                        <p:cTn id="59" dur="1" fill="hold">
                                          <p:stCondLst>
                                            <p:cond delay="0"/>
                                          </p:stCondLst>
                                        </p:cTn>
                                        <p:tgtEl>
                                          <p:spTgt spid="104"/>
                                        </p:tgtEl>
                                        <p:attrNameLst>
                                          <p:attrName>style.visibility</p:attrName>
                                        </p:attrNameLst>
                                      </p:cBhvr>
                                      <p:to>
                                        <p:strVal val="visible"/>
                                      </p:to>
                                    </p:set>
                                    <p:animEffect transition="in" filter="fade">
                                      <p:cBhvr>
                                        <p:cTn id="60" dur="500"/>
                                        <p:tgtEl>
                                          <p:spTgt spid="104"/>
                                        </p:tgtEl>
                                      </p:cBhvr>
                                    </p:animEffect>
                                  </p:childTnLst>
                                </p:cTn>
                              </p:par>
                              <p:par>
                                <p:cTn id="61" presetID="42" presetClass="path" presetSubtype="0" accel="50000" decel="50000" fill="hold" nodeType="withEffect">
                                  <p:stCondLst>
                                    <p:cond delay="750"/>
                                  </p:stCondLst>
                                  <p:childTnLst>
                                    <p:animMotion origin="layout" path="M -0.03672 0.0706 L 3.33333E-6 -2.59259E-6 " pathEditMode="relative" rAng="0" ptsTypes="AA">
                                      <p:cBhvr>
                                        <p:cTn id="62" dur="1000" fill="hold"/>
                                        <p:tgtEl>
                                          <p:spTgt spid="104"/>
                                        </p:tgtEl>
                                        <p:attrNameLst>
                                          <p:attrName>ppt_x</p:attrName>
                                          <p:attrName>ppt_y</p:attrName>
                                        </p:attrNameLst>
                                      </p:cBhvr>
                                      <p:rCtr x="1836" y="-3519"/>
                                    </p:animMotion>
                                  </p:childTnLst>
                                </p:cTn>
                              </p:par>
                              <p:par>
                                <p:cTn id="63" presetID="10" presetClass="entr" presetSubtype="0" fill="hold" nodeType="withEffect">
                                  <p:stCondLst>
                                    <p:cond delay="1250"/>
                                  </p:stCondLst>
                                  <p:childTnLst>
                                    <p:set>
                                      <p:cBhvr>
                                        <p:cTn id="64" dur="1" fill="hold">
                                          <p:stCondLst>
                                            <p:cond delay="0"/>
                                          </p:stCondLst>
                                        </p:cTn>
                                        <p:tgtEl>
                                          <p:spTgt spid="105"/>
                                        </p:tgtEl>
                                        <p:attrNameLst>
                                          <p:attrName>style.visibility</p:attrName>
                                        </p:attrNameLst>
                                      </p:cBhvr>
                                      <p:to>
                                        <p:strVal val="visible"/>
                                      </p:to>
                                    </p:set>
                                    <p:animEffect transition="in" filter="fade">
                                      <p:cBhvr>
                                        <p:cTn id="65" dur="500"/>
                                        <p:tgtEl>
                                          <p:spTgt spid="105"/>
                                        </p:tgtEl>
                                      </p:cBhvr>
                                    </p:animEffect>
                                  </p:childTnLst>
                                </p:cTn>
                              </p:par>
                              <p:par>
                                <p:cTn id="66" presetID="42" presetClass="path" presetSubtype="0" accel="50000" decel="50000" fill="hold" nodeType="withEffect">
                                  <p:stCondLst>
                                    <p:cond delay="1250"/>
                                  </p:stCondLst>
                                  <p:childTnLst>
                                    <p:animMotion origin="layout" path="M -0.03672 0.0706 L 3.33333E-6 -2.59259E-6 " pathEditMode="relative" rAng="0" ptsTypes="AA">
                                      <p:cBhvr>
                                        <p:cTn id="67" dur="1000" fill="hold"/>
                                        <p:tgtEl>
                                          <p:spTgt spid="105"/>
                                        </p:tgtEl>
                                        <p:attrNameLst>
                                          <p:attrName>ppt_x</p:attrName>
                                          <p:attrName>ppt_y</p:attrName>
                                        </p:attrNameLst>
                                      </p:cBhvr>
                                      <p:rCtr x="1836" y="-3519"/>
                                    </p:animMotion>
                                  </p:childTnLst>
                                </p:cTn>
                              </p:par>
                              <p:par>
                                <p:cTn id="68" presetID="22" presetClass="entr" presetSubtype="8" fill="hold" nodeType="withEffect">
                                  <p:stCondLst>
                                    <p:cond delay="750"/>
                                  </p:stCondLst>
                                  <p:childTnLst>
                                    <p:set>
                                      <p:cBhvr>
                                        <p:cTn id="69" dur="1" fill="hold">
                                          <p:stCondLst>
                                            <p:cond delay="0"/>
                                          </p:stCondLst>
                                        </p:cTn>
                                        <p:tgtEl>
                                          <p:spTgt spid="114"/>
                                        </p:tgtEl>
                                        <p:attrNameLst>
                                          <p:attrName>style.visibility</p:attrName>
                                        </p:attrNameLst>
                                      </p:cBhvr>
                                      <p:to>
                                        <p:strVal val="visible"/>
                                      </p:to>
                                    </p:set>
                                    <p:animEffect transition="in" filter="wipe(left)">
                                      <p:cBhvr>
                                        <p:cTn id="70" dur="750"/>
                                        <p:tgtEl>
                                          <p:spTgt spid="114"/>
                                        </p:tgtEl>
                                      </p:cBhvr>
                                    </p:animEffect>
                                  </p:childTnLst>
                                </p:cTn>
                              </p:par>
                              <p:par>
                                <p:cTn id="71" presetID="22" presetClass="entr" presetSubtype="8" fill="hold" grpId="0" nodeType="withEffect">
                                  <p:stCondLst>
                                    <p:cond delay="750"/>
                                  </p:stCondLst>
                                  <p:childTnLst>
                                    <p:set>
                                      <p:cBhvr>
                                        <p:cTn id="72" dur="1" fill="hold">
                                          <p:stCondLst>
                                            <p:cond delay="0"/>
                                          </p:stCondLst>
                                        </p:cTn>
                                        <p:tgtEl>
                                          <p:spTgt spid="127"/>
                                        </p:tgtEl>
                                        <p:attrNameLst>
                                          <p:attrName>style.visibility</p:attrName>
                                        </p:attrNameLst>
                                      </p:cBhvr>
                                      <p:to>
                                        <p:strVal val="visible"/>
                                      </p:to>
                                    </p:set>
                                    <p:animEffect transition="in" filter="wipe(left)">
                                      <p:cBhvr>
                                        <p:cTn id="73" dur="75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27" grpId="0"/>
      <p:bldP spid="159" grpId="0"/>
      <p:bldP spid="159" grpId="1"/>
      <p:bldP spid="136" grpId="0"/>
      <p:bldP spid="136"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8AE9738-F09D-4FEC-8D20-A66C7B0995F2}"/>
              </a:ext>
            </a:extLst>
          </p:cNvPr>
          <p:cNvSpPr/>
          <p:nvPr/>
        </p:nvSpPr>
        <p:spPr>
          <a:xfrm>
            <a:off x="1122047" y="1900240"/>
            <a:ext cx="7120801" cy="3654196"/>
          </a:xfrm>
          <a:prstGeom prst="roundRect">
            <a:avLst>
              <a:gd name="adj" fmla="val 3573"/>
            </a:avLst>
          </a:prstGeom>
          <a:solidFill>
            <a:schemeClr val="bg1"/>
          </a:solidFill>
          <a:ln>
            <a:noFill/>
          </a:ln>
          <a:effectLst>
            <a:outerShdw blurRad="1270000" dist="266700" dir="5400000" sx="93000" sy="93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lumMod val="50000"/>
                  <a:lumOff val="50000"/>
                </a:schemeClr>
              </a:solidFill>
            </a:endParaRPr>
          </a:p>
        </p:txBody>
      </p:sp>
      <p:sp>
        <p:nvSpPr>
          <p:cNvPr id="6" name="TextBox 5">
            <a:extLst>
              <a:ext uri="{FF2B5EF4-FFF2-40B4-BE49-F238E27FC236}">
                <a16:creationId xmlns:a16="http://schemas.microsoft.com/office/drawing/2014/main" id="{028E5195-0CE2-423C-BAB1-4AE8ECD3BBC3}"/>
              </a:ext>
            </a:extLst>
          </p:cNvPr>
          <p:cNvSpPr txBox="1"/>
          <p:nvPr/>
        </p:nvSpPr>
        <p:spPr>
          <a:xfrm>
            <a:off x="1425282" y="2032783"/>
            <a:ext cx="4257982" cy="368165"/>
          </a:xfrm>
          <a:prstGeom prst="rect">
            <a:avLst/>
          </a:prstGeom>
          <a:noFill/>
        </p:spPr>
        <p:txBody>
          <a:bodyPr wrap="square" rtlCol="0">
            <a:spAutoFit/>
          </a:bodyPr>
          <a:lstStyle/>
          <a:p>
            <a:r>
              <a:rPr lang="en-US" sz="1600" b="1" dirty="0">
                <a:solidFill>
                  <a:schemeClr val="tx1">
                    <a:lumMod val="85000"/>
                    <a:lumOff val="15000"/>
                  </a:schemeClr>
                </a:solidFill>
                <a:latin typeface="+mj-lt"/>
                <a:cs typeface="Rubik Light" panose="00000400000000000000" pitchFamily="2" charset="-79"/>
              </a:rPr>
              <a:t>Hiring Pipeline</a:t>
            </a:r>
          </a:p>
        </p:txBody>
      </p:sp>
      <p:grpSp>
        <p:nvGrpSpPr>
          <p:cNvPr id="2" name="Group 1">
            <a:extLst>
              <a:ext uri="{FF2B5EF4-FFF2-40B4-BE49-F238E27FC236}">
                <a16:creationId xmlns:a16="http://schemas.microsoft.com/office/drawing/2014/main" id="{601476BD-EB8F-4561-A1C5-C30FC3C38A9A}"/>
              </a:ext>
            </a:extLst>
          </p:cNvPr>
          <p:cNvGrpSpPr/>
          <p:nvPr/>
        </p:nvGrpSpPr>
        <p:grpSpPr>
          <a:xfrm>
            <a:off x="1425282" y="3052391"/>
            <a:ext cx="2853062" cy="569974"/>
            <a:chOff x="1425282" y="3052391"/>
            <a:chExt cx="2853062" cy="569974"/>
          </a:xfrm>
        </p:grpSpPr>
        <p:sp>
          <p:nvSpPr>
            <p:cNvPr id="21" name="TextBox 20">
              <a:extLst>
                <a:ext uri="{FF2B5EF4-FFF2-40B4-BE49-F238E27FC236}">
                  <a16:creationId xmlns:a16="http://schemas.microsoft.com/office/drawing/2014/main" id="{7EC30E70-F328-4045-B4F7-91FB6CC41250}"/>
                </a:ext>
              </a:extLst>
            </p:cNvPr>
            <p:cNvSpPr txBox="1"/>
            <p:nvPr/>
          </p:nvSpPr>
          <p:spPr>
            <a:xfrm>
              <a:off x="1425282" y="3052391"/>
              <a:ext cx="2853062" cy="334697"/>
            </a:xfrm>
            <a:prstGeom prst="rect">
              <a:avLst/>
            </a:prstGeom>
            <a:noFill/>
          </p:spPr>
          <p:txBody>
            <a:bodyPr wrap="square" rtlCol="0">
              <a:spAutoFit/>
            </a:bodyPr>
            <a:lstStyle/>
            <a:p>
              <a:r>
                <a:rPr lang="en-US" sz="1400" b="1" dirty="0">
                  <a:solidFill>
                    <a:schemeClr val="tx1">
                      <a:lumMod val="85000"/>
                      <a:lumOff val="15000"/>
                    </a:schemeClr>
                  </a:solidFill>
                  <a:latin typeface="+mj-lt"/>
                  <a:cs typeface="Rubik Light" panose="00000400000000000000" pitchFamily="2" charset="-79"/>
                </a:rPr>
                <a:t>Senior Product Design</a:t>
              </a:r>
            </a:p>
          </p:txBody>
        </p:sp>
        <p:sp>
          <p:nvSpPr>
            <p:cNvPr id="25" name="Rectangle 24">
              <a:extLst>
                <a:ext uri="{FF2B5EF4-FFF2-40B4-BE49-F238E27FC236}">
                  <a16:creationId xmlns:a16="http://schemas.microsoft.com/office/drawing/2014/main" id="{81E1AA59-558C-413F-8B03-E117E0987864}"/>
                </a:ext>
              </a:extLst>
            </p:cNvPr>
            <p:cNvSpPr/>
            <p:nvPr/>
          </p:nvSpPr>
          <p:spPr>
            <a:xfrm>
              <a:off x="1425282" y="3327797"/>
              <a:ext cx="2366540" cy="294568"/>
            </a:xfrm>
            <a:prstGeom prst="rect">
              <a:avLst/>
            </a:prstGeom>
          </p:spPr>
          <p:txBody>
            <a:bodyPr wrap="square">
              <a:spAutoFit/>
            </a:bodyPr>
            <a:lstStyle/>
            <a:p>
              <a:pPr>
                <a:lnSpc>
                  <a:spcPct val="130000"/>
                </a:lnSpc>
              </a:pPr>
              <a:r>
                <a:rPr lang="en-US" sz="1100" dirty="0">
                  <a:solidFill>
                    <a:schemeClr val="tx1">
                      <a:lumMod val="50000"/>
                      <a:lumOff val="50000"/>
                    </a:schemeClr>
                  </a:solidFill>
                  <a:ea typeface="Roboto" panose="02000000000000000000" pitchFamily="2" charset="0"/>
                  <a:cs typeface="Arial" panose="020B0604020202020204" pitchFamily="34" charset="0"/>
                </a:rPr>
                <a:t>A wonderful serenity has</a:t>
              </a:r>
              <a:endParaRPr lang="en-US" sz="1100" b="1" dirty="0">
                <a:solidFill>
                  <a:srgbClr val="100E18"/>
                </a:solidFill>
                <a:ea typeface="Roboto" panose="02000000000000000000" pitchFamily="2" charset="0"/>
                <a:cs typeface="Arial" panose="020B0604020202020204" pitchFamily="34" charset="0"/>
              </a:endParaRPr>
            </a:p>
          </p:txBody>
        </p:sp>
      </p:grpSp>
      <p:cxnSp>
        <p:nvCxnSpPr>
          <p:cNvPr id="30" name="Straight Connector 29">
            <a:extLst>
              <a:ext uri="{FF2B5EF4-FFF2-40B4-BE49-F238E27FC236}">
                <a16:creationId xmlns:a16="http://schemas.microsoft.com/office/drawing/2014/main" id="{E4BF10F1-DA03-4D70-A8A8-AC2A4913D1C1}"/>
              </a:ext>
            </a:extLst>
          </p:cNvPr>
          <p:cNvCxnSpPr>
            <a:cxnSpLocks/>
          </p:cNvCxnSpPr>
          <p:nvPr/>
        </p:nvCxnSpPr>
        <p:spPr>
          <a:xfrm>
            <a:off x="1122047" y="2436724"/>
            <a:ext cx="7120801" cy="0"/>
          </a:xfrm>
          <a:prstGeom prst="line">
            <a:avLst/>
          </a:prstGeom>
          <a:ln>
            <a:solidFill>
              <a:schemeClr val="tx1">
                <a:lumMod val="50000"/>
                <a:lumOff val="50000"/>
                <a:alpha val="40000"/>
              </a:schemeClr>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1F1375BF-C225-436A-8369-AB83047F9CB0}"/>
              </a:ext>
            </a:extLst>
          </p:cNvPr>
          <p:cNvSpPr txBox="1"/>
          <p:nvPr/>
        </p:nvSpPr>
        <p:spPr>
          <a:xfrm>
            <a:off x="5303373" y="2624223"/>
            <a:ext cx="1396478" cy="334697"/>
          </a:xfrm>
          <a:prstGeom prst="rect">
            <a:avLst/>
          </a:prstGeom>
          <a:noFill/>
        </p:spPr>
        <p:txBody>
          <a:bodyPr wrap="square" rtlCol="0">
            <a:spAutoFit/>
          </a:bodyPr>
          <a:lstStyle/>
          <a:p>
            <a:pPr algn="ctr"/>
            <a:r>
              <a:rPr lang="en-US" sz="1400" dirty="0">
                <a:solidFill>
                  <a:srgbClr val="111029"/>
                </a:solidFill>
              </a:rPr>
              <a:t>Pending</a:t>
            </a:r>
            <a:endParaRPr lang="id-ID" sz="1400" dirty="0">
              <a:solidFill>
                <a:srgbClr val="111029"/>
              </a:solidFill>
            </a:endParaRPr>
          </a:p>
        </p:txBody>
      </p:sp>
      <p:sp>
        <p:nvSpPr>
          <p:cNvPr id="33" name="TextBox 32">
            <a:extLst>
              <a:ext uri="{FF2B5EF4-FFF2-40B4-BE49-F238E27FC236}">
                <a16:creationId xmlns:a16="http://schemas.microsoft.com/office/drawing/2014/main" id="{05D597F8-D43D-4ABD-875B-70E57EBE7DCE}"/>
              </a:ext>
            </a:extLst>
          </p:cNvPr>
          <p:cNvSpPr txBox="1"/>
          <p:nvPr/>
        </p:nvSpPr>
        <p:spPr>
          <a:xfrm>
            <a:off x="6591136" y="2624223"/>
            <a:ext cx="1469295" cy="334697"/>
          </a:xfrm>
          <a:prstGeom prst="rect">
            <a:avLst/>
          </a:prstGeom>
          <a:noFill/>
        </p:spPr>
        <p:txBody>
          <a:bodyPr wrap="square" rtlCol="0">
            <a:spAutoFit/>
          </a:bodyPr>
          <a:lstStyle/>
          <a:p>
            <a:pPr algn="ctr"/>
            <a:r>
              <a:rPr lang="en-US" sz="1400" dirty="0">
                <a:solidFill>
                  <a:srgbClr val="111029"/>
                </a:solidFill>
              </a:rPr>
              <a:t>Approved</a:t>
            </a:r>
            <a:endParaRPr lang="id-ID" sz="1400" dirty="0">
              <a:solidFill>
                <a:srgbClr val="111029"/>
              </a:solidFill>
            </a:endParaRPr>
          </a:p>
        </p:txBody>
      </p:sp>
      <p:sp>
        <p:nvSpPr>
          <p:cNvPr id="36" name="TextBox 35">
            <a:extLst>
              <a:ext uri="{FF2B5EF4-FFF2-40B4-BE49-F238E27FC236}">
                <a16:creationId xmlns:a16="http://schemas.microsoft.com/office/drawing/2014/main" id="{FAFA4956-1BEB-4328-BE84-46B0FF8E3369}"/>
              </a:ext>
            </a:extLst>
          </p:cNvPr>
          <p:cNvSpPr txBox="1"/>
          <p:nvPr/>
        </p:nvSpPr>
        <p:spPr>
          <a:xfrm>
            <a:off x="1423591" y="2624223"/>
            <a:ext cx="2249211" cy="334697"/>
          </a:xfrm>
          <a:prstGeom prst="rect">
            <a:avLst/>
          </a:prstGeom>
          <a:noFill/>
        </p:spPr>
        <p:txBody>
          <a:bodyPr wrap="square" rtlCol="0">
            <a:spAutoFit/>
          </a:bodyPr>
          <a:lstStyle/>
          <a:p>
            <a:r>
              <a:rPr lang="en-US" sz="1400" dirty="0">
                <a:solidFill>
                  <a:srgbClr val="111029"/>
                </a:solidFill>
              </a:rPr>
              <a:t>Jobs</a:t>
            </a:r>
            <a:endParaRPr lang="id-ID" sz="1400" dirty="0">
              <a:solidFill>
                <a:srgbClr val="111029"/>
              </a:solidFill>
            </a:endParaRPr>
          </a:p>
        </p:txBody>
      </p:sp>
      <p:sp>
        <p:nvSpPr>
          <p:cNvPr id="37" name="TextBox 36">
            <a:extLst>
              <a:ext uri="{FF2B5EF4-FFF2-40B4-BE49-F238E27FC236}">
                <a16:creationId xmlns:a16="http://schemas.microsoft.com/office/drawing/2014/main" id="{E4A0FADB-9842-4B4F-81FC-2D3768A474C5}"/>
              </a:ext>
            </a:extLst>
          </p:cNvPr>
          <p:cNvSpPr txBox="1"/>
          <p:nvPr/>
        </p:nvSpPr>
        <p:spPr>
          <a:xfrm>
            <a:off x="3906166" y="2624223"/>
            <a:ext cx="1396478" cy="334697"/>
          </a:xfrm>
          <a:prstGeom prst="rect">
            <a:avLst/>
          </a:prstGeom>
          <a:noFill/>
        </p:spPr>
        <p:txBody>
          <a:bodyPr wrap="square" rtlCol="0">
            <a:spAutoFit/>
          </a:bodyPr>
          <a:lstStyle/>
          <a:p>
            <a:pPr algn="ctr"/>
            <a:r>
              <a:rPr lang="en-US" sz="1400" dirty="0">
                <a:solidFill>
                  <a:srgbClr val="111029"/>
                </a:solidFill>
              </a:rPr>
              <a:t>Required</a:t>
            </a:r>
            <a:endParaRPr lang="id-ID" sz="1400" dirty="0">
              <a:solidFill>
                <a:srgbClr val="111029"/>
              </a:solidFill>
            </a:endParaRPr>
          </a:p>
        </p:txBody>
      </p:sp>
      <p:sp>
        <p:nvSpPr>
          <p:cNvPr id="39" name="Rectangle: Rounded Corners 38">
            <a:extLst>
              <a:ext uri="{FF2B5EF4-FFF2-40B4-BE49-F238E27FC236}">
                <a16:creationId xmlns:a16="http://schemas.microsoft.com/office/drawing/2014/main" id="{7FBD07B0-27EE-494A-98CD-66BE6B182319}"/>
              </a:ext>
            </a:extLst>
          </p:cNvPr>
          <p:cNvSpPr/>
          <p:nvPr/>
        </p:nvSpPr>
        <p:spPr>
          <a:xfrm>
            <a:off x="4122472" y="3102024"/>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sp>
        <p:nvSpPr>
          <p:cNvPr id="40" name="Rectangle: Rounded Corners 39">
            <a:extLst>
              <a:ext uri="{FF2B5EF4-FFF2-40B4-BE49-F238E27FC236}">
                <a16:creationId xmlns:a16="http://schemas.microsoft.com/office/drawing/2014/main" id="{ABE6AFDC-5B5E-4AA3-A0A9-A5A115D6828B}"/>
              </a:ext>
            </a:extLst>
          </p:cNvPr>
          <p:cNvSpPr/>
          <p:nvPr/>
        </p:nvSpPr>
        <p:spPr>
          <a:xfrm>
            <a:off x="5519679" y="3102024"/>
            <a:ext cx="963867" cy="364154"/>
          </a:xfrm>
          <a:prstGeom prst="roundRect">
            <a:avLst/>
          </a:prstGeom>
          <a:gradFill flip="none" rotWithShape="1">
            <a:gsLst>
              <a:gs pos="15000">
                <a:schemeClr val="accent4">
                  <a:lumMod val="60000"/>
                  <a:lumOff val="40000"/>
                </a:schemeClr>
              </a:gs>
              <a:gs pos="75000">
                <a:schemeClr val="accent4"/>
              </a:gs>
            </a:gsLst>
            <a:path path="circle">
              <a:fillToRect l="100000" t="100000"/>
            </a:path>
            <a:tileRect r="-100000" b="-100000"/>
          </a:gradFill>
          <a:ln w="9525" cap="flat">
            <a:noFill/>
            <a:prstDash val="solid"/>
            <a:miter/>
          </a:ln>
          <a:effectLst/>
        </p:spPr>
        <p:txBody>
          <a:bodyPr rtlCol="0" anchor="ctr"/>
          <a:lstStyle/>
          <a:p>
            <a:pPr algn="ctr"/>
            <a:r>
              <a:rPr lang="en-US" sz="1200" dirty="0">
                <a:solidFill>
                  <a:schemeClr val="bg1"/>
                </a:solidFill>
                <a:latin typeface="+mj-lt"/>
              </a:rPr>
              <a:t>-</a:t>
            </a:r>
            <a:endParaRPr lang="id-ID" sz="1200" dirty="0">
              <a:solidFill>
                <a:schemeClr val="bg1"/>
              </a:solidFill>
              <a:latin typeface="+mj-lt"/>
            </a:endParaRPr>
          </a:p>
        </p:txBody>
      </p:sp>
      <p:sp>
        <p:nvSpPr>
          <p:cNvPr id="41" name="Rectangle: Rounded Corners 40">
            <a:extLst>
              <a:ext uri="{FF2B5EF4-FFF2-40B4-BE49-F238E27FC236}">
                <a16:creationId xmlns:a16="http://schemas.microsoft.com/office/drawing/2014/main" id="{95A6279C-D324-4FCD-8440-1A86DC027B03}"/>
              </a:ext>
            </a:extLst>
          </p:cNvPr>
          <p:cNvSpPr/>
          <p:nvPr/>
        </p:nvSpPr>
        <p:spPr>
          <a:xfrm>
            <a:off x="6852306" y="3102024"/>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grpSp>
        <p:nvGrpSpPr>
          <p:cNvPr id="3" name="Group 2">
            <a:extLst>
              <a:ext uri="{FF2B5EF4-FFF2-40B4-BE49-F238E27FC236}">
                <a16:creationId xmlns:a16="http://schemas.microsoft.com/office/drawing/2014/main" id="{D9D0E5EF-5C42-4B87-8A66-BFBF4CA9A8EC}"/>
              </a:ext>
            </a:extLst>
          </p:cNvPr>
          <p:cNvGrpSpPr/>
          <p:nvPr/>
        </p:nvGrpSpPr>
        <p:grpSpPr>
          <a:xfrm>
            <a:off x="1425282" y="3810604"/>
            <a:ext cx="2853062" cy="569974"/>
            <a:chOff x="1425282" y="3810604"/>
            <a:chExt cx="2853062" cy="569974"/>
          </a:xfrm>
        </p:grpSpPr>
        <p:sp>
          <p:nvSpPr>
            <p:cNvPr id="42" name="TextBox 41">
              <a:extLst>
                <a:ext uri="{FF2B5EF4-FFF2-40B4-BE49-F238E27FC236}">
                  <a16:creationId xmlns:a16="http://schemas.microsoft.com/office/drawing/2014/main" id="{CEB6C74B-8384-41C2-BC19-4FA444B1FCC9}"/>
                </a:ext>
              </a:extLst>
            </p:cNvPr>
            <p:cNvSpPr txBox="1"/>
            <p:nvPr/>
          </p:nvSpPr>
          <p:spPr>
            <a:xfrm>
              <a:off x="1425282" y="3810604"/>
              <a:ext cx="2853062" cy="334697"/>
            </a:xfrm>
            <a:prstGeom prst="rect">
              <a:avLst/>
            </a:prstGeom>
            <a:noFill/>
          </p:spPr>
          <p:txBody>
            <a:bodyPr wrap="square" rtlCol="0">
              <a:spAutoFit/>
            </a:bodyPr>
            <a:lstStyle/>
            <a:p>
              <a:r>
                <a:rPr lang="en-US" sz="1400" b="1" dirty="0">
                  <a:solidFill>
                    <a:schemeClr val="tx1">
                      <a:lumMod val="85000"/>
                      <a:lumOff val="15000"/>
                    </a:schemeClr>
                  </a:solidFill>
                  <a:latin typeface="+mj-lt"/>
                  <a:cs typeface="Rubik Light" panose="00000400000000000000" pitchFamily="2" charset="-79"/>
                </a:rPr>
                <a:t>Senior Product Design</a:t>
              </a:r>
            </a:p>
          </p:txBody>
        </p:sp>
        <p:sp>
          <p:nvSpPr>
            <p:cNvPr id="43" name="Rectangle 42">
              <a:extLst>
                <a:ext uri="{FF2B5EF4-FFF2-40B4-BE49-F238E27FC236}">
                  <a16:creationId xmlns:a16="http://schemas.microsoft.com/office/drawing/2014/main" id="{E4E236D1-BCCE-4A10-80F6-8DCF15248C36}"/>
                </a:ext>
              </a:extLst>
            </p:cNvPr>
            <p:cNvSpPr/>
            <p:nvPr/>
          </p:nvSpPr>
          <p:spPr>
            <a:xfrm>
              <a:off x="1425282" y="4086010"/>
              <a:ext cx="2366540" cy="294568"/>
            </a:xfrm>
            <a:prstGeom prst="rect">
              <a:avLst/>
            </a:prstGeom>
          </p:spPr>
          <p:txBody>
            <a:bodyPr wrap="square">
              <a:spAutoFit/>
            </a:bodyPr>
            <a:lstStyle/>
            <a:p>
              <a:pPr>
                <a:lnSpc>
                  <a:spcPct val="130000"/>
                </a:lnSpc>
              </a:pPr>
              <a:r>
                <a:rPr lang="en-US" sz="1100" dirty="0">
                  <a:solidFill>
                    <a:schemeClr val="tx1">
                      <a:lumMod val="50000"/>
                      <a:lumOff val="50000"/>
                    </a:schemeClr>
                  </a:solidFill>
                  <a:ea typeface="Roboto" panose="02000000000000000000" pitchFamily="2" charset="0"/>
                  <a:cs typeface="Arial" panose="020B0604020202020204" pitchFamily="34" charset="0"/>
                </a:rPr>
                <a:t>A wonderful serenity has</a:t>
              </a:r>
              <a:endParaRPr lang="en-US" sz="1100" b="1" dirty="0">
                <a:solidFill>
                  <a:srgbClr val="100E18"/>
                </a:solidFill>
                <a:ea typeface="Roboto" panose="02000000000000000000" pitchFamily="2" charset="0"/>
                <a:cs typeface="Arial" panose="020B0604020202020204" pitchFamily="34" charset="0"/>
              </a:endParaRPr>
            </a:p>
          </p:txBody>
        </p:sp>
      </p:grpSp>
      <p:sp>
        <p:nvSpPr>
          <p:cNvPr id="44" name="Rectangle: Rounded Corners 43">
            <a:extLst>
              <a:ext uri="{FF2B5EF4-FFF2-40B4-BE49-F238E27FC236}">
                <a16:creationId xmlns:a16="http://schemas.microsoft.com/office/drawing/2014/main" id="{A0594A1B-217B-4810-A1B8-40ED6ED6183E}"/>
              </a:ext>
            </a:extLst>
          </p:cNvPr>
          <p:cNvSpPr/>
          <p:nvPr/>
        </p:nvSpPr>
        <p:spPr>
          <a:xfrm>
            <a:off x="4122472" y="3879287"/>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en-US" sz="1200" dirty="0">
                <a:solidFill>
                  <a:schemeClr val="bg1"/>
                </a:solidFill>
                <a:latin typeface="+mj-lt"/>
              </a:rPr>
              <a:t>-</a:t>
            </a:r>
            <a:endParaRPr lang="id-ID" sz="1200" dirty="0">
              <a:solidFill>
                <a:schemeClr val="bg1"/>
              </a:solidFill>
              <a:latin typeface="+mj-lt"/>
            </a:endParaRPr>
          </a:p>
        </p:txBody>
      </p:sp>
      <p:sp>
        <p:nvSpPr>
          <p:cNvPr id="45" name="Rectangle: Rounded Corners 44">
            <a:extLst>
              <a:ext uri="{FF2B5EF4-FFF2-40B4-BE49-F238E27FC236}">
                <a16:creationId xmlns:a16="http://schemas.microsoft.com/office/drawing/2014/main" id="{9FD0E119-DE9B-4D1E-A44D-8074A43D23C2}"/>
              </a:ext>
            </a:extLst>
          </p:cNvPr>
          <p:cNvSpPr/>
          <p:nvPr/>
        </p:nvSpPr>
        <p:spPr>
          <a:xfrm>
            <a:off x="5519679" y="3879287"/>
            <a:ext cx="963867" cy="364154"/>
          </a:xfrm>
          <a:prstGeom prst="roundRect">
            <a:avLst/>
          </a:pr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sp>
        <p:nvSpPr>
          <p:cNvPr id="46" name="Rectangle: Rounded Corners 45">
            <a:extLst>
              <a:ext uri="{FF2B5EF4-FFF2-40B4-BE49-F238E27FC236}">
                <a16:creationId xmlns:a16="http://schemas.microsoft.com/office/drawing/2014/main" id="{086B43F6-12ED-452C-AB28-0D963B831E22}"/>
              </a:ext>
            </a:extLst>
          </p:cNvPr>
          <p:cNvSpPr/>
          <p:nvPr/>
        </p:nvSpPr>
        <p:spPr>
          <a:xfrm>
            <a:off x="6852306" y="3879287"/>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grpSp>
        <p:nvGrpSpPr>
          <p:cNvPr id="4" name="Group 3">
            <a:extLst>
              <a:ext uri="{FF2B5EF4-FFF2-40B4-BE49-F238E27FC236}">
                <a16:creationId xmlns:a16="http://schemas.microsoft.com/office/drawing/2014/main" id="{9669782E-E957-49CA-8EDA-699DE7E31DA0}"/>
              </a:ext>
            </a:extLst>
          </p:cNvPr>
          <p:cNvGrpSpPr/>
          <p:nvPr/>
        </p:nvGrpSpPr>
        <p:grpSpPr>
          <a:xfrm>
            <a:off x="1425282" y="4592742"/>
            <a:ext cx="2853062" cy="569974"/>
            <a:chOff x="1425282" y="4592742"/>
            <a:chExt cx="2853062" cy="569974"/>
          </a:xfrm>
        </p:grpSpPr>
        <p:sp>
          <p:nvSpPr>
            <p:cNvPr id="47" name="TextBox 46">
              <a:extLst>
                <a:ext uri="{FF2B5EF4-FFF2-40B4-BE49-F238E27FC236}">
                  <a16:creationId xmlns:a16="http://schemas.microsoft.com/office/drawing/2014/main" id="{3B130C53-7819-4048-B934-47FC19F437A2}"/>
                </a:ext>
              </a:extLst>
            </p:cNvPr>
            <p:cNvSpPr txBox="1"/>
            <p:nvPr/>
          </p:nvSpPr>
          <p:spPr>
            <a:xfrm>
              <a:off x="1425282" y="4592742"/>
              <a:ext cx="2853062" cy="334697"/>
            </a:xfrm>
            <a:prstGeom prst="rect">
              <a:avLst/>
            </a:prstGeom>
            <a:noFill/>
          </p:spPr>
          <p:txBody>
            <a:bodyPr wrap="square" rtlCol="0">
              <a:spAutoFit/>
            </a:bodyPr>
            <a:lstStyle/>
            <a:p>
              <a:r>
                <a:rPr lang="en-US" sz="1400" b="1" dirty="0">
                  <a:solidFill>
                    <a:schemeClr val="tx1">
                      <a:lumMod val="85000"/>
                      <a:lumOff val="15000"/>
                    </a:schemeClr>
                  </a:solidFill>
                  <a:latin typeface="+mj-lt"/>
                  <a:cs typeface="Rubik Light" panose="00000400000000000000" pitchFamily="2" charset="-79"/>
                </a:rPr>
                <a:t>Senior Product Design</a:t>
              </a:r>
            </a:p>
          </p:txBody>
        </p:sp>
        <p:sp>
          <p:nvSpPr>
            <p:cNvPr id="48" name="Rectangle 47">
              <a:extLst>
                <a:ext uri="{FF2B5EF4-FFF2-40B4-BE49-F238E27FC236}">
                  <a16:creationId xmlns:a16="http://schemas.microsoft.com/office/drawing/2014/main" id="{582D570C-EE88-4ADE-AA4A-7B1C7AB50F73}"/>
                </a:ext>
              </a:extLst>
            </p:cNvPr>
            <p:cNvSpPr/>
            <p:nvPr/>
          </p:nvSpPr>
          <p:spPr>
            <a:xfrm>
              <a:off x="1425282" y="4868148"/>
              <a:ext cx="2366540" cy="294568"/>
            </a:xfrm>
            <a:prstGeom prst="rect">
              <a:avLst/>
            </a:prstGeom>
          </p:spPr>
          <p:txBody>
            <a:bodyPr wrap="square">
              <a:spAutoFit/>
            </a:bodyPr>
            <a:lstStyle/>
            <a:p>
              <a:pPr>
                <a:lnSpc>
                  <a:spcPct val="130000"/>
                </a:lnSpc>
              </a:pPr>
              <a:r>
                <a:rPr lang="en-US" sz="1100" dirty="0">
                  <a:solidFill>
                    <a:schemeClr val="tx1">
                      <a:lumMod val="50000"/>
                      <a:lumOff val="50000"/>
                    </a:schemeClr>
                  </a:solidFill>
                  <a:ea typeface="Roboto" panose="02000000000000000000" pitchFamily="2" charset="0"/>
                  <a:cs typeface="Arial" panose="020B0604020202020204" pitchFamily="34" charset="0"/>
                </a:rPr>
                <a:t>A wonderful serenity has</a:t>
              </a:r>
              <a:endParaRPr lang="en-US" sz="1100" b="1" dirty="0">
                <a:solidFill>
                  <a:srgbClr val="100E18"/>
                </a:solidFill>
                <a:ea typeface="Roboto" panose="02000000000000000000" pitchFamily="2" charset="0"/>
                <a:cs typeface="Arial" panose="020B0604020202020204" pitchFamily="34" charset="0"/>
              </a:endParaRPr>
            </a:p>
          </p:txBody>
        </p:sp>
      </p:grpSp>
      <p:sp>
        <p:nvSpPr>
          <p:cNvPr id="49" name="Rectangle: Rounded Corners 48">
            <a:extLst>
              <a:ext uri="{FF2B5EF4-FFF2-40B4-BE49-F238E27FC236}">
                <a16:creationId xmlns:a16="http://schemas.microsoft.com/office/drawing/2014/main" id="{A5C40D0F-7B5F-4E9F-8389-42BAB67CD1EE}"/>
              </a:ext>
            </a:extLst>
          </p:cNvPr>
          <p:cNvSpPr/>
          <p:nvPr/>
        </p:nvSpPr>
        <p:spPr>
          <a:xfrm>
            <a:off x="4122472" y="4699525"/>
            <a:ext cx="963867" cy="364154"/>
          </a:xfrm>
          <a:prstGeom prst="roundRect">
            <a:avLst/>
          </a:prstGeom>
          <a:gradFill flip="none" rotWithShape="1">
            <a:gsLst>
              <a:gs pos="15000">
                <a:schemeClr val="accent3">
                  <a:lumMod val="60000"/>
                  <a:lumOff val="40000"/>
                </a:schemeClr>
              </a:gs>
              <a:gs pos="75000">
                <a:schemeClr val="accent3"/>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sp>
        <p:nvSpPr>
          <p:cNvPr id="50" name="Rectangle: Rounded Corners 49">
            <a:extLst>
              <a:ext uri="{FF2B5EF4-FFF2-40B4-BE49-F238E27FC236}">
                <a16:creationId xmlns:a16="http://schemas.microsoft.com/office/drawing/2014/main" id="{C3E8A278-C7A8-4295-A0AB-6B5D24541580}"/>
              </a:ext>
            </a:extLst>
          </p:cNvPr>
          <p:cNvSpPr/>
          <p:nvPr/>
        </p:nvSpPr>
        <p:spPr>
          <a:xfrm>
            <a:off x="5519679" y="4699525"/>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id-ID" sz="1200" dirty="0">
                <a:solidFill>
                  <a:schemeClr val="bg1"/>
                </a:solidFill>
                <a:latin typeface="+mj-lt"/>
              </a:rPr>
              <a:t>Done</a:t>
            </a:r>
          </a:p>
        </p:txBody>
      </p:sp>
      <p:sp>
        <p:nvSpPr>
          <p:cNvPr id="51" name="Rectangle: Rounded Corners 50">
            <a:extLst>
              <a:ext uri="{FF2B5EF4-FFF2-40B4-BE49-F238E27FC236}">
                <a16:creationId xmlns:a16="http://schemas.microsoft.com/office/drawing/2014/main" id="{9101BA5E-D475-4815-97E0-29C25E105CAB}"/>
              </a:ext>
            </a:extLst>
          </p:cNvPr>
          <p:cNvSpPr/>
          <p:nvPr/>
        </p:nvSpPr>
        <p:spPr>
          <a:xfrm>
            <a:off x="6852306" y="4699525"/>
            <a:ext cx="963867" cy="364154"/>
          </a:xfrm>
          <a:prstGeom prst="roundRect">
            <a:avLst/>
          </a:pr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p:spPr>
        <p:txBody>
          <a:bodyPr rtlCol="0" anchor="ctr"/>
          <a:lstStyle/>
          <a:p>
            <a:pPr algn="ctr"/>
            <a:r>
              <a:rPr lang="en-US" sz="1200" dirty="0">
                <a:solidFill>
                  <a:schemeClr val="bg1"/>
                </a:solidFill>
                <a:latin typeface="+mj-lt"/>
              </a:rPr>
              <a:t>-</a:t>
            </a:r>
            <a:endParaRPr lang="id-ID" sz="1200" dirty="0">
              <a:solidFill>
                <a:schemeClr val="bg1"/>
              </a:solidFill>
              <a:latin typeface="+mj-lt"/>
            </a:endParaRPr>
          </a:p>
        </p:txBody>
      </p:sp>
      <p:sp>
        <p:nvSpPr>
          <p:cNvPr id="57" name="Rectangle: Rounded Corners 56">
            <a:extLst>
              <a:ext uri="{FF2B5EF4-FFF2-40B4-BE49-F238E27FC236}">
                <a16:creationId xmlns:a16="http://schemas.microsoft.com/office/drawing/2014/main" id="{EAB0F577-617B-4189-9FC1-A9077AB94BF1}"/>
              </a:ext>
            </a:extLst>
          </p:cNvPr>
          <p:cNvSpPr/>
          <p:nvPr/>
        </p:nvSpPr>
        <p:spPr>
          <a:xfrm>
            <a:off x="8447184" y="1900240"/>
            <a:ext cx="2549542" cy="3654194"/>
          </a:xfrm>
          <a:prstGeom prst="roundRect">
            <a:avLst>
              <a:gd name="adj" fmla="val 5543"/>
            </a:avLst>
          </a:prstGeom>
          <a:solidFill>
            <a:schemeClr val="bg1"/>
          </a:solidFill>
          <a:ln>
            <a:noFill/>
          </a:ln>
          <a:effectLst>
            <a:outerShdw blurRad="1168400" dist="927100" dir="2700000" sx="90000" sy="90000" algn="tl"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5F438034-1A7C-4B85-A5B0-826CB9B6AB3E}"/>
              </a:ext>
            </a:extLst>
          </p:cNvPr>
          <p:cNvSpPr txBox="1"/>
          <p:nvPr/>
        </p:nvSpPr>
        <p:spPr>
          <a:xfrm>
            <a:off x="8725076" y="2032783"/>
            <a:ext cx="2104396" cy="338554"/>
          </a:xfrm>
          <a:prstGeom prst="rect">
            <a:avLst/>
          </a:prstGeom>
          <a:noFill/>
        </p:spPr>
        <p:txBody>
          <a:bodyPr wrap="square" rtlCol="0">
            <a:spAutoFit/>
          </a:bodyPr>
          <a:lstStyle/>
          <a:p>
            <a:r>
              <a:rPr lang="en-GB" sz="1600" b="1" dirty="0">
                <a:solidFill>
                  <a:schemeClr val="tx1">
                    <a:lumMod val="85000"/>
                    <a:lumOff val="15000"/>
                  </a:schemeClr>
                </a:solidFill>
              </a:rPr>
              <a:t>Job Summary</a:t>
            </a:r>
          </a:p>
        </p:txBody>
      </p:sp>
      <p:grpSp>
        <p:nvGrpSpPr>
          <p:cNvPr id="8" name="Group 7">
            <a:extLst>
              <a:ext uri="{FF2B5EF4-FFF2-40B4-BE49-F238E27FC236}">
                <a16:creationId xmlns:a16="http://schemas.microsoft.com/office/drawing/2014/main" id="{9FB69026-58EA-4AF5-9DAC-830C381E0CBF}"/>
              </a:ext>
            </a:extLst>
          </p:cNvPr>
          <p:cNvGrpSpPr/>
          <p:nvPr/>
        </p:nvGrpSpPr>
        <p:grpSpPr>
          <a:xfrm>
            <a:off x="8725076" y="4671020"/>
            <a:ext cx="891169" cy="312971"/>
            <a:chOff x="8725076" y="4671020"/>
            <a:chExt cx="891169" cy="312971"/>
          </a:xfrm>
        </p:grpSpPr>
        <p:sp>
          <p:nvSpPr>
            <p:cNvPr id="65" name="Rectangle 64">
              <a:extLst>
                <a:ext uri="{FF2B5EF4-FFF2-40B4-BE49-F238E27FC236}">
                  <a16:creationId xmlns:a16="http://schemas.microsoft.com/office/drawing/2014/main" id="{B961CB77-80F5-41B7-B5FD-86976440C822}"/>
                </a:ext>
              </a:extLst>
            </p:cNvPr>
            <p:cNvSpPr/>
            <p:nvPr/>
          </p:nvSpPr>
          <p:spPr>
            <a:xfrm>
              <a:off x="8813841" y="4671020"/>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01</a:t>
              </a:r>
              <a:endParaRPr lang="en-US" sz="1200" b="1" dirty="0">
                <a:solidFill>
                  <a:srgbClr val="100E18"/>
                </a:solidFill>
              </a:endParaRPr>
            </a:p>
          </p:txBody>
        </p:sp>
        <p:sp>
          <p:nvSpPr>
            <p:cNvPr id="66" name="Graphic 18">
              <a:extLst>
                <a:ext uri="{FF2B5EF4-FFF2-40B4-BE49-F238E27FC236}">
                  <a16:creationId xmlns:a16="http://schemas.microsoft.com/office/drawing/2014/main" id="{89959BF5-433D-4BC7-97E9-F2E86B86EF25}"/>
                </a:ext>
              </a:extLst>
            </p:cNvPr>
            <p:cNvSpPr/>
            <p:nvPr/>
          </p:nvSpPr>
          <p:spPr>
            <a:xfrm>
              <a:off x="8725076" y="4772076"/>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1"/>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11" name="Group 10">
            <a:extLst>
              <a:ext uri="{FF2B5EF4-FFF2-40B4-BE49-F238E27FC236}">
                <a16:creationId xmlns:a16="http://schemas.microsoft.com/office/drawing/2014/main" id="{D8C94C33-AC7A-4720-973E-C0DA612D3DC0}"/>
              </a:ext>
            </a:extLst>
          </p:cNvPr>
          <p:cNvGrpSpPr/>
          <p:nvPr/>
        </p:nvGrpSpPr>
        <p:grpSpPr>
          <a:xfrm>
            <a:off x="8725076" y="4989816"/>
            <a:ext cx="891169" cy="312971"/>
            <a:chOff x="8725076" y="4989816"/>
            <a:chExt cx="891169" cy="312971"/>
          </a:xfrm>
        </p:grpSpPr>
        <p:sp>
          <p:nvSpPr>
            <p:cNvPr id="67" name="Rectangle 66">
              <a:extLst>
                <a:ext uri="{FF2B5EF4-FFF2-40B4-BE49-F238E27FC236}">
                  <a16:creationId xmlns:a16="http://schemas.microsoft.com/office/drawing/2014/main" id="{17C62313-7E53-43E2-9062-146CA859769E}"/>
                </a:ext>
              </a:extLst>
            </p:cNvPr>
            <p:cNvSpPr/>
            <p:nvPr/>
          </p:nvSpPr>
          <p:spPr>
            <a:xfrm>
              <a:off x="8813841" y="4989816"/>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02</a:t>
              </a:r>
              <a:endParaRPr lang="en-US" sz="1200" b="1" dirty="0">
                <a:solidFill>
                  <a:srgbClr val="100E18"/>
                </a:solidFill>
              </a:endParaRPr>
            </a:p>
          </p:txBody>
        </p:sp>
        <p:sp>
          <p:nvSpPr>
            <p:cNvPr id="68" name="Graphic 18">
              <a:extLst>
                <a:ext uri="{FF2B5EF4-FFF2-40B4-BE49-F238E27FC236}">
                  <a16:creationId xmlns:a16="http://schemas.microsoft.com/office/drawing/2014/main" id="{805337E7-2886-4CC4-94DB-C99BBE64A24D}"/>
                </a:ext>
              </a:extLst>
            </p:cNvPr>
            <p:cNvSpPr/>
            <p:nvPr/>
          </p:nvSpPr>
          <p:spPr>
            <a:xfrm>
              <a:off x="8725076" y="5090872"/>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2"/>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9" name="Group 8">
            <a:extLst>
              <a:ext uri="{FF2B5EF4-FFF2-40B4-BE49-F238E27FC236}">
                <a16:creationId xmlns:a16="http://schemas.microsoft.com/office/drawing/2014/main" id="{53FC187C-4810-4DB3-A571-5E506F5B8333}"/>
              </a:ext>
            </a:extLst>
          </p:cNvPr>
          <p:cNvGrpSpPr/>
          <p:nvPr/>
        </p:nvGrpSpPr>
        <p:grpSpPr>
          <a:xfrm>
            <a:off x="9831661" y="4671020"/>
            <a:ext cx="891169" cy="312971"/>
            <a:chOff x="9831661" y="4671020"/>
            <a:chExt cx="891169" cy="312971"/>
          </a:xfrm>
        </p:grpSpPr>
        <p:sp>
          <p:nvSpPr>
            <p:cNvPr id="69" name="Rectangle 68">
              <a:extLst>
                <a:ext uri="{FF2B5EF4-FFF2-40B4-BE49-F238E27FC236}">
                  <a16:creationId xmlns:a16="http://schemas.microsoft.com/office/drawing/2014/main" id="{2B9EE47D-547C-4342-9321-252DFCBD7A1B}"/>
                </a:ext>
              </a:extLst>
            </p:cNvPr>
            <p:cNvSpPr/>
            <p:nvPr/>
          </p:nvSpPr>
          <p:spPr>
            <a:xfrm>
              <a:off x="9920426" y="4671020"/>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03</a:t>
              </a:r>
              <a:endParaRPr lang="en-US" sz="1200" b="1" dirty="0">
                <a:solidFill>
                  <a:srgbClr val="100E18"/>
                </a:solidFill>
              </a:endParaRPr>
            </a:p>
          </p:txBody>
        </p:sp>
        <p:sp>
          <p:nvSpPr>
            <p:cNvPr id="70" name="Graphic 18">
              <a:extLst>
                <a:ext uri="{FF2B5EF4-FFF2-40B4-BE49-F238E27FC236}">
                  <a16:creationId xmlns:a16="http://schemas.microsoft.com/office/drawing/2014/main" id="{5FCD35EC-974C-43E2-974E-34CB7251A0AF}"/>
                </a:ext>
              </a:extLst>
            </p:cNvPr>
            <p:cNvSpPr/>
            <p:nvPr/>
          </p:nvSpPr>
          <p:spPr>
            <a:xfrm>
              <a:off x="9831661" y="4772076"/>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3"/>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grpSp>
        <p:nvGrpSpPr>
          <p:cNvPr id="10" name="Group 9">
            <a:extLst>
              <a:ext uri="{FF2B5EF4-FFF2-40B4-BE49-F238E27FC236}">
                <a16:creationId xmlns:a16="http://schemas.microsoft.com/office/drawing/2014/main" id="{6E47E44D-1AA5-4CB6-B379-1C9F9A66E3B4}"/>
              </a:ext>
            </a:extLst>
          </p:cNvPr>
          <p:cNvGrpSpPr/>
          <p:nvPr/>
        </p:nvGrpSpPr>
        <p:grpSpPr>
          <a:xfrm>
            <a:off x="9831661" y="4989816"/>
            <a:ext cx="891169" cy="312971"/>
            <a:chOff x="9831661" y="4989816"/>
            <a:chExt cx="891169" cy="312971"/>
          </a:xfrm>
        </p:grpSpPr>
        <p:sp>
          <p:nvSpPr>
            <p:cNvPr id="71" name="Rectangle 70">
              <a:extLst>
                <a:ext uri="{FF2B5EF4-FFF2-40B4-BE49-F238E27FC236}">
                  <a16:creationId xmlns:a16="http://schemas.microsoft.com/office/drawing/2014/main" id="{742D7F57-B5C8-4B3C-B885-9813990DD212}"/>
                </a:ext>
              </a:extLst>
            </p:cNvPr>
            <p:cNvSpPr/>
            <p:nvPr/>
          </p:nvSpPr>
          <p:spPr>
            <a:xfrm>
              <a:off x="9920426" y="4989816"/>
              <a:ext cx="802404" cy="312971"/>
            </a:xfrm>
            <a:prstGeom prst="rect">
              <a:avLst/>
            </a:prstGeom>
          </p:spPr>
          <p:txBody>
            <a:bodyPr wrap="square">
              <a:spAutoFit/>
            </a:bodyPr>
            <a:lstStyle/>
            <a:p>
              <a:pPr>
                <a:lnSpc>
                  <a:spcPct val="130000"/>
                </a:lnSpc>
              </a:pPr>
              <a:r>
                <a:rPr lang="en-US" sz="1200" b="1" dirty="0">
                  <a:solidFill>
                    <a:srgbClr val="100E18"/>
                  </a:solidFill>
                  <a:cs typeface="Arial" panose="020B0604020202020204" pitchFamily="34" charset="0"/>
                </a:rPr>
                <a:t>Data 04</a:t>
              </a:r>
              <a:endParaRPr lang="en-US" sz="1200" b="1" dirty="0">
                <a:solidFill>
                  <a:srgbClr val="100E18"/>
                </a:solidFill>
              </a:endParaRPr>
            </a:p>
          </p:txBody>
        </p:sp>
        <p:sp>
          <p:nvSpPr>
            <p:cNvPr id="72" name="Graphic 18">
              <a:extLst>
                <a:ext uri="{FF2B5EF4-FFF2-40B4-BE49-F238E27FC236}">
                  <a16:creationId xmlns:a16="http://schemas.microsoft.com/office/drawing/2014/main" id="{E7067B92-E182-48FB-B76E-1623093EFCAC}"/>
                </a:ext>
              </a:extLst>
            </p:cNvPr>
            <p:cNvSpPr/>
            <p:nvPr/>
          </p:nvSpPr>
          <p:spPr>
            <a:xfrm>
              <a:off x="9831661" y="5090872"/>
              <a:ext cx="110537" cy="120382"/>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4"/>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sz="1200" b="1"/>
            </a:p>
          </p:txBody>
        </p:sp>
      </p:grpSp>
      <p:cxnSp>
        <p:nvCxnSpPr>
          <p:cNvPr id="73" name="Straight Connector 72">
            <a:extLst>
              <a:ext uri="{FF2B5EF4-FFF2-40B4-BE49-F238E27FC236}">
                <a16:creationId xmlns:a16="http://schemas.microsoft.com/office/drawing/2014/main" id="{8E5A9ED9-23B7-4152-B949-43080DBCC54E}"/>
              </a:ext>
            </a:extLst>
          </p:cNvPr>
          <p:cNvCxnSpPr>
            <a:cxnSpLocks/>
          </p:cNvCxnSpPr>
          <p:nvPr/>
        </p:nvCxnSpPr>
        <p:spPr>
          <a:xfrm>
            <a:off x="8447184" y="2436724"/>
            <a:ext cx="2549542" cy="0"/>
          </a:xfrm>
          <a:prstGeom prst="line">
            <a:avLst/>
          </a:prstGeom>
          <a:ln>
            <a:solidFill>
              <a:schemeClr val="tx1">
                <a:lumMod val="50000"/>
                <a:lumOff val="50000"/>
                <a:alpha val="40000"/>
              </a:schemeClr>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3949EEBD-2915-40E0-9DD2-FF56A8DF2D39}"/>
              </a:ext>
            </a:extLst>
          </p:cNvPr>
          <p:cNvGrpSpPr/>
          <p:nvPr/>
        </p:nvGrpSpPr>
        <p:grpSpPr>
          <a:xfrm>
            <a:off x="8748360" y="2666102"/>
            <a:ext cx="1735770" cy="1735770"/>
            <a:chOff x="8748360" y="2666102"/>
            <a:chExt cx="1735770" cy="1735770"/>
          </a:xfrm>
        </p:grpSpPr>
        <p:grpSp>
          <p:nvGrpSpPr>
            <p:cNvPr id="58" name="Group 57">
              <a:extLst>
                <a:ext uri="{FF2B5EF4-FFF2-40B4-BE49-F238E27FC236}">
                  <a16:creationId xmlns:a16="http://schemas.microsoft.com/office/drawing/2014/main" id="{F745289D-9594-483F-91CB-02166DFDA33E}"/>
                </a:ext>
              </a:extLst>
            </p:cNvPr>
            <p:cNvGrpSpPr/>
            <p:nvPr/>
          </p:nvGrpSpPr>
          <p:grpSpPr>
            <a:xfrm>
              <a:off x="8748360" y="2666102"/>
              <a:ext cx="1735770" cy="1735770"/>
              <a:chOff x="-771833" y="3681205"/>
              <a:chExt cx="2309710" cy="2309710"/>
            </a:xfrm>
          </p:grpSpPr>
          <p:sp>
            <p:nvSpPr>
              <p:cNvPr id="59" name="Oval 58">
                <a:extLst>
                  <a:ext uri="{FF2B5EF4-FFF2-40B4-BE49-F238E27FC236}">
                    <a16:creationId xmlns:a16="http://schemas.microsoft.com/office/drawing/2014/main" id="{D5511A86-660B-434B-97DD-13DA2B60EE1B}"/>
                  </a:ext>
                </a:extLst>
              </p:cNvPr>
              <p:cNvSpPr/>
              <p:nvPr/>
            </p:nvSpPr>
            <p:spPr>
              <a:xfrm>
                <a:off x="-771833" y="3681205"/>
                <a:ext cx="2309710" cy="23097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60" name="Partial Circle 59">
                <a:extLst>
                  <a:ext uri="{FF2B5EF4-FFF2-40B4-BE49-F238E27FC236}">
                    <a16:creationId xmlns:a16="http://schemas.microsoft.com/office/drawing/2014/main" id="{A544B59E-DB4B-4D60-BBD0-8B9791767F55}"/>
                  </a:ext>
                </a:extLst>
              </p:cNvPr>
              <p:cNvSpPr/>
              <p:nvPr/>
            </p:nvSpPr>
            <p:spPr>
              <a:xfrm>
                <a:off x="-771833" y="3681206"/>
                <a:ext cx="2309710" cy="2309705"/>
              </a:xfrm>
              <a:prstGeom prst="pie">
                <a:avLst>
                  <a:gd name="adj1" fmla="val 18245028"/>
                  <a:gd name="adj2" fmla="val 489617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61" name="Partial Circle 60">
                <a:extLst>
                  <a:ext uri="{FF2B5EF4-FFF2-40B4-BE49-F238E27FC236}">
                    <a16:creationId xmlns:a16="http://schemas.microsoft.com/office/drawing/2014/main" id="{17D66238-C32B-4752-80DA-BD2EEC9E4354}"/>
                  </a:ext>
                </a:extLst>
              </p:cNvPr>
              <p:cNvSpPr/>
              <p:nvPr/>
            </p:nvSpPr>
            <p:spPr>
              <a:xfrm>
                <a:off x="-771833" y="3681206"/>
                <a:ext cx="2309710" cy="2309704"/>
              </a:xfrm>
              <a:prstGeom prst="pie">
                <a:avLst>
                  <a:gd name="adj1" fmla="val 14488731"/>
                  <a:gd name="adj2" fmla="val 2111754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62" name="Partial Circle 61">
                <a:extLst>
                  <a:ext uri="{FF2B5EF4-FFF2-40B4-BE49-F238E27FC236}">
                    <a16:creationId xmlns:a16="http://schemas.microsoft.com/office/drawing/2014/main" id="{8569F284-56D9-4BBA-9DE0-69F6C8FDCB72}"/>
                  </a:ext>
                </a:extLst>
              </p:cNvPr>
              <p:cNvSpPr/>
              <p:nvPr/>
            </p:nvSpPr>
            <p:spPr>
              <a:xfrm>
                <a:off x="-771833" y="3681206"/>
                <a:ext cx="2309710" cy="2309704"/>
              </a:xfrm>
              <a:prstGeom prst="pie">
                <a:avLst>
                  <a:gd name="adj1" fmla="val 11911203"/>
                  <a:gd name="adj2" fmla="val 1471978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grpSp>
        <p:sp>
          <p:nvSpPr>
            <p:cNvPr id="64" name="Oval 63">
              <a:extLst>
                <a:ext uri="{FF2B5EF4-FFF2-40B4-BE49-F238E27FC236}">
                  <a16:creationId xmlns:a16="http://schemas.microsoft.com/office/drawing/2014/main" id="{FACD32ED-43AD-4F24-B937-7B5170502A15}"/>
                </a:ext>
              </a:extLst>
            </p:cNvPr>
            <p:cNvSpPr/>
            <p:nvPr/>
          </p:nvSpPr>
          <p:spPr>
            <a:xfrm>
              <a:off x="8951517" y="2867419"/>
              <a:ext cx="1329456" cy="1324996"/>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mj-lt"/>
                <a:cs typeface="Montserrat"/>
              </a:endParaRPr>
            </a:p>
          </p:txBody>
        </p:sp>
        <p:sp>
          <p:nvSpPr>
            <p:cNvPr id="84" name="Текст 7">
              <a:extLst>
                <a:ext uri="{FF2B5EF4-FFF2-40B4-BE49-F238E27FC236}">
                  <a16:creationId xmlns:a16="http://schemas.microsoft.com/office/drawing/2014/main" id="{68B1AA12-48CC-479F-9493-0CB576AF3C17}"/>
                </a:ext>
              </a:extLst>
            </p:cNvPr>
            <p:cNvSpPr txBox="1">
              <a:spLocks/>
            </p:cNvSpPr>
            <p:nvPr/>
          </p:nvSpPr>
          <p:spPr>
            <a:xfrm>
              <a:off x="9039341" y="3097602"/>
              <a:ext cx="1153808" cy="495437"/>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3600" dirty="0">
                  <a:solidFill>
                    <a:srgbClr val="111029"/>
                  </a:solidFill>
                  <a:ea typeface="Open Sans" charset="0"/>
                  <a:cs typeface="Open Sans" charset="0"/>
                </a:rPr>
                <a:t>25</a:t>
              </a:r>
            </a:p>
          </p:txBody>
        </p:sp>
        <p:sp>
          <p:nvSpPr>
            <p:cNvPr id="85" name="Текст 7">
              <a:extLst>
                <a:ext uri="{FF2B5EF4-FFF2-40B4-BE49-F238E27FC236}">
                  <a16:creationId xmlns:a16="http://schemas.microsoft.com/office/drawing/2014/main" id="{F8B3B847-9504-4DA3-9CFA-4EB4935B367B}"/>
                </a:ext>
              </a:extLst>
            </p:cNvPr>
            <p:cNvSpPr txBox="1">
              <a:spLocks/>
            </p:cNvSpPr>
            <p:nvPr/>
          </p:nvSpPr>
          <p:spPr>
            <a:xfrm>
              <a:off x="9039341" y="3487516"/>
              <a:ext cx="1153808" cy="495437"/>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1400" dirty="0">
                  <a:solidFill>
                    <a:srgbClr val="111029"/>
                  </a:solidFill>
                  <a:ea typeface="Open Sans" charset="0"/>
                  <a:cs typeface="Open Sans" charset="0"/>
                </a:rPr>
                <a:t>Total Jobs</a:t>
              </a:r>
            </a:p>
          </p:txBody>
        </p:sp>
      </p:grpSp>
      <p:sp>
        <p:nvSpPr>
          <p:cNvPr id="98" name="TextBox 97">
            <a:extLst>
              <a:ext uri="{FF2B5EF4-FFF2-40B4-BE49-F238E27FC236}">
                <a16:creationId xmlns:a16="http://schemas.microsoft.com/office/drawing/2014/main" id="{BDDA62C6-C4C4-493B-8F07-B3A1480DBCAB}"/>
              </a:ext>
            </a:extLst>
          </p:cNvPr>
          <p:cNvSpPr txBox="1"/>
          <p:nvPr/>
        </p:nvSpPr>
        <p:spPr>
          <a:xfrm>
            <a:off x="1082674" y="644433"/>
            <a:ext cx="10080626" cy="769441"/>
          </a:xfrm>
          <a:prstGeom prst="rect">
            <a:avLst/>
          </a:prstGeom>
          <a:noFill/>
        </p:spPr>
        <p:txBody>
          <a:bodyPr wrap="square" rtlCol="0">
            <a:spAutoFit/>
          </a:bodyPr>
          <a:lstStyle/>
          <a:p>
            <a:pPr algn="ctr"/>
            <a:r>
              <a:rPr lang="en-US" sz="4400" b="1" spc="-110" dirty="0">
                <a:solidFill>
                  <a:srgbClr val="111029"/>
                </a:solidFill>
                <a:latin typeface="+mj-lt"/>
              </a:rPr>
              <a:t>KPI Dashboard Overview</a:t>
            </a:r>
          </a:p>
        </p:txBody>
      </p:sp>
      <p:grpSp>
        <p:nvGrpSpPr>
          <p:cNvPr id="99" name="Group 98">
            <a:extLst>
              <a:ext uri="{FF2B5EF4-FFF2-40B4-BE49-F238E27FC236}">
                <a16:creationId xmlns:a16="http://schemas.microsoft.com/office/drawing/2014/main" id="{E9237A67-F9D2-4A9F-AB9D-87B827254824}"/>
              </a:ext>
            </a:extLst>
          </p:cNvPr>
          <p:cNvGrpSpPr/>
          <p:nvPr/>
        </p:nvGrpSpPr>
        <p:grpSpPr>
          <a:xfrm>
            <a:off x="4991100" y="336656"/>
            <a:ext cx="2209800" cy="307777"/>
            <a:chOff x="4991100" y="628310"/>
            <a:chExt cx="2209800" cy="307777"/>
          </a:xfrm>
        </p:grpSpPr>
        <p:sp>
          <p:nvSpPr>
            <p:cNvPr id="100" name="TextBox 99">
              <a:extLst>
                <a:ext uri="{FF2B5EF4-FFF2-40B4-BE49-F238E27FC236}">
                  <a16:creationId xmlns:a16="http://schemas.microsoft.com/office/drawing/2014/main" id="{1032246F-3B8E-48AD-8E0E-0A42C9132577}"/>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101" name="Group 100">
              <a:extLst>
                <a:ext uri="{FF2B5EF4-FFF2-40B4-BE49-F238E27FC236}">
                  <a16:creationId xmlns:a16="http://schemas.microsoft.com/office/drawing/2014/main" id="{D83E0C26-52E7-4DE2-8000-4E05AB95578C}"/>
                </a:ext>
              </a:extLst>
            </p:cNvPr>
            <p:cNvGrpSpPr/>
            <p:nvPr/>
          </p:nvGrpSpPr>
          <p:grpSpPr>
            <a:xfrm>
              <a:off x="5161360" y="777437"/>
              <a:ext cx="1869281" cy="0"/>
              <a:chOff x="5157788" y="777437"/>
              <a:chExt cx="1869281" cy="0"/>
            </a:xfrm>
          </p:grpSpPr>
          <p:cxnSp>
            <p:nvCxnSpPr>
              <p:cNvPr id="102" name="Straight Connector 101">
                <a:extLst>
                  <a:ext uri="{FF2B5EF4-FFF2-40B4-BE49-F238E27FC236}">
                    <a16:creationId xmlns:a16="http://schemas.microsoft.com/office/drawing/2014/main" id="{6FC878F2-563A-491C-A785-DBBA2009463B}"/>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1769FD7-2154-4AC2-80C8-0528BDA47058}"/>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956434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par>
                                <p:cTn id="8" presetID="63" presetClass="path" presetSubtype="0" accel="14000" decel="86000" fill="hold" grpId="1" nodeType="withEffect">
                                  <p:stCondLst>
                                    <p:cond delay="500"/>
                                  </p:stCondLst>
                                  <p:childTnLst>
                                    <p:animMotion origin="layout" path="M -3.125E-6 -4.81481E-6 L -3.125E-6 0.41598 " pathEditMode="relative" rAng="0" ptsTypes="AA">
                                      <p:cBhvr>
                                        <p:cTn id="9" dur="1250" spd="-100000" fill="hold"/>
                                        <p:tgtEl>
                                          <p:spTgt spid="63"/>
                                        </p:tgtEl>
                                        <p:attrNameLst>
                                          <p:attrName>ppt_x</p:attrName>
                                          <p:attrName>ppt_y</p:attrName>
                                        </p:attrNameLst>
                                      </p:cBhvr>
                                      <p:rCtr x="0" y="20787"/>
                                    </p:animMotion>
                                  </p:childTnLst>
                                </p:cTn>
                              </p:par>
                              <p:par>
                                <p:cTn id="10" presetID="16" presetClass="entr" presetSubtype="37" fill="hold" nodeType="withEffect">
                                  <p:stCondLst>
                                    <p:cond delay="250"/>
                                  </p:stCondLst>
                                  <p:childTnLst>
                                    <p:set>
                                      <p:cBhvr>
                                        <p:cTn id="11" dur="1" fill="hold">
                                          <p:stCondLst>
                                            <p:cond delay="0"/>
                                          </p:stCondLst>
                                        </p:cTn>
                                        <p:tgtEl>
                                          <p:spTgt spid="99"/>
                                        </p:tgtEl>
                                        <p:attrNameLst>
                                          <p:attrName>style.visibility</p:attrName>
                                        </p:attrNameLst>
                                      </p:cBhvr>
                                      <p:to>
                                        <p:strVal val="visible"/>
                                      </p:to>
                                    </p:set>
                                    <p:animEffect transition="in" filter="barn(outVertical)">
                                      <p:cBhvr>
                                        <p:cTn id="12" dur="500"/>
                                        <p:tgtEl>
                                          <p:spTgt spid="9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98"/>
                                        </p:tgtEl>
                                        <p:attrNameLst>
                                          <p:attrName>style.visibility</p:attrName>
                                        </p:attrNameLst>
                                      </p:cBhvr>
                                      <p:to>
                                        <p:strVal val="visible"/>
                                      </p:to>
                                    </p:set>
                                    <p:animEffect transition="in" filter="fade">
                                      <p:cBhvr>
                                        <p:cTn id="15" dur="500"/>
                                        <p:tgtEl>
                                          <p:spTgt spid="98"/>
                                        </p:tgtEl>
                                      </p:cBhvr>
                                    </p:animEffect>
                                  </p:childTnLst>
                                </p:cTn>
                              </p:par>
                              <p:par>
                                <p:cTn id="16" presetID="42" presetClass="path" presetSubtype="0" accel="50000" decel="50000" fill="hold" grpId="1" nodeType="withEffect">
                                  <p:stCondLst>
                                    <p:cond delay="0"/>
                                  </p:stCondLst>
                                  <p:childTnLst>
                                    <p:animMotion origin="layout" path="M -0.03671 0.0706 L -3.75E-6 -1.11111E-6 " pathEditMode="relative" rAng="0" ptsTypes="AA">
                                      <p:cBhvr>
                                        <p:cTn id="17" dur="1000" fill="hold"/>
                                        <p:tgtEl>
                                          <p:spTgt spid="98"/>
                                        </p:tgtEl>
                                        <p:attrNameLst>
                                          <p:attrName>ppt_x</p:attrName>
                                          <p:attrName>ppt_y</p:attrName>
                                        </p:attrNameLst>
                                      </p:cBhvr>
                                      <p:rCtr x="1836" y="-3542"/>
                                    </p:animMotion>
                                  </p:childTnLst>
                                </p:cTn>
                              </p:par>
                              <p:par>
                                <p:cTn id="18" presetID="10"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63" presetClass="path" presetSubtype="0" accel="14000" decel="86000" fill="hold" grpId="1" nodeType="withEffect">
                                  <p:stCondLst>
                                    <p:cond delay="0"/>
                                  </p:stCondLst>
                                  <p:childTnLst>
                                    <p:animMotion origin="layout" path="M 3.54167E-6 1.85185E-6 L 3.54167E-6 0.41597 " pathEditMode="relative" rAng="0" ptsTypes="AA">
                                      <p:cBhvr>
                                        <p:cTn id="22" dur="1250" spd="-100000" fill="hold"/>
                                        <p:tgtEl>
                                          <p:spTgt spid="6"/>
                                        </p:tgtEl>
                                        <p:attrNameLst>
                                          <p:attrName>ppt_x</p:attrName>
                                          <p:attrName>ppt_y</p:attrName>
                                        </p:attrNameLst>
                                      </p:cBhvr>
                                      <p:rCtr x="0" y="20787"/>
                                    </p:animMotion>
                                  </p:childTnLst>
                                </p:cTn>
                              </p:par>
                              <p:par>
                                <p:cTn id="23" presetID="10"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par>
                                <p:cTn id="26" presetID="63" presetClass="path" presetSubtype="0" accel="14000" decel="86000" fill="hold" grpId="1" nodeType="withEffect">
                                  <p:stCondLst>
                                    <p:cond delay="0"/>
                                  </p:stCondLst>
                                  <p:childTnLst>
                                    <p:animMotion origin="layout" path="M 4.16667E-6 1.48148E-6 L 4.16667E-6 0.41597 " pathEditMode="relative" rAng="0" ptsTypes="AA">
                                      <p:cBhvr>
                                        <p:cTn id="27" dur="1250" spd="-100000" fill="hold"/>
                                        <p:tgtEl>
                                          <p:spTgt spid="5"/>
                                        </p:tgtEl>
                                        <p:attrNameLst>
                                          <p:attrName>ppt_x</p:attrName>
                                          <p:attrName>ppt_y</p:attrName>
                                        </p:attrNameLst>
                                      </p:cBhvr>
                                      <p:rCtr x="0" y="20787"/>
                                    </p:animMotion>
                                  </p:childTnLst>
                                </p:cTn>
                              </p:par>
                              <p:par>
                                <p:cTn id="28" presetID="22" presetClass="entr" presetSubtype="8" fill="hold" nodeType="withEffect">
                                  <p:stCondLst>
                                    <p:cond delay="500"/>
                                  </p:stCondLst>
                                  <p:childTnLst>
                                    <p:set>
                                      <p:cBhvr>
                                        <p:cTn id="29" dur="1" fill="hold">
                                          <p:stCondLst>
                                            <p:cond delay="0"/>
                                          </p:stCondLst>
                                        </p:cTn>
                                        <p:tgtEl>
                                          <p:spTgt spid="30"/>
                                        </p:tgtEl>
                                        <p:attrNameLst>
                                          <p:attrName>style.visibility</p:attrName>
                                        </p:attrNameLst>
                                      </p:cBhvr>
                                      <p:to>
                                        <p:strVal val="visible"/>
                                      </p:to>
                                    </p:set>
                                    <p:animEffect transition="in" filter="wipe(left)">
                                      <p:cBhvr>
                                        <p:cTn id="30" dur="750"/>
                                        <p:tgtEl>
                                          <p:spTgt spid="3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par>
                                <p:cTn id="34" presetID="63" presetClass="path" presetSubtype="0" accel="14000" decel="86000" fill="hold" grpId="1" nodeType="withEffect">
                                  <p:stCondLst>
                                    <p:cond delay="0"/>
                                  </p:stCondLst>
                                  <p:childTnLst>
                                    <p:animMotion origin="layout" path="M 3.54167E-6 1.85185E-6 L 3.54167E-6 0.41597 " pathEditMode="relative" rAng="0" ptsTypes="AA">
                                      <p:cBhvr>
                                        <p:cTn id="35" dur="1250" spd="-100000" fill="hold"/>
                                        <p:tgtEl>
                                          <p:spTgt spid="36"/>
                                        </p:tgtEl>
                                        <p:attrNameLst>
                                          <p:attrName>ppt_x</p:attrName>
                                          <p:attrName>ppt_y</p:attrName>
                                        </p:attrNameLst>
                                      </p:cBhvr>
                                      <p:rCtr x="0" y="20787"/>
                                    </p:animMotion>
                                  </p:childTnLst>
                                </p:cTn>
                              </p:par>
                              <p:par>
                                <p:cTn id="36" presetID="10" presetClass="entr" presetSubtype="0" fill="hold" nodeType="withEffect">
                                  <p:stCondLst>
                                    <p:cond delay="25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par>
                                <p:cTn id="39" presetID="63" presetClass="path" presetSubtype="0" accel="14000" decel="86000" fill="hold" nodeType="withEffect">
                                  <p:stCondLst>
                                    <p:cond delay="250"/>
                                  </p:stCondLst>
                                  <p:childTnLst>
                                    <p:animMotion origin="layout" path="M 3.54167E-6 1.85185E-6 L 3.54167E-6 0.41597 " pathEditMode="relative" rAng="0" ptsTypes="AA">
                                      <p:cBhvr>
                                        <p:cTn id="40" dur="1250" spd="-100000" fill="hold"/>
                                        <p:tgtEl>
                                          <p:spTgt spid="2"/>
                                        </p:tgtEl>
                                        <p:attrNameLst>
                                          <p:attrName>ppt_x</p:attrName>
                                          <p:attrName>ppt_y</p:attrName>
                                        </p:attrNameLst>
                                      </p:cBhvr>
                                      <p:rCtr x="0" y="20787"/>
                                    </p:animMotion>
                                  </p:childTnLst>
                                </p:cTn>
                              </p:par>
                              <p:par>
                                <p:cTn id="41" presetID="10" presetClass="entr" presetSubtype="0" fill="hold" nodeType="withEffect">
                                  <p:stCondLst>
                                    <p:cond delay="50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63" presetClass="path" presetSubtype="0" accel="14000" decel="86000" fill="hold" nodeType="withEffect">
                                  <p:stCondLst>
                                    <p:cond delay="500"/>
                                  </p:stCondLst>
                                  <p:childTnLst>
                                    <p:animMotion origin="layout" path="M 3.54167E-6 1.85185E-6 L 3.54167E-6 0.41597 " pathEditMode="relative" rAng="0" ptsTypes="AA">
                                      <p:cBhvr>
                                        <p:cTn id="45" dur="1250" spd="-100000" fill="hold"/>
                                        <p:tgtEl>
                                          <p:spTgt spid="3"/>
                                        </p:tgtEl>
                                        <p:attrNameLst>
                                          <p:attrName>ppt_x</p:attrName>
                                          <p:attrName>ppt_y</p:attrName>
                                        </p:attrNameLst>
                                      </p:cBhvr>
                                      <p:rCtr x="0" y="20787"/>
                                    </p:animMotion>
                                  </p:childTnLst>
                                </p:cTn>
                              </p:par>
                              <p:par>
                                <p:cTn id="46" presetID="10" presetClass="entr" presetSubtype="0"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500"/>
                                        <p:tgtEl>
                                          <p:spTgt spid="4"/>
                                        </p:tgtEl>
                                      </p:cBhvr>
                                    </p:animEffect>
                                  </p:childTnLst>
                                </p:cTn>
                              </p:par>
                              <p:par>
                                <p:cTn id="49" presetID="63" presetClass="path" presetSubtype="0" accel="14000" decel="86000" fill="hold" nodeType="withEffect">
                                  <p:stCondLst>
                                    <p:cond delay="750"/>
                                  </p:stCondLst>
                                  <p:childTnLst>
                                    <p:animMotion origin="layout" path="M 3.54167E-6 1.85185E-6 L 3.54167E-6 0.41597 " pathEditMode="relative" rAng="0" ptsTypes="AA">
                                      <p:cBhvr>
                                        <p:cTn id="50" dur="1250" spd="-100000" fill="hold"/>
                                        <p:tgtEl>
                                          <p:spTgt spid="4"/>
                                        </p:tgtEl>
                                        <p:attrNameLst>
                                          <p:attrName>ppt_x</p:attrName>
                                          <p:attrName>ppt_y</p:attrName>
                                        </p:attrNameLst>
                                      </p:cBhvr>
                                      <p:rCtr x="0" y="20787"/>
                                    </p:animMotion>
                                  </p:childTnLst>
                                </p:cTn>
                              </p:par>
                              <p:par>
                                <p:cTn id="51" presetID="10"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fade">
                                      <p:cBhvr>
                                        <p:cTn id="53" dur="500"/>
                                        <p:tgtEl>
                                          <p:spTgt spid="37"/>
                                        </p:tgtEl>
                                      </p:cBhvr>
                                    </p:animEffect>
                                  </p:childTnLst>
                                </p:cTn>
                              </p:par>
                              <p:par>
                                <p:cTn id="54" presetID="63" presetClass="path" presetSubtype="0" accel="14000" decel="86000" fill="hold" grpId="1" nodeType="withEffect">
                                  <p:stCondLst>
                                    <p:cond delay="0"/>
                                  </p:stCondLst>
                                  <p:childTnLst>
                                    <p:animMotion origin="layout" path="M 3.54167E-6 1.85185E-6 L 3.54167E-6 0.41597 " pathEditMode="relative" rAng="0" ptsTypes="AA">
                                      <p:cBhvr>
                                        <p:cTn id="55" dur="1250" spd="-100000" fill="hold"/>
                                        <p:tgtEl>
                                          <p:spTgt spid="37"/>
                                        </p:tgtEl>
                                        <p:attrNameLst>
                                          <p:attrName>ppt_x</p:attrName>
                                          <p:attrName>ppt_y</p:attrName>
                                        </p:attrNameLst>
                                      </p:cBhvr>
                                      <p:rCtr x="0" y="20787"/>
                                    </p:animMotion>
                                  </p:childTnLst>
                                </p:cTn>
                              </p:par>
                              <p:par>
                                <p:cTn id="56" presetID="10" presetClass="entr" presetSubtype="0" fill="hold" grpId="0" nodeType="with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500"/>
                                        <p:tgtEl>
                                          <p:spTgt spid="32"/>
                                        </p:tgtEl>
                                      </p:cBhvr>
                                    </p:animEffect>
                                  </p:childTnLst>
                                </p:cTn>
                              </p:par>
                              <p:par>
                                <p:cTn id="59" presetID="63" presetClass="path" presetSubtype="0" accel="14000" decel="86000" fill="hold" grpId="1" nodeType="withEffect">
                                  <p:stCondLst>
                                    <p:cond delay="0"/>
                                  </p:stCondLst>
                                  <p:childTnLst>
                                    <p:animMotion origin="layout" path="M 3.54167E-6 1.85185E-6 L 3.54167E-6 0.41597 " pathEditMode="relative" rAng="0" ptsTypes="AA">
                                      <p:cBhvr>
                                        <p:cTn id="60" dur="1250" spd="-100000" fill="hold"/>
                                        <p:tgtEl>
                                          <p:spTgt spid="32"/>
                                        </p:tgtEl>
                                        <p:attrNameLst>
                                          <p:attrName>ppt_x</p:attrName>
                                          <p:attrName>ppt_y</p:attrName>
                                        </p:attrNameLst>
                                      </p:cBhvr>
                                      <p:rCtr x="0" y="20787"/>
                                    </p:animMotion>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63" presetClass="path" presetSubtype="0" accel="14000" decel="86000" fill="hold" grpId="1" nodeType="withEffect">
                                  <p:stCondLst>
                                    <p:cond delay="0"/>
                                  </p:stCondLst>
                                  <p:childTnLst>
                                    <p:animMotion origin="layout" path="M 3.54167E-6 1.85185E-6 L 3.54167E-6 0.41597 " pathEditMode="relative" rAng="0" ptsTypes="AA">
                                      <p:cBhvr>
                                        <p:cTn id="65" dur="1250" spd="-100000" fill="hold"/>
                                        <p:tgtEl>
                                          <p:spTgt spid="33"/>
                                        </p:tgtEl>
                                        <p:attrNameLst>
                                          <p:attrName>ppt_x</p:attrName>
                                          <p:attrName>ppt_y</p:attrName>
                                        </p:attrNameLst>
                                      </p:cBhvr>
                                      <p:rCtr x="0" y="20787"/>
                                    </p:animMotion>
                                  </p:childTnLst>
                                </p:cTn>
                              </p:par>
                              <p:par>
                                <p:cTn id="66" presetID="10" presetClass="entr" presetSubtype="0" fill="hold" grpId="0" nodeType="withEffect">
                                  <p:stCondLst>
                                    <p:cond delay="25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63" presetClass="path" presetSubtype="0" accel="14000" decel="86000" fill="hold" grpId="1" nodeType="withEffect">
                                  <p:stCondLst>
                                    <p:cond delay="250"/>
                                  </p:stCondLst>
                                  <p:childTnLst>
                                    <p:animMotion origin="layout" path="M 3.54167E-6 1.85185E-6 L 3.54167E-6 0.41597 " pathEditMode="relative" rAng="0" ptsTypes="AA">
                                      <p:cBhvr>
                                        <p:cTn id="70" dur="1250" spd="-100000" fill="hold"/>
                                        <p:tgtEl>
                                          <p:spTgt spid="39"/>
                                        </p:tgtEl>
                                        <p:attrNameLst>
                                          <p:attrName>ppt_x</p:attrName>
                                          <p:attrName>ppt_y</p:attrName>
                                        </p:attrNameLst>
                                      </p:cBhvr>
                                      <p:rCtr x="0" y="20787"/>
                                    </p:animMotion>
                                  </p:childTnLst>
                                </p:cTn>
                              </p:par>
                              <p:par>
                                <p:cTn id="71" presetID="10" presetClass="entr" presetSubtype="0" fill="hold" grpId="0" nodeType="withEffect">
                                  <p:stCondLst>
                                    <p:cond delay="250"/>
                                  </p:stCondLst>
                                  <p:childTnLst>
                                    <p:set>
                                      <p:cBhvr>
                                        <p:cTn id="72" dur="1" fill="hold">
                                          <p:stCondLst>
                                            <p:cond delay="0"/>
                                          </p:stCondLst>
                                        </p:cTn>
                                        <p:tgtEl>
                                          <p:spTgt spid="40"/>
                                        </p:tgtEl>
                                        <p:attrNameLst>
                                          <p:attrName>style.visibility</p:attrName>
                                        </p:attrNameLst>
                                      </p:cBhvr>
                                      <p:to>
                                        <p:strVal val="visible"/>
                                      </p:to>
                                    </p:set>
                                    <p:animEffect transition="in" filter="fade">
                                      <p:cBhvr>
                                        <p:cTn id="73" dur="500"/>
                                        <p:tgtEl>
                                          <p:spTgt spid="40"/>
                                        </p:tgtEl>
                                      </p:cBhvr>
                                    </p:animEffect>
                                  </p:childTnLst>
                                </p:cTn>
                              </p:par>
                              <p:par>
                                <p:cTn id="74" presetID="63" presetClass="path" presetSubtype="0" accel="14000" decel="86000" fill="hold" grpId="1" nodeType="withEffect">
                                  <p:stCondLst>
                                    <p:cond delay="250"/>
                                  </p:stCondLst>
                                  <p:childTnLst>
                                    <p:animMotion origin="layout" path="M 3.54167E-6 1.85185E-6 L 3.54167E-6 0.41597 " pathEditMode="relative" rAng="0" ptsTypes="AA">
                                      <p:cBhvr>
                                        <p:cTn id="75" dur="1250" spd="-100000" fill="hold"/>
                                        <p:tgtEl>
                                          <p:spTgt spid="40"/>
                                        </p:tgtEl>
                                        <p:attrNameLst>
                                          <p:attrName>ppt_x</p:attrName>
                                          <p:attrName>ppt_y</p:attrName>
                                        </p:attrNameLst>
                                      </p:cBhvr>
                                      <p:rCtr x="0" y="20787"/>
                                    </p:animMotion>
                                  </p:childTnLst>
                                </p:cTn>
                              </p:par>
                              <p:par>
                                <p:cTn id="76" presetID="10" presetClass="entr" presetSubtype="0" fill="hold" grpId="0" nodeType="withEffect">
                                  <p:stCondLst>
                                    <p:cond delay="250"/>
                                  </p:stCondLst>
                                  <p:childTnLst>
                                    <p:set>
                                      <p:cBhvr>
                                        <p:cTn id="77" dur="1" fill="hold">
                                          <p:stCondLst>
                                            <p:cond delay="0"/>
                                          </p:stCondLst>
                                        </p:cTn>
                                        <p:tgtEl>
                                          <p:spTgt spid="41"/>
                                        </p:tgtEl>
                                        <p:attrNameLst>
                                          <p:attrName>style.visibility</p:attrName>
                                        </p:attrNameLst>
                                      </p:cBhvr>
                                      <p:to>
                                        <p:strVal val="visible"/>
                                      </p:to>
                                    </p:set>
                                    <p:animEffect transition="in" filter="fade">
                                      <p:cBhvr>
                                        <p:cTn id="78" dur="500"/>
                                        <p:tgtEl>
                                          <p:spTgt spid="41"/>
                                        </p:tgtEl>
                                      </p:cBhvr>
                                    </p:animEffect>
                                  </p:childTnLst>
                                </p:cTn>
                              </p:par>
                              <p:par>
                                <p:cTn id="79" presetID="63" presetClass="path" presetSubtype="0" accel="14000" decel="86000" fill="hold" grpId="1" nodeType="withEffect">
                                  <p:stCondLst>
                                    <p:cond delay="250"/>
                                  </p:stCondLst>
                                  <p:childTnLst>
                                    <p:animMotion origin="layout" path="M 3.54167E-6 1.85185E-6 L 3.54167E-6 0.41597 " pathEditMode="relative" rAng="0" ptsTypes="AA">
                                      <p:cBhvr>
                                        <p:cTn id="80" dur="1250" spd="-100000" fill="hold"/>
                                        <p:tgtEl>
                                          <p:spTgt spid="41"/>
                                        </p:tgtEl>
                                        <p:attrNameLst>
                                          <p:attrName>ppt_x</p:attrName>
                                          <p:attrName>ppt_y</p:attrName>
                                        </p:attrNameLst>
                                      </p:cBhvr>
                                      <p:rCtr x="0" y="20787"/>
                                    </p:animMotion>
                                  </p:childTnLst>
                                </p:cTn>
                              </p:par>
                              <p:par>
                                <p:cTn id="81" presetID="10" presetClass="entr" presetSubtype="0" fill="hold" grpId="0" nodeType="withEffect">
                                  <p:stCondLst>
                                    <p:cond delay="50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500"/>
                                        <p:tgtEl>
                                          <p:spTgt spid="44"/>
                                        </p:tgtEl>
                                      </p:cBhvr>
                                    </p:animEffect>
                                  </p:childTnLst>
                                </p:cTn>
                              </p:par>
                              <p:par>
                                <p:cTn id="84" presetID="63" presetClass="path" presetSubtype="0" accel="14000" decel="86000" fill="hold" grpId="1" nodeType="withEffect">
                                  <p:stCondLst>
                                    <p:cond delay="500"/>
                                  </p:stCondLst>
                                  <p:childTnLst>
                                    <p:animMotion origin="layout" path="M 3.54167E-6 1.85185E-6 L 3.54167E-6 0.41597 " pathEditMode="relative" rAng="0" ptsTypes="AA">
                                      <p:cBhvr>
                                        <p:cTn id="85" dur="1250" spd="-100000" fill="hold"/>
                                        <p:tgtEl>
                                          <p:spTgt spid="44"/>
                                        </p:tgtEl>
                                        <p:attrNameLst>
                                          <p:attrName>ppt_x</p:attrName>
                                          <p:attrName>ppt_y</p:attrName>
                                        </p:attrNameLst>
                                      </p:cBhvr>
                                      <p:rCtr x="0" y="20787"/>
                                    </p:animMotion>
                                  </p:childTnLst>
                                </p:cTn>
                              </p:par>
                              <p:par>
                                <p:cTn id="86" presetID="10" presetClass="entr" presetSubtype="0" fill="hold" grpId="0" nodeType="withEffect">
                                  <p:stCondLst>
                                    <p:cond delay="500"/>
                                  </p:stCondLst>
                                  <p:childTnLst>
                                    <p:set>
                                      <p:cBhvr>
                                        <p:cTn id="87" dur="1" fill="hold">
                                          <p:stCondLst>
                                            <p:cond delay="0"/>
                                          </p:stCondLst>
                                        </p:cTn>
                                        <p:tgtEl>
                                          <p:spTgt spid="45"/>
                                        </p:tgtEl>
                                        <p:attrNameLst>
                                          <p:attrName>style.visibility</p:attrName>
                                        </p:attrNameLst>
                                      </p:cBhvr>
                                      <p:to>
                                        <p:strVal val="visible"/>
                                      </p:to>
                                    </p:set>
                                    <p:animEffect transition="in" filter="fade">
                                      <p:cBhvr>
                                        <p:cTn id="88" dur="500"/>
                                        <p:tgtEl>
                                          <p:spTgt spid="45"/>
                                        </p:tgtEl>
                                      </p:cBhvr>
                                    </p:animEffect>
                                  </p:childTnLst>
                                </p:cTn>
                              </p:par>
                              <p:par>
                                <p:cTn id="89" presetID="63" presetClass="path" presetSubtype="0" accel="14000" decel="86000" fill="hold" grpId="1" nodeType="withEffect">
                                  <p:stCondLst>
                                    <p:cond delay="500"/>
                                  </p:stCondLst>
                                  <p:childTnLst>
                                    <p:animMotion origin="layout" path="M 3.54167E-6 1.85185E-6 L 3.54167E-6 0.41597 " pathEditMode="relative" rAng="0" ptsTypes="AA">
                                      <p:cBhvr>
                                        <p:cTn id="90" dur="1250" spd="-100000" fill="hold"/>
                                        <p:tgtEl>
                                          <p:spTgt spid="45"/>
                                        </p:tgtEl>
                                        <p:attrNameLst>
                                          <p:attrName>ppt_x</p:attrName>
                                          <p:attrName>ppt_y</p:attrName>
                                        </p:attrNameLst>
                                      </p:cBhvr>
                                      <p:rCtr x="0" y="20787"/>
                                    </p:animMotion>
                                  </p:childTnLst>
                                </p:cTn>
                              </p:par>
                              <p:par>
                                <p:cTn id="91" presetID="10" presetClass="entr" presetSubtype="0" fill="hold" grpId="0" nodeType="withEffect">
                                  <p:stCondLst>
                                    <p:cond delay="500"/>
                                  </p:stCondLst>
                                  <p:childTnLst>
                                    <p:set>
                                      <p:cBhvr>
                                        <p:cTn id="92" dur="1" fill="hold">
                                          <p:stCondLst>
                                            <p:cond delay="0"/>
                                          </p:stCondLst>
                                        </p:cTn>
                                        <p:tgtEl>
                                          <p:spTgt spid="46"/>
                                        </p:tgtEl>
                                        <p:attrNameLst>
                                          <p:attrName>style.visibility</p:attrName>
                                        </p:attrNameLst>
                                      </p:cBhvr>
                                      <p:to>
                                        <p:strVal val="visible"/>
                                      </p:to>
                                    </p:set>
                                    <p:animEffect transition="in" filter="fade">
                                      <p:cBhvr>
                                        <p:cTn id="93" dur="500"/>
                                        <p:tgtEl>
                                          <p:spTgt spid="46"/>
                                        </p:tgtEl>
                                      </p:cBhvr>
                                    </p:animEffect>
                                  </p:childTnLst>
                                </p:cTn>
                              </p:par>
                              <p:par>
                                <p:cTn id="94" presetID="63" presetClass="path" presetSubtype="0" accel="14000" decel="86000" fill="hold" grpId="1" nodeType="withEffect">
                                  <p:stCondLst>
                                    <p:cond delay="500"/>
                                  </p:stCondLst>
                                  <p:childTnLst>
                                    <p:animMotion origin="layout" path="M 3.54167E-6 1.85185E-6 L 3.54167E-6 0.41597 " pathEditMode="relative" rAng="0" ptsTypes="AA">
                                      <p:cBhvr>
                                        <p:cTn id="95" dur="1250" spd="-100000" fill="hold"/>
                                        <p:tgtEl>
                                          <p:spTgt spid="46"/>
                                        </p:tgtEl>
                                        <p:attrNameLst>
                                          <p:attrName>ppt_x</p:attrName>
                                          <p:attrName>ppt_y</p:attrName>
                                        </p:attrNameLst>
                                      </p:cBhvr>
                                      <p:rCtr x="0" y="20787"/>
                                    </p:animMotion>
                                  </p:childTnLst>
                                </p:cTn>
                              </p:par>
                              <p:par>
                                <p:cTn id="96" presetID="10" presetClass="entr" presetSubtype="0" fill="hold" grpId="0" nodeType="withEffect">
                                  <p:stCondLst>
                                    <p:cond delay="75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500"/>
                                        <p:tgtEl>
                                          <p:spTgt spid="49"/>
                                        </p:tgtEl>
                                      </p:cBhvr>
                                    </p:animEffect>
                                  </p:childTnLst>
                                </p:cTn>
                              </p:par>
                              <p:par>
                                <p:cTn id="99" presetID="63" presetClass="path" presetSubtype="0" accel="14000" decel="86000" fill="hold" grpId="1" nodeType="withEffect">
                                  <p:stCondLst>
                                    <p:cond delay="750"/>
                                  </p:stCondLst>
                                  <p:childTnLst>
                                    <p:animMotion origin="layout" path="M 3.54167E-6 1.85185E-6 L 3.54167E-6 0.41597 " pathEditMode="relative" rAng="0" ptsTypes="AA">
                                      <p:cBhvr>
                                        <p:cTn id="100" dur="1250" spd="-100000" fill="hold"/>
                                        <p:tgtEl>
                                          <p:spTgt spid="49"/>
                                        </p:tgtEl>
                                        <p:attrNameLst>
                                          <p:attrName>ppt_x</p:attrName>
                                          <p:attrName>ppt_y</p:attrName>
                                        </p:attrNameLst>
                                      </p:cBhvr>
                                      <p:rCtr x="0" y="20787"/>
                                    </p:animMotion>
                                  </p:childTnLst>
                                </p:cTn>
                              </p:par>
                              <p:par>
                                <p:cTn id="101" presetID="10" presetClass="entr" presetSubtype="0" fill="hold" grpId="0" nodeType="withEffect">
                                  <p:stCondLst>
                                    <p:cond delay="750"/>
                                  </p:stCondLst>
                                  <p:childTnLst>
                                    <p:set>
                                      <p:cBhvr>
                                        <p:cTn id="102" dur="1" fill="hold">
                                          <p:stCondLst>
                                            <p:cond delay="0"/>
                                          </p:stCondLst>
                                        </p:cTn>
                                        <p:tgtEl>
                                          <p:spTgt spid="50"/>
                                        </p:tgtEl>
                                        <p:attrNameLst>
                                          <p:attrName>style.visibility</p:attrName>
                                        </p:attrNameLst>
                                      </p:cBhvr>
                                      <p:to>
                                        <p:strVal val="visible"/>
                                      </p:to>
                                    </p:set>
                                    <p:animEffect transition="in" filter="fade">
                                      <p:cBhvr>
                                        <p:cTn id="103" dur="500"/>
                                        <p:tgtEl>
                                          <p:spTgt spid="50"/>
                                        </p:tgtEl>
                                      </p:cBhvr>
                                    </p:animEffect>
                                  </p:childTnLst>
                                </p:cTn>
                              </p:par>
                              <p:par>
                                <p:cTn id="104" presetID="63" presetClass="path" presetSubtype="0" accel="14000" decel="86000" fill="hold" grpId="1" nodeType="withEffect">
                                  <p:stCondLst>
                                    <p:cond delay="750"/>
                                  </p:stCondLst>
                                  <p:childTnLst>
                                    <p:animMotion origin="layout" path="M 3.54167E-6 1.85185E-6 L 3.54167E-6 0.41597 " pathEditMode="relative" rAng="0" ptsTypes="AA">
                                      <p:cBhvr>
                                        <p:cTn id="105" dur="1250" spd="-100000" fill="hold"/>
                                        <p:tgtEl>
                                          <p:spTgt spid="50"/>
                                        </p:tgtEl>
                                        <p:attrNameLst>
                                          <p:attrName>ppt_x</p:attrName>
                                          <p:attrName>ppt_y</p:attrName>
                                        </p:attrNameLst>
                                      </p:cBhvr>
                                      <p:rCtr x="0" y="20787"/>
                                    </p:animMotion>
                                  </p:childTnLst>
                                </p:cTn>
                              </p:par>
                              <p:par>
                                <p:cTn id="106" presetID="10" presetClass="entr" presetSubtype="0" fill="hold" grpId="0" nodeType="withEffect">
                                  <p:stCondLst>
                                    <p:cond delay="750"/>
                                  </p:stCondLst>
                                  <p:childTnLst>
                                    <p:set>
                                      <p:cBhvr>
                                        <p:cTn id="107" dur="1" fill="hold">
                                          <p:stCondLst>
                                            <p:cond delay="0"/>
                                          </p:stCondLst>
                                        </p:cTn>
                                        <p:tgtEl>
                                          <p:spTgt spid="51"/>
                                        </p:tgtEl>
                                        <p:attrNameLst>
                                          <p:attrName>style.visibility</p:attrName>
                                        </p:attrNameLst>
                                      </p:cBhvr>
                                      <p:to>
                                        <p:strVal val="visible"/>
                                      </p:to>
                                    </p:set>
                                    <p:animEffect transition="in" filter="fade">
                                      <p:cBhvr>
                                        <p:cTn id="108" dur="500"/>
                                        <p:tgtEl>
                                          <p:spTgt spid="51"/>
                                        </p:tgtEl>
                                      </p:cBhvr>
                                    </p:animEffect>
                                  </p:childTnLst>
                                </p:cTn>
                              </p:par>
                              <p:par>
                                <p:cTn id="109" presetID="63" presetClass="path" presetSubtype="0" accel="14000" decel="86000" fill="hold" grpId="1" nodeType="withEffect">
                                  <p:stCondLst>
                                    <p:cond delay="750"/>
                                  </p:stCondLst>
                                  <p:childTnLst>
                                    <p:animMotion origin="layout" path="M 3.54167E-6 1.85185E-6 L 3.54167E-6 0.41597 " pathEditMode="relative" rAng="0" ptsTypes="AA">
                                      <p:cBhvr>
                                        <p:cTn id="110" dur="1250" spd="-100000" fill="hold"/>
                                        <p:tgtEl>
                                          <p:spTgt spid="51"/>
                                        </p:tgtEl>
                                        <p:attrNameLst>
                                          <p:attrName>ppt_x</p:attrName>
                                          <p:attrName>ppt_y</p:attrName>
                                        </p:attrNameLst>
                                      </p:cBhvr>
                                      <p:rCtr x="0" y="20787"/>
                                    </p:animMotion>
                                  </p:childTnLst>
                                </p:cTn>
                              </p:par>
                              <p:par>
                                <p:cTn id="111" presetID="22" presetClass="entr" presetSubtype="8" fill="hold" nodeType="withEffect">
                                  <p:stCondLst>
                                    <p:cond delay="1000"/>
                                  </p:stCondLst>
                                  <p:childTnLst>
                                    <p:set>
                                      <p:cBhvr>
                                        <p:cTn id="112" dur="1" fill="hold">
                                          <p:stCondLst>
                                            <p:cond delay="0"/>
                                          </p:stCondLst>
                                        </p:cTn>
                                        <p:tgtEl>
                                          <p:spTgt spid="73"/>
                                        </p:tgtEl>
                                        <p:attrNameLst>
                                          <p:attrName>style.visibility</p:attrName>
                                        </p:attrNameLst>
                                      </p:cBhvr>
                                      <p:to>
                                        <p:strVal val="visible"/>
                                      </p:to>
                                    </p:set>
                                    <p:animEffect transition="in" filter="wipe(left)">
                                      <p:cBhvr>
                                        <p:cTn id="113" dur="750"/>
                                        <p:tgtEl>
                                          <p:spTgt spid="73"/>
                                        </p:tgtEl>
                                      </p:cBhvr>
                                    </p:animEffect>
                                  </p:childTnLst>
                                </p:cTn>
                              </p:par>
                              <p:par>
                                <p:cTn id="114" presetID="10" presetClass="entr" presetSubtype="0" fill="hold" nodeType="withEffect">
                                  <p:stCondLst>
                                    <p:cond delay="1250"/>
                                  </p:stCondLst>
                                  <p:childTnLst>
                                    <p:set>
                                      <p:cBhvr>
                                        <p:cTn id="115" dur="1" fill="hold">
                                          <p:stCondLst>
                                            <p:cond delay="0"/>
                                          </p:stCondLst>
                                        </p:cTn>
                                        <p:tgtEl>
                                          <p:spTgt spid="12"/>
                                        </p:tgtEl>
                                        <p:attrNameLst>
                                          <p:attrName>style.visibility</p:attrName>
                                        </p:attrNameLst>
                                      </p:cBhvr>
                                      <p:to>
                                        <p:strVal val="visible"/>
                                      </p:to>
                                    </p:set>
                                    <p:animEffect transition="in" filter="fade">
                                      <p:cBhvr>
                                        <p:cTn id="116" dur="750"/>
                                        <p:tgtEl>
                                          <p:spTgt spid="12"/>
                                        </p:tgtEl>
                                      </p:cBhvr>
                                    </p:animEffect>
                                  </p:childTnLst>
                                </p:cTn>
                              </p:par>
                              <p:par>
                                <p:cTn id="117" presetID="50" presetClass="path" presetSubtype="0" accel="26000" decel="74000" fill="hold" nodeType="withEffect">
                                  <p:stCondLst>
                                    <p:cond delay="1000"/>
                                  </p:stCondLst>
                                  <p:childTnLst>
                                    <p:animMotion origin="layout" path="M 0.05117 0.16667 L 0.0263 0.16667 C 0.01562 0.16667 1.25E-6 0.1206 1.25E-6 0.08287 L 1.25E-6 0 " pathEditMode="relative" rAng="0" ptsTypes="AAAA">
                                      <p:cBhvr>
                                        <p:cTn id="118" dur="1000" fill="hold"/>
                                        <p:tgtEl>
                                          <p:spTgt spid="12"/>
                                        </p:tgtEl>
                                        <p:attrNameLst>
                                          <p:attrName>ppt_x</p:attrName>
                                          <p:attrName>ppt_y</p:attrName>
                                        </p:attrNameLst>
                                      </p:cBhvr>
                                      <p:rCtr x="-2565" y="-8333"/>
                                    </p:animMotion>
                                  </p:childTnLst>
                                </p:cTn>
                              </p:par>
                              <p:par>
                                <p:cTn id="119" presetID="6" presetClass="emph" presetSubtype="0" accel="26000" decel="74000" fill="hold" nodeType="withEffect">
                                  <p:stCondLst>
                                    <p:cond delay="1500"/>
                                  </p:stCondLst>
                                  <p:childTnLst>
                                    <p:animScale>
                                      <p:cBhvr>
                                        <p:cTn id="120" dur="1000" fill="hold"/>
                                        <p:tgtEl>
                                          <p:spTgt spid="12"/>
                                        </p:tgtEl>
                                      </p:cBhvr>
                                      <p:by x="90000" y="90000"/>
                                    </p:animScale>
                                  </p:childTnLst>
                                </p:cTn>
                              </p:par>
                              <p:par>
                                <p:cTn id="121" presetID="10" presetClass="entr" presetSubtype="0" fill="hold" grpId="0" nodeType="withEffect">
                                  <p:stCondLst>
                                    <p:cond delay="500"/>
                                  </p:stCondLst>
                                  <p:childTnLst>
                                    <p:set>
                                      <p:cBhvr>
                                        <p:cTn id="122" dur="1" fill="hold">
                                          <p:stCondLst>
                                            <p:cond delay="0"/>
                                          </p:stCondLst>
                                        </p:cTn>
                                        <p:tgtEl>
                                          <p:spTgt spid="57"/>
                                        </p:tgtEl>
                                        <p:attrNameLst>
                                          <p:attrName>style.visibility</p:attrName>
                                        </p:attrNameLst>
                                      </p:cBhvr>
                                      <p:to>
                                        <p:strVal val="visible"/>
                                      </p:to>
                                    </p:set>
                                    <p:animEffect transition="in" filter="fade">
                                      <p:cBhvr>
                                        <p:cTn id="123" dur="500"/>
                                        <p:tgtEl>
                                          <p:spTgt spid="57"/>
                                        </p:tgtEl>
                                      </p:cBhvr>
                                    </p:animEffect>
                                  </p:childTnLst>
                                </p:cTn>
                              </p:par>
                              <p:par>
                                <p:cTn id="124" presetID="63" presetClass="path" presetSubtype="0" accel="14000" decel="86000" fill="hold" grpId="1" nodeType="withEffect">
                                  <p:stCondLst>
                                    <p:cond delay="500"/>
                                  </p:stCondLst>
                                  <p:childTnLst>
                                    <p:animMotion origin="layout" path="M -3.125E-6 -4.81481E-6 L -3.125E-6 0.41598 " pathEditMode="relative" rAng="0" ptsTypes="AA">
                                      <p:cBhvr>
                                        <p:cTn id="125" dur="1250" spd="-100000" fill="hold"/>
                                        <p:tgtEl>
                                          <p:spTgt spid="57"/>
                                        </p:tgtEl>
                                        <p:attrNameLst>
                                          <p:attrName>ppt_x</p:attrName>
                                          <p:attrName>ppt_y</p:attrName>
                                        </p:attrNameLst>
                                      </p:cBhvr>
                                      <p:rCtr x="0" y="20787"/>
                                    </p:animMotion>
                                  </p:childTnLst>
                                </p:cTn>
                              </p:par>
                              <p:par>
                                <p:cTn id="126" presetID="10" presetClass="entr" presetSubtype="0" fill="hold" nodeType="withEffect">
                                  <p:stCondLst>
                                    <p:cond delay="750"/>
                                  </p:stCondLst>
                                  <p:childTnLst>
                                    <p:set>
                                      <p:cBhvr>
                                        <p:cTn id="127" dur="1" fill="hold">
                                          <p:stCondLst>
                                            <p:cond delay="0"/>
                                          </p:stCondLst>
                                        </p:cTn>
                                        <p:tgtEl>
                                          <p:spTgt spid="8"/>
                                        </p:tgtEl>
                                        <p:attrNameLst>
                                          <p:attrName>style.visibility</p:attrName>
                                        </p:attrNameLst>
                                      </p:cBhvr>
                                      <p:to>
                                        <p:strVal val="visible"/>
                                      </p:to>
                                    </p:set>
                                    <p:animEffect transition="in" filter="fade">
                                      <p:cBhvr>
                                        <p:cTn id="128" dur="500"/>
                                        <p:tgtEl>
                                          <p:spTgt spid="8"/>
                                        </p:tgtEl>
                                      </p:cBhvr>
                                    </p:animEffect>
                                  </p:childTnLst>
                                </p:cTn>
                              </p:par>
                              <p:par>
                                <p:cTn id="129" presetID="63" presetClass="path" presetSubtype="0" accel="14000" decel="86000" fill="hold" nodeType="withEffect">
                                  <p:stCondLst>
                                    <p:cond delay="750"/>
                                  </p:stCondLst>
                                  <p:childTnLst>
                                    <p:animMotion origin="layout" path="M -3.125E-6 -4.81481E-6 L -3.125E-6 0.41598 " pathEditMode="relative" rAng="0" ptsTypes="AA">
                                      <p:cBhvr>
                                        <p:cTn id="130" dur="1250" spd="-100000" fill="hold"/>
                                        <p:tgtEl>
                                          <p:spTgt spid="8"/>
                                        </p:tgtEl>
                                        <p:attrNameLst>
                                          <p:attrName>ppt_x</p:attrName>
                                          <p:attrName>ppt_y</p:attrName>
                                        </p:attrNameLst>
                                      </p:cBhvr>
                                      <p:rCtr x="0" y="20787"/>
                                    </p:animMotion>
                                  </p:childTnLst>
                                </p:cTn>
                              </p:par>
                              <p:par>
                                <p:cTn id="131" presetID="10" presetClass="entr" presetSubtype="0" fill="hold" nodeType="withEffect">
                                  <p:stCondLst>
                                    <p:cond delay="750"/>
                                  </p:stCondLst>
                                  <p:childTnLst>
                                    <p:set>
                                      <p:cBhvr>
                                        <p:cTn id="132" dur="1" fill="hold">
                                          <p:stCondLst>
                                            <p:cond delay="0"/>
                                          </p:stCondLst>
                                        </p:cTn>
                                        <p:tgtEl>
                                          <p:spTgt spid="11"/>
                                        </p:tgtEl>
                                        <p:attrNameLst>
                                          <p:attrName>style.visibility</p:attrName>
                                        </p:attrNameLst>
                                      </p:cBhvr>
                                      <p:to>
                                        <p:strVal val="visible"/>
                                      </p:to>
                                    </p:set>
                                    <p:animEffect transition="in" filter="fade">
                                      <p:cBhvr>
                                        <p:cTn id="133" dur="500"/>
                                        <p:tgtEl>
                                          <p:spTgt spid="11"/>
                                        </p:tgtEl>
                                      </p:cBhvr>
                                    </p:animEffect>
                                  </p:childTnLst>
                                </p:cTn>
                              </p:par>
                              <p:par>
                                <p:cTn id="134" presetID="63" presetClass="path" presetSubtype="0" accel="14000" decel="86000" fill="hold" nodeType="withEffect">
                                  <p:stCondLst>
                                    <p:cond delay="750"/>
                                  </p:stCondLst>
                                  <p:childTnLst>
                                    <p:animMotion origin="layout" path="M -3.125E-6 -4.81481E-6 L -3.125E-6 0.41598 " pathEditMode="relative" rAng="0" ptsTypes="AA">
                                      <p:cBhvr>
                                        <p:cTn id="135" dur="1250" spd="-100000" fill="hold"/>
                                        <p:tgtEl>
                                          <p:spTgt spid="11"/>
                                        </p:tgtEl>
                                        <p:attrNameLst>
                                          <p:attrName>ppt_x</p:attrName>
                                          <p:attrName>ppt_y</p:attrName>
                                        </p:attrNameLst>
                                      </p:cBhvr>
                                      <p:rCtr x="0" y="20787"/>
                                    </p:animMotion>
                                  </p:childTnLst>
                                </p:cTn>
                              </p:par>
                              <p:par>
                                <p:cTn id="136" presetID="10" presetClass="entr" presetSubtype="0" fill="hold" nodeType="withEffect">
                                  <p:stCondLst>
                                    <p:cond delay="750"/>
                                  </p:stCondLst>
                                  <p:childTnLst>
                                    <p:set>
                                      <p:cBhvr>
                                        <p:cTn id="137" dur="1" fill="hold">
                                          <p:stCondLst>
                                            <p:cond delay="0"/>
                                          </p:stCondLst>
                                        </p:cTn>
                                        <p:tgtEl>
                                          <p:spTgt spid="9"/>
                                        </p:tgtEl>
                                        <p:attrNameLst>
                                          <p:attrName>style.visibility</p:attrName>
                                        </p:attrNameLst>
                                      </p:cBhvr>
                                      <p:to>
                                        <p:strVal val="visible"/>
                                      </p:to>
                                    </p:set>
                                    <p:animEffect transition="in" filter="fade">
                                      <p:cBhvr>
                                        <p:cTn id="138" dur="500"/>
                                        <p:tgtEl>
                                          <p:spTgt spid="9"/>
                                        </p:tgtEl>
                                      </p:cBhvr>
                                    </p:animEffect>
                                  </p:childTnLst>
                                </p:cTn>
                              </p:par>
                              <p:par>
                                <p:cTn id="139" presetID="63" presetClass="path" presetSubtype="0" accel="14000" decel="86000" fill="hold" nodeType="withEffect">
                                  <p:stCondLst>
                                    <p:cond delay="750"/>
                                  </p:stCondLst>
                                  <p:childTnLst>
                                    <p:animMotion origin="layout" path="M -3.125E-6 -4.81481E-6 L -3.125E-6 0.41598 " pathEditMode="relative" rAng="0" ptsTypes="AA">
                                      <p:cBhvr>
                                        <p:cTn id="140" dur="1250" spd="-100000" fill="hold"/>
                                        <p:tgtEl>
                                          <p:spTgt spid="9"/>
                                        </p:tgtEl>
                                        <p:attrNameLst>
                                          <p:attrName>ppt_x</p:attrName>
                                          <p:attrName>ppt_y</p:attrName>
                                        </p:attrNameLst>
                                      </p:cBhvr>
                                      <p:rCtr x="0" y="20787"/>
                                    </p:animMotion>
                                  </p:childTnLst>
                                </p:cTn>
                              </p:par>
                              <p:par>
                                <p:cTn id="141" presetID="10" presetClass="entr" presetSubtype="0" fill="hold" nodeType="withEffect">
                                  <p:stCondLst>
                                    <p:cond delay="750"/>
                                  </p:stCondLst>
                                  <p:childTnLst>
                                    <p:set>
                                      <p:cBhvr>
                                        <p:cTn id="142" dur="1" fill="hold">
                                          <p:stCondLst>
                                            <p:cond delay="0"/>
                                          </p:stCondLst>
                                        </p:cTn>
                                        <p:tgtEl>
                                          <p:spTgt spid="10"/>
                                        </p:tgtEl>
                                        <p:attrNameLst>
                                          <p:attrName>style.visibility</p:attrName>
                                        </p:attrNameLst>
                                      </p:cBhvr>
                                      <p:to>
                                        <p:strVal val="visible"/>
                                      </p:to>
                                    </p:set>
                                    <p:animEffect transition="in" filter="fade">
                                      <p:cBhvr>
                                        <p:cTn id="143" dur="500"/>
                                        <p:tgtEl>
                                          <p:spTgt spid="10"/>
                                        </p:tgtEl>
                                      </p:cBhvr>
                                    </p:animEffect>
                                  </p:childTnLst>
                                </p:cTn>
                              </p:par>
                              <p:par>
                                <p:cTn id="144" presetID="63" presetClass="path" presetSubtype="0" accel="14000" decel="86000" fill="hold" nodeType="withEffect">
                                  <p:stCondLst>
                                    <p:cond delay="750"/>
                                  </p:stCondLst>
                                  <p:childTnLst>
                                    <p:animMotion origin="layout" path="M -3.125E-6 -4.81481E-6 L -3.125E-6 0.41598 " pathEditMode="relative" rAng="0" ptsTypes="AA">
                                      <p:cBhvr>
                                        <p:cTn id="145" dur="1250" spd="-100000" fill="hold"/>
                                        <p:tgtEl>
                                          <p:spTgt spid="10"/>
                                        </p:tgtEl>
                                        <p:attrNameLst>
                                          <p:attrName>ppt_x</p:attrName>
                                          <p:attrName>ppt_y</p:attrName>
                                        </p:attrNameLst>
                                      </p:cBhvr>
                                      <p:rCtr x="0" y="20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p:bldP spid="6" grpId="1"/>
      <p:bldP spid="32" grpId="0"/>
      <p:bldP spid="32" grpId="1"/>
      <p:bldP spid="33" grpId="0"/>
      <p:bldP spid="33" grpId="1"/>
      <p:bldP spid="36" grpId="0"/>
      <p:bldP spid="36" grpId="1"/>
      <p:bldP spid="37" grpId="0"/>
      <p:bldP spid="37" grpId="1"/>
      <p:bldP spid="39" grpId="0" animBg="1"/>
      <p:bldP spid="39" grpId="1" animBg="1"/>
      <p:bldP spid="40" grpId="0" animBg="1"/>
      <p:bldP spid="40" grpId="1" animBg="1"/>
      <p:bldP spid="41" grpId="0" animBg="1"/>
      <p:bldP spid="41" grpId="1" animBg="1"/>
      <p:bldP spid="44" grpId="0" animBg="1"/>
      <p:bldP spid="44" grpId="1" animBg="1"/>
      <p:bldP spid="45" grpId="0" animBg="1"/>
      <p:bldP spid="45" grpId="1" animBg="1"/>
      <p:bldP spid="46" grpId="0" animBg="1"/>
      <p:bldP spid="46" grpId="1" animBg="1"/>
      <p:bldP spid="49" grpId="0" animBg="1"/>
      <p:bldP spid="49" grpId="1" animBg="1"/>
      <p:bldP spid="50" grpId="0" animBg="1"/>
      <p:bldP spid="50" grpId="1" animBg="1"/>
      <p:bldP spid="51" grpId="0" animBg="1"/>
      <p:bldP spid="51" grpId="1" animBg="1"/>
      <p:bldP spid="57" grpId="0" animBg="1"/>
      <p:bldP spid="57" grpId="1" animBg="1"/>
      <p:bldP spid="63" grpId="0"/>
      <p:bldP spid="63" grpId="1"/>
      <p:bldP spid="98" grpId="0"/>
      <p:bldP spid="98"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Rounded Corners 70">
            <a:extLst>
              <a:ext uri="{FF2B5EF4-FFF2-40B4-BE49-F238E27FC236}">
                <a16:creationId xmlns:a16="http://schemas.microsoft.com/office/drawing/2014/main" id="{E4F0AB17-7D09-4C9B-84A8-FFCFB106AA42}"/>
              </a:ext>
            </a:extLst>
          </p:cNvPr>
          <p:cNvSpPr/>
          <p:nvPr/>
        </p:nvSpPr>
        <p:spPr>
          <a:xfrm>
            <a:off x="1275746" y="1768818"/>
            <a:ext cx="3201618" cy="882768"/>
          </a:xfrm>
          <a:prstGeom prst="roundRect">
            <a:avLst>
              <a:gd name="adj" fmla="val 17415"/>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90" name="Rectangle: Rounded Corners 89">
            <a:extLst>
              <a:ext uri="{FF2B5EF4-FFF2-40B4-BE49-F238E27FC236}">
                <a16:creationId xmlns:a16="http://schemas.microsoft.com/office/drawing/2014/main" id="{F22F417E-ADC9-4A87-BBE6-1F03D51F7016}"/>
              </a:ext>
            </a:extLst>
          </p:cNvPr>
          <p:cNvSpPr/>
          <p:nvPr/>
        </p:nvSpPr>
        <p:spPr>
          <a:xfrm>
            <a:off x="4662803" y="1768818"/>
            <a:ext cx="3201618" cy="882768"/>
          </a:xfrm>
          <a:prstGeom prst="roundRect">
            <a:avLst>
              <a:gd name="adj" fmla="val 17415"/>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sp>
        <p:nvSpPr>
          <p:cNvPr id="99" name="Rectangle: Rounded Corners 98">
            <a:extLst>
              <a:ext uri="{FF2B5EF4-FFF2-40B4-BE49-F238E27FC236}">
                <a16:creationId xmlns:a16="http://schemas.microsoft.com/office/drawing/2014/main" id="{5ED6FD83-E87B-4402-A9FA-E0E15103BF10}"/>
              </a:ext>
            </a:extLst>
          </p:cNvPr>
          <p:cNvSpPr/>
          <p:nvPr/>
        </p:nvSpPr>
        <p:spPr>
          <a:xfrm>
            <a:off x="8010028" y="1768818"/>
            <a:ext cx="3201618" cy="882768"/>
          </a:xfrm>
          <a:prstGeom prst="roundRect">
            <a:avLst>
              <a:gd name="adj" fmla="val 17415"/>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tx1"/>
              </a:solidFill>
            </a:endParaRPr>
          </a:p>
        </p:txBody>
      </p:sp>
      <p:grpSp>
        <p:nvGrpSpPr>
          <p:cNvPr id="72" name="Group 71">
            <a:extLst>
              <a:ext uri="{FF2B5EF4-FFF2-40B4-BE49-F238E27FC236}">
                <a16:creationId xmlns:a16="http://schemas.microsoft.com/office/drawing/2014/main" id="{D4CBAF66-1B23-4B19-8683-2950FFE3406B}"/>
              </a:ext>
            </a:extLst>
          </p:cNvPr>
          <p:cNvGrpSpPr/>
          <p:nvPr/>
        </p:nvGrpSpPr>
        <p:grpSpPr>
          <a:xfrm>
            <a:off x="1508384" y="1909288"/>
            <a:ext cx="552612" cy="601828"/>
            <a:chOff x="2369765" y="723494"/>
            <a:chExt cx="909259" cy="990237"/>
          </a:xfrm>
        </p:grpSpPr>
        <p:sp>
          <p:nvSpPr>
            <p:cNvPr id="73" name="Graphic 18">
              <a:extLst>
                <a:ext uri="{FF2B5EF4-FFF2-40B4-BE49-F238E27FC236}">
                  <a16:creationId xmlns:a16="http://schemas.microsoft.com/office/drawing/2014/main" id="{011CF694-F3FC-4787-BE78-FC227B7BF03F}"/>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127000" dir="5400000" sx="75000" sy="75000" algn="t" rotWithShape="0">
                <a:schemeClr val="accent1">
                  <a:alpha val="30000"/>
                </a:schemeClr>
              </a:outerShdw>
            </a:effectLst>
          </p:spPr>
          <p:txBody>
            <a:bodyPr rtlCol="0" anchor="ctr"/>
            <a:lstStyle/>
            <a:p>
              <a:endParaRPr lang="en-US"/>
            </a:p>
          </p:txBody>
        </p:sp>
        <p:sp>
          <p:nvSpPr>
            <p:cNvPr id="74" name="Graphic 18">
              <a:extLst>
                <a:ext uri="{FF2B5EF4-FFF2-40B4-BE49-F238E27FC236}">
                  <a16:creationId xmlns:a16="http://schemas.microsoft.com/office/drawing/2014/main" id="{4514A216-A52A-4BDA-A754-AF09D5E5B386}"/>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gs>
                <a:gs pos="75000">
                  <a:schemeClr val="accent1"/>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76" name="Rectangle 75">
              <a:extLst>
                <a:ext uri="{FF2B5EF4-FFF2-40B4-BE49-F238E27FC236}">
                  <a16:creationId xmlns:a16="http://schemas.microsoft.com/office/drawing/2014/main" id="{34103663-06CB-4B0A-BA6E-B8C22A1D9400}"/>
                </a:ext>
              </a:extLst>
            </p:cNvPr>
            <p:cNvSpPr/>
            <p:nvPr/>
          </p:nvSpPr>
          <p:spPr>
            <a:xfrm>
              <a:off x="2652450" y="1059116"/>
              <a:ext cx="343890" cy="318995"/>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056B74F8-AB3B-49F1-9C66-23F99B3FC0ED}"/>
              </a:ext>
            </a:extLst>
          </p:cNvPr>
          <p:cNvGrpSpPr/>
          <p:nvPr/>
        </p:nvGrpSpPr>
        <p:grpSpPr>
          <a:xfrm>
            <a:off x="2280274" y="1902425"/>
            <a:ext cx="2130816" cy="582980"/>
            <a:chOff x="2280274" y="1902425"/>
            <a:chExt cx="2130816" cy="582980"/>
          </a:xfrm>
        </p:grpSpPr>
        <p:sp>
          <p:nvSpPr>
            <p:cNvPr id="70" name="TextBox 69">
              <a:extLst>
                <a:ext uri="{FF2B5EF4-FFF2-40B4-BE49-F238E27FC236}">
                  <a16:creationId xmlns:a16="http://schemas.microsoft.com/office/drawing/2014/main" id="{AD81DAB4-0286-4042-B7BD-85034D6102D5}"/>
                </a:ext>
              </a:extLst>
            </p:cNvPr>
            <p:cNvSpPr txBox="1"/>
            <p:nvPr/>
          </p:nvSpPr>
          <p:spPr>
            <a:xfrm>
              <a:off x="2280274" y="1902425"/>
              <a:ext cx="2130816" cy="307777"/>
            </a:xfrm>
            <a:prstGeom prst="rect">
              <a:avLst/>
            </a:prstGeom>
            <a:noFill/>
          </p:spPr>
          <p:txBody>
            <a:bodyPr wrap="square" rtlCol="0">
              <a:spAutoFit/>
            </a:bodyPr>
            <a:lstStyle/>
            <a:p>
              <a:r>
                <a:rPr lang="en-US" sz="1400" b="1" dirty="0">
                  <a:solidFill>
                    <a:srgbClr val="111029"/>
                  </a:solidFill>
                  <a:latin typeface="+mj-lt"/>
                </a:rPr>
                <a:t>Awesome company</a:t>
              </a:r>
            </a:p>
          </p:txBody>
        </p:sp>
        <p:sp>
          <p:nvSpPr>
            <p:cNvPr id="85" name="TextBox 84">
              <a:extLst>
                <a:ext uri="{FF2B5EF4-FFF2-40B4-BE49-F238E27FC236}">
                  <a16:creationId xmlns:a16="http://schemas.microsoft.com/office/drawing/2014/main" id="{0F9ADD17-C6DF-48E5-BC95-4E9CE621FB0E}"/>
                </a:ext>
              </a:extLst>
            </p:cNvPr>
            <p:cNvSpPr txBox="1"/>
            <p:nvPr/>
          </p:nvSpPr>
          <p:spPr>
            <a:xfrm>
              <a:off x="2280274" y="2208406"/>
              <a:ext cx="2130816" cy="276999"/>
            </a:xfrm>
            <a:prstGeom prst="rect">
              <a:avLst/>
            </a:prstGeom>
            <a:noFill/>
          </p:spPr>
          <p:txBody>
            <a:bodyPr wrap="square" rtlCol="0">
              <a:spAutoFit/>
            </a:bodyPr>
            <a:lstStyle/>
            <a:p>
              <a:r>
                <a:rPr lang="en-US" sz="1200" dirty="0">
                  <a:solidFill>
                    <a:schemeClr val="tx1">
                      <a:lumMod val="50000"/>
                      <a:lumOff val="50000"/>
                    </a:schemeClr>
                  </a:solidFill>
                  <a:latin typeface="+mj-lt"/>
                </a:rPr>
                <a:t>04 January 2022</a:t>
              </a:r>
            </a:p>
          </p:txBody>
        </p:sp>
      </p:grpSp>
      <p:grpSp>
        <p:nvGrpSpPr>
          <p:cNvPr id="3" name="Group 2">
            <a:extLst>
              <a:ext uri="{FF2B5EF4-FFF2-40B4-BE49-F238E27FC236}">
                <a16:creationId xmlns:a16="http://schemas.microsoft.com/office/drawing/2014/main" id="{7923ED23-E853-4D22-AEA3-B2612F2E9861}"/>
              </a:ext>
            </a:extLst>
          </p:cNvPr>
          <p:cNvGrpSpPr/>
          <p:nvPr/>
        </p:nvGrpSpPr>
        <p:grpSpPr>
          <a:xfrm>
            <a:off x="5726357" y="1902425"/>
            <a:ext cx="2130816" cy="582980"/>
            <a:chOff x="5726357" y="1902425"/>
            <a:chExt cx="2130816" cy="582980"/>
          </a:xfrm>
        </p:grpSpPr>
        <p:sp>
          <p:nvSpPr>
            <p:cNvPr id="88" name="TextBox 87">
              <a:extLst>
                <a:ext uri="{FF2B5EF4-FFF2-40B4-BE49-F238E27FC236}">
                  <a16:creationId xmlns:a16="http://schemas.microsoft.com/office/drawing/2014/main" id="{300F3523-3F8F-4CB7-9163-34EAA5896482}"/>
                </a:ext>
              </a:extLst>
            </p:cNvPr>
            <p:cNvSpPr txBox="1"/>
            <p:nvPr/>
          </p:nvSpPr>
          <p:spPr>
            <a:xfrm>
              <a:off x="5726357" y="1902425"/>
              <a:ext cx="2130816" cy="307777"/>
            </a:xfrm>
            <a:prstGeom prst="rect">
              <a:avLst/>
            </a:prstGeom>
            <a:noFill/>
          </p:spPr>
          <p:txBody>
            <a:bodyPr wrap="square" rtlCol="0">
              <a:spAutoFit/>
            </a:bodyPr>
            <a:lstStyle/>
            <a:p>
              <a:r>
                <a:rPr lang="en-US" sz="1400" b="1" dirty="0">
                  <a:solidFill>
                    <a:srgbClr val="111029"/>
                  </a:solidFill>
                  <a:latin typeface="+mj-lt"/>
                </a:rPr>
                <a:t>Awesome company</a:t>
              </a:r>
            </a:p>
          </p:txBody>
        </p:sp>
        <p:sp>
          <p:nvSpPr>
            <p:cNvPr id="89" name="TextBox 88">
              <a:extLst>
                <a:ext uri="{FF2B5EF4-FFF2-40B4-BE49-F238E27FC236}">
                  <a16:creationId xmlns:a16="http://schemas.microsoft.com/office/drawing/2014/main" id="{6E907619-FA88-4B21-9659-4898E1180D88}"/>
                </a:ext>
              </a:extLst>
            </p:cNvPr>
            <p:cNvSpPr txBox="1"/>
            <p:nvPr/>
          </p:nvSpPr>
          <p:spPr>
            <a:xfrm>
              <a:off x="5726357" y="2208406"/>
              <a:ext cx="2130816" cy="276999"/>
            </a:xfrm>
            <a:prstGeom prst="rect">
              <a:avLst/>
            </a:prstGeom>
            <a:noFill/>
          </p:spPr>
          <p:txBody>
            <a:bodyPr wrap="square" rtlCol="0">
              <a:spAutoFit/>
            </a:bodyPr>
            <a:lstStyle/>
            <a:p>
              <a:r>
                <a:rPr lang="en-US" sz="1200" dirty="0">
                  <a:solidFill>
                    <a:schemeClr val="tx1">
                      <a:lumMod val="50000"/>
                      <a:lumOff val="50000"/>
                    </a:schemeClr>
                  </a:solidFill>
                  <a:latin typeface="+mj-lt"/>
                </a:rPr>
                <a:t>04 January 2022</a:t>
              </a:r>
            </a:p>
          </p:txBody>
        </p:sp>
      </p:grpSp>
      <p:sp>
        <p:nvSpPr>
          <p:cNvPr id="21" name="Rectangle: Rounded Corners 20">
            <a:extLst>
              <a:ext uri="{FF2B5EF4-FFF2-40B4-BE49-F238E27FC236}">
                <a16:creationId xmlns:a16="http://schemas.microsoft.com/office/drawing/2014/main" id="{27A9DDD2-E7F2-4DA7-80CB-C388DFE0FBE5}"/>
              </a:ext>
            </a:extLst>
          </p:cNvPr>
          <p:cNvSpPr/>
          <p:nvPr/>
        </p:nvSpPr>
        <p:spPr>
          <a:xfrm>
            <a:off x="1226095" y="2861914"/>
            <a:ext cx="5450008" cy="3053406"/>
          </a:xfrm>
          <a:prstGeom prst="roundRect">
            <a:avLst>
              <a:gd name="adj" fmla="val 5903"/>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sp>
        <p:nvSpPr>
          <p:cNvPr id="47" name="TextBox 46">
            <a:extLst>
              <a:ext uri="{FF2B5EF4-FFF2-40B4-BE49-F238E27FC236}">
                <a16:creationId xmlns:a16="http://schemas.microsoft.com/office/drawing/2014/main" id="{C7E3AF29-54C7-436D-8199-A3E2D16E29BE}"/>
              </a:ext>
            </a:extLst>
          </p:cNvPr>
          <p:cNvSpPr txBox="1"/>
          <p:nvPr/>
        </p:nvSpPr>
        <p:spPr>
          <a:xfrm>
            <a:off x="1407644" y="2989617"/>
            <a:ext cx="3069720" cy="369332"/>
          </a:xfrm>
          <a:prstGeom prst="rect">
            <a:avLst/>
          </a:prstGeom>
          <a:noFill/>
        </p:spPr>
        <p:txBody>
          <a:bodyPr wrap="square" rtlCol="0">
            <a:spAutoFit/>
          </a:bodyPr>
          <a:lstStyle/>
          <a:p>
            <a:r>
              <a:rPr lang="en-US" b="1" dirty="0">
                <a:solidFill>
                  <a:schemeClr val="tx1">
                    <a:lumMod val="85000"/>
                    <a:lumOff val="15000"/>
                  </a:schemeClr>
                </a:solidFill>
                <a:latin typeface="+mj-lt"/>
                <a:cs typeface="Rubik Light" panose="00000400000000000000" pitchFamily="2" charset="-79"/>
              </a:rPr>
              <a:t>Hiring Pipeline</a:t>
            </a:r>
          </a:p>
        </p:txBody>
      </p:sp>
      <p:sp>
        <p:nvSpPr>
          <p:cNvPr id="50" name="Rectangle: Rounded Corners 49">
            <a:extLst>
              <a:ext uri="{FF2B5EF4-FFF2-40B4-BE49-F238E27FC236}">
                <a16:creationId xmlns:a16="http://schemas.microsoft.com/office/drawing/2014/main" id="{AAD860BE-63A6-438C-B69D-C9432E5F0363}"/>
              </a:ext>
            </a:extLst>
          </p:cNvPr>
          <p:cNvSpPr/>
          <p:nvPr/>
        </p:nvSpPr>
        <p:spPr>
          <a:xfrm>
            <a:off x="6857652" y="2884496"/>
            <a:ext cx="4353994" cy="3030824"/>
          </a:xfrm>
          <a:prstGeom prst="roundRect">
            <a:avLst>
              <a:gd name="adj" fmla="val 6234"/>
            </a:avLst>
          </a:prstGeom>
          <a:solidFill>
            <a:schemeClr val="bg1"/>
          </a:solidFill>
          <a:ln w="9525" cap="flat">
            <a:noFill/>
            <a:prstDash val="solid"/>
            <a:miter/>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nvGrpSpPr>
          <p:cNvPr id="4" name="Group 3">
            <a:extLst>
              <a:ext uri="{FF2B5EF4-FFF2-40B4-BE49-F238E27FC236}">
                <a16:creationId xmlns:a16="http://schemas.microsoft.com/office/drawing/2014/main" id="{0151DADD-2D1B-48BE-B97A-0BF910250FDD}"/>
              </a:ext>
            </a:extLst>
          </p:cNvPr>
          <p:cNvGrpSpPr/>
          <p:nvPr/>
        </p:nvGrpSpPr>
        <p:grpSpPr>
          <a:xfrm>
            <a:off x="9131913" y="1902425"/>
            <a:ext cx="2130816" cy="582980"/>
            <a:chOff x="9131913" y="1902425"/>
            <a:chExt cx="2130816" cy="582980"/>
          </a:xfrm>
        </p:grpSpPr>
        <p:sp>
          <p:nvSpPr>
            <p:cNvPr id="97" name="TextBox 96">
              <a:extLst>
                <a:ext uri="{FF2B5EF4-FFF2-40B4-BE49-F238E27FC236}">
                  <a16:creationId xmlns:a16="http://schemas.microsoft.com/office/drawing/2014/main" id="{D44147EC-9263-45E4-A984-086CCE572F43}"/>
                </a:ext>
              </a:extLst>
            </p:cNvPr>
            <p:cNvSpPr txBox="1"/>
            <p:nvPr/>
          </p:nvSpPr>
          <p:spPr>
            <a:xfrm>
              <a:off x="9131913" y="1902425"/>
              <a:ext cx="2130816" cy="307777"/>
            </a:xfrm>
            <a:prstGeom prst="rect">
              <a:avLst/>
            </a:prstGeom>
            <a:noFill/>
          </p:spPr>
          <p:txBody>
            <a:bodyPr wrap="square" rtlCol="0">
              <a:spAutoFit/>
            </a:bodyPr>
            <a:lstStyle/>
            <a:p>
              <a:r>
                <a:rPr lang="en-US" sz="1400" b="1" dirty="0">
                  <a:solidFill>
                    <a:srgbClr val="111029"/>
                  </a:solidFill>
                  <a:latin typeface="+mj-lt"/>
                </a:rPr>
                <a:t>Awesome company</a:t>
              </a:r>
            </a:p>
          </p:txBody>
        </p:sp>
        <p:sp>
          <p:nvSpPr>
            <p:cNvPr id="98" name="TextBox 97">
              <a:extLst>
                <a:ext uri="{FF2B5EF4-FFF2-40B4-BE49-F238E27FC236}">
                  <a16:creationId xmlns:a16="http://schemas.microsoft.com/office/drawing/2014/main" id="{ECAD3489-377B-4764-92DF-C6C6699ED437}"/>
                </a:ext>
              </a:extLst>
            </p:cNvPr>
            <p:cNvSpPr txBox="1"/>
            <p:nvPr/>
          </p:nvSpPr>
          <p:spPr>
            <a:xfrm>
              <a:off x="9131913" y="2208406"/>
              <a:ext cx="2130816" cy="276999"/>
            </a:xfrm>
            <a:prstGeom prst="rect">
              <a:avLst/>
            </a:prstGeom>
            <a:noFill/>
          </p:spPr>
          <p:txBody>
            <a:bodyPr wrap="square" rtlCol="0">
              <a:spAutoFit/>
            </a:bodyPr>
            <a:lstStyle/>
            <a:p>
              <a:r>
                <a:rPr lang="en-US" sz="1200" dirty="0">
                  <a:solidFill>
                    <a:schemeClr val="tx1">
                      <a:lumMod val="50000"/>
                      <a:lumOff val="50000"/>
                    </a:schemeClr>
                  </a:solidFill>
                  <a:latin typeface="+mj-lt"/>
                </a:rPr>
                <a:t>04 January 2022</a:t>
              </a:r>
            </a:p>
          </p:txBody>
        </p:sp>
      </p:grpSp>
      <p:grpSp>
        <p:nvGrpSpPr>
          <p:cNvPr id="6" name="Group 5">
            <a:extLst>
              <a:ext uri="{FF2B5EF4-FFF2-40B4-BE49-F238E27FC236}">
                <a16:creationId xmlns:a16="http://schemas.microsoft.com/office/drawing/2014/main" id="{BBFCF61D-E28A-41FE-9771-65C9EE8216E5}"/>
              </a:ext>
            </a:extLst>
          </p:cNvPr>
          <p:cNvGrpSpPr/>
          <p:nvPr/>
        </p:nvGrpSpPr>
        <p:grpSpPr>
          <a:xfrm>
            <a:off x="1117909" y="3541800"/>
            <a:ext cx="5362524" cy="2163331"/>
            <a:chOff x="1117909" y="3541800"/>
            <a:chExt cx="5362524" cy="2163331"/>
          </a:xfrm>
        </p:grpSpPr>
        <p:sp>
          <p:nvSpPr>
            <p:cNvPr id="23" name="TextBox 22">
              <a:extLst>
                <a:ext uri="{FF2B5EF4-FFF2-40B4-BE49-F238E27FC236}">
                  <a16:creationId xmlns:a16="http://schemas.microsoft.com/office/drawing/2014/main" id="{E708E790-3FCB-4450-83AB-F78280612BAA}"/>
                </a:ext>
              </a:extLst>
            </p:cNvPr>
            <p:cNvSpPr txBox="1"/>
            <p:nvPr/>
          </p:nvSpPr>
          <p:spPr>
            <a:xfrm>
              <a:off x="1117909" y="4259156"/>
              <a:ext cx="918888" cy="379858"/>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r"/>
              <a:r>
                <a:rPr lang="en-US" sz="1000" dirty="0">
                  <a:solidFill>
                    <a:schemeClr val="tx1">
                      <a:lumMod val="50000"/>
                      <a:lumOff val="50000"/>
                    </a:schemeClr>
                  </a:solidFill>
                </a:rPr>
                <a:t>$5000</a:t>
              </a:r>
              <a:endParaRPr lang="id-ID" sz="1000" dirty="0">
                <a:solidFill>
                  <a:schemeClr val="tx1">
                    <a:lumMod val="50000"/>
                    <a:lumOff val="50000"/>
                  </a:schemeClr>
                </a:solidFill>
              </a:endParaRPr>
            </a:p>
          </p:txBody>
        </p:sp>
        <p:sp>
          <p:nvSpPr>
            <p:cNvPr id="24" name="TextBox 23">
              <a:extLst>
                <a:ext uri="{FF2B5EF4-FFF2-40B4-BE49-F238E27FC236}">
                  <a16:creationId xmlns:a16="http://schemas.microsoft.com/office/drawing/2014/main" id="{5DA601BC-1378-4651-9E8D-3DB3F33472CD}"/>
                </a:ext>
              </a:extLst>
            </p:cNvPr>
            <p:cNvSpPr txBox="1"/>
            <p:nvPr/>
          </p:nvSpPr>
          <p:spPr>
            <a:xfrm>
              <a:off x="1117909" y="4830790"/>
              <a:ext cx="918888" cy="379858"/>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r"/>
              <a:r>
                <a:rPr lang="en-US" sz="1000" dirty="0">
                  <a:solidFill>
                    <a:schemeClr val="tx1">
                      <a:lumMod val="50000"/>
                      <a:lumOff val="50000"/>
                    </a:schemeClr>
                  </a:solidFill>
                </a:rPr>
                <a:t>$1000</a:t>
              </a:r>
              <a:endParaRPr lang="id-ID" sz="1000" dirty="0">
                <a:solidFill>
                  <a:schemeClr val="tx1">
                    <a:lumMod val="50000"/>
                    <a:lumOff val="50000"/>
                  </a:schemeClr>
                </a:solidFill>
              </a:endParaRPr>
            </a:p>
          </p:txBody>
        </p:sp>
        <p:grpSp>
          <p:nvGrpSpPr>
            <p:cNvPr id="5" name="Group 4">
              <a:extLst>
                <a:ext uri="{FF2B5EF4-FFF2-40B4-BE49-F238E27FC236}">
                  <a16:creationId xmlns:a16="http://schemas.microsoft.com/office/drawing/2014/main" id="{D3A2A650-589C-4F34-B943-8FD7A2B3E0A3}"/>
                </a:ext>
              </a:extLst>
            </p:cNvPr>
            <p:cNvGrpSpPr/>
            <p:nvPr/>
          </p:nvGrpSpPr>
          <p:grpSpPr>
            <a:xfrm>
              <a:off x="1117909" y="3541800"/>
              <a:ext cx="5362524" cy="2163331"/>
              <a:chOff x="1117909" y="3541800"/>
              <a:chExt cx="5362524" cy="2163331"/>
            </a:xfrm>
          </p:grpSpPr>
          <p:sp>
            <p:nvSpPr>
              <p:cNvPr id="22" name="TextBox 21">
                <a:extLst>
                  <a:ext uri="{FF2B5EF4-FFF2-40B4-BE49-F238E27FC236}">
                    <a16:creationId xmlns:a16="http://schemas.microsoft.com/office/drawing/2014/main" id="{4A6B0D1D-084A-4884-AF1C-C073EDD4A940}"/>
                  </a:ext>
                </a:extLst>
              </p:cNvPr>
              <p:cNvSpPr txBox="1"/>
              <p:nvPr/>
            </p:nvSpPr>
            <p:spPr>
              <a:xfrm>
                <a:off x="1117909" y="3687521"/>
                <a:ext cx="918888" cy="379858"/>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r"/>
                <a:r>
                  <a:rPr lang="en-US" sz="1000" dirty="0">
                    <a:solidFill>
                      <a:schemeClr val="tx1">
                        <a:lumMod val="50000"/>
                        <a:lumOff val="50000"/>
                      </a:schemeClr>
                    </a:solidFill>
                  </a:rPr>
                  <a:t>$10000</a:t>
                </a:r>
                <a:endParaRPr lang="id-ID" sz="1000" dirty="0">
                  <a:solidFill>
                    <a:schemeClr val="tx1">
                      <a:lumMod val="50000"/>
                      <a:lumOff val="50000"/>
                    </a:schemeClr>
                  </a:solidFill>
                </a:endParaRPr>
              </a:p>
            </p:txBody>
          </p:sp>
          <p:sp>
            <p:nvSpPr>
              <p:cNvPr id="25" name="TextBox 24">
                <a:extLst>
                  <a:ext uri="{FF2B5EF4-FFF2-40B4-BE49-F238E27FC236}">
                    <a16:creationId xmlns:a16="http://schemas.microsoft.com/office/drawing/2014/main" id="{1C6C073E-E925-4003-B05E-7F85212EBE25}"/>
                  </a:ext>
                </a:extLst>
              </p:cNvPr>
              <p:cNvSpPr txBox="1"/>
              <p:nvPr/>
            </p:nvSpPr>
            <p:spPr>
              <a:xfrm>
                <a:off x="2087773" y="5428965"/>
                <a:ext cx="1135565"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dirty="0">
                    <a:solidFill>
                      <a:schemeClr val="tx1">
                        <a:lumMod val="50000"/>
                        <a:lumOff val="50000"/>
                      </a:schemeClr>
                    </a:solidFill>
                  </a:rPr>
                  <a:t>Data 1</a:t>
                </a:r>
                <a:endParaRPr lang="id-ID" sz="1000" dirty="0">
                  <a:solidFill>
                    <a:schemeClr val="tx1">
                      <a:lumMod val="50000"/>
                      <a:lumOff val="50000"/>
                    </a:schemeClr>
                  </a:solidFill>
                </a:endParaRPr>
              </a:p>
            </p:txBody>
          </p:sp>
          <p:grpSp>
            <p:nvGrpSpPr>
              <p:cNvPr id="27" name="Group 26">
                <a:extLst>
                  <a:ext uri="{FF2B5EF4-FFF2-40B4-BE49-F238E27FC236}">
                    <a16:creationId xmlns:a16="http://schemas.microsoft.com/office/drawing/2014/main" id="{E8F14AE8-265E-4714-886F-F51A9BCD5158}"/>
                  </a:ext>
                </a:extLst>
              </p:cNvPr>
              <p:cNvGrpSpPr/>
              <p:nvPr/>
            </p:nvGrpSpPr>
            <p:grpSpPr>
              <a:xfrm>
                <a:off x="2015937" y="3687522"/>
                <a:ext cx="4464496" cy="1720620"/>
                <a:chOff x="6998834" y="2303177"/>
                <a:chExt cx="4038260" cy="1630857"/>
              </a:xfrm>
            </p:grpSpPr>
            <p:cxnSp>
              <p:nvCxnSpPr>
                <p:cNvPr id="28" name="Straight Connector 27">
                  <a:extLst>
                    <a:ext uri="{FF2B5EF4-FFF2-40B4-BE49-F238E27FC236}">
                      <a16:creationId xmlns:a16="http://schemas.microsoft.com/office/drawing/2014/main" id="{72CE2035-450A-48F0-877C-585CD98E8AAF}"/>
                    </a:ext>
                  </a:extLst>
                </p:cNvPr>
                <p:cNvCxnSpPr>
                  <a:cxnSpLocks/>
                </p:cNvCxnSpPr>
                <p:nvPr/>
              </p:nvCxnSpPr>
              <p:spPr>
                <a:xfrm>
                  <a:off x="6998834" y="2303177"/>
                  <a:ext cx="0" cy="1630857"/>
                </a:xfrm>
                <a:prstGeom prst="line">
                  <a:avLst/>
                </a:prstGeom>
                <a:ln>
                  <a:solidFill>
                    <a:schemeClr val="bg1">
                      <a:lumMod val="65000"/>
                      <a:alpha val="2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5D28DFE-890F-454D-AF05-B01A2000A8B3}"/>
                    </a:ext>
                  </a:extLst>
                </p:cNvPr>
                <p:cNvCxnSpPr>
                  <a:cxnSpLocks/>
                </p:cNvCxnSpPr>
                <p:nvPr/>
              </p:nvCxnSpPr>
              <p:spPr>
                <a:xfrm rot="5400000">
                  <a:off x="9017965" y="1914904"/>
                  <a:ext cx="0" cy="4038259"/>
                </a:xfrm>
                <a:prstGeom prst="line">
                  <a:avLst/>
                </a:prstGeom>
                <a:ln>
                  <a:solidFill>
                    <a:schemeClr val="bg1">
                      <a:lumMod val="65000"/>
                      <a:alpha val="2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10083E7-23E0-4D7D-BC22-9D41A24DA718}"/>
                    </a:ext>
                  </a:extLst>
                </p:cNvPr>
                <p:cNvCxnSpPr>
                  <a:cxnSpLocks/>
                </p:cNvCxnSpPr>
                <p:nvPr/>
              </p:nvCxnSpPr>
              <p:spPr>
                <a:xfrm rot="5400000">
                  <a:off x="9017965" y="1481143"/>
                  <a:ext cx="0" cy="4038258"/>
                </a:xfrm>
                <a:prstGeom prst="line">
                  <a:avLst/>
                </a:prstGeom>
                <a:ln>
                  <a:solidFill>
                    <a:schemeClr val="bg1">
                      <a:lumMod val="65000"/>
                      <a:alpha val="2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99B903D-1E05-4C01-8DBE-3958B55A885E}"/>
                    </a:ext>
                  </a:extLst>
                </p:cNvPr>
                <p:cNvCxnSpPr>
                  <a:cxnSpLocks/>
                </p:cNvCxnSpPr>
                <p:nvPr/>
              </p:nvCxnSpPr>
              <p:spPr>
                <a:xfrm rot="5400000">
                  <a:off x="9017965" y="939331"/>
                  <a:ext cx="0" cy="4038258"/>
                </a:xfrm>
                <a:prstGeom prst="line">
                  <a:avLst/>
                </a:prstGeom>
                <a:ln>
                  <a:solidFill>
                    <a:schemeClr val="bg1">
                      <a:lumMod val="65000"/>
                      <a:alpha val="2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03F6F81-DD4F-4414-936B-3AB9C2BD56C4}"/>
                    </a:ext>
                  </a:extLst>
                </p:cNvPr>
                <p:cNvCxnSpPr>
                  <a:cxnSpLocks/>
                </p:cNvCxnSpPr>
                <p:nvPr/>
              </p:nvCxnSpPr>
              <p:spPr>
                <a:xfrm rot="5400000">
                  <a:off x="9017965" y="397518"/>
                  <a:ext cx="0" cy="4038258"/>
                </a:xfrm>
                <a:prstGeom prst="line">
                  <a:avLst/>
                </a:prstGeom>
                <a:ln>
                  <a:solidFill>
                    <a:schemeClr val="bg1">
                      <a:lumMod val="65000"/>
                      <a:alpha val="20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33" name="Rectangle: Rounded Corners 76">
                <a:extLst>
                  <a:ext uri="{FF2B5EF4-FFF2-40B4-BE49-F238E27FC236}">
                    <a16:creationId xmlns:a16="http://schemas.microsoft.com/office/drawing/2014/main" id="{36246390-3FD2-4A0C-9400-3131D1570088}"/>
                  </a:ext>
                </a:extLst>
              </p:cNvPr>
              <p:cNvSpPr/>
              <p:nvPr/>
            </p:nvSpPr>
            <p:spPr>
              <a:xfrm>
                <a:off x="2415605" y="4135435"/>
                <a:ext cx="479900" cy="12741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2C8AD0D4-F29D-43FD-AEA0-862F59F41CDA}"/>
                  </a:ext>
                </a:extLst>
              </p:cNvPr>
              <p:cNvSpPr txBox="1"/>
              <p:nvPr/>
            </p:nvSpPr>
            <p:spPr>
              <a:xfrm>
                <a:off x="2316765" y="3855701"/>
                <a:ext cx="652706"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b="1" dirty="0">
                    <a:solidFill>
                      <a:srgbClr val="111029"/>
                    </a:solidFill>
                  </a:rPr>
                  <a:t>40%</a:t>
                </a:r>
                <a:endParaRPr lang="id-ID" sz="1000" b="1" dirty="0">
                  <a:solidFill>
                    <a:srgbClr val="111029"/>
                  </a:solidFill>
                </a:endParaRPr>
              </a:p>
            </p:txBody>
          </p:sp>
          <p:sp>
            <p:nvSpPr>
              <p:cNvPr id="104" name="TextBox 103">
                <a:extLst>
                  <a:ext uri="{FF2B5EF4-FFF2-40B4-BE49-F238E27FC236}">
                    <a16:creationId xmlns:a16="http://schemas.microsoft.com/office/drawing/2014/main" id="{CB8ACAFC-97F6-4EBE-B49F-3DF7EA7372D6}"/>
                  </a:ext>
                </a:extLst>
              </p:cNvPr>
              <p:cNvSpPr txBox="1"/>
              <p:nvPr/>
            </p:nvSpPr>
            <p:spPr>
              <a:xfrm>
                <a:off x="2880224" y="5428965"/>
                <a:ext cx="1135565"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dirty="0">
                    <a:solidFill>
                      <a:schemeClr val="tx1">
                        <a:lumMod val="50000"/>
                        <a:lumOff val="50000"/>
                      </a:schemeClr>
                    </a:solidFill>
                  </a:rPr>
                  <a:t>Data 1</a:t>
                </a:r>
                <a:endParaRPr lang="id-ID" sz="1000" dirty="0">
                  <a:solidFill>
                    <a:schemeClr val="tx1">
                      <a:lumMod val="50000"/>
                      <a:lumOff val="50000"/>
                    </a:schemeClr>
                  </a:solidFill>
                </a:endParaRPr>
              </a:p>
            </p:txBody>
          </p:sp>
          <p:sp>
            <p:nvSpPr>
              <p:cNvPr id="105" name="Rectangle: Rounded Corners 76">
                <a:extLst>
                  <a:ext uri="{FF2B5EF4-FFF2-40B4-BE49-F238E27FC236}">
                    <a16:creationId xmlns:a16="http://schemas.microsoft.com/office/drawing/2014/main" id="{6DB66315-8FC6-4A17-9A50-D15615F67174}"/>
                  </a:ext>
                </a:extLst>
              </p:cNvPr>
              <p:cNvSpPr/>
              <p:nvPr/>
            </p:nvSpPr>
            <p:spPr>
              <a:xfrm>
                <a:off x="3208056" y="4598593"/>
                <a:ext cx="479900" cy="810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31ADFAF-8E0C-4458-ACCB-7CEFE6E298CC}"/>
                  </a:ext>
                </a:extLst>
              </p:cNvPr>
              <p:cNvSpPr txBox="1"/>
              <p:nvPr/>
            </p:nvSpPr>
            <p:spPr>
              <a:xfrm>
                <a:off x="3109216" y="4322704"/>
                <a:ext cx="652706"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b="1" dirty="0">
                    <a:solidFill>
                      <a:srgbClr val="111029"/>
                    </a:solidFill>
                  </a:rPr>
                  <a:t>40%</a:t>
                </a:r>
                <a:endParaRPr lang="id-ID" sz="1000" b="1" dirty="0">
                  <a:solidFill>
                    <a:srgbClr val="111029"/>
                  </a:solidFill>
                </a:endParaRPr>
              </a:p>
            </p:txBody>
          </p:sp>
          <p:sp>
            <p:nvSpPr>
              <p:cNvPr id="110" name="TextBox 109">
                <a:extLst>
                  <a:ext uri="{FF2B5EF4-FFF2-40B4-BE49-F238E27FC236}">
                    <a16:creationId xmlns:a16="http://schemas.microsoft.com/office/drawing/2014/main" id="{28E96907-8BEA-4E80-ADCD-E162D4F7302C}"/>
                  </a:ext>
                </a:extLst>
              </p:cNvPr>
              <p:cNvSpPr txBox="1"/>
              <p:nvPr/>
            </p:nvSpPr>
            <p:spPr>
              <a:xfrm>
                <a:off x="3656623" y="5428965"/>
                <a:ext cx="1135565"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dirty="0">
                    <a:solidFill>
                      <a:schemeClr val="tx1">
                        <a:lumMod val="50000"/>
                        <a:lumOff val="50000"/>
                      </a:schemeClr>
                    </a:solidFill>
                  </a:rPr>
                  <a:t>Data 1</a:t>
                </a:r>
                <a:endParaRPr lang="id-ID" sz="1000" dirty="0">
                  <a:solidFill>
                    <a:schemeClr val="tx1">
                      <a:lumMod val="50000"/>
                      <a:lumOff val="50000"/>
                    </a:schemeClr>
                  </a:solidFill>
                </a:endParaRPr>
              </a:p>
            </p:txBody>
          </p:sp>
          <p:sp>
            <p:nvSpPr>
              <p:cNvPr id="111" name="Rectangle: Rounded Corners 76">
                <a:extLst>
                  <a:ext uri="{FF2B5EF4-FFF2-40B4-BE49-F238E27FC236}">
                    <a16:creationId xmlns:a16="http://schemas.microsoft.com/office/drawing/2014/main" id="{58443F24-F5E1-400B-B241-C3D2D77E5EF3}"/>
                  </a:ext>
                </a:extLst>
              </p:cNvPr>
              <p:cNvSpPr/>
              <p:nvPr/>
            </p:nvSpPr>
            <p:spPr>
              <a:xfrm>
                <a:off x="3984455" y="3807238"/>
                <a:ext cx="479900" cy="16023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361AC37D-8E76-4D9A-9278-46F46EB93107}"/>
                  </a:ext>
                </a:extLst>
              </p:cNvPr>
              <p:cNvSpPr txBox="1"/>
              <p:nvPr/>
            </p:nvSpPr>
            <p:spPr>
              <a:xfrm>
                <a:off x="3885615" y="3541800"/>
                <a:ext cx="652706"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b="1" dirty="0">
                    <a:solidFill>
                      <a:srgbClr val="111029"/>
                    </a:solidFill>
                  </a:rPr>
                  <a:t>40%</a:t>
                </a:r>
                <a:endParaRPr lang="id-ID" sz="1000" b="1" dirty="0">
                  <a:solidFill>
                    <a:srgbClr val="111029"/>
                  </a:solidFill>
                </a:endParaRPr>
              </a:p>
            </p:txBody>
          </p:sp>
          <p:sp>
            <p:nvSpPr>
              <p:cNvPr id="113" name="TextBox 112">
                <a:extLst>
                  <a:ext uri="{FF2B5EF4-FFF2-40B4-BE49-F238E27FC236}">
                    <a16:creationId xmlns:a16="http://schemas.microsoft.com/office/drawing/2014/main" id="{2C28F1CA-27E2-4D01-A101-87E7A6CB6F08}"/>
                  </a:ext>
                </a:extLst>
              </p:cNvPr>
              <p:cNvSpPr txBox="1"/>
              <p:nvPr/>
            </p:nvSpPr>
            <p:spPr>
              <a:xfrm>
                <a:off x="4445682" y="5428965"/>
                <a:ext cx="1135565"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dirty="0">
                    <a:solidFill>
                      <a:schemeClr val="tx1">
                        <a:lumMod val="50000"/>
                        <a:lumOff val="50000"/>
                      </a:schemeClr>
                    </a:solidFill>
                  </a:rPr>
                  <a:t>Data 1</a:t>
                </a:r>
                <a:endParaRPr lang="id-ID" sz="1000" dirty="0">
                  <a:solidFill>
                    <a:schemeClr val="tx1">
                      <a:lumMod val="50000"/>
                      <a:lumOff val="50000"/>
                    </a:schemeClr>
                  </a:solidFill>
                </a:endParaRPr>
              </a:p>
            </p:txBody>
          </p:sp>
          <p:sp>
            <p:nvSpPr>
              <p:cNvPr id="114" name="Rectangle: Rounded Corners 76">
                <a:extLst>
                  <a:ext uri="{FF2B5EF4-FFF2-40B4-BE49-F238E27FC236}">
                    <a16:creationId xmlns:a16="http://schemas.microsoft.com/office/drawing/2014/main" id="{55C4DB63-02BE-47C9-BC1F-6C503CAC9F8A}"/>
                  </a:ext>
                </a:extLst>
              </p:cNvPr>
              <p:cNvSpPr/>
              <p:nvPr/>
            </p:nvSpPr>
            <p:spPr>
              <a:xfrm>
                <a:off x="4773514" y="4259155"/>
                <a:ext cx="479900" cy="11503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11C464C6-9426-45E6-967D-E56D7989AF8D}"/>
                  </a:ext>
                </a:extLst>
              </p:cNvPr>
              <p:cNvSpPr txBox="1"/>
              <p:nvPr/>
            </p:nvSpPr>
            <p:spPr>
              <a:xfrm>
                <a:off x="4674674" y="3965326"/>
                <a:ext cx="652706"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b="1" dirty="0">
                    <a:solidFill>
                      <a:srgbClr val="111029"/>
                    </a:solidFill>
                  </a:rPr>
                  <a:t>40%</a:t>
                </a:r>
                <a:endParaRPr lang="id-ID" sz="1000" b="1" dirty="0">
                  <a:solidFill>
                    <a:srgbClr val="111029"/>
                  </a:solidFill>
                </a:endParaRPr>
              </a:p>
            </p:txBody>
          </p:sp>
          <p:sp>
            <p:nvSpPr>
              <p:cNvPr id="119" name="TextBox 118">
                <a:extLst>
                  <a:ext uri="{FF2B5EF4-FFF2-40B4-BE49-F238E27FC236}">
                    <a16:creationId xmlns:a16="http://schemas.microsoft.com/office/drawing/2014/main" id="{974B9C9C-7258-4ACC-878D-868BA15EF5F6}"/>
                  </a:ext>
                </a:extLst>
              </p:cNvPr>
              <p:cNvSpPr txBox="1"/>
              <p:nvPr/>
            </p:nvSpPr>
            <p:spPr>
              <a:xfrm>
                <a:off x="5261194" y="5428965"/>
                <a:ext cx="1135565"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dirty="0">
                    <a:solidFill>
                      <a:schemeClr val="tx1">
                        <a:lumMod val="50000"/>
                        <a:lumOff val="50000"/>
                      </a:schemeClr>
                    </a:solidFill>
                  </a:rPr>
                  <a:t>Data 1</a:t>
                </a:r>
                <a:endParaRPr lang="id-ID" sz="1000" dirty="0">
                  <a:solidFill>
                    <a:schemeClr val="tx1">
                      <a:lumMod val="50000"/>
                      <a:lumOff val="50000"/>
                    </a:schemeClr>
                  </a:solidFill>
                </a:endParaRPr>
              </a:p>
            </p:txBody>
          </p:sp>
          <p:sp>
            <p:nvSpPr>
              <p:cNvPr id="120" name="Rectangle: Rounded Corners 76">
                <a:extLst>
                  <a:ext uri="{FF2B5EF4-FFF2-40B4-BE49-F238E27FC236}">
                    <a16:creationId xmlns:a16="http://schemas.microsoft.com/office/drawing/2014/main" id="{01DC9FB3-3FF5-4BA6-BA8D-981069589C17}"/>
                  </a:ext>
                </a:extLst>
              </p:cNvPr>
              <p:cNvSpPr/>
              <p:nvPr/>
            </p:nvSpPr>
            <p:spPr>
              <a:xfrm>
                <a:off x="5589026" y="4067379"/>
                <a:ext cx="479900" cy="13421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B3C2771A-1530-4E3F-B2D4-7DF584762694}"/>
                  </a:ext>
                </a:extLst>
              </p:cNvPr>
              <p:cNvSpPr txBox="1"/>
              <p:nvPr/>
            </p:nvSpPr>
            <p:spPr>
              <a:xfrm>
                <a:off x="5490186" y="3777355"/>
                <a:ext cx="652706" cy="276166"/>
              </a:xfrm>
              <a:prstGeom prst="rect">
                <a:avLst/>
              </a:prstGeom>
              <a:noFill/>
            </p:spPr>
            <p:txBody>
              <a:bodyPr wrap="square" rtlCol="0">
                <a:spAutoFit/>
              </a:bodyPr>
              <a:lstStyle>
                <a:defPPr>
                  <a:defRPr lang="en-US"/>
                </a:defPPr>
                <a:lvl1pPr>
                  <a:lnSpc>
                    <a:spcPct val="130000"/>
                  </a:lnSpc>
                  <a:spcBef>
                    <a:spcPts val="0"/>
                  </a:spcBef>
                  <a:spcAft>
                    <a:spcPts val="600"/>
                  </a:spcAft>
                  <a:defRPr sz="1400">
                    <a:solidFill>
                      <a:schemeClr val="tx1">
                        <a:lumMod val="65000"/>
                        <a:lumOff val="35000"/>
                      </a:schemeClr>
                    </a:solidFill>
                    <a:ea typeface="Open Sans" panose="020B0606030504020204" pitchFamily="34" charset="0"/>
                    <a:cs typeface="Rubik Light" pitchFamily="2" charset="-79"/>
                  </a:defRPr>
                </a:lvl1pPr>
              </a:lstStyle>
              <a:p>
                <a:pPr algn="ctr"/>
                <a:r>
                  <a:rPr lang="en-US" sz="1000" b="1" dirty="0">
                    <a:solidFill>
                      <a:srgbClr val="111029"/>
                    </a:solidFill>
                  </a:rPr>
                  <a:t>40%</a:t>
                </a:r>
                <a:endParaRPr lang="id-ID" sz="1000" b="1" dirty="0">
                  <a:solidFill>
                    <a:srgbClr val="111029"/>
                  </a:solidFill>
                </a:endParaRPr>
              </a:p>
            </p:txBody>
          </p:sp>
        </p:grpSp>
      </p:grpSp>
      <p:grpSp>
        <p:nvGrpSpPr>
          <p:cNvPr id="153" name="Group 152">
            <a:extLst>
              <a:ext uri="{FF2B5EF4-FFF2-40B4-BE49-F238E27FC236}">
                <a16:creationId xmlns:a16="http://schemas.microsoft.com/office/drawing/2014/main" id="{3BF8C20C-BA64-4559-A847-4EC8C7F9A2BC}"/>
              </a:ext>
            </a:extLst>
          </p:cNvPr>
          <p:cNvGrpSpPr/>
          <p:nvPr/>
        </p:nvGrpSpPr>
        <p:grpSpPr>
          <a:xfrm>
            <a:off x="9120825" y="3695445"/>
            <a:ext cx="1828862" cy="1825890"/>
            <a:chOff x="9402781" y="3940792"/>
            <a:chExt cx="1344168" cy="1341984"/>
          </a:xfrm>
        </p:grpSpPr>
        <p:sp>
          <p:nvSpPr>
            <p:cNvPr id="154" name="Oval 153">
              <a:extLst>
                <a:ext uri="{FF2B5EF4-FFF2-40B4-BE49-F238E27FC236}">
                  <a16:creationId xmlns:a16="http://schemas.microsoft.com/office/drawing/2014/main" id="{769507B6-B7B4-49AD-B2F7-F50D853A764C}"/>
                </a:ext>
              </a:extLst>
            </p:cNvPr>
            <p:cNvSpPr/>
            <p:nvPr/>
          </p:nvSpPr>
          <p:spPr>
            <a:xfrm>
              <a:off x="9402781" y="3940792"/>
              <a:ext cx="1344168" cy="1341984"/>
            </a:xfrm>
            <a:prstGeom prst="ellipse">
              <a:avLst/>
            </a:prstGeom>
            <a:noFill/>
            <a:ln w="19050" cap="flat">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sz="1400"/>
            </a:p>
          </p:txBody>
        </p:sp>
        <p:grpSp>
          <p:nvGrpSpPr>
            <p:cNvPr id="155" name="Group 154">
              <a:extLst>
                <a:ext uri="{FF2B5EF4-FFF2-40B4-BE49-F238E27FC236}">
                  <a16:creationId xmlns:a16="http://schemas.microsoft.com/office/drawing/2014/main" id="{45C4AD8A-4D1B-4F1A-8B3E-2D641906438B}"/>
                </a:ext>
              </a:extLst>
            </p:cNvPr>
            <p:cNvGrpSpPr/>
            <p:nvPr/>
          </p:nvGrpSpPr>
          <p:grpSpPr>
            <a:xfrm>
              <a:off x="9538954" y="4075873"/>
              <a:ext cx="1071823" cy="1071823"/>
              <a:chOff x="6822657" y="901628"/>
              <a:chExt cx="1607741" cy="1607741"/>
            </a:xfrm>
          </p:grpSpPr>
          <p:sp>
            <p:nvSpPr>
              <p:cNvPr id="157" name="Oval 156">
                <a:extLst>
                  <a:ext uri="{FF2B5EF4-FFF2-40B4-BE49-F238E27FC236}">
                    <a16:creationId xmlns:a16="http://schemas.microsoft.com/office/drawing/2014/main" id="{5312F764-B0A6-44F8-B682-738E4E319FBB}"/>
                  </a:ext>
                </a:extLst>
              </p:cNvPr>
              <p:cNvSpPr/>
              <p:nvPr/>
            </p:nvSpPr>
            <p:spPr>
              <a:xfrm>
                <a:off x="6822657" y="901628"/>
                <a:ext cx="1607741" cy="1607741"/>
              </a:xfrm>
              <a:prstGeom prst="ellipse">
                <a:avLst/>
              </a:pr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p>
            </p:txBody>
          </p:sp>
          <p:sp>
            <p:nvSpPr>
              <p:cNvPr id="158" name="Partial Circle 157">
                <a:extLst>
                  <a:ext uri="{FF2B5EF4-FFF2-40B4-BE49-F238E27FC236}">
                    <a16:creationId xmlns:a16="http://schemas.microsoft.com/office/drawing/2014/main" id="{4E642BF5-994B-46CE-BEFB-6BF6F966FD1E}"/>
                  </a:ext>
                </a:extLst>
              </p:cNvPr>
              <p:cNvSpPr/>
              <p:nvPr/>
            </p:nvSpPr>
            <p:spPr>
              <a:xfrm>
                <a:off x="6822657" y="901630"/>
                <a:ext cx="1607741" cy="1607737"/>
              </a:xfrm>
              <a:prstGeom prst="pie">
                <a:avLst>
                  <a:gd name="adj1" fmla="val 18245028"/>
                  <a:gd name="adj2" fmla="val 7778070"/>
                </a:avLst>
              </a:prstGeom>
              <a:gradFill>
                <a:gsLst>
                  <a:gs pos="35000">
                    <a:schemeClr val="accent1">
                      <a:lumMod val="60000"/>
                      <a:lumOff val="40000"/>
                    </a:schemeClr>
                  </a:gs>
                  <a:gs pos="88000">
                    <a:schemeClr val="accent1"/>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dirty="0">
                  <a:solidFill>
                    <a:schemeClr val="tx1"/>
                  </a:solidFill>
                </a:endParaRPr>
              </a:p>
            </p:txBody>
          </p:sp>
          <p:sp>
            <p:nvSpPr>
              <p:cNvPr id="159" name="Oval 158">
                <a:extLst>
                  <a:ext uri="{FF2B5EF4-FFF2-40B4-BE49-F238E27FC236}">
                    <a16:creationId xmlns:a16="http://schemas.microsoft.com/office/drawing/2014/main" id="{E09A19A5-A196-4655-955D-A22E5E2882D1}"/>
                  </a:ext>
                </a:extLst>
              </p:cNvPr>
              <p:cNvSpPr/>
              <p:nvPr/>
            </p:nvSpPr>
            <p:spPr>
              <a:xfrm>
                <a:off x="7007708" y="1086679"/>
                <a:ext cx="1237641" cy="1237641"/>
              </a:xfrm>
              <a:prstGeom prst="ellipse">
                <a:avLst/>
              </a:prstGeom>
              <a:solidFill>
                <a:schemeClr val="bg1"/>
              </a:solidFill>
              <a:ln w="15875" cap="flat">
                <a:noFill/>
                <a:prstDash val="solid"/>
                <a:miter/>
              </a:ln>
              <a:effectLst>
                <a:outerShdw blurRad="1270000" dist="139700" dir="2700000" sx="47000" sy="47000" algn="tl" rotWithShape="0">
                  <a:schemeClr val="bg1">
                    <a:alpha val="19000"/>
                  </a:schemeClr>
                </a:outerShdw>
              </a:effectLst>
            </p:spPr>
            <p:txBody>
              <a:bodyPr rtlCol="0" anchor="ctr"/>
              <a:lstStyle/>
              <a:p>
                <a:pPr algn="ctr"/>
                <a:endParaRPr lang="id-ID" sz="3200" dirty="0">
                  <a:solidFill>
                    <a:schemeClr val="tx1">
                      <a:lumMod val="75000"/>
                      <a:lumOff val="25000"/>
                    </a:schemeClr>
                  </a:solidFill>
                  <a:latin typeface="Chakra Petch" panose="00000500000000000000" pitchFamily="2" charset="-34"/>
                  <a:cs typeface="Chakra Petch" panose="00000500000000000000" pitchFamily="2" charset="-34"/>
                </a:endParaRPr>
              </a:p>
            </p:txBody>
          </p:sp>
        </p:grpSp>
        <p:sp>
          <p:nvSpPr>
            <p:cNvPr id="156" name="Текст 7">
              <a:extLst>
                <a:ext uri="{FF2B5EF4-FFF2-40B4-BE49-F238E27FC236}">
                  <a16:creationId xmlns:a16="http://schemas.microsoft.com/office/drawing/2014/main" id="{B826BD51-3F4B-4655-AF5F-64723AFC5468}"/>
                </a:ext>
              </a:extLst>
            </p:cNvPr>
            <p:cNvSpPr txBox="1">
              <a:spLocks/>
            </p:cNvSpPr>
            <p:nvPr/>
          </p:nvSpPr>
          <p:spPr>
            <a:xfrm>
              <a:off x="9722791" y="4430442"/>
              <a:ext cx="737396" cy="316633"/>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2400" b="1" dirty="0">
                  <a:solidFill>
                    <a:srgbClr val="111029"/>
                  </a:solidFill>
                  <a:ea typeface="Open Sans" charset="0"/>
                  <a:cs typeface="Open Sans" charset="0"/>
                </a:rPr>
                <a:t>53%</a:t>
              </a:r>
            </a:p>
          </p:txBody>
        </p:sp>
      </p:grpSp>
      <p:sp>
        <p:nvSpPr>
          <p:cNvPr id="160" name="TextBox 159">
            <a:extLst>
              <a:ext uri="{FF2B5EF4-FFF2-40B4-BE49-F238E27FC236}">
                <a16:creationId xmlns:a16="http://schemas.microsoft.com/office/drawing/2014/main" id="{2A2AA525-85D2-440C-B85A-DD7A94125B99}"/>
              </a:ext>
            </a:extLst>
          </p:cNvPr>
          <p:cNvSpPr txBox="1"/>
          <p:nvPr/>
        </p:nvSpPr>
        <p:spPr>
          <a:xfrm>
            <a:off x="7129291" y="3035534"/>
            <a:ext cx="3013725" cy="338554"/>
          </a:xfrm>
          <a:prstGeom prst="rect">
            <a:avLst/>
          </a:prstGeom>
          <a:noFill/>
        </p:spPr>
        <p:txBody>
          <a:bodyPr wrap="square" rtlCol="0">
            <a:spAutoFit/>
          </a:bodyPr>
          <a:lstStyle/>
          <a:p>
            <a:r>
              <a:rPr lang="en-US" sz="1600" b="1" dirty="0">
                <a:solidFill>
                  <a:schemeClr val="tx1">
                    <a:lumMod val="85000"/>
                    <a:lumOff val="15000"/>
                  </a:schemeClr>
                </a:solidFill>
                <a:latin typeface="+mj-lt"/>
                <a:cs typeface="Rubik Light" panose="00000400000000000000" pitchFamily="2" charset="-79"/>
              </a:rPr>
              <a:t>Reach Performance</a:t>
            </a:r>
          </a:p>
        </p:txBody>
      </p:sp>
      <p:sp>
        <p:nvSpPr>
          <p:cNvPr id="161" name="TextBox 160">
            <a:extLst>
              <a:ext uri="{FF2B5EF4-FFF2-40B4-BE49-F238E27FC236}">
                <a16:creationId xmlns:a16="http://schemas.microsoft.com/office/drawing/2014/main" id="{C47C0524-153C-4149-9D4E-6D822084A1C1}"/>
              </a:ext>
            </a:extLst>
          </p:cNvPr>
          <p:cNvSpPr txBox="1"/>
          <p:nvPr/>
        </p:nvSpPr>
        <p:spPr>
          <a:xfrm>
            <a:off x="7118669" y="4304007"/>
            <a:ext cx="1897566" cy="533544"/>
          </a:xfrm>
          <a:prstGeom prst="rect">
            <a:avLst/>
          </a:prstGeom>
          <a:noFill/>
        </p:spPr>
        <p:txBody>
          <a:bodyPr wrap="square" rtlCol="0">
            <a:spAutoFit/>
          </a:bodyPr>
          <a:lstStyle>
            <a:defPPr>
              <a:defRPr lang="en-US"/>
            </a:defPPr>
            <a:lvl1pPr>
              <a:lnSpc>
                <a:spcPct val="130000"/>
              </a:lnSpc>
              <a:spcBef>
                <a:spcPts val="1200"/>
              </a:spcBef>
              <a:defRPr sz="1400">
                <a:solidFill>
                  <a:schemeClr val="accent1"/>
                </a:solidFill>
                <a:ea typeface="Open Sans" panose="020B0606030504020204" pitchFamily="34" charset="0"/>
                <a:cs typeface="Open Sans" panose="020B0606030504020204" pitchFamily="34" charset="0"/>
              </a:defRPr>
            </a:lvl1pPr>
          </a:lstStyle>
          <a:p>
            <a:r>
              <a:rPr lang="en-IN" sz="2400" b="1" dirty="0">
                <a:latin typeface="+mj-lt"/>
                <a:cs typeface="Rubik" pitchFamily="2" charset="-79"/>
              </a:rPr>
              <a:t>$11.400</a:t>
            </a:r>
          </a:p>
        </p:txBody>
      </p:sp>
      <p:sp>
        <p:nvSpPr>
          <p:cNvPr id="162" name="Rectangle 161">
            <a:extLst>
              <a:ext uri="{FF2B5EF4-FFF2-40B4-BE49-F238E27FC236}">
                <a16:creationId xmlns:a16="http://schemas.microsoft.com/office/drawing/2014/main" id="{FD6E10B4-BC4C-415B-9024-820B555D7D8F}"/>
              </a:ext>
            </a:extLst>
          </p:cNvPr>
          <p:cNvSpPr/>
          <p:nvPr/>
        </p:nvSpPr>
        <p:spPr>
          <a:xfrm>
            <a:off x="7129291" y="4828228"/>
            <a:ext cx="2167255" cy="629788"/>
          </a:xfrm>
          <a:prstGeom prst="rect">
            <a:avLst/>
          </a:prstGeom>
          <a:noFill/>
        </p:spPr>
        <p:txBody>
          <a:bodyPr wrap="square" rtlCol="0">
            <a:spAutoFit/>
          </a:bodyPr>
          <a:lstStyle/>
          <a:p>
            <a:pPr>
              <a:lnSpc>
                <a:spcPct val="130000"/>
              </a:lnSpc>
            </a:pPr>
            <a:r>
              <a:rPr lang="en-US" sz="1400" dirty="0">
                <a:solidFill>
                  <a:schemeClr val="tx1">
                    <a:lumMod val="50000"/>
                    <a:lumOff val="50000"/>
                  </a:schemeClr>
                </a:solidFill>
              </a:rPr>
              <a:t>A wonderful serenity has taken possession</a:t>
            </a:r>
          </a:p>
        </p:txBody>
      </p:sp>
      <p:sp>
        <p:nvSpPr>
          <p:cNvPr id="163" name="Rectangle 162">
            <a:extLst>
              <a:ext uri="{FF2B5EF4-FFF2-40B4-BE49-F238E27FC236}">
                <a16:creationId xmlns:a16="http://schemas.microsoft.com/office/drawing/2014/main" id="{FCA91CB8-71DF-47EA-802E-4E34BBB46482}"/>
              </a:ext>
            </a:extLst>
          </p:cNvPr>
          <p:cNvSpPr/>
          <p:nvPr/>
        </p:nvSpPr>
        <p:spPr>
          <a:xfrm>
            <a:off x="7129291" y="3343131"/>
            <a:ext cx="2167255" cy="349711"/>
          </a:xfrm>
          <a:prstGeom prst="rect">
            <a:avLst/>
          </a:prstGeom>
          <a:noFill/>
        </p:spPr>
        <p:txBody>
          <a:bodyPr wrap="square" rtlCol="0">
            <a:spAutoFit/>
          </a:bodyPr>
          <a:lstStyle/>
          <a:p>
            <a:pPr>
              <a:lnSpc>
                <a:spcPct val="130000"/>
              </a:lnSpc>
            </a:pPr>
            <a:r>
              <a:rPr lang="en-US" sz="1400" dirty="0">
                <a:solidFill>
                  <a:schemeClr val="tx1">
                    <a:lumMod val="50000"/>
                    <a:lumOff val="50000"/>
                  </a:schemeClr>
                </a:solidFill>
              </a:rPr>
              <a:t>Total </a:t>
            </a:r>
            <a:r>
              <a:rPr lang="en-US" sz="1400" dirty="0" err="1">
                <a:solidFill>
                  <a:schemeClr val="tx1">
                    <a:lumMod val="50000"/>
                    <a:lumOff val="50000"/>
                  </a:schemeClr>
                </a:solidFill>
              </a:rPr>
              <a:t>Expence</a:t>
            </a:r>
            <a:endParaRPr lang="en-US" sz="1400" dirty="0">
              <a:solidFill>
                <a:schemeClr val="tx1">
                  <a:lumMod val="50000"/>
                  <a:lumOff val="50000"/>
                </a:schemeClr>
              </a:solidFill>
            </a:endParaRPr>
          </a:p>
        </p:txBody>
      </p:sp>
      <p:grpSp>
        <p:nvGrpSpPr>
          <p:cNvPr id="164" name="Group 163">
            <a:extLst>
              <a:ext uri="{FF2B5EF4-FFF2-40B4-BE49-F238E27FC236}">
                <a16:creationId xmlns:a16="http://schemas.microsoft.com/office/drawing/2014/main" id="{6B9872E2-9520-41C5-8D65-EDF540CEACB4}"/>
              </a:ext>
            </a:extLst>
          </p:cNvPr>
          <p:cNvGrpSpPr/>
          <p:nvPr/>
        </p:nvGrpSpPr>
        <p:grpSpPr>
          <a:xfrm>
            <a:off x="4436176" y="3001024"/>
            <a:ext cx="925810" cy="285498"/>
            <a:chOff x="4594129" y="3695387"/>
            <a:chExt cx="925810" cy="285498"/>
          </a:xfrm>
        </p:grpSpPr>
        <p:sp>
          <p:nvSpPr>
            <p:cNvPr id="165" name="Rectangle 164">
              <a:extLst>
                <a:ext uri="{FF2B5EF4-FFF2-40B4-BE49-F238E27FC236}">
                  <a16:creationId xmlns:a16="http://schemas.microsoft.com/office/drawing/2014/main" id="{31D7CB25-D10F-4EC2-845A-BB7FCBE4C644}"/>
                </a:ext>
              </a:extLst>
            </p:cNvPr>
            <p:cNvSpPr/>
            <p:nvPr/>
          </p:nvSpPr>
          <p:spPr>
            <a:xfrm>
              <a:off x="4717535" y="3695387"/>
              <a:ext cx="802404" cy="285498"/>
            </a:xfrm>
            <a:prstGeom prst="rect">
              <a:avLst/>
            </a:prstGeom>
          </p:spPr>
          <p:txBody>
            <a:bodyPr wrap="square">
              <a:spAutoFit/>
            </a:bodyPr>
            <a:lstStyle/>
            <a:p>
              <a:pPr>
                <a:lnSpc>
                  <a:spcPct val="130000"/>
                </a:lnSpc>
              </a:pPr>
              <a:r>
                <a:rPr lang="en-US" sz="1200" dirty="0">
                  <a:solidFill>
                    <a:schemeClr val="tx1">
                      <a:lumMod val="65000"/>
                      <a:lumOff val="35000"/>
                    </a:schemeClr>
                  </a:solidFill>
                  <a:cs typeface="Arial" panose="020B0604020202020204" pitchFamily="34" charset="0"/>
                </a:rPr>
                <a:t>Expense</a:t>
              </a:r>
              <a:endParaRPr lang="en-US" sz="1200" dirty="0">
                <a:solidFill>
                  <a:schemeClr val="tx1">
                    <a:lumMod val="65000"/>
                    <a:lumOff val="35000"/>
                  </a:schemeClr>
                </a:solidFill>
              </a:endParaRPr>
            </a:p>
          </p:txBody>
        </p:sp>
        <p:sp>
          <p:nvSpPr>
            <p:cNvPr id="166" name="Graphic 18">
              <a:extLst>
                <a:ext uri="{FF2B5EF4-FFF2-40B4-BE49-F238E27FC236}">
                  <a16:creationId xmlns:a16="http://schemas.microsoft.com/office/drawing/2014/main" id="{583D4DFF-0665-4A38-BF77-159462776E0B}"/>
                </a:ext>
              </a:extLst>
            </p:cNvPr>
            <p:cNvSpPr/>
            <p:nvPr/>
          </p:nvSpPr>
          <p:spPr>
            <a:xfrm>
              <a:off x="4594129" y="3777293"/>
              <a:ext cx="134591" cy="14657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1"/>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dirty="0"/>
            </a:p>
          </p:txBody>
        </p:sp>
      </p:grpSp>
      <p:grpSp>
        <p:nvGrpSpPr>
          <p:cNvPr id="167" name="Group 166">
            <a:extLst>
              <a:ext uri="{FF2B5EF4-FFF2-40B4-BE49-F238E27FC236}">
                <a16:creationId xmlns:a16="http://schemas.microsoft.com/office/drawing/2014/main" id="{4D6B84EB-42A3-4E5A-A6BB-4174BA5D9E58}"/>
              </a:ext>
            </a:extLst>
          </p:cNvPr>
          <p:cNvGrpSpPr/>
          <p:nvPr/>
        </p:nvGrpSpPr>
        <p:grpSpPr>
          <a:xfrm>
            <a:off x="5612895" y="2997253"/>
            <a:ext cx="1041156" cy="285498"/>
            <a:chOff x="5770848" y="3691616"/>
            <a:chExt cx="1041156" cy="285498"/>
          </a:xfrm>
        </p:grpSpPr>
        <p:sp>
          <p:nvSpPr>
            <p:cNvPr id="168" name="Rectangle 167">
              <a:extLst>
                <a:ext uri="{FF2B5EF4-FFF2-40B4-BE49-F238E27FC236}">
                  <a16:creationId xmlns:a16="http://schemas.microsoft.com/office/drawing/2014/main" id="{CD0E9C98-BA2A-42B4-A371-DF7341CB3827}"/>
                </a:ext>
              </a:extLst>
            </p:cNvPr>
            <p:cNvSpPr/>
            <p:nvPr/>
          </p:nvSpPr>
          <p:spPr>
            <a:xfrm>
              <a:off x="5897683" y="3691616"/>
              <a:ext cx="914321" cy="285498"/>
            </a:xfrm>
            <a:prstGeom prst="rect">
              <a:avLst/>
            </a:prstGeom>
          </p:spPr>
          <p:txBody>
            <a:bodyPr wrap="square">
              <a:spAutoFit/>
            </a:bodyPr>
            <a:lstStyle/>
            <a:p>
              <a:pPr>
                <a:lnSpc>
                  <a:spcPct val="130000"/>
                </a:lnSpc>
              </a:pPr>
              <a:r>
                <a:rPr lang="en-US" sz="1200" dirty="0">
                  <a:solidFill>
                    <a:schemeClr val="tx1">
                      <a:lumMod val="65000"/>
                      <a:lumOff val="35000"/>
                    </a:schemeClr>
                  </a:solidFill>
                  <a:cs typeface="Arial" panose="020B0604020202020204" pitchFamily="34" charset="0"/>
                </a:rPr>
                <a:t>Income</a:t>
              </a:r>
              <a:endParaRPr lang="en-US" sz="1200" dirty="0">
                <a:solidFill>
                  <a:schemeClr val="tx1">
                    <a:lumMod val="65000"/>
                    <a:lumOff val="35000"/>
                  </a:schemeClr>
                </a:solidFill>
              </a:endParaRPr>
            </a:p>
          </p:txBody>
        </p:sp>
        <p:sp>
          <p:nvSpPr>
            <p:cNvPr id="169" name="Graphic 18">
              <a:extLst>
                <a:ext uri="{FF2B5EF4-FFF2-40B4-BE49-F238E27FC236}">
                  <a16:creationId xmlns:a16="http://schemas.microsoft.com/office/drawing/2014/main" id="{D81F7CFD-470D-4092-AE43-FDD0BE0E0334}"/>
                </a:ext>
              </a:extLst>
            </p:cNvPr>
            <p:cNvSpPr/>
            <p:nvPr/>
          </p:nvSpPr>
          <p:spPr>
            <a:xfrm>
              <a:off x="5770848" y="3777293"/>
              <a:ext cx="134591" cy="14657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3"/>
            </a:soli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grpSp>
      <p:grpSp>
        <p:nvGrpSpPr>
          <p:cNvPr id="189" name="Group 188">
            <a:extLst>
              <a:ext uri="{FF2B5EF4-FFF2-40B4-BE49-F238E27FC236}">
                <a16:creationId xmlns:a16="http://schemas.microsoft.com/office/drawing/2014/main" id="{B7978501-C7B3-4955-ABD7-F5349A6C7ECE}"/>
              </a:ext>
            </a:extLst>
          </p:cNvPr>
          <p:cNvGrpSpPr/>
          <p:nvPr/>
        </p:nvGrpSpPr>
        <p:grpSpPr>
          <a:xfrm>
            <a:off x="4958239" y="1909288"/>
            <a:ext cx="552612" cy="601828"/>
            <a:chOff x="2369765" y="723494"/>
            <a:chExt cx="909259" cy="990237"/>
          </a:xfrm>
        </p:grpSpPr>
        <p:sp>
          <p:nvSpPr>
            <p:cNvPr id="190" name="Graphic 18">
              <a:extLst>
                <a:ext uri="{FF2B5EF4-FFF2-40B4-BE49-F238E27FC236}">
                  <a16:creationId xmlns:a16="http://schemas.microsoft.com/office/drawing/2014/main" id="{E6702E74-6D9A-44A2-99F3-2D09B966B5C8}"/>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152400" dir="5400000" sx="78000" sy="78000" algn="t" rotWithShape="0">
                <a:schemeClr val="accent2">
                  <a:alpha val="30000"/>
                </a:schemeClr>
              </a:outerShdw>
            </a:effectLst>
          </p:spPr>
          <p:txBody>
            <a:bodyPr rtlCol="0" anchor="ctr"/>
            <a:lstStyle/>
            <a:p>
              <a:endParaRPr lang="en-US"/>
            </a:p>
          </p:txBody>
        </p:sp>
        <p:sp>
          <p:nvSpPr>
            <p:cNvPr id="191" name="Graphic 18">
              <a:extLst>
                <a:ext uri="{FF2B5EF4-FFF2-40B4-BE49-F238E27FC236}">
                  <a16:creationId xmlns:a16="http://schemas.microsoft.com/office/drawing/2014/main" id="{DA939BC5-3208-421C-957F-FDB9BB535648}"/>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gs>
                <a:gs pos="75000">
                  <a:schemeClr val="accent2"/>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192" name="Rectangle 191">
              <a:extLst>
                <a:ext uri="{FF2B5EF4-FFF2-40B4-BE49-F238E27FC236}">
                  <a16:creationId xmlns:a16="http://schemas.microsoft.com/office/drawing/2014/main" id="{71C46DE5-543B-4EC8-B16D-78D9AD9B8B3C}"/>
                </a:ext>
              </a:extLst>
            </p:cNvPr>
            <p:cNvSpPr/>
            <p:nvPr/>
          </p:nvSpPr>
          <p:spPr>
            <a:xfrm>
              <a:off x="2652450" y="1059116"/>
              <a:ext cx="343890" cy="318995"/>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a:extLst>
              <a:ext uri="{FF2B5EF4-FFF2-40B4-BE49-F238E27FC236}">
                <a16:creationId xmlns:a16="http://schemas.microsoft.com/office/drawing/2014/main" id="{4DAE3193-A6AE-4C28-BAA3-AB4DC45AA4CC}"/>
              </a:ext>
            </a:extLst>
          </p:cNvPr>
          <p:cNvGrpSpPr/>
          <p:nvPr/>
        </p:nvGrpSpPr>
        <p:grpSpPr>
          <a:xfrm>
            <a:off x="8359847" y="1900148"/>
            <a:ext cx="552612" cy="601828"/>
            <a:chOff x="2369765" y="723494"/>
            <a:chExt cx="909259" cy="990237"/>
          </a:xfrm>
        </p:grpSpPr>
        <p:sp>
          <p:nvSpPr>
            <p:cNvPr id="194" name="Graphic 18">
              <a:extLst>
                <a:ext uri="{FF2B5EF4-FFF2-40B4-BE49-F238E27FC236}">
                  <a16:creationId xmlns:a16="http://schemas.microsoft.com/office/drawing/2014/main" id="{D1A076D7-6CD6-4BD9-BB16-638E507F60D2}"/>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3">
                    <a:lumMod val="60000"/>
                    <a:lumOff val="40000"/>
                  </a:schemeClr>
                </a:gs>
                <a:gs pos="75000">
                  <a:schemeClr val="accent3"/>
                </a:gs>
              </a:gsLst>
              <a:path path="circle">
                <a:fillToRect l="100000" t="100000"/>
              </a:path>
              <a:tileRect r="-100000" b="-100000"/>
            </a:gradFill>
            <a:ln w="9525" cap="flat">
              <a:noFill/>
              <a:prstDash val="solid"/>
              <a:miter/>
            </a:ln>
            <a:effectLst>
              <a:outerShdw blurRad="571500" dist="228600" dir="5400000" sx="85000" sy="85000" algn="t" rotWithShape="0">
                <a:schemeClr val="accent3">
                  <a:alpha val="30000"/>
                </a:schemeClr>
              </a:outerShdw>
            </a:effectLst>
          </p:spPr>
          <p:txBody>
            <a:bodyPr rtlCol="0" anchor="ctr"/>
            <a:lstStyle/>
            <a:p>
              <a:endParaRPr lang="en-US"/>
            </a:p>
          </p:txBody>
        </p:sp>
        <p:sp>
          <p:nvSpPr>
            <p:cNvPr id="195" name="Graphic 18">
              <a:extLst>
                <a:ext uri="{FF2B5EF4-FFF2-40B4-BE49-F238E27FC236}">
                  <a16:creationId xmlns:a16="http://schemas.microsoft.com/office/drawing/2014/main" id="{1B0FBF4B-6ED8-4151-BA12-EE0801CDBAAC}"/>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3"/>
                </a:gs>
                <a:gs pos="75000">
                  <a:schemeClr val="accent3"/>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196" name="Rectangle 195">
              <a:extLst>
                <a:ext uri="{FF2B5EF4-FFF2-40B4-BE49-F238E27FC236}">
                  <a16:creationId xmlns:a16="http://schemas.microsoft.com/office/drawing/2014/main" id="{6FEC7DE0-70E5-4FD5-ADBB-DD2BA164CAAF}"/>
                </a:ext>
              </a:extLst>
            </p:cNvPr>
            <p:cNvSpPr/>
            <p:nvPr/>
          </p:nvSpPr>
          <p:spPr>
            <a:xfrm>
              <a:off x="2652450" y="1059116"/>
              <a:ext cx="343890" cy="318995"/>
            </a:xfrm>
            <a:prstGeom prst="rect">
              <a:avLst/>
            </a:prstGeom>
            <a:blipFill>
              <a:blip r:embed="rId6">
                <a:extLst>
                  <a:ext uri="{96DAC541-7B7A-43D3-8B79-37D633B846F1}">
                    <asvg:svgBlip xmlns:asvg="http://schemas.microsoft.com/office/drawing/2016/SVG/main" r:embed="rId7"/>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7" name="TextBox 196">
            <a:extLst>
              <a:ext uri="{FF2B5EF4-FFF2-40B4-BE49-F238E27FC236}">
                <a16:creationId xmlns:a16="http://schemas.microsoft.com/office/drawing/2014/main" id="{A5D797CD-A6DD-49E2-BDDA-98C97D46499F}"/>
              </a:ext>
            </a:extLst>
          </p:cNvPr>
          <p:cNvSpPr txBox="1"/>
          <p:nvPr/>
        </p:nvSpPr>
        <p:spPr>
          <a:xfrm>
            <a:off x="1082674" y="644433"/>
            <a:ext cx="10080626" cy="769441"/>
          </a:xfrm>
          <a:prstGeom prst="rect">
            <a:avLst/>
          </a:prstGeom>
          <a:noFill/>
        </p:spPr>
        <p:txBody>
          <a:bodyPr wrap="square" rtlCol="0">
            <a:spAutoFit/>
          </a:bodyPr>
          <a:lstStyle/>
          <a:p>
            <a:pPr algn="ctr"/>
            <a:r>
              <a:rPr lang="en-US" sz="4400" b="1" spc="-110" dirty="0">
                <a:solidFill>
                  <a:srgbClr val="111029"/>
                </a:solidFill>
                <a:latin typeface="+mj-lt"/>
              </a:rPr>
              <a:t>Project Dashboard Overview</a:t>
            </a:r>
          </a:p>
        </p:txBody>
      </p:sp>
      <p:grpSp>
        <p:nvGrpSpPr>
          <p:cNvPr id="198" name="Group 197">
            <a:extLst>
              <a:ext uri="{FF2B5EF4-FFF2-40B4-BE49-F238E27FC236}">
                <a16:creationId xmlns:a16="http://schemas.microsoft.com/office/drawing/2014/main" id="{447C52A3-9DF8-4DDA-B601-5A45A00EAEC7}"/>
              </a:ext>
            </a:extLst>
          </p:cNvPr>
          <p:cNvGrpSpPr/>
          <p:nvPr/>
        </p:nvGrpSpPr>
        <p:grpSpPr>
          <a:xfrm>
            <a:off x="4991100" y="336656"/>
            <a:ext cx="2209800" cy="307777"/>
            <a:chOff x="4991100" y="628310"/>
            <a:chExt cx="2209800" cy="307777"/>
          </a:xfrm>
        </p:grpSpPr>
        <p:sp>
          <p:nvSpPr>
            <p:cNvPr id="199" name="TextBox 198">
              <a:extLst>
                <a:ext uri="{FF2B5EF4-FFF2-40B4-BE49-F238E27FC236}">
                  <a16:creationId xmlns:a16="http://schemas.microsoft.com/office/drawing/2014/main" id="{1BBE6BFF-EA4F-4F41-A1F5-DCF69EFDEAB4}"/>
                </a:ext>
              </a:extLst>
            </p:cNvPr>
            <p:cNvSpPr txBox="1"/>
            <p:nvPr/>
          </p:nvSpPr>
          <p:spPr>
            <a:xfrm>
              <a:off x="4991100" y="628310"/>
              <a:ext cx="2209800" cy="307777"/>
            </a:xfrm>
            <a:prstGeom prst="rect">
              <a:avLst/>
            </a:prstGeom>
            <a:noFill/>
          </p:spPr>
          <p:txBody>
            <a:bodyPr wrap="square" rtlCol="0">
              <a:spAutoFit/>
            </a:bodyPr>
            <a:lstStyle/>
            <a:p>
              <a:pPr algn="ctr"/>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grpSp>
          <p:nvGrpSpPr>
            <p:cNvPr id="200" name="Group 199">
              <a:extLst>
                <a:ext uri="{FF2B5EF4-FFF2-40B4-BE49-F238E27FC236}">
                  <a16:creationId xmlns:a16="http://schemas.microsoft.com/office/drawing/2014/main" id="{7DD0C66A-33E1-48EA-B61E-CE0A846490F1}"/>
                </a:ext>
              </a:extLst>
            </p:cNvPr>
            <p:cNvGrpSpPr/>
            <p:nvPr/>
          </p:nvGrpSpPr>
          <p:grpSpPr>
            <a:xfrm>
              <a:off x="5161360" y="777437"/>
              <a:ext cx="1869281" cy="0"/>
              <a:chOff x="5157788" y="777437"/>
              <a:chExt cx="1869281" cy="0"/>
            </a:xfrm>
          </p:grpSpPr>
          <p:cxnSp>
            <p:nvCxnSpPr>
              <p:cNvPr id="201" name="Straight Connector 200">
                <a:extLst>
                  <a:ext uri="{FF2B5EF4-FFF2-40B4-BE49-F238E27FC236}">
                    <a16:creationId xmlns:a16="http://schemas.microsoft.com/office/drawing/2014/main" id="{3942CC64-ACB8-428D-BA49-9D6652CB0237}"/>
                  </a:ext>
                </a:extLst>
              </p:cNvPr>
              <p:cNvCxnSpPr>
                <a:cxnSpLocks/>
              </p:cNvCxnSpPr>
              <p:nvPr/>
            </p:nvCxnSpPr>
            <p:spPr>
              <a:xfrm>
                <a:off x="515778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84B17C15-277E-4008-AA84-243DCABF3A37}"/>
                  </a:ext>
                </a:extLst>
              </p:cNvPr>
              <p:cNvCxnSpPr>
                <a:cxnSpLocks/>
              </p:cNvCxnSpPr>
              <p:nvPr/>
            </p:nvCxnSpPr>
            <p:spPr>
              <a:xfrm>
                <a:off x="6751638" y="777437"/>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0354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250"/>
                                  </p:stCondLst>
                                  <p:childTnLst>
                                    <p:set>
                                      <p:cBhvr>
                                        <p:cTn id="6" dur="1" fill="hold">
                                          <p:stCondLst>
                                            <p:cond delay="0"/>
                                          </p:stCondLst>
                                        </p:cTn>
                                        <p:tgtEl>
                                          <p:spTgt spid="198"/>
                                        </p:tgtEl>
                                        <p:attrNameLst>
                                          <p:attrName>style.visibility</p:attrName>
                                        </p:attrNameLst>
                                      </p:cBhvr>
                                      <p:to>
                                        <p:strVal val="visible"/>
                                      </p:to>
                                    </p:set>
                                    <p:animEffect transition="in" filter="barn(outVertical)">
                                      <p:cBhvr>
                                        <p:cTn id="7" dur="500"/>
                                        <p:tgtEl>
                                          <p:spTgt spid="19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fade">
                                      <p:cBhvr>
                                        <p:cTn id="10" dur="500"/>
                                        <p:tgtEl>
                                          <p:spTgt spid="197"/>
                                        </p:tgtEl>
                                      </p:cBhvr>
                                    </p:animEffect>
                                  </p:childTnLst>
                                </p:cTn>
                              </p:par>
                              <p:par>
                                <p:cTn id="11" presetID="42" presetClass="path" presetSubtype="0" accel="50000" decel="50000" fill="hold" grpId="1" nodeType="withEffect">
                                  <p:stCondLst>
                                    <p:cond delay="0"/>
                                  </p:stCondLst>
                                  <p:childTnLst>
                                    <p:animMotion origin="layout" path="M -0.03671 0.0706 L -3.75E-6 -1.11111E-6 " pathEditMode="relative" rAng="0" ptsTypes="AA">
                                      <p:cBhvr>
                                        <p:cTn id="12" dur="1000" fill="hold"/>
                                        <p:tgtEl>
                                          <p:spTgt spid="197"/>
                                        </p:tgtEl>
                                        <p:attrNameLst>
                                          <p:attrName>ppt_x</p:attrName>
                                          <p:attrName>ppt_y</p:attrName>
                                        </p:attrNameLst>
                                      </p:cBhvr>
                                      <p:rCtr x="1836" y="-3542"/>
                                    </p:animMotion>
                                  </p:childTnLst>
                                </p:cTn>
                              </p:par>
                              <p:par>
                                <p:cTn id="13" presetID="10" presetClass="entr" presetSubtype="0" fill="hold" nodeType="withEffect">
                                  <p:stCondLst>
                                    <p:cond delay="250"/>
                                  </p:stCondLst>
                                  <p:childTnLst>
                                    <p:set>
                                      <p:cBhvr>
                                        <p:cTn id="14" dur="1" fill="hold">
                                          <p:stCondLst>
                                            <p:cond delay="0"/>
                                          </p:stCondLst>
                                        </p:cTn>
                                        <p:tgtEl>
                                          <p:spTgt spid="72"/>
                                        </p:tgtEl>
                                        <p:attrNameLst>
                                          <p:attrName>style.visibility</p:attrName>
                                        </p:attrNameLst>
                                      </p:cBhvr>
                                      <p:to>
                                        <p:strVal val="visible"/>
                                      </p:to>
                                    </p:set>
                                    <p:animEffect transition="in" filter="fade">
                                      <p:cBhvr>
                                        <p:cTn id="15" dur="500"/>
                                        <p:tgtEl>
                                          <p:spTgt spid="72"/>
                                        </p:tgtEl>
                                      </p:cBhvr>
                                    </p:animEffect>
                                  </p:childTnLst>
                                </p:cTn>
                              </p:par>
                              <p:par>
                                <p:cTn id="16" presetID="42" presetClass="path" presetSubtype="0" accel="50000" decel="50000" fill="hold" nodeType="withEffect">
                                  <p:stCondLst>
                                    <p:cond delay="250"/>
                                  </p:stCondLst>
                                  <p:childTnLst>
                                    <p:animMotion origin="layout" path="M -0.08047 0.15486 L -3.125E-6 3.7037E-6 " pathEditMode="relative" rAng="0" ptsTypes="AA">
                                      <p:cBhvr>
                                        <p:cTn id="17" dur="1000" fill="hold"/>
                                        <p:tgtEl>
                                          <p:spTgt spid="72"/>
                                        </p:tgtEl>
                                        <p:attrNameLst>
                                          <p:attrName>ppt_x</p:attrName>
                                          <p:attrName>ppt_y</p:attrName>
                                        </p:attrNameLst>
                                      </p:cBhvr>
                                      <p:rCtr x="4023" y="-7755"/>
                                    </p:animMotion>
                                  </p:childTnLst>
                                </p:cTn>
                              </p:par>
                              <p:par>
                                <p:cTn id="18" presetID="10" presetClass="entr" presetSubtype="0" fill="hold" nodeType="withEffect">
                                  <p:stCondLst>
                                    <p:cond delay="25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par>
                                <p:cTn id="21" presetID="42" presetClass="path" presetSubtype="0" accel="50000" decel="50000" fill="hold" nodeType="withEffect">
                                  <p:stCondLst>
                                    <p:cond delay="250"/>
                                  </p:stCondLst>
                                  <p:childTnLst>
                                    <p:animMotion origin="layout" path="M -0.08047 0.15486 L -3.125E-6 3.7037E-6 " pathEditMode="relative" rAng="0" ptsTypes="AA">
                                      <p:cBhvr>
                                        <p:cTn id="22" dur="1000" fill="hold"/>
                                        <p:tgtEl>
                                          <p:spTgt spid="2"/>
                                        </p:tgtEl>
                                        <p:attrNameLst>
                                          <p:attrName>ppt_x</p:attrName>
                                          <p:attrName>ppt_y</p:attrName>
                                        </p:attrNameLst>
                                      </p:cBhvr>
                                      <p:rCtr x="4023" y="-7755"/>
                                    </p:animMotion>
                                  </p:childTnLst>
                                </p:cTn>
                              </p:par>
                              <p:par>
                                <p:cTn id="23" presetID="10" presetClass="entr" presetSubtype="0" fill="hold" grpId="0" nodeType="withEffect">
                                  <p:stCondLst>
                                    <p:cond delay="25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par>
                                <p:cTn id="26" presetID="42" presetClass="path" presetSubtype="0" accel="50000" decel="50000" fill="hold" grpId="1" nodeType="withEffect">
                                  <p:stCondLst>
                                    <p:cond delay="250"/>
                                  </p:stCondLst>
                                  <p:childTnLst>
                                    <p:animMotion origin="layout" path="M -0.08047 0.15486 L -3.125E-6 3.7037E-6 " pathEditMode="relative" rAng="0" ptsTypes="AA">
                                      <p:cBhvr>
                                        <p:cTn id="27" dur="1000" fill="hold"/>
                                        <p:tgtEl>
                                          <p:spTgt spid="71"/>
                                        </p:tgtEl>
                                        <p:attrNameLst>
                                          <p:attrName>ppt_x</p:attrName>
                                          <p:attrName>ppt_y</p:attrName>
                                        </p:attrNameLst>
                                      </p:cBhvr>
                                      <p:rCtr x="4023" y="-7755"/>
                                    </p:animMotion>
                                  </p:childTnLst>
                                </p:cTn>
                              </p:par>
                              <p:par>
                                <p:cTn id="28" presetID="10" presetClass="entr" presetSubtype="0" fill="hold" grpId="0" nodeType="withEffect">
                                  <p:stCondLst>
                                    <p:cond delay="500"/>
                                  </p:stCondLst>
                                  <p:childTnLst>
                                    <p:set>
                                      <p:cBhvr>
                                        <p:cTn id="29" dur="1" fill="hold">
                                          <p:stCondLst>
                                            <p:cond delay="0"/>
                                          </p:stCondLst>
                                        </p:cTn>
                                        <p:tgtEl>
                                          <p:spTgt spid="90"/>
                                        </p:tgtEl>
                                        <p:attrNameLst>
                                          <p:attrName>style.visibility</p:attrName>
                                        </p:attrNameLst>
                                      </p:cBhvr>
                                      <p:to>
                                        <p:strVal val="visible"/>
                                      </p:to>
                                    </p:set>
                                    <p:animEffect transition="in" filter="fade">
                                      <p:cBhvr>
                                        <p:cTn id="30" dur="500"/>
                                        <p:tgtEl>
                                          <p:spTgt spid="90"/>
                                        </p:tgtEl>
                                      </p:cBhvr>
                                    </p:animEffect>
                                  </p:childTnLst>
                                </p:cTn>
                              </p:par>
                              <p:par>
                                <p:cTn id="31" presetID="42" presetClass="path" presetSubtype="0" accel="50000" decel="50000" fill="hold" grpId="1" nodeType="withEffect">
                                  <p:stCondLst>
                                    <p:cond delay="500"/>
                                  </p:stCondLst>
                                  <p:childTnLst>
                                    <p:animMotion origin="layout" path="M -0.08047 0.15486 L -3.125E-6 3.7037E-6 " pathEditMode="relative" rAng="0" ptsTypes="AA">
                                      <p:cBhvr>
                                        <p:cTn id="32" dur="1000" fill="hold"/>
                                        <p:tgtEl>
                                          <p:spTgt spid="90"/>
                                        </p:tgtEl>
                                        <p:attrNameLst>
                                          <p:attrName>ppt_x</p:attrName>
                                          <p:attrName>ppt_y</p:attrName>
                                        </p:attrNameLst>
                                      </p:cBhvr>
                                      <p:rCtr x="4023" y="-7755"/>
                                    </p:animMotion>
                                  </p:childTnLst>
                                </p:cTn>
                              </p:par>
                              <p:par>
                                <p:cTn id="33" presetID="10" presetClass="entr" presetSubtype="0" fill="hold" nodeType="withEffect">
                                  <p:stCondLst>
                                    <p:cond delay="500"/>
                                  </p:stCondLst>
                                  <p:childTnLst>
                                    <p:set>
                                      <p:cBhvr>
                                        <p:cTn id="34" dur="1" fill="hold">
                                          <p:stCondLst>
                                            <p:cond delay="0"/>
                                          </p:stCondLst>
                                        </p:cTn>
                                        <p:tgtEl>
                                          <p:spTgt spid="189"/>
                                        </p:tgtEl>
                                        <p:attrNameLst>
                                          <p:attrName>style.visibility</p:attrName>
                                        </p:attrNameLst>
                                      </p:cBhvr>
                                      <p:to>
                                        <p:strVal val="visible"/>
                                      </p:to>
                                    </p:set>
                                    <p:animEffect transition="in" filter="fade">
                                      <p:cBhvr>
                                        <p:cTn id="35" dur="500"/>
                                        <p:tgtEl>
                                          <p:spTgt spid="189"/>
                                        </p:tgtEl>
                                      </p:cBhvr>
                                    </p:animEffect>
                                  </p:childTnLst>
                                </p:cTn>
                              </p:par>
                              <p:par>
                                <p:cTn id="36" presetID="42" presetClass="path" presetSubtype="0" accel="50000" decel="50000" fill="hold" nodeType="withEffect">
                                  <p:stCondLst>
                                    <p:cond delay="500"/>
                                  </p:stCondLst>
                                  <p:childTnLst>
                                    <p:animMotion origin="layout" path="M -0.08047 0.15486 L -3.125E-6 3.7037E-6 " pathEditMode="relative" rAng="0" ptsTypes="AA">
                                      <p:cBhvr>
                                        <p:cTn id="37" dur="1000" fill="hold"/>
                                        <p:tgtEl>
                                          <p:spTgt spid="189"/>
                                        </p:tgtEl>
                                        <p:attrNameLst>
                                          <p:attrName>ppt_x</p:attrName>
                                          <p:attrName>ppt_y</p:attrName>
                                        </p:attrNameLst>
                                      </p:cBhvr>
                                      <p:rCtr x="4023" y="-7755"/>
                                    </p:animMotion>
                                  </p:childTnLst>
                                </p:cTn>
                              </p:par>
                              <p:par>
                                <p:cTn id="38" presetID="10" presetClass="entr" presetSubtype="0" fill="hold"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42" presetClass="path" presetSubtype="0" accel="50000" decel="50000" fill="hold" nodeType="withEffect">
                                  <p:stCondLst>
                                    <p:cond delay="500"/>
                                  </p:stCondLst>
                                  <p:childTnLst>
                                    <p:animMotion origin="layout" path="M -0.08047 0.15486 L -3.125E-6 3.7037E-6 " pathEditMode="relative" rAng="0" ptsTypes="AA">
                                      <p:cBhvr>
                                        <p:cTn id="42" dur="1000" fill="hold"/>
                                        <p:tgtEl>
                                          <p:spTgt spid="3"/>
                                        </p:tgtEl>
                                        <p:attrNameLst>
                                          <p:attrName>ppt_x</p:attrName>
                                          <p:attrName>ppt_y</p:attrName>
                                        </p:attrNameLst>
                                      </p:cBhvr>
                                      <p:rCtr x="4023" y="-7755"/>
                                    </p:animMotion>
                                  </p:childTnLst>
                                </p:cTn>
                              </p:par>
                              <p:par>
                                <p:cTn id="43" presetID="10" presetClass="entr" presetSubtype="0" fill="hold" grpId="0" nodeType="withEffect">
                                  <p:stCondLst>
                                    <p:cond delay="750"/>
                                  </p:stCondLst>
                                  <p:childTnLst>
                                    <p:set>
                                      <p:cBhvr>
                                        <p:cTn id="44" dur="1" fill="hold">
                                          <p:stCondLst>
                                            <p:cond delay="0"/>
                                          </p:stCondLst>
                                        </p:cTn>
                                        <p:tgtEl>
                                          <p:spTgt spid="99"/>
                                        </p:tgtEl>
                                        <p:attrNameLst>
                                          <p:attrName>style.visibility</p:attrName>
                                        </p:attrNameLst>
                                      </p:cBhvr>
                                      <p:to>
                                        <p:strVal val="visible"/>
                                      </p:to>
                                    </p:set>
                                    <p:animEffect transition="in" filter="fade">
                                      <p:cBhvr>
                                        <p:cTn id="45" dur="500"/>
                                        <p:tgtEl>
                                          <p:spTgt spid="99"/>
                                        </p:tgtEl>
                                      </p:cBhvr>
                                    </p:animEffect>
                                  </p:childTnLst>
                                </p:cTn>
                              </p:par>
                              <p:par>
                                <p:cTn id="46" presetID="42" presetClass="path" presetSubtype="0" accel="50000" decel="50000" fill="hold" grpId="1" nodeType="withEffect">
                                  <p:stCondLst>
                                    <p:cond delay="750"/>
                                  </p:stCondLst>
                                  <p:childTnLst>
                                    <p:animMotion origin="layout" path="M -0.08047 0.15486 L -3.125E-6 3.7037E-6 " pathEditMode="relative" rAng="0" ptsTypes="AA">
                                      <p:cBhvr>
                                        <p:cTn id="47" dur="1000" fill="hold"/>
                                        <p:tgtEl>
                                          <p:spTgt spid="99"/>
                                        </p:tgtEl>
                                        <p:attrNameLst>
                                          <p:attrName>ppt_x</p:attrName>
                                          <p:attrName>ppt_y</p:attrName>
                                        </p:attrNameLst>
                                      </p:cBhvr>
                                      <p:rCtr x="4023" y="-7755"/>
                                    </p:animMotion>
                                  </p:childTnLst>
                                </p:cTn>
                              </p:par>
                              <p:par>
                                <p:cTn id="48" presetID="10" presetClass="entr" presetSubtype="0" fill="hold" nodeType="withEffect">
                                  <p:stCondLst>
                                    <p:cond delay="750"/>
                                  </p:stCondLst>
                                  <p:childTnLst>
                                    <p:set>
                                      <p:cBhvr>
                                        <p:cTn id="49" dur="1" fill="hold">
                                          <p:stCondLst>
                                            <p:cond delay="0"/>
                                          </p:stCondLst>
                                        </p:cTn>
                                        <p:tgtEl>
                                          <p:spTgt spid="193"/>
                                        </p:tgtEl>
                                        <p:attrNameLst>
                                          <p:attrName>style.visibility</p:attrName>
                                        </p:attrNameLst>
                                      </p:cBhvr>
                                      <p:to>
                                        <p:strVal val="visible"/>
                                      </p:to>
                                    </p:set>
                                    <p:animEffect transition="in" filter="fade">
                                      <p:cBhvr>
                                        <p:cTn id="50" dur="500"/>
                                        <p:tgtEl>
                                          <p:spTgt spid="193"/>
                                        </p:tgtEl>
                                      </p:cBhvr>
                                    </p:animEffect>
                                  </p:childTnLst>
                                </p:cTn>
                              </p:par>
                              <p:par>
                                <p:cTn id="51" presetID="42" presetClass="path" presetSubtype="0" accel="50000" decel="50000" fill="hold" nodeType="withEffect">
                                  <p:stCondLst>
                                    <p:cond delay="750"/>
                                  </p:stCondLst>
                                  <p:childTnLst>
                                    <p:animMotion origin="layout" path="M -0.08047 0.15486 L -3.125E-6 3.7037E-6 " pathEditMode="relative" rAng="0" ptsTypes="AA">
                                      <p:cBhvr>
                                        <p:cTn id="52" dur="1000" fill="hold"/>
                                        <p:tgtEl>
                                          <p:spTgt spid="193"/>
                                        </p:tgtEl>
                                        <p:attrNameLst>
                                          <p:attrName>ppt_x</p:attrName>
                                          <p:attrName>ppt_y</p:attrName>
                                        </p:attrNameLst>
                                      </p:cBhvr>
                                      <p:rCtr x="4023" y="-7755"/>
                                    </p:animMotion>
                                  </p:childTnLst>
                                </p:cTn>
                              </p:par>
                              <p:par>
                                <p:cTn id="53" presetID="10" presetClass="entr" presetSubtype="0" fill="hold" nodeType="withEffect">
                                  <p:stCondLst>
                                    <p:cond delay="75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500"/>
                                        <p:tgtEl>
                                          <p:spTgt spid="4"/>
                                        </p:tgtEl>
                                      </p:cBhvr>
                                    </p:animEffect>
                                  </p:childTnLst>
                                </p:cTn>
                              </p:par>
                              <p:par>
                                <p:cTn id="56" presetID="42" presetClass="path" presetSubtype="0" accel="50000" decel="50000" fill="hold" nodeType="withEffect">
                                  <p:stCondLst>
                                    <p:cond delay="750"/>
                                  </p:stCondLst>
                                  <p:childTnLst>
                                    <p:animMotion origin="layout" path="M -0.08047 0.15486 L -3.125E-6 3.7037E-6 " pathEditMode="relative" rAng="0" ptsTypes="AA">
                                      <p:cBhvr>
                                        <p:cTn id="57" dur="1000" fill="hold"/>
                                        <p:tgtEl>
                                          <p:spTgt spid="4"/>
                                        </p:tgtEl>
                                        <p:attrNameLst>
                                          <p:attrName>ppt_x</p:attrName>
                                          <p:attrName>ppt_y</p:attrName>
                                        </p:attrNameLst>
                                      </p:cBhvr>
                                      <p:rCtr x="4023" y="-7755"/>
                                    </p:animMotion>
                                  </p:childTnLst>
                                </p:cTn>
                              </p:par>
                              <p:par>
                                <p:cTn id="58" presetID="10" presetClass="entr" presetSubtype="0" fill="hold" grpId="0" nodeType="withEffect">
                                  <p:stCondLst>
                                    <p:cond delay="75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par>
                                <p:cTn id="61" presetID="42" presetClass="path" presetSubtype="0" accel="50000" decel="50000" fill="hold" grpId="1" nodeType="withEffect">
                                  <p:stCondLst>
                                    <p:cond delay="750"/>
                                  </p:stCondLst>
                                  <p:childTnLst>
                                    <p:animMotion origin="layout" path="M 0.07604 0.14815 L 3.54167E-6 -4.07407E-6 " pathEditMode="relative" rAng="0" ptsTypes="AA">
                                      <p:cBhvr>
                                        <p:cTn id="62" dur="1000" fill="hold"/>
                                        <p:tgtEl>
                                          <p:spTgt spid="47"/>
                                        </p:tgtEl>
                                        <p:attrNameLst>
                                          <p:attrName>ppt_x</p:attrName>
                                          <p:attrName>ppt_y</p:attrName>
                                        </p:attrNameLst>
                                      </p:cBhvr>
                                      <p:rCtr x="-3802" y="-7407"/>
                                    </p:animMotion>
                                  </p:childTnLst>
                                </p:cTn>
                              </p:par>
                              <p:par>
                                <p:cTn id="63" presetID="10" presetClass="entr" presetSubtype="0" fill="hold" nodeType="withEffect">
                                  <p:stCondLst>
                                    <p:cond delay="750"/>
                                  </p:stCondLst>
                                  <p:childTnLst>
                                    <p:set>
                                      <p:cBhvr>
                                        <p:cTn id="64" dur="1" fill="hold">
                                          <p:stCondLst>
                                            <p:cond delay="0"/>
                                          </p:stCondLst>
                                        </p:cTn>
                                        <p:tgtEl>
                                          <p:spTgt spid="164"/>
                                        </p:tgtEl>
                                        <p:attrNameLst>
                                          <p:attrName>style.visibility</p:attrName>
                                        </p:attrNameLst>
                                      </p:cBhvr>
                                      <p:to>
                                        <p:strVal val="visible"/>
                                      </p:to>
                                    </p:set>
                                    <p:animEffect transition="in" filter="fade">
                                      <p:cBhvr>
                                        <p:cTn id="65" dur="500"/>
                                        <p:tgtEl>
                                          <p:spTgt spid="164"/>
                                        </p:tgtEl>
                                      </p:cBhvr>
                                    </p:animEffect>
                                  </p:childTnLst>
                                </p:cTn>
                              </p:par>
                              <p:par>
                                <p:cTn id="66" presetID="42" presetClass="path" presetSubtype="0" accel="50000" decel="50000" fill="hold" nodeType="withEffect">
                                  <p:stCondLst>
                                    <p:cond delay="750"/>
                                  </p:stCondLst>
                                  <p:childTnLst>
                                    <p:animMotion origin="layout" path="M 0.07604 0.14815 L 3.54167E-6 -4.07407E-6 " pathEditMode="relative" rAng="0" ptsTypes="AA">
                                      <p:cBhvr>
                                        <p:cTn id="67" dur="1000" fill="hold"/>
                                        <p:tgtEl>
                                          <p:spTgt spid="164"/>
                                        </p:tgtEl>
                                        <p:attrNameLst>
                                          <p:attrName>ppt_x</p:attrName>
                                          <p:attrName>ppt_y</p:attrName>
                                        </p:attrNameLst>
                                      </p:cBhvr>
                                      <p:rCtr x="-3802" y="-7407"/>
                                    </p:animMotion>
                                  </p:childTnLst>
                                </p:cTn>
                              </p:par>
                              <p:par>
                                <p:cTn id="68" presetID="10" presetClass="entr" presetSubtype="0" fill="hold" nodeType="withEffect">
                                  <p:stCondLst>
                                    <p:cond delay="750"/>
                                  </p:stCondLst>
                                  <p:childTnLst>
                                    <p:set>
                                      <p:cBhvr>
                                        <p:cTn id="69" dur="1" fill="hold">
                                          <p:stCondLst>
                                            <p:cond delay="0"/>
                                          </p:stCondLst>
                                        </p:cTn>
                                        <p:tgtEl>
                                          <p:spTgt spid="167"/>
                                        </p:tgtEl>
                                        <p:attrNameLst>
                                          <p:attrName>style.visibility</p:attrName>
                                        </p:attrNameLst>
                                      </p:cBhvr>
                                      <p:to>
                                        <p:strVal val="visible"/>
                                      </p:to>
                                    </p:set>
                                    <p:animEffect transition="in" filter="fade">
                                      <p:cBhvr>
                                        <p:cTn id="70" dur="500"/>
                                        <p:tgtEl>
                                          <p:spTgt spid="167"/>
                                        </p:tgtEl>
                                      </p:cBhvr>
                                    </p:animEffect>
                                  </p:childTnLst>
                                </p:cTn>
                              </p:par>
                              <p:par>
                                <p:cTn id="71" presetID="42" presetClass="path" presetSubtype="0" accel="50000" decel="50000" fill="hold" nodeType="withEffect">
                                  <p:stCondLst>
                                    <p:cond delay="750"/>
                                  </p:stCondLst>
                                  <p:childTnLst>
                                    <p:animMotion origin="layout" path="M 0.07604 0.14815 L 3.54167E-6 -4.07407E-6 " pathEditMode="relative" rAng="0" ptsTypes="AA">
                                      <p:cBhvr>
                                        <p:cTn id="72" dur="1000" fill="hold"/>
                                        <p:tgtEl>
                                          <p:spTgt spid="167"/>
                                        </p:tgtEl>
                                        <p:attrNameLst>
                                          <p:attrName>ppt_x</p:attrName>
                                          <p:attrName>ppt_y</p:attrName>
                                        </p:attrNameLst>
                                      </p:cBhvr>
                                      <p:rCtr x="-3802" y="-7407"/>
                                    </p:animMotion>
                                  </p:childTnLst>
                                </p:cTn>
                              </p:par>
                              <p:par>
                                <p:cTn id="73" presetID="10" presetClass="entr" presetSubtype="0" fill="hold" grpId="0" nodeType="withEffect">
                                  <p:stCondLst>
                                    <p:cond delay="750"/>
                                  </p:stCondLst>
                                  <p:childTnLst>
                                    <p:set>
                                      <p:cBhvr>
                                        <p:cTn id="74" dur="1" fill="hold">
                                          <p:stCondLst>
                                            <p:cond delay="0"/>
                                          </p:stCondLst>
                                        </p:cTn>
                                        <p:tgtEl>
                                          <p:spTgt spid="21"/>
                                        </p:tgtEl>
                                        <p:attrNameLst>
                                          <p:attrName>style.visibility</p:attrName>
                                        </p:attrNameLst>
                                      </p:cBhvr>
                                      <p:to>
                                        <p:strVal val="visible"/>
                                      </p:to>
                                    </p:set>
                                    <p:animEffect transition="in" filter="fade">
                                      <p:cBhvr>
                                        <p:cTn id="75" dur="500"/>
                                        <p:tgtEl>
                                          <p:spTgt spid="21"/>
                                        </p:tgtEl>
                                      </p:cBhvr>
                                    </p:animEffect>
                                  </p:childTnLst>
                                </p:cTn>
                              </p:par>
                              <p:par>
                                <p:cTn id="76" presetID="42" presetClass="path" presetSubtype="0" accel="50000" decel="50000" fill="hold" grpId="1" nodeType="withEffect">
                                  <p:stCondLst>
                                    <p:cond delay="750"/>
                                  </p:stCondLst>
                                  <p:childTnLst>
                                    <p:animMotion origin="layout" path="M 0.07604 0.14815 L 3.54167E-6 -4.07407E-6 " pathEditMode="relative" rAng="0" ptsTypes="AA">
                                      <p:cBhvr>
                                        <p:cTn id="77" dur="1000" fill="hold"/>
                                        <p:tgtEl>
                                          <p:spTgt spid="21"/>
                                        </p:tgtEl>
                                        <p:attrNameLst>
                                          <p:attrName>ppt_x</p:attrName>
                                          <p:attrName>ppt_y</p:attrName>
                                        </p:attrNameLst>
                                      </p:cBhvr>
                                      <p:rCtr x="-3802" y="-7407"/>
                                    </p:animMotion>
                                  </p:childTnLst>
                                </p:cTn>
                              </p:par>
                              <p:par>
                                <p:cTn id="78" presetID="22" presetClass="entr" presetSubtype="4" fill="hold" nodeType="withEffect">
                                  <p:stCondLst>
                                    <p:cond delay="1000"/>
                                  </p:stCondLst>
                                  <p:childTnLst>
                                    <p:set>
                                      <p:cBhvr>
                                        <p:cTn id="79" dur="1" fill="hold">
                                          <p:stCondLst>
                                            <p:cond delay="0"/>
                                          </p:stCondLst>
                                        </p:cTn>
                                        <p:tgtEl>
                                          <p:spTgt spid="6"/>
                                        </p:tgtEl>
                                        <p:attrNameLst>
                                          <p:attrName>style.visibility</p:attrName>
                                        </p:attrNameLst>
                                      </p:cBhvr>
                                      <p:to>
                                        <p:strVal val="visible"/>
                                      </p:to>
                                    </p:set>
                                    <p:animEffect transition="in" filter="wipe(down)">
                                      <p:cBhvr>
                                        <p:cTn id="80" dur="750"/>
                                        <p:tgtEl>
                                          <p:spTgt spid="6"/>
                                        </p:tgtEl>
                                      </p:cBhvr>
                                    </p:animEffect>
                                  </p:childTnLst>
                                </p:cTn>
                              </p:par>
                              <p:par>
                                <p:cTn id="81" presetID="10" presetClass="entr" presetSubtype="0" fill="hold" grpId="0" nodeType="withEffect">
                                  <p:stCondLst>
                                    <p:cond delay="1000"/>
                                  </p:stCondLst>
                                  <p:childTnLst>
                                    <p:set>
                                      <p:cBhvr>
                                        <p:cTn id="82" dur="1" fill="hold">
                                          <p:stCondLst>
                                            <p:cond delay="0"/>
                                          </p:stCondLst>
                                        </p:cTn>
                                        <p:tgtEl>
                                          <p:spTgt spid="160"/>
                                        </p:tgtEl>
                                        <p:attrNameLst>
                                          <p:attrName>style.visibility</p:attrName>
                                        </p:attrNameLst>
                                      </p:cBhvr>
                                      <p:to>
                                        <p:strVal val="visible"/>
                                      </p:to>
                                    </p:set>
                                    <p:animEffect transition="in" filter="fade">
                                      <p:cBhvr>
                                        <p:cTn id="83" dur="500"/>
                                        <p:tgtEl>
                                          <p:spTgt spid="160"/>
                                        </p:tgtEl>
                                      </p:cBhvr>
                                    </p:animEffect>
                                  </p:childTnLst>
                                </p:cTn>
                              </p:par>
                              <p:par>
                                <p:cTn id="84" presetID="42" presetClass="path" presetSubtype="0" accel="50000" decel="50000" fill="hold" grpId="1" nodeType="withEffect">
                                  <p:stCondLst>
                                    <p:cond delay="1000"/>
                                  </p:stCondLst>
                                  <p:childTnLst>
                                    <p:animMotion origin="layout" path="M 0.07604 0.14815 L 3.54167E-6 -4.07407E-6 " pathEditMode="relative" rAng="0" ptsTypes="AA">
                                      <p:cBhvr>
                                        <p:cTn id="85" dur="1000" fill="hold"/>
                                        <p:tgtEl>
                                          <p:spTgt spid="160"/>
                                        </p:tgtEl>
                                        <p:attrNameLst>
                                          <p:attrName>ppt_x</p:attrName>
                                          <p:attrName>ppt_y</p:attrName>
                                        </p:attrNameLst>
                                      </p:cBhvr>
                                      <p:rCtr x="-3802" y="-7407"/>
                                    </p:animMotion>
                                  </p:childTnLst>
                                </p:cTn>
                              </p:par>
                              <p:par>
                                <p:cTn id="86" presetID="10" presetClass="entr" presetSubtype="0" fill="hold" grpId="0" nodeType="withEffect">
                                  <p:stCondLst>
                                    <p:cond delay="1000"/>
                                  </p:stCondLst>
                                  <p:childTnLst>
                                    <p:set>
                                      <p:cBhvr>
                                        <p:cTn id="87" dur="1" fill="hold">
                                          <p:stCondLst>
                                            <p:cond delay="0"/>
                                          </p:stCondLst>
                                        </p:cTn>
                                        <p:tgtEl>
                                          <p:spTgt spid="163"/>
                                        </p:tgtEl>
                                        <p:attrNameLst>
                                          <p:attrName>style.visibility</p:attrName>
                                        </p:attrNameLst>
                                      </p:cBhvr>
                                      <p:to>
                                        <p:strVal val="visible"/>
                                      </p:to>
                                    </p:set>
                                    <p:animEffect transition="in" filter="fade">
                                      <p:cBhvr>
                                        <p:cTn id="88" dur="500"/>
                                        <p:tgtEl>
                                          <p:spTgt spid="163"/>
                                        </p:tgtEl>
                                      </p:cBhvr>
                                    </p:animEffect>
                                  </p:childTnLst>
                                </p:cTn>
                              </p:par>
                              <p:par>
                                <p:cTn id="89" presetID="42" presetClass="path" presetSubtype="0" accel="50000" decel="50000" fill="hold" grpId="1" nodeType="withEffect">
                                  <p:stCondLst>
                                    <p:cond delay="1000"/>
                                  </p:stCondLst>
                                  <p:childTnLst>
                                    <p:animMotion origin="layout" path="M 0.07604 0.14815 L 3.54167E-6 -4.07407E-6 " pathEditMode="relative" rAng="0" ptsTypes="AA">
                                      <p:cBhvr>
                                        <p:cTn id="90" dur="1000" fill="hold"/>
                                        <p:tgtEl>
                                          <p:spTgt spid="163"/>
                                        </p:tgtEl>
                                        <p:attrNameLst>
                                          <p:attrName>ppt_x</p:attrName>
                                          <p:attrName>ppt_y</p:attrName>
                                        </p:attrNameLst>
                                      </p:cBhvr>
                                      <p:rCtr x="-3802" y="-7407"/>
                                    </p:animMotion>
                                  </p:childTnLst>
                                </p:cTn>
                              </p:par>
                              <p:par>
                                <p:cTn id="91" presetID="10" presetClass="entr" presetSubtype="0" fill="hold" grpId="0" nodeType="withEffect">
                                  <p:stCondLst>
                                    <p:cond delay="100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par>
                                <p:cTn id="94" presetID="42" presetClass="path" presetSubtype="0" accel="50000" decel="50000" fill="hold" grpId="1" nodeType="withEffect">
                                  <p:stCondLst>
                                    <p:cond delay="1000"/>
                                  </p:stCondLst>
                                  <p:childTnLst>
                                    <p:animMotion origin="layout" path="M 0.07604 0.14815 L 3.54167E-6 -4.07407E-6 " pathEditMode="relative" rAng="0" ptsTypes="AA">
                                      <p:cBhvr>
                                        <p:cTn id="95" dur="1000" fill="hold"/>
                                        <p:tgtEl>
                                          <p:spTgt spid="50"/>
                                        </p:tgtEl>
                                        <p:attrNameLst>
                                          <p:attrName>ppt_x</p:attrName>
                                          <p:attrName>ppt_y</p:attrName>
                                        </p:attrNameLst>
                                      </p:cBhvr>
                                      <p:rCtr x="-3802" y="-7407"/>
                                    </p:animMotion>
                                  </p:childTnLst>
                                </p:cTn>
                              </p:par>
                              <p:par>
                                <p:cTn id="96" presetID="10" presetClass="entr" presetSubtype="0" fill="hold" grpId="0" nodeType="withEffect">
                                  <p:stCondLst>
                                    <p:cond delay="1000"/>
                                  </p:stCondLst>
                                  <p:childTnLst>
                                    <p:set>
                                      <p:cBhvr>
                                        <p:cTn id="97" dur="1" fill="hold">
                                          <p:stCondLst>
                                            <p:cond delay="0"/>
                                          </p:stCondLst>
                                        </p:cTn>
                                        <p:tgtEl>
                                          <p:spTgt spid="161"/>
                                        </p:tgtEl>
                                        <p:attrNameLst>
                                          <p:attrName>style.visibility</p:attrName>
                                        </p:attrNameLst>
                                      </p:cBhvr>
                                      <p:to>
                                        <p:strVal val="visible"/>
                                      </p:to>
                                    </p:set>
                                    <p:animEffect transition="in" filter="fade">
                                      <p:cBhvr>
                                        <p:cTn id="98" dur="500"/>
                                        <p:tgtEl>
                                          <p:spTgt spid="161"/>
                                        </p:tgtEl>
                                      </p:cBhvr>
                                    </p:animEffect>
                                  </p:childTnLst>
                                </p:cTn>
                              </p:par>
                              <p:par>
                                <p:cTn id="99" presetID="42" presetClass="path" presetSubtype="0" accel="50000" decel="50000" fill="hold" grpId="1" nodeType="withEffect">
                                  <p:stCondLst>
                                    <p:cond delay="1000"/>
                                  </p:stCondLst>
                                  <p:childTnLst>
                                    <p:animMotion origin="layout" path="M 0.07604 0.14815 L 3.54167E-6 -4.07407E-6 " pathEditMode="relative" rAng="0" ptsTypes="AA">
                                      <p:cBhvr>
                                        <p:cTn id="100" dur="1000" fill="hold"/>
                                        <p:tgtEl>
                                          <p:spTgt spid="161"/>
                                        </p:tgtEl>
                                        <p:attrNameLst>
                                          <p:attrName>ppt_x</p:attrName>
                                          <p:attrName>ppt_y</p:attrName>
                                        </p:attrNameLst>
                                      </p:cBhvr>
                                      <p:rCtr x="-3802" y="-7407"/>
                                    </p:animMotion>
                                  </p:childTnLst>
                                </p:cTn>
                              </p:par>
                              <p:par>
                                <p:cTn id="101" presetID="10" presetClass="entr" presetSubtype="0" fill="hold" grpId="0" nodeType="withEffect">
                                  <p:stCondLst>
                                    <p:cond delay="1000"/>
                                  </p:stCondLst>
                                  <p:childTnLst>
                                    <p:set>
                                      <p:cBhvr>
                                        <p:cTn id="102" dur="1" fill="hold">
                                          <p:stCondLst>
                                            <p:cond delay="0"/>
                                          </p:stCondLst>
                                        </p:cTn>
                                        <p:tgtEl>
                                          <p:spTgt spid="162"/>
                                        </p:tgtEl>
                                        <p:attrNameLst>
                                          <p:attrName>style.visibility</p:attrName>
                                        </p:attrNameLst>
                                      </p:cBhvr>
                                      <p:to>
                                        <p:strVal val="visible"/>
                                      </p:to>
                                    </p:set>
                                    <p:animEffect transition="in" filter="fade">
                                      <p:cBhvr>
                                        <p:cTn id="103" dur="500"/>
                                        <p:tgtEl>
                                          <p:spTgt spid="162"/>
                                        </p:tgtEl>
                                      </p:cBhvr>
                                    </p:animEffect>
                                  </p:childTnLst>
                                </p:cTn>
                              </p:par>
                              <p:par>
                                <p:cTn id="104" presetID="42" presetClass="path" presetSubtype="0" accel="50000" decel="50000" fill="hold" grpId="1" nodeType="withEffect">
                                  <p:stCondLst>
                                    <p:cond delay="1000"/>
                                  </p:stCondLst>
                                  <p:childTnLst>
                                    <p:animMotion origin="layout" path="M 0.07604 0.14815 L 3.54167E-6 -4.07407E-6 " pathEditMode="relative" rAng="0" ptsTypes="AA">
                                      <p:cBhvr>
                                        <p:cTn id="105" dur="1000" fill="hold"/>
                                        <p:tgtEl>
                                          <p:spTgt spid="162"/>
                                        </p:tgtEl>
                                        <p:attrNameLst>
                                          <p:attrName>ppt_x</p:attrName>
                                          <p:attrName>ppt_y</p:attrName>
                                        </p:attrNameLst>
                                      </p:cBhvr>
                                      <p:rCtr x="-3802" y="-7407"/>
                                    </p:animMotion>
                                  </p:childTnLst>
                                </p:cTn>
                              </p:par>
                              <p:par>
                                <p:cTn id="106" presetID="10" presetClass="entr" presetSubtype="0" fill="hold" nodeType="withEffect">
                                  <p:stCondLst>
                                    <p:cond delay="1000"/>
                                  </p:stCondLst>
                                  <p:childTnLst>
                                    <p:set>
                                      <p:cBhvr>
                                        <p:cTn id="107" dur="1" fill="hold">
                                          <p:stCondLst>
                                            <p:cond delay="0"/>
                                          </p:stCondLst>
                                        </p:cTn>
                                        <p:tgtEl>
                                          <p:spTgt spid="153"/>
                                        </p:tgtEl>
                                        <p:attrNameLst>
                                          <p:attrName>style.visibility</p:attrName>
                                        </p:attrNameLst>
                                      </p:cBhvr>
                                      <p:to>
                                        <p:strVal val="visible"/>
                                      </p:to>
                                    </p:set>
                                    <p:animEffect transition="in" filter="fade">
                                      <p:cBhvr>
                                        <p:cTn id="108" dur="500"/>
                                        <p:tgtEl>
                                          <p:spTgt spid="153"/>
                                        </p:tgtEl>
                                      </p:cBhvr>
                                    </p:animEffect>
                                  </p:childTnLst>
                                </p:cTn>
                              </p:par>
                              <p:par>
                                <p:cTn id="109" presetID="42" presetClass="path" presetSubtype="0" accel="50000" decel="50000" fill="hold" nodeType="withEffect">
                                  <p:stCondLst>
                                    <p:cond delay="1000"/>
                                  </p:stCondLst>
                                  <p:childTnLst>
                                    <p:animMotion origin="layout" path="M -0.03672 0.0706 L -2.5E-6 -1.11111E-6 " pathEditMode="relative" rAng="0" ptsTypes="AA">
                                      <p:cBhvr>
                                        <p:cTn id="110" dur="1000" fill="hold"/>
                                        <p:tgtEl>
                                          <p:spTgt spid="153"/>
                                        </p:tgtEl>
                                        <p:attrNameLst>
                                          <p:attrName>ppt_x</p:attrName>
                                          <p:attrName>ppt_y</p:attrName>
                                        </p:attrNameLst>
                                      </p:cBhvr>
                                      <p:rCtr x="1836" y="-35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1" grpId="1" animBg="1"/>
      <p:bldP spid="90" grpId="0" animBg="1"/>
      <p:bldP spid="90" grpId="1" animBg="1"/>
      <p:bldP spid="99" grpId="0" animBg="1"/>
      <p:bldP spid="99" grpId="1" animBg="1"/>
      <p:bldP spid="21" grpId="0" animBg="1"/>
      <p:bldP spid="21" grpId="1" animBg="1"/>
      <p:bldP spid="47" grpId="0"/>
      <p:bldP spid="47" grpId="1"/>
      <p:bldP spid="50" grpId="0" animBg="1"/>
      <p:bldP spid="50" grpId="1" animBg="1"/>
      <p:bldP spid="160" grpId="0"/>
      <p:bldP spid="160" grpId="1"/>
      <p:bldP spid="161" grpId="0"/>
      <p:bldP spid="161" grpId="1"/>
      <p:bldP spid="162" grpId="0"/>
      <p:bldP spid="162" grpId="1"/>
      <p:bldP spid="163" grpId="0"/>
      <p:bldP spid="163" grpId="1"/>
      <p:bldP spid="197" grpId="0"/>
      <p:bldP spid="197" grpId="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7"/>
        <p:cNvGrpSpPr/>
        <p:nvPr/>
      </p:nvGrpSpPr>
      <p:grpSpPr>
        <a:xfrm>
          <a:off x="0" y="0"/>
          <a:ext cx="0" cy="0"/>
          <a:chOff x="0" y="0"/>
          <a:chExt cx="0" cy="0"/>
        </a:xfrm>
      </p:grpSpPr>
      <p:sp>
        <p:nvSpPr>
          <p:cNvPr id="1588" name="Google Shape;1588;p79"/>
          <p:cNvSpPr txBox="1"/>
          <p:nvPr/>
        </p:nvSpPr>
        <p:spPr>
          <a:xfrm>
            <a:off x="1424133" y="1629167"/>
            <a:ext cx="9396400" cy="643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n" sz="1467" kern="0" dirty="0">
                <a:solidFill>
                  <a:srgbClr val="FFFFFF"/>
                </a:solidFill>
                <a:latin typeface="Arial"/>
                <a:cs typeface="Arial"/>
                <a:sym typeface="Arial"/>
              </a:rPr>
              <a:t>You can easily</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resize</a:t>
            </a:r>
            <a:r>
              <a:rPr lang="en" sz="1467" kern="0" dirty="0">
                <a:solidFill>
                  <a:srgbClr val="435D74"/>
                </a:solidFill>
                <a:latin typeface="Arial"/>
                <a:cs typeface="Arial"/>
                <a:sym typeface="Arial"/>
              </a:rPr>
              <a:t> </a:t>
            </a:r>
            <a:r>
              <a:rPr lang="en" sz="1467" kern="0" dirty="0">
                <a:solidFill>
                  <a:srgbClr val="FFFFFF"/>
                </a:solidFill>
                <a:latin typeface="Arial"/>
                <a:cs typeface="Arial"/>
                <a:sym typeface="Arial"/>
              </a:rPr>
              <a:t>these resources without losing quality. To</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kern="0" dirty="0">
                <a:solidFill>
                  <a:srgbClr val="869FB2"/>
                </a:solidFill>
                <a:uFill>
                  <a:noFill/>
                </a:uFill>
                <a:latin typeface="Arial"/>
                <a:cs typeface="Arial"/>
                <a:sym typeface="Arial"/>
              </a:rPr>
              <a:t>infographics</a:t>
            </a:r>
            <a:r>
              <a:rPr lang="en" sz="1467" kern="0" dirty="0">
                <a:solidFill>
                  <a:srgbClr val="FFFFFF"/>
                </a:solidFill>
                <a:latin typeface="Arial"/>
                <a:cs typeface="Arial"/>
                <a:sym typeface="Arial"/>
              </a:rPr>
              <a:t> on G</a:t>
            </a:r>
            <a:r>
              <a:rPr lang="en-US" altLang="zh-CN" sz="1467" kern="0" dirty="0">
                <a:solidFill>
                  <a:srgbClr val="FFFFFF"/>
                </a:solidFill>
                <a:latin typeface="Arial"/>
                <a:cs typeface="Arial"/>
                <a:sym typeface="Arial"/>
              </a:rPr>
              <a:t>reatPPT.com</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p:txBody>
      </p:sp>
      <p:grpSp>
        <p:nvGrpSpPr>
          <p:cNvPr id="1589" name="Google Shape;1589;p79"/>
          <p:cNvGrpSpPr/>
          <p:nvPr/>
        </p:nvGrpSpPr>
        <p:grpSpPr>
          <a:xfrm>
            <a:off x="6874771" y="4114315"/>
            <a:ext cx="632392" cy="735055"/>
            <a:chOff x="4727025" y="1332775"/>
            <a:chExt cx="59900" cy="69625"/>
          </a:xfrm>
        </p:grpSpPr>
        <p:sp>
          <p:nvSpPr>
            <p:cNvPr id="1590" name="Google Shape;1590;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2" name="Google Shape;1592;p79"/>
          <p:cNvGrpSpPr/>
          <p:nvPr/>
        </p:nvGrpSpPr>
        <p:grpSpPr>
          <a:xfrm>
            <a:off x="7692979" y="3085787"/>
            <a:ext cx="740871" cy="742708"/>
            <a:chOff x="4820425" y="1329900"/>
            <a:chExt cx="70175" cy="70350"/>
          </a:xfrm>
        </p:grpSpPr>
        <p:sp>
          <p:nvSpPr>
            <p:cNvPr id="1593" name="Google Shape;1593;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7" name="Google Shape;1597;p79"/>
          <p:cNvGrpSpPr/>
          <p:nvPr/>
        </p:nvGrpSpPr>
        <p:grpSpPr>
          <a:xfrm>
            <a:off x="8528138" y="3091794"/>
            <a:ext cx="776765" cy="711828"/>
            <a:chOff x="4903200" y="1331525"/>
            <a:chExt cx="73575" cy="67425"/>
          </a:xfrm>
        </p:grpSpPr>
        <p:sp>
          <p:nvSpPr>
            <p:cNvPr id="1598" name="Google Shape;1598;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0" name="Google Shape;1600;p79"/>
          <p:cNvGrpSpPr/>
          <p:nvPr/>
        </p:nvGrpSpPr>
        <p:grpSpPr>
          <a:xfrm>
            <a:off x="7674108" y="4104946"/>
            <a:ext cx="778613" cy="753793"/>
            <a:chOff x="4815575" y="1416800"/>
            <a:chExt cx="73750" cy="71400"/>
          </a:xfrm>
        </p:grpSpPr>
        <p:sp>
          <p:nvSpPr>
            <p:cNvPr id="1601" name="Google Shape;1601;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4" name="Google Shape;1604;p79"/>
          <p:cNvGrpSpPr/>
          <p:nvPr/>
        </p:nvGrpSpPr>
        <p:grpSpPr>
          <a:xfrm>
            <a:off x="8520483" y="4145195"/>
            <a:ext cx="786531" cy="673293"/>
            <a:chOff x="4902475" y="1418875"/>
            <a:chExt cx="74500" cy="63775"/>
          </a:xfrm>
        </p:grpSpPr>
        <p:sp>
          <p:nvSpPr>
            <p:cNvPr id="1605" name="Google Shape;1605;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7" name="Google Shape;1607;p79"/>
          <p:cNvGrpSpPr/>
          <p:nvPr/>
        </p:nvGrpSpPr>
        <p:grpSpPr>
          <a:xfrm>
            <a:off x="7687437" y="5101334"/>
            <a:ext cx="751956" cy="756169"/>
            <a:chOff x="4818100" y="1507675"/>
            <a:chExt cx="71225" cy="71625"/>
          </a:xfrm>
        </p:grpSpPr>
        <p:sp>
          <p:nvSpPr>
            <p:cNvPr id="1608" name="Google Shape;1608;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2" name="Google Shape;1612;p79"/>
          <p:cNvGrpSpPr/>
          <p:nvPr/>
        </p:nvGrpSpPr>
        <p:grpSpPr>
          <a:xfrm>
            <a:off x="6772101" y="5105949"/>
            <a:ext cx="837735" cy="784673"/>
            <a:chOff x="4721450" y="1509475"/>
            <a:chExt cx="79350" cy="74325"/>
          </a:xfrm>
        </p:grpSpPr>
        <p:sp>
          <p:nvSpPr>
            <p:cNvPr id="1613" name="Google Shape;1613;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7" name="Google Shape;1617;p79"/>
          <p:cNvGrpSpPr/>
          <p:nvPr/>
        </p:nvGrpSpPr>
        <p:grpSpPr>
          <a:xfrm>
            <a:off x="8566144" y="5085369"/>
            <a:ext cx="742717" cy="750363"/>
            <a:chOff x="4906800" y="1507500"/>
            <a:chExt cx="70350" cy="71075"/>
          </a:xfrm>
        </p:grpSpPr>
        <p:sp>
          <p:nvSpPr>
            <p:cNvPr id="1618" name="Google Shape;1618;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3" name="Google Shape;1623;p79"/>
          <p:cNvGrpSpPr/>
          <p:nvPr/>
        </p:nvGrpSpPr>
        <p:grpSpPr>
          <a:xfrm>
            <a:off x="5949621" y="3121284"/>
            <a:ext cx="690579" cy="690579"/>
            <a:chOff x="3736598" y="2170606"/>
            <a:chExt cx="404889" cy="404889"/>
          </a:xfrm>
        </p:grpSpPr>
        <p:sp>
          <p:nvSpPr>
            <p:cNvPr id="1624" name="Google Shape;1624;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8" name="Google Shape;1628;p79"/>
          <p:cNvGrpSpPr/>
          <p:nvPr/>
        </p:nvGrpSpPr>
        <p:grpSpPr>
          <a:xfrm>
            <a:off x="4972369" y="3121415"/>
            <a:ext cx="782648" cy="690320"/>
            <a:chOff x="3161917" y="2170682"/>
            <a:chExt cx="458870" cy="404737"/>
          </a:xfrm>
        </p:grpSpPr>
        <p:sp>
          <p:nvSpPr>
            <p:cNvPr id="1629" name="Google Shape;1629;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2" name="Google Shape;1632;p79"/>
          <p:cNvGrpSpPr/>
          <p:nvPr/>
        </p:nvGrpSpPr>
        <p:grpSpPr>
          <a:xfrm>
            <a:off x="5003066" y="4136534"/>
            <a:ext cx="721257" cy="690617"/>
            <a:chOff x="3179914" y="2889488"/>
            <a:chExt cx="422876" cy="404911"/>
          </a:xfrm>
        </p:grpSpPr>
        <p:sp>
          <p:nvSpPr>
            <p:cNvPr id="1633" name="Google Shape;1633;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9" name="Google Shape;1639;p79"/>
          <p:cNvGrpSpPr/>
          <p:nvPr/>
        </p:nvGrpSpPr>
        <p:grpSpPr>
          <a:xfrm>
            <a:off x="5937457" y="4136478"/>
            <a:ext cx="714907" cy="690729"/>
            <a:chOff x="3729467" y="2889422"/>
            <a:chExt cx="419153" cy="404977"/>
          </a:xfrm>
        </p:grpSpPr>
        <p:sp>
          <p:nvSpPr>
            <p:cNvPr id="1640" name="Google Shape;1640;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7" name="Google Shape;1647;p79"/>
          <p:cNvGrpSpPr/>
          <p:nvPr/>
        </p:nvGrpSpPr>
        <p:grpSpPr>
          <a:xfrm>
            <a:off x="2653502" y="4594384"/>
            <a:ext cx="1287135" cy="179481"/>
            <a:chOff x="4411970" y="2962952"/>
            <a:chExt cx="706544" cy="104212"/>
          </a:xfrm>
        </p:grpSpPr>
        <p:sp>
          <p:nvSpPr>
            <p:cNvPr id="1648" name="Google Shape;1648;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2" name="Google Shape;1652;p79"/>
          <p:cNvGrpSpPr/>
          <p:nvPr/>
        </p:nvGrpSpPr>
        <p:grpSpPr>
          <a:xfrm>
            <a:off x="2653501" y="4054769"/>
            <a:ext cx="1280211" cy="385563"/>
            <a:chOff x="4411970" y="2726085"/>
            <a:chExt cx="643107" cy="193659"/>
          </a:xfrm>
        </p:grpSpPr>
        <p:sp>
          <p:nvSpPr>
            <p:cNvPr id="1653" name="Google Shape;1653;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6" name="Google Shape;1656;p79"/>
          <p:cNvGrpSpPr/>
          <p:nvPr/>
        </p:nvGrpSpPr>
        <p:grpSpPr>
          <a:xfrm>
            <a:off x="1331499" y="4393867"/>
            <a:ext cx="1082004" cy="336779"/>
            <a:chOff x="4411970" y="4340222"/>
            <a:chExt cx="779467" cy="242683"/>
          </a:xfrm>
        </p:grpSpPr>
        <p:sp>
          <p:nvSpPr>
            <p:cNvPr id="1657" name="Google Shape;1657;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 name="Google Shape;1660;p79"/>
          <p:cNvGrpSpPr/>
          <p:nvPr/>
        </p:nvGrpSpPr>
        <p:grpSpPr>
          <a:xfrm>
            <a:off x="2653501" y="3612411"/>
            <a:ext cx="1286880" cy="288307"/>
            <a:chOff x="4411970" y="2468674"/>
            <a:chExt cx="747317" cy="167425"/>
          </a:xfrm>
        </p:grpSpPr>
        <p:sp>
          <p:nvSpPr>
            <p:cNvPr id="1661" name="Google Shape;1661;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63" name="Google Shape;1663;p79"/>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64" name="Google Shape;1664;p79"/>
          <p:cNvGrpSpPr/>
          <p:nvPr/>
        </p:nvGrpSpPr>
        <p:grpSpPr>
          <a:xfrm>
            <a:off x="1330257" y="3112916"/>
            <a:ext cx="2612055" cy="278379"/>
            <a:chOff x="6336019" y="3733725"/>
            <a:chExt cx="2566206" cy="351310"/>
          </a:xfrm>
        </p:grpSpPr>
        <p:sp>
          <p:nvSpPr>
            <p:cNvPr id="1665" name="Google Shape;1665;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9" name="Google Shape;1669;p79"/>
          <p:cNvGrpSpPr/>
          <p:nvPr/>
        </p:nvGrpSpPr>
        <p:grpSpPr>
          <a:xfrm>
            <a:off x="2653502" y="5267469"/>
            <a:ext cx="1262068" cy="204267"/>
            <a:chOff x="4404545" y="3301592"/>
            <a:chExt cx="782403" cy="129272"/>
          </a:xfrm>
        </p:grpSpPr>
        <p:sp>
          <p:nvSpPr>
            <p:cNvPr id="1670" name="Google Shape;1670;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2" name="Google Shape;1672;p79"/>
          <p:cNvGrpSpPr/>
          <p:nvPr/>
        </p:nvGrpSpPr>
        <p:grpSpPr>
          <a:xfrm>
            <a:off x="2653502" y="4927917"/>
            <a:ext cx="1283009" cy="185503"/>
            <a:chOff x="4411970" y="3131459"/>
            <a:chExt cx="710520" cy="117397"/>
          </a:xfrm>
        </p:grpSpPr>
        <p:sp>
          <p:nvSpPr>
            <p:cNvPr id="1673" name="Google Shape;1673;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75" name="Google Shape;1675;p79"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76" name="Google Shape;1676;p79"/>
          <p:cNvGrpSpPr/>
          <p:nvPr/>
        </p:nvGrpSpPr>
        <p:grpSpPr>
          <a:xfrm>
            <a:off x="1320361" y="4828804"/>
            <a:ext cx="1098451" cy="611984"/>
            <a:chOff x="4411970" y="1801825"/>
            <a:chExt cx="734586" cy="409262"/>
          </a:xfrm>
        </p:grpSpPr>
        <p:sp>
          <p:nvSpPr>
            <p:cNvPr id="1677" name="Google Shape;1677;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9" name="Google Shape;1679;p79"/>
          <p:cNvGrpSpPr/>
          <p:nvPr/>
        </p:nvGrpSpPr>
        <p:grpSpPr>
          <a:xfrm>
            <a:off x="4126991" y="3118897"/>
            <a:ext cx="695352" cy="695352"/>
            <a:chOff x="5681300" y="2527788"/>
            <a:chExt cx="805800" cy="805800"/>
          </a:xfrm>
        </p:grpSpPr>
        <p:sp>
          <p:nvSpPr>
            <p:cNvPr id="1680" name="Google Shape;1680;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82" name="Google Shape;1682;p79"/>
          <p:cNvGrpSpPr/>
          <p:nvPr/>
        </p:nvGrpSpPr>
        <p:grpSpPr>
          <a:xfrm>
            <a:off x="4119311" y="4126487"/>
            <a:ext cx="710711" cy="710711"/>
            <a:chOff x="4049800" y="640400"/>
            <a:chExt cx="858900" cy="858900"/>
          </a:xfrm>
        </p:grpSpPr>
        <p:sp>
          <p:nvSpPr>
            <p:cNvPr id="1683" name="Google Shape;1683;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85" name="Google Shape;1685;p79"/>
          <p:cNvGrpSpPr/>
          <p:nvPr/>
        </p:nvGrpSpPr>
        <p:grpSpPr>
          <a:xfrm>
            <a:off x="4019955" y="5030057"/>
            <a:ext cx="909424" cy="909424"/>
            <a:chOff x="5080188" y="927900"/>
            <a:chExt cx="961200" cy="961200"/>
          </a:xfrm>
        </p:grpSpPr>
        <p:sp>
          <p:nvSpPr>
            <p:cNvPr id="1686" name="Google Shape;1686;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4" name="Google Shape;1694;p79"/>
          <p:cNvGrpSpPr/>
          <p:nvPr/>
        </p:nvGrpSpPr>
        <p:grpSpPr>
          <a:xfrm>
            <a:off x="5971287" y="5158979"/>
            <a:ext cx="674200" cy="672008"/>
            <a:chOff x="6039282" y="1042577"/>
            <a:chExt cx="734315" cy="731929"/>
          </a:xfrm>
        </p:grpSpPr>
        <p:sp>
          <p:nvSpPr>
            <p:cNvPr id="1695" name="Google Shape;1695;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6" name="Google Shape;1716;p79"/>
          <p:cNvGrpSpPr/>
          <p:nvPr/>
        </p:nvGrpSpPr>
        <p:grpSpPr>
          <a:xfrm>
            <a:off x="6788089" y="3065149"/>
            <a:ext cx="756992" cy="802848"/>
            <a:chOff x="1825800" y="1651625"/>
            <a:chExt cx="539989" cy="571775"/>
          </a:xfrm>
        </p:grpSpPr>
        <p:sp>
          <p:nvSpPr>
            <p:cNvPr id="1717" name="Google Shape;1717;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1" name="Google Shape;1721;p79"/>
          <p:cNvGrpSpPr/>
          <p:nvPr/>
        </p:nvGrpSpPr>
        <p:grpSpPr>
          <a:xfrm>
            <a:off x="5021328" y="5140773"/>
            <a:ext cx="677497" cy="677273"/>
            <a:chOff x="1897577" y="2802432"/>
            <a:chExt cx="492176" cy="492014"/>
          </a:xfrm>
        </p:grpSpPr>
        <p:sp>
          <p:nvSpPr>
            <p:cNvPr id="1722" name="Google Shape;1722;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4" name="Google Shape;1734;p79"/>
          <p:cNvGrpSpPr/>
          <p:nvPr/>
        </p:nvGrpSpPr>
        <p:grpSpPr>
          <a:xfrm>
            <a:off x="1330034" y="5558831"/>
            <a:ext cx="1078969" cy="267789"/>
            <a:chOff x="2013045" y="4813233"/>
            <a:chExt cx="921986" cy="228854"/>
          </a:xfrm>
        </p:grpSpPr>
        <p:sp>
          <p:nvSpPr>
            <p:cNvPr id="1735" name="Google Shape;1735;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7" name="Google Shape;1737;p79"/>
          <p:cNvGrpSpPr/>
          <p:nvPr/>
        </p:nvGrpSpPr>
        <p:grpSpPr>
          <a:xfrm>
            <a:off x="1341314" y="3541340"/>
            <a:ext cx="1056561" cy="359921"/>
            <a:chOff x="1046767" y="4756633"/>
            <a:chExt cx="859646" cy="292841"/>
          </a:xfrm>
        </p:grpSpPr>
        <p:sp>
          <p:nvSpPr>
            <p:cNvPr id="1738" name="Google Shape;1738;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41" name="Google Shape;1741;p79"/>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79"/>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79"/>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79"/>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45" name="Google Shape;1745;p79"/>
          <p:cNvGrpSpPr/>
          <p:nvPr/>
        </p:nvGrpSpPr>
        <p:grpSpPr>
          <a:xfrm>
            <a:off x="9522455" y="3400750"/>
            <a:ext cx="221964" cy="188663"/>
            <a:chOff x="4660325" y="1866850"/>
            <a:chExt cx="68350" cy="58100"/>
          </a:xfrm>
        </p:grpSpPr>
        <p:sp>
          <p:nvSpPr>
            <p:cNvPr id="1746" name="Google Shape;1746;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8" name="Google Shape;1748;p79"/>
          <p:cNvGrpSpPr/>
          <p:nvPr/>
        </p:nvGrpSpPr>
        <p:grpSpPr>
          <a:xfrm>
            <a:off x="9934915" y="3435049"/>
            <a:ext cx="216687" cy="120065"/>
            <a:chOff x="4791775" y="1877500"/>
            <a:chExt cx="66725" cy="36975"/>
          </a:xfrm>
        </p:grpSpPr>
        <p:sp>
          <p:nvSpPr>
            <p:cNvPr id="1749" name="Google Shape;1749;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1" name="Google Shape;1751;p79"/>
          <p:cNvGrpSpPr/>
          <p:nvPr/>
        </p:nvGrpSpPr>
        <p:grpSpPr>
          <a:xfrm>
            <a:off x="10363866" y="3435049"/>
            <a:ext cx="193305" cy="120065"/>
            <a:chOff x="4923925" y="1877500"/>
            <a:chExt cx="59525" cy="36975"/>
          </a:xfrm>
        </p:grpSpPr>
        <p:sp>
          <p:nvSpPr>
            <p:cNvPr id="1752" name="Google Shape;1752;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4" name="Google Shape;1754;p79"/>
          <p:cNvGrpSpPr/>
          <p:nvPr/>
        </p:nvGrpSpPr>
        <p:grpSpPr>
          <a:xfrm>
            <a:off x="10756521" y="3411303"/>
            <a:ext cx="188596" cy="167556"/>
            <a:chOff x="5058450" y="1870100"/>
            <a:chExt cx="58075" cy="51600"/>
          </a:xfrm>
        </p:grpSpPr>
        <p:sp>
          <p:nvSpPr>
            <p:cNvPr id="1755" name="Google Shape;1755;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7" name="Google Shape;1757;p79"/>
          <p:cNvGrpSpPr/>
          <p:nvPr/>
        </p:nvGrpSpPr>
        <p:grpSpPr>
          <a:xfrm>
            <a:off x="9975874" y="3974514"/>
            <a:ext cx="134769" cy="143527"/>
            <a:chOff x="4811425" y="2065025"/>
            <a:chExt cx="41500" cy="44200"/>
          </a:xfrm>
        </p:grpSpPr>
        <p:sp>
          <p:nvSpPr>
            <p:cNvPr id="1758" name="Google Shape;1758;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0" name="Google Shape;1760;p79"/>
          <p:cNvGrpSpPr/>
          <p:nvPr/>
        </p:nvGrpSpPr>
        <p:grpSpPr>
          <a:xfrm>
            <a:off x="10365790" y="3974798"/>
            <a:ext cx="161156" cy="142957"/>
            <a:chOff x="4929875" y="2065025"/>
            <a:chExt cx="49625" cy="44025"/>
          </a:xfrm>
        </p:grpSpPr>
        <p:sp>
          <p:nvSpPr>
            <p:cNvPr id="1761" name="Google Shape;1761;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3" name="Google Shape;1763;p79"/>
          <p:cNvGrpSpPr/>
          <p:nvPr/>
        </p:nvGrpSpPr>
        <p:grpSpPr>
          <a:xfrm>
            <a:off x="10804015" y="3978817"/>
            <a:ext cx="93608" cy="134921"/>
            <a:chOff x="5083925" y="2066350"/>
            <a:chExt cx="28825" cy="41550"/>
          </a:xfrm>
        </p:grpSpPr>
        <p:sp>
          <p:nvSpPr>
            <p:cNvPr id="1764" name="Google Shape;1764;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6" name="Google Shape;1766;p79"/>
          <p:cNvGrpSpPr/>
          <p:nvPr/>
        </p:nvGrpSpPr>
        <p:grpSpPr>
          <a:xfrm>
            <a:off x="9512753" y="3999679"/>
            <a:ext cx="241368" cy="93195"/>
            <a:chOff x="4659775" y="2072775"/>
            <a:chExt cx="74325" cy="28700"/>
          </a:xfrm>
        </p:grpSpPr>
        <p:sp>
          <p:nvSpPr>
            <p:cNvPr id="1767" name="Google Shape;1767;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0" name="Google Shape;1770;p79"/>
          <p:cNvGrpSpPr/>
          <p:nvPr/>
        </p:nvGrpSpPr>
        <p:grpSpPr>
          <a:xfrm>
            <a:off x="10739229" y="3720433"/>
            <a:ext cx="223183" cy="118929"/>
            <a:chOff x="4662475" y="1976500"/>
            <a:chExt cx="68725" cy="36625"/>
          </a:xfrm>
        </p:grpSpPr>
        <p:sp>
          <p:nvSpPr>
            <p:cNvPr id="1771" name="Google Shape;1771;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4" name="Google Shape;1774;p79"/>
          <p:cNvGrpSpPr/>
          <p:nvPr/>
        </p:nvGrpSpPr>
        <p:grpSpPr>
          <a:xfrm>
            <a:off x="10335102" y="3725019"/>
            <a:ext cx="222532" cy="109756"/>
            <a:chOff x="4920150" y="1977875"/>
            <a:chExt cx="68525" cy="33800"/>
          </a:xfrm>
        </p:grpSpPr>
        <p:sp>
          <p:nvSpPr>
            <p:cNvPr id="1775" name="Google Shape;1775;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8" name="Google Shape;1778;p79"/>
          <p:cNvGrpSpPr/>
          <p:nvPr/>
        </p:nvGrpSpPr>
        <p:grpSpPr>
          <a:xfrm>
            <a:off x="9549977" y="4263577"/>
            <a:ext cx="166920" cy="170479"/>
            <a:chOff x="4676550" y="2160575"/>
            <a:chExt cx="51400" cy="52500"/>
          </a:xfrm>
        </p:grpSpPr>
        <p:sp>
          <p:nvSpPr>
            <p:cNvPr id="1779" name="Google Shape;1779;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82" name="Google Shape;1782;p79"/>
          <p:cNvGrpSpPr/>
          <p:nvPr/>
        </p:nvGrpSpPr>
        <p:grpSpPr>
          <a:xfrm>
            <a:off x="9946322" y="4272952"/>
            <a:ext cx="193873" cy="151725"/>
            <a:chOff x="4768325" y="2163475"/>
            <a:chExt cx="59700" cy="46725"/>
          </a:xfrm>
        </p:grpSpPr>
        <p:sp>
          <p:nvSpPr>
            <p:cNvPr id="1783" name="Google Shape;1783;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85" name="Google Shape;1785;p79"/>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79"/>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79"/>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79"/>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79"/>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79"/>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91" name="Google Shape;1791;p79"/>
          <p:cNvGrpSpPr/>
          <p:nvPr/>
        </p:nvGrpSpPr>
        <p:grpSpPr>
          <a:xfrm>
            <a:off x="9968079" y="4613078"/>
            <a:ext cx="150357" cy="142471"/>
            <a:chOff x="4768575" y="2253950"/>
            <a:chExt cx="46300" cy="43875"/>
          </a:xfrm>
        </p:grpSpPr>
        <p:sp>
          <p:nvSpPr>
            <p:cNvPr id="1792" name="Google Shape;1792;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4" name="Google Shape;1794;p79"/>
          <p:cNvGrpSpPr/>
          <p:nvPr/>
        </p:nvGrpSpPr>
        <p:grpSpPr>
          <a:xfrm>
            <a:off x="10367577" y="5265112"/>
            <a:ext cx="157583" cy="194995"/>
            <a:chOff x="4960900" y="2433225"/>
            <a:chExt cx="48525" cy="60050"/>
          </a:xfrm>
        </p:grpSpPr>
        <p:sp>
          <p:nvSpPr>
            <p:cNvPr id="1795" name="Google Shape;1795;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7" name="Google Shape;1797;p79"/>
          <p:cNvGrpSpPr/>
          <p:nvPr/>
        </p:nvGrpSpPr>
        <p:grpSpPr>
          <a:xfrm>
            <a:off x="9952329" y="5617193"/>
            <a:ext cx="181859" cy="191747"/>
            <a:chOff x="4854075" y="2527625"/>
            <a:chExt cx="56000" cy="59050"/>
          </a:xfrm>
        </p:grpSpPr>
        <p:sp>
          <p:nvSpPr>
            <p:cNvPr id="1798" name="Google Shape;1798;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00" name="Google Shape;1800;p79"/>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79"/>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79"/>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803" name="Google Shape;1803;p79"/>
          <p:cNvGrpSpPr/>
          <p:nvPr/>
        </p:nvGrpSpPr>
        <p:grpSpPr>
          <a:xfrm>
            <a:off x="10784611" y="4902186"/>
            <a:ext cx="132416" cy="214396"/>
            <a:chOff x="5059700" y="2334775"/>
            <a:chExt cx="40775" cy="66025"/>
          </a:xfrm>
        </p:grpSpPr>
        <p:sp>
          <p:nvSpPr>
            <p:cNvPr id="1804" name="Google Shape;1804;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3" name="Google Shape;1813;p79"/>
          <p:cNvGrpSpPr/>
          <p:nvPr/>
        </p:nvGrpSpPr>
        <p:grpSpPr>
          <a:xfrm>
            <a:off x="10727496" y="5255695"/>
            <a:ext cx="246645" cy="213828"/>
            <a:chOff x="5037700" y="2430325"/>
            <a:chExt cx="75950" cy="65850"/>
          </a:xfrm>
        </p:grpSpPr>
        <p:sp>
          <p:nvSpPr>
            <p:cNvPr id="1814" name="Google Shape;1814;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6" name="Google Shape;1816;p79"/>
          <p:cNvGrpSpPr/>
          <p:nvPr/>
        </p:nvGrpSpPr>
        <p:grpSpPr>
          <a:xfrm>
            <a:off x="9953504" y="4944298"/>
            <a:ext cx="230685" cy="130172"/>
            <a:chOff x="4756975" y="2341800"/>
            <a:chExt cx="91975" cy="51925"/>
          </a:xfrm>
        </p:grpSpPr>
        <p:sp>
          <p:nvSpPr>
            <p:cNvPr id="1817" name="Google Shape;1817;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37" name="Google Shape;1837;p79"/>
          <p:cNvGrpSpPr/>
          <p:nvPr/>
        </p:nvGrpSpPr>
        <p:grpSpPr>
          <a:xfrm>
            <a:off x="10309421" y="5595894"/>
            <a:ext cx="283329" cy="234348"/>
            <a:chOff x="4943575" y="2516350"/>
            <a:chExt cx="98675" cy="81700"/>
          </a:xfrm>
        </p:grpSpPr>
        <p:sp>
          <p:nvSpPr>
            <p:cNvPr id="1838" name="Google Shape;1838;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16" name="Google Shape;1916;p79"/>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79"/>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79"/>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79"/>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79"/>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r>
              <a:rPr lang="en">
                <a:solidFill>
                  <a:schemeClr val="lt1"/>
                </a:solidFill>
              </a:rPr>
              <a:t>Use our editable graphic resources...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F9CA8EE-FEAF-4C7F-B3C3-B3A278621885}"/>
              </a:ext>
            </a:extLst>
          </p:cNvPr>
          <p:cNvSpPr/>
          <p:nvPr/>
        </p:nvSpPr>
        <p:spPr>
          <a:xfrm rot="1800000">
            <a:off x="4718389" y="539737"/>
            <a:ext cx="2755222" cy="577852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29296F1-0E47-4AD9-8099-49D9BBC4C35F}"/>
              </a:ext>
            </a:extLst>
          </p:cNvPr>
          <p:cNvSpPr txBox="1"/>
          <p:nvPr/>
        </p:nvSpPr>
        <p:spPr>
          <a:xfrm>
            <a:off x="1270001" y="2274838"/>
            <a:ext cx="9651998" cy="2308324"/>
          </a:xfrm>
          <a:prstGeom prst="rect">
            <a:avLst/>
          </a:prstGeom>
          <a:noFill/>
        </p:spPr>
        <p:txBody>
          <a:bodyPr wrap="square" rtlCol="0">
            <a:spAutoFit/>
          </a:bodyPr>
          <a:lstStyle>
            <a:defPPr>
              <a:defRPr lang="en-US"/>
            </a:defPPr>
            <a:lvl1pPr>
              <a:defRPr sz="4800" b="1">
                <a:solidFill>
                  <a:srgbClr val="111029"/>
                </a:solidFill>
                <a:latin typeface="+mj-lt"/>
              </a:defRPr>
            </a:lvl1pPr>
          </a:lstStyle>
          <a:p>
            <a:pPr algn="ctr"/>
            <a:r>
              <a:rPr lang="en-US" dirty="0"/>
              <a:t>Transform your ordinary presentation into a digital one with </a:t>
            </a:r>
            <a:r>
              <a:rPr lang="en-US" dirty="0">
                <a:gradFill>
                  <a:gsLst>
                    <a:gs pos="15000">
                      <a:schemeClr val="accent2"/>
                    </a:gs>
                    <a:gs pos="85000">
                      <a:schemeClr val="accent1"/>
                    </a:gs>
                  </a:gsLst>
                  <a:path path="circle">
                    <a:fillToRect l="100000" t="100000"/>
                  </a:path>
                </a:gradFill>
              </a:rPr>
              <a:t>essentials.</a:t>
            </a:r>
          </a:p>
        </p:txBody>
      </p:sp>
      <p:cxnSp>
        <p:nvCxnSpPr>
          <p:cNvPr id="4" name="Straight Connector 3">
            <a:extLst>
              <a:ext uri="{FF2B5EF4-FFF2-40B4-BE49-F238E27FC236}">
                <a16:creationId xmlns:a16="http://schemas.microsoft.com/office/drawing/2014/main" id="{11584010-42B3-4D35-B5DD-93457826A8E9}"/>
              </a:ext>
            </a:extLst>
          </p:cNvPr>
          <p:cNvCxnSpPr>
            <a:cxnSpLocks/>
          </p:cNvCxnSpPr>
          <p:nvPr/>
        </p:nvCxnSpPr>
        <p:spPr>
          <a:xfrm>
            <a:off x="5736630" y="1800225"/>
            <a:ext cx="718740"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58C6556-CD1E-4F17-BA18-CAA855EFFCDA}"/>
              </a:ext>
            </a:extLst>
          </p:cNvPr>
          <p:cNvCxnSpPr>
            <a:cxnSpLocks/>
          </p:cNvCxnSpPr>
          <p:nvPr/>
        </p:nvCxnSpPr>
        <p:spPr>
          <a:xfrm>
            <a:off x="5736630" y="5057775"/>
            <a:ext cx="718740"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Rounded Corners 6">
            <a:extLst>
              <a:ext uri="{FF2B5EF4-FFF2-40B4-BE49-F238E27FC236}">
                <a16:creationId xmlns:a16="http://schemas.microsoft.com/office/drawing/2014/main" id="{9D7ED6F3-93A1-4774-B95F-AF43161C5F70}"/>
              </a:ext>
            </a:extLst>
          </p:cNvPr>
          <p:cNvSpPr/>
          <p:nvPr/>
        </p:nvSpPr>
        <p:spPr>
          <a:xfrm rot="1800000">
            <a:off x="1460107" y="348874"/>
            <a:ext cx="697236" cy="947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35FE46C1-A033-4B8E-86FB-ED8C2A9CC0BD}"/>
              </a:ext>
            </a:extLst>
          </p:cNvPr>
          <p:cNvSpPr/>
          <p:nvPr/>
        </p:nvSpPr>
        <p:spPr>
          <a:xfrm rot="1800000">
            <a:off x="6414873" y="5608742"/>
            <a:ext cx="697236" cy="1462313"/>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79328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Effect transition="in" filter="wipe(left)">
                                      <p:cBhvr>
                                        <p:cTn id="7" dur="750"/>
                                        <p:tgtEl>
                                          <p:spTgt spid="8"/>
                                        </p:tgtEl>
                                      </p:cBhvr>
                                    </p:animEffect>
                                  </p:childTnLst>
                                </p:cTn>
                              </p:par>
                              <p:par>
                                <p:cTn id="8" presetID="16" presetClass="entr" presetSubtype="37" fill="hold"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barn(outVertical)">
                                      <p:cBhvr>
                                        <p:cTn id="10" dur="500"/>
                                        <p:tgtEl>
                                          <p:spTgt spid="4"/>
                                        </p:tgtEl>
                                      </p:cBhvr>
                                    </p:animEffect>
                                  </p:childTnLst>
                                </p:cTn>
                              </p:par>
                              <p:par>
                                <p:cTn id="11" presetID="16" presetClass="entr" presetSubtype="37" fill="hold" nodeType="withEffect">
                                  <p:stCondLst>
                                    <p:cond delay="50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42" presetClass="path" presetSubtype="0" accel="50000" decel="50000" fill="hold" grpId="1" nodeType="withEffect">
                                  <p:stCondLst>
                                    <p:cond delay="0"/>
                                  </p:stCondLst>
                                  <p:childTnLst>
                                    <p:animMotion origin="layout" path="M -0.03671 0.0706 L -3.75E-6 -1.11111E-6 " pathEditMode="relative" rAng="0" ptsTypes="AA">
                                      <p:cBhvr>
                                        <p:cTn id="18" dur="1000" fill="hold"/>
                                        <p:tgtEl>
                                          <p:spTgt spid="7"/>
                                        </p:tgtEl>
                                        <p:attrNameLst>
                                          <p:attrName>ppt_x</p:attrName>
                                          <p:attrName>ppt_y</p:attrName>
                                        </p:attrNameLst>
                                      </p:cBhvr>
                                      <p:rCtr x="1836" y="-3542"/>
                                    </p:animMotion>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42" presetClass="path" presetSubtype="0" accel="50000" decel="50000" fill="hold" grpId="1" nodeType="withEffect">
                                  <p:stCondLst>
                                    <p:cond delay="0"/>
                                  </p:stCondLst>
                                  <p:childTnLst>
                                    <p:animMotion origin="layout" path="M -0.03671 0.0706 L -3.75E-6 -1.11111E-6 " pathEditMode="relative" rAng="0" ptsTypes="AA">
                                      <p:cBhvr>
                                        <p:cTn id="23" dur="1000" fill="hold"/>
                                        <p:tgtEl>
                                          <p:spTgt spid="9"/>
                                        </p:tgtEl>
                                        <p:attrNameLst>
                                          <p:attrName>ppt_x</p:attrName>
                                          <p:attrName>ppt_y</p:attrName>
                                        </p:attrNameLst>
                                      </p:cBhvr>
                                      <p:rCtr x="1836" y="-3542"/>
                                    </p:animMotion>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42" presetClass="path" presetSubtype="0" accel="50000" decel="50000" fill="hold" grpId="1" nodeType="withEffect">
                                  <p:stCondLst>
                                    <p:cond delay="0"/>
                                  </p:stCondLst>
                                  <p:childTnLst>
                                    <p:animMotion origin="layout" path="M -0.12396 0.23819 L 0 0 " pathEditMode="relative" rAng="0" ptsTypes="AA">
                                      <p:cBhvr>
                                        <p:cTn id="28" dur="1000" fill="hold"/>
                                        <p:tgtEl>
                                          <p:spTgt spid="5"/>
                                        </p:tgtEl>
                                        <p:attrNameLst>
                                          <p:attrName>ppt_x</p:attrName>
                                          <p:attrName>ppt_y</p:attrName>
                                        </p:attrNameLst>
                                      </p:cBhvr>
                                      <p:rCtr x="6198" y="-1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8" grpId="0"/>
      <p:bldP spid="7" grpId="0" animBg="1"/>
      <p:bldP spid="7" grpId="1" animBg="1"/>
      <p:bldP spid="9" grpId="0" animBg="1"/>
      <p:bldP spid="9"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24"/>
        <p:cNvGrpSpPr/>
        <p:nvPr/>
      </p:nvGrpSpPr>
      <p:grpSpPr>
        <a:xfrm>
          <a:off x="0" y="0"/>
          <a:ext cx="0" cy="0"/>
          <a:chOff x="0" y="0"/>
          <a:chExt cx="0" cy="0"/>
        </a:xfrm>
      </p:grpSpPr>
      <p:grpSp>
        <p:nvGrpSpPr>
          <p:cNvPr id="1925" name="Google Shape;1925;p80"/>
          <p:cNvGrpSpPr/>
          <p:nvPr/>
        </p:nvGrpSpPr>
        <p:grpSpPr>
          <a:xfrm>
            <a:off x="8863449" y="4756525"/>
            <a:ext cx="747515" cy="688663"/>
            <a:chOff x="6652051" y="3714143"/>
            <a:chExt cx="560636" cy="516497"/>
          </a:xfrm>
        </p:grpSpPr>
        <p:grpSp>
          <p:nvGrpSpPr>
            <p:cNvPr id="1926" name="Google Shape;1926;p80"/>
            <p:cNvGrpSpPr/>
            <p:nvPr/>
          </p:nvGrpSpPr>
          <p:grpSpPr>
            <a:xfrm>
              <a:off x="6669657" y="3716715"/>
              <a:ext cx="466768" cy="464314"/>
              <a:chOff x="3139766" y="765669"/>
              <a:chExt cx="886380" cy="881888"/>
            </a:xfrm>
          </p:grpSpPr>
          <p:grpSp>
            <p:nvGrpSpPr>
              <p:cNvPr id="1927" name="Google Shape;1927;p80"/>
              <p:cNvGrpSpPr/>
              <p:nvPr/>
            </p:nvGrpSpPr>
            <p:grpSpPr>
              <a:xfrm>
                <a:off x="3139766" y="765669"/>
                <a:ext cx="886380" cy="881888"/>
                <a:chOff x="3139766" y="765669"/>
                <a:chExt cx="886380" cy="881888"/>
              </a:xfrm>
            </p:grpSpPr>
            <p:sp>
              <p:nvSpPr>
                <p:cNvPr id="1928" name="Google Shape;1928;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37" name="Google Shape;1937;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41" name="Google Shape;1941;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42" name="Google Shape;1942;p80"/>
          <p:cNvGrpSpPr/>
          <p:nvPr/>
        </p:nvGrpSpPr>
        <p:grpSpPr>
          <a:xfrm>
            <a:off x="10195062" y="4063968"/>
            <a:ext cx="138975" cy="427120"/>
            <a:chOff x="7564426" y="3224343"/>
            <a:chExt cx="119985" cy="368801"/>
          </a:xfrm>
        </p:grpSpPr>
        <p:sp>
          <p:nvSpPr>
            <p:cNvPr id="1943" name="Google Shape;1943;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45" name="Google Shape;1945;p80"/>
          <p:cNvGrpSpPr/>
          <p:nvPr/>
        </p:nvGrpSpPr>
        <p:grpSpPr>
          <a:xfrm>
            <a:off x="9794381" y="4056103"/>
            <a:ext cx="252652" cy="442843"/>
            <a:chOff x="8370831" y="3202002"/>
            <a:chExt cx="218129" cy="382376"/>
          </a:xfrm>
        </p:grpSpPr>
        <p:sp>
          <p:nvSpPr>
            <p:cNvPr id="1946" name="Google Shape;1946;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48" name="Google Shape;1948;p80"/>
          <p:cNvGrpSpPr/>
          <p:nvPr/>
        </p:nvGrpSpPr>
        <p:grpSpPr>
          <a:xfrm>
            <a:off x="10758899" y="4604279"/>
            <a:ext cx="412572" cy="356000"/>
            <a:chOff x="6742064" y="3750480"/>
            <a:chExt cx="399315" cy="344560"/>
          </a:xfrm>
        </p:grpSpPr>
        <p:sp>
          <p:nvSpPr>
            <p:cNvPr id="1949" name="Google Shape;1949;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1" name="Google Shape;1951;p80"/>
          <p:cNvGrpSpPr/>
          <p:nvPr/>
        </p:nvGrpSpPr>
        <p:grpSpPr>
          <a:xfrm>
            <a:off x="10144258" y="5072343"/>
            <a:ext cx="240583" cy="375477"/>
            <a:chOff x="7248525" y="3739696"/>
            <a:chExt cx="230531" cy="359790"/>
          </a:xfrm>
        </p:grpSpPr>
        <p:sp>
          <p:nvSpPr>
            <p:cNvPr id="1952" name="Google Shape;1952;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4" name="Google Shape;1954;p80"/>
          <p:cNvGrpSpPr/>
          <p:nvPr/>
        </p:nvGrpSpPr>
        <p:grpSpPr>
          <a:xfrm>
            <a:off x="10472151" y="4596642"/>
            <a:ext cx="217195" cy="371613"/>
            <a:chOff x="7601242" y="3729267"/>
            <a:chExt cx="222566" cy="380803"/>
          </a:xfrm>
        </p:grpSpPr>
        <p:sp>
          <p:nvSpPr>
            <p:cNvPr id="1955" name="Google Shape;1955;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57" name="Google Shape;1957;p80"/>
          <p:cNvSpPr/>
          <p:nvPr/>
        </p:nvSpPr>
        <p:spPr>
          <a:xfrm>
            <a:off x="10426852" y="4079785"/>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58" name="Google Shape;1958;p80"/>
          <p:cNvGrpSpPr/>
          <p:nvPr/>
        </p:nvGrpSpPr>
        <p:grpSpPr>
          <a:xfrm>
            <a:off x="9791678" y="4598163"/>
            <a:ext cx="258057" cy="367987"/>
            <a:chOff x="8304647" y="3738687"/>
            <a:chExt cx="225076" cy="320956"/>
          </a:xfrm>
        </p:grpSpPr>
        <p:sp>
          <p:nvSpPr>
            <p:cNvPr id="1959" name="Google Shape;1959;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62" name="Google Shape;1962;p80"/>
          <p:cNvGrpSpPr/>
          <p:nvPr/>
        </p:nvGrpSpPr>
        <p:grpSpPr>
          <a:xfrm>
            <a:off x="10155002" y="4598163"/>
            <a:ext cx="237989" cy="367987"/>
            <a:chOff x="8615101" y="3738687"/>
            <a:chExt cx="207573" cy="320956"/>
          </a:xfrm>
        </p:grpSpPr>
        <p:sp>
          <p:nvSpPr>
            <p:cNvPr id="1963" name="Google Shape;1963;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66" name="Google Shape;1966;p80"/>
          <p:cNvSpPr/>
          <p:nvPr/>
        </p:nvSpPr>
        <p:spPr>
          <a:xfrm>
            <a:off x="10816921" y="4051340"/>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67" name="Google Shape;1967;p80"/>
          <p:cNvGrpSpPr/>
          <p:nvPr/>
        </p:nvGrpSpPr>
        <p:grpSpPr>
          <a:xfrm>
            <a:off x="10455710" y="5135043"/>
            <a:ext cx="250076" cy="250076"/>
            <a:chOff x="8565775" y="671075"/>
            <a:chExt cx="441000" cy="441000"/>
          </a:xfrm>
        </p:grpSpPr>
        <p:sp>
          <p:nvSpPr>
            <p:cNvPr id="1968" name="Google Shape;1968;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70" name="Google Shape;1970;p80"/>
          <p:cNvSpPr/>
          <p:nvPr/>
        </p:nvSpPr>
        <p:spPr>
          <a:xfrm>
            <a:off x="10836065" y="5129604"/>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80"/>
          <p:cNvSpPr/>
          <p:nvPr/>
        </p:nvSpPr>
        <p:spPr>
          <a:xfrm flipH="1">
            <a:off x="9801647" y="5084878"/>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72" name="Google Shape;1972;p80"/>
          <p:cNvGrpSpPr/>
          <p:nvPr/>
        </p:nvGrpSpPr>
        <p:grpSpPr>
          <a:xfrm>
            <a:off x="7995006" y="3898411"/>
            <a:ext cx="783820" cy="690308"/>
            <a:chOff x="6000718" y="3070557"/>
            <a:chExt cx="587865" cy="517731"/>
          </a:xfrm>
        </p:grpSpPr>
        <p:sp>
          <p:nvSpPr>
            <p:cNvPr id="1973" name="Google Shape;1973;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83" name="Google Shape;1983;p80"/>
          <p:cNvGrpSpPr/>
          <p:nvPr/>
        </p:nvGrpSpPr>
        <p:grpSpPr>
          <a:xfrm>
            <a:off x="8014746" y="4756625"/>
            <a:ext cx="743553" cy="688516"/>
            <a:chOff x="6015523" y="3714217"/>
            <a:chExt cx="557665" cy="516387"/>
          </a:xfrm>
        </p:grpSpPr>
        <p:grpSp>
          <p:nvGrpSpPr>
            <p:cNvPr id="1984" name="Google Shape;1984;p80"/>
            <p:cNvGrpSpPr/>
            <p:nvPr/>
          </p:nvGrpSpPr>
          <p:grpSpPr>
            <a:xfrm>
              <a:off x="6036094" y="3716980"/>
              <a:ext cx="529822" cy="510480"/>
              <a:chOff x="3148311" y="-545634"/>
              <a:chExt cx="1006118" cy="969572"/>
            </a:xfrm>
          </p:grpSpPr>
          <p:sp>
            <p:nvSpPr>
              <p:cNvPr id="1985" name="Google Shape;1985;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95" name="Google Shape;1995;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96" name="Google Shape;1996;p80"/>
          <p:cNvGrpSpPr/>
          <p:nvPr/>
        </p:nvGrpSpPr>
        <p:grpSpPr>
          <a:xfrm>
            <a:off x="8853121" y="3902506"/>
            <a:ext cx="768403" cy="682495"/>
            <a:chOff x="6644304" y="3073628"/>
            <a:chExt cx="576302" cy="511871"/>
          </a:xfrm>
        </p:grpSpPr>
        <p:grpSp>
          <p:nvGrpSpPr>
            <p:cNvPr id="1997" name="Google Shape;1997;p80"/>
            <p:cNvGrpSpPr/>
            <p:nvPr/>
          </p:nvGrpSpPr>
          <p:grpSpPr>
            <a:xfrm>
              <a:off x="6712169" y="3073651"/>
              <a:ext cx="481611" cy="506713"/>
              <a:chOff x="1833536" y="-546641"/>
              <a:chExt cx="914567" cy="962419"/>
            </a:xfrm>
          </p:grpSpPr>
          <p:grpSp>
            <p:nvGrpSpPr>
              <p:cNvPr id="1998" name="Google Shape;1998;p80"/>
              <p:cNvGrpSpPr/>
              <p:nvPr/>
            </p:nvGrpSpPr>
            <p:grpSpPr>
              <a:xfrm>
                <a:off x="1833536" y="-524249"/>
                <a:ext cx="914567" cy="940027"/>
                <a:chOff x="1833536" y="-524249"/>
                <a:chExt cx="914567" cy="940027"/>
              </a:xfrm>
            </p:grpSpPr>
            <p:sp>
              <p:nvSpPr>
                <p:cNvPr id="1999" name="Google Shape;1999;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4" name="Google Shape;2004;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8" name="Google Shape;2008;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09" name="Google Shape;2009;p80"/>
          <p:cNvGrpSpPr/>
          <p:nvPr/>
        </p:nvGrpSpPr>
        <p:grpSpPr>
          <a:xfrm>
            <a:off x="958820" y="3803823"/>
            <a:ext cx="3497168" cy="1778053"/>
            <a:chOff x="238125" y="1038125"/>
            <a:chExt cx="7146800" cy="3633625"/>
          </a:xfrm>
        </p:grpSpPr>
        <p:sp>
          <p:nvSpPr>
            <p:cNvPr id="2010" name="Google Shape;2010;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82" name="Google Shape;3582;p80"/>
          <p:cNvGrpSpPr/>
          <p:nvPr/>
        </p:nvGrpSpPr>
        <p:grpSpPr>
          <a:xfrm>
            <a:off x="4765697" y="3805743"/>
            <a:ext cx="2988459" cy="1774208"/>
            <a:chOff x="3597785" y="3065882"/>
            <a:chExt cx="2241344" cy="1330656"/>
          </a:xfrm>
        </p:grpSpPr>
        <p:grpSp>
          <p:nvGrpSpPr>
            <p:cNvPr id="3583" name="Google Shape;3583;p80"/>
            <p:cNvGrpSpPr/>
            <p:nvPr/>
          </p:nvGrpSpPr>
          <p:grpSpPr>
            <a:xfrm>
              <a:off x="5296908" y="3937355"/>
              <a:ext cx="143198" cy="32380"/>
              <a:chOff x="5296908" y="3937355"/>
              <a:chExt cx="143198" cy="32380"/>
            </a:xfrm>
          </p:grpSpPr>
          <p:sp>
            <p:nvSpPr>
              <p:cNvPr id="3584" name="Google Shape;3584;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585" name="Google Shape;3585;p80"/>
              <p:cNvGrpSpPr/>
              <p:nvPr/>
            </p:nvGrpSpPr>
            <p:grpSpPr>
              <a:xfrm>
                <a:off x="5402331" y="3937355"/>
                <a:ext cx="37776" cy="32380"/>
                <a:chOff x="5402331" y="3937355"/>
                <a:chExt cx="37776" cy="32380"/>
              </a:xfrm>
            </p:grpSpPr>
            <p:sp>
              <p:nvSpPr>
                <p:cNvPr id="3586" name="Google Shape;3586;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88" name="Google Shape;3588;p80"/>
              <p:cNvGrpSpPr/>
              <p:nvPr/>
            </p:nvGrpSpPr>
            <p:grpSpPr>
              <a:xfrm>
                <a:off x="5296908" y="3937355"/>
                <a:ext cx="37783" cy="32380"/>
                <a:chOff x="5296908" y="3937355"/>
                <a:chExt cx="37783" cy="32380"/>
              </a:xfrm>
            </p:grpSpPr>
            <p:sp>
              <p:nvSpPr>
                <p:cNvPr id="3589" name="Google Shape;3589;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591" name="Google Shape;3591;p80"/>
            <p:cNvGrpSpPr/>
            <p:nvPr/>
          </p:nvGrpSpPr>
          <p:grpSpPr>
            <a:xfrm>
              <a:off x="4724163" y="3119631"/>
              <a:ext cx="120838" cy="84218"/>
              <a:chOff x="4724163" y="3119631"/>
              <a:chExt cx="120838" cy="84218"/>
            </a:xfrm>
          </p:grpSpPr>
          <p:grpSp>
            <p:nvGrpSpPr>
              <p:cNvPr id="3592" name="Google Shape;3592;p80"/>
              <p:cNvGrpSpPr/>
              <p:nvPr/>
            </p:nvGrpSpPr>
            <p:grpSpPr>
              <a:xfrm>
                <a:off x="4746712" y="3132773"/>
                <a:ext cx="86869" cy="56424"/>
                <a:chOff x="4746712" y="3132773"/>
                <a:chExt cx="86869" cy="56424"/>
              </a:xfrm>
            </p:grpSpPr>
            <p:sp>
              <p:nvSpPr>
                <p:cNvPr id="3593" name="Google Shape;3593;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95" name="Google Shape;3595;p80"/>
              <p:cNvGrpSpPr/>
              <p:nvPr/>
            </p:nvGrpSpPr>
            <p:grpSpPr>
              <a:xfrm>
                <a:off x="4773634" y="3143336"/>
                <a:ext cx="37776" cy="32451"/>
                <a:chOff x="4773634" y="3143336"/>
                <a:chExt cx="37776" cy="32451"/>
              </a:xfrm>
            </p:grpSpPr>
            <p:sp>
              <p:nvSpPr>
                <p:cNvPr id="3596" name="Google Shape;3596;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98" name="Google Shape;3598;p80"/>
              <p:cNvGrpSpPr/>
              <p:nvPr/>
            </p:nvGrpSpPr>
            <p:grpSpPr>
              <a:xfrm>
                <a:off x="4724163" y="3131248"/>
                <a:ext cx="37776" cy="32459"/>
                <a:chOff x="4724163" y="3131248"/>
                <a:chExt cx="37776" cy="32459"/>
              </a:xfrm>
            </p:grpSpPr>
            <p:sp>
              <p:nvSpPr>
                <p:cNvPr id="3599" name="Google Shape;3599;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01" name="Google Shape;3601;p80"/>
              <p:cNvGrpSpPr/>
              <p:nvPr/>
            </p:nvGrpSpPr>
            <p:grpSpPr>
              <a:xfrm>
                <a:off x="4755081" y="3176054"/>
                <a:ext cx="32357" cy="27795"/>
                <a:chOff x="4755081" y="3176054"/>
                <a:chExt cx="32357" cy="27795"/>
              </a:xfrm>
            </p:grpSpPr>
            <p:sp>
              <p:nvSpPr>
                <p:cNvPr id="3602" name="Google Shape;3602;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04" name="Google Shape;3604;p80"/>
              <p:cNvGrpSpPr/>
              <p:nvPr/>
            </p:nvGrpSpPr>
            <p:grpSpPr>
              <a:xfrm>
                <a:off x="4812550" y="3119631"/>
                <a:ext cx="32451" cy="27803"/>
                <a:chOff x="4812550" y="3119631"/>
                <a:chExt cx="32451" cy="27803"/>
              </a:xfrm>
            </p:grpSpPr>
            <p:sp>
              <p:nvSpPr>
                <p:cNvPr id="3605" name="Google Shape;3605;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07" name="Google Shape;3607;p80"/>
            <p:cNvGrpSpPr/>
            <p:nvPr/>
          </p:nvGrpSpPr>
          <p:grpSpPr>
            <a:xfrm>
              <a:off x="5382826" y="4027197"/>
              <a:ext cx="268967" cy="250422"/>
              <a:chOff x="5382826" y="4027197"/>
              <a:chExt cx="268967" cy="250422"/>
            </a:xfrm>
          </p:grpSpPr>
          <p:grpSp>
            <p:nvGrpSpPr>
              <p:cNvPr id="3608" name="Google Shape;3608;p80"/>
              <p:cNvGrpSpPr/>
              <p:nvPr/>
            </p:nvGrpSpPr>
            <p:grpSpPr>
              <a:xfrm>
                <a:off x="5405280" y="4042510"/>
                <a:ext cx="237570" cy="218647"/>
                <a:chOff x="5405280" y="4042510"/>
                <a:chExt cx="237570" cy="218647"/>
              </a:xfrm>
            </p:grpSpPr>
            <p:sp>
              <p:nvSpPr>
                <p:cNvPr id="3609" name="Google Shape;3609;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5" name="Google Shape;3615;p80"/>
              <p:cNvGrpSpPr/>
              <p:nvPr/>
            </p:nvGrpSpPr>
            <p:grpSpPr>
              <a:xfrm>
                <a:off x="5382826" y="4125549"/>
                <a:ext cx="37776" cy="32380"/>
                <a:chOff x="5382826" y="4125549"/>
                <a:chExt cx="37776" cy="32380"/>
              </a:xfrm>
            </p:grpSpPr>
            <p:sp>
              <p:nvSpPr>
                <p:cNvPr id="3616" name="Google Shape;3616;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 name="Google Shape;3618;p80"/>
              <p:cNvGrpSpPr/>
              <p:nvPr/>
            </p:nvGrpSpPr>
            <p:grpSpPr>
              <a:xfrm>
                <a:off x="5475680" y="4195587"/>
                <a:ext cx="37783" cy="32364"/>
                <a:chOff x="5475680" y="4195587"/>
                <a:chExt cx="37783" cy="32364"/>
              </a:xfrm>
            </p:grpSpPr>
            <p:sp>
              <p:nvSpPr>
                <p:cNvPr id="3619" name="Google Shape;3619;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21" name="Google Shape;3621;p80"/>
              <p:cNvGrpSpPr/>
              <p:nvPr/>
            </p:nvGrpSpPr>
            <p:grpSpPr>
              <a:xfrm>
                <a:off x="5532575" y="4027197"/>
                <a:ext cx="33308" cy="32262"/>
                <a:chOff x="5532575" y="4027197"/>
                <a:chExt cx="33308" cy="32262"/>
              </a:xfrm>
            </p:grpSpPr>
            <p:sp>
              <p:nvSpPr>
                <p:cNvPr id="3622" name="Google Shape;3622;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24" name="Google Shape;3624;p80"/>
              <p:cNvGrpSpPr/>
              <p:nvPr/>
            </p:nvGrpSpPr>
            <p:grpSpPr>
              <a:xfrm>
                <a:off x="5590706" y="4245348"/>
                <a:ext cx="33497" cy="32270"/>
                <a:chOff x="5590706" y="4245348"/>
                <a:chExt cx="33497" cy="32270"/>
              </a:xfrm>
            </p:grpSpPr>
            <p:sp>
              <p:nvSpPr>
                <p:cNvPr id="3625" name="Google Shape;3625;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27" name="Google Shape;3627;p80"/>
              <p:cNvGrpSpPr/>
              <p:nvPr/>
            </p:nvGrpSpPr>
            <p:grpSpPr>
              <a:xfrm>
                <a:off x="5618681" y="4109677"/>
                <a:ext cx="33112" cy="32357"/>
                <a:chOff x="5618681" y="4109677"/>
                <a:chExt cx="33112" cy="32357"/>
              </a:xfrm>
            </p:grpSpPr>
            <p:sp>
              <p:nvSpPr>
                <p:cNvPr id="3628" name="Google Shape;3628;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0" name="Google Shape;3630;p80"/>
              <p:cNvGrpSpPr/>
              <p:nvPr/>
            </p:nvGrpSpPr>
            <p:grpSpPr>
              <a:xfrm>
                <a:off x="5479298" y="4128262"/>
                <a:ext cx="31405" cy="26906"/>
                <a:chOff x="5479298" y="4128262"/>
                <a:chExt cx="31405" cy="26906"/>
              </a:xfrm>
            </p:grpSpPr>
            <p:sp>
              <p:nvSpPr>
                <p:cNvPr id="3631" name="Google Shape;3631;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 name="Google Shape;3633;p80"/>
              <p:cNvGrpSpPr/>
              <p:nvPr/>
            </p:nvGrpSpPr>
            <p:grpSpPr>
              <a:xfrm>
                <a:off x="5582903" y="4180116"/>
                <a:ext cx="31499" cy="26898"/>
                <a:chOff x="5582903" y="4180116"/>
                <a:chExt cx="31499" cy="26898"/>
              </a:xfrm>
            </p:grpSpPr>
            <p:sp>
              <p:nvSpPr>
                <p:cNvPr id="3634" name="Google Shape;3634;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36" name="Google Shape;3636;p80"/>
            <p:cNvGrpSpPr/>
            <p:nvPr/>
          </p:nvGrpSpPr>
          <p:grpSpPr>
            <a:xfrm>
              <a:off x="3977681" y="3230323"/>
              <a:ext cx="94584" cy="84085"/>
              <a:chOff x="3977681" y="3230323"/>
              <a:chExt cx="94584" cy="84085"/>
            </a:xfrm>
          </p:grpSpPr>
          <p:grpSp>
            <p:nvGrpSpPr>
              <p:cNvPr id="3637" name="Google Shape;3637;p80"/>
              <p:cNvGrpSpPr/>
              <p:nvPr/>
            </p:nvGrpSpPr>
            <p:grpSpPr>
              <a:xfrm>
                <a:off x="4000135" y="3243041"/>
                <a:ext cx="59570" cy="57186"/>
                <a:chOff x="4000135" y="3243041"/>
                <a:chExt cx="59570" cy="57186"/>
              </a:xfrm>
            </p:grpSpPr>
            <p:sp>
              <p:nvSpPr>
                <p:cNvPr id="3638" name="Google Shape;3638;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41" name="Google Shape;3641;p80"/>
              <p:cNvGrpSpPr/>
              <p:nvPr/>
            </p:nvGrpSpPr>
            <p:grpSpPr>
              <a:xfrm>
                <a:off x="3977681" y="3245872"/>
                <a:ext cx="37783" cy="32380"/>
                <a:chOff x="3977681" y="3245872"/>
                <a:chExt cx="37783" cy="32380"/>
              </a:xfrm>
            </p:grpSpPr>
            <p:sp>
              <p:nvSpPr>
                <p:cNvPr id="3642" name="Google Shape;3642;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44" name="Google Shape;3644;p80"/>
              <p:cNvGrpSpPr/>
              <p:nvPr/>
            </p:nvGrpSpPr>
            <p:grpSpPr>
              <a:xfrm>
                <a:off x="4040860" y="3262672"/>
                <a:ext cx="31405" cy="27001"/>
                <a:chOff x="4040860" y="3262672"/>
                <a:chExt cx="31405" cy="27001"/>
              </a:xfrm>
            </p:grpSpPr>
            <p:sp>
              <p:nvSpPr>
                <p:cNvPr id="3645" name="Google Shape;3645;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47" name="Google Shape;3647;p80"/>
              <p:cNvGrpSpPr/>
              <p:nvPr/>
            </p:nvGrpSpPr>
            <p:grpSpPr>
              <a:xfrm>
                <a:off x="4021072" y="3230323"/>
                <a:ext cx="31397" cy="26906"/>
                <a:chOff x="4021072" y="3230323"/>
                <a:chExt cx="31397" cy="26906"/>
              </a:xfrm>
            </p:grpSpPr>
            <p:sp>
              <p:nvSpPr>
                <p:cNvPr id="3648" name="Google Shape;3648;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50" name="Google Shape;3650;p80"/>
              <p:cNvGrpSpPr/>
              <p:nvPr/>
            </p:nvGrpSpPr>
            <p:grpSpPr>
              <a:xfrm>
                <a:off x="4001472" y="3287462"/>
                <a:ext cx="31499" cy="26945"/>
                <a:chOff x="4001472" y="3287462"/>
                <a:chExt cx="31499" cy="26945"/>
              </a:xfrm>
            </p:grpSpPr>
            <p:sp>
              <p:nvSpPr>
                <p:cNvPr id="3651" name="Google Shape;3651;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53" name="Google Shape;3653;p80"/>
            <p:cNvGrpSpPr/>
            <p:nvPr/>
          </p:nvGrpSpPr>
          <p:grpSpPr>
            <a:xfrm>
              <a:off x="4084715" y="3258865"/>
              <a:ext cx="184961" cy="137268"/>
              <a:chOff x="4084715" y="3258865"/>
              <a:chExt cx="184961" cy="137268"/>
            </a:xfrm>
          </p:grpSpPr>
          <p:grpSp>
            <p:nvGrpSpPr>
              <p:cNvPr id="3654" name="Google Shape;3654;p80"/>
              <p:cNvGrpSpPr/>
              <p:nvPr/>
            </p:nvGrpSpPr>
            <p:grpSpPr>
              <a:xfrm>
                <a:off x="4107453" y="3271583"/>
                <a:ext cx="153470" cy="110275"/>
                <a:chOff x="4107453" y="3271583"/>
                <a:chExt cx="153470" cy="110275"/>
              </a:xfrm>
            </p:grpSpPr>
            <p:sp>
              <p:nvSpPr>
                <p:cNvPr id="3655" name="Google Shape;3655;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59" name="Google Shape;3659;p80"/>
              <p:cNvGrpSpPr/>
              <p:nvPr/>
            </p:nvGrpSpPr>
            <p:grpSpPr>
              <a:xfrm>
                <a:off x="4136947" y="3258865"/>
                <a:ext cx="31499" cy="27001"/>
                <a:chOff x="4136947" y="3258865"/>
                <a:chExt cx="31499" cy="27001"/>
              </a:xfrm>
            </p:grpSpPr>
            <p:sp>
              <p:nvSpPr>
                <p:cNvPr id="3660" name="Google Shape;3660;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2" name="Google Shape;3662;p80"/>
              <p:cNvGrpSpPr/>
              <p:nvPr/>
            </p:nvGrpSpPr>
            <p:grpSpPr>
              <a:xfrm>
                <a:off x="4084715" y="3266478"/>
                <a:ext cx="31468" cy="26898"/>
                <a:chOff x="4084715" y="3266478"/>
                <a:chExt cx="31468" cy="26898"/>
              </a:xfrm>
            </p:grpSpPr>
            <p:sp>
              <p:nvSpPr>
                <p:cNvPr id="3663" name="Google Shape;3663;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5" name="Google Shape;3665;p80"/>
              <p:cNvGrpSpPr/>
              <p:nvPr/>
            </p:nvGrpSpPr>
            <p:grpSpPr>
              <a:xfrm>
                <a:off x="4159213" y="3279849"/>
                <a:ext cx="31405" cy="26945"/>
                <a:chOff x="4159213" y="3279849"/>
                <a:chExt cx="31405" cy="26945"/>
              </a:xfrm>
            </p:grpSpPr>
            <p:sp>
              <p:nvSpPr>
                <p:cNvPr id="3666" name="Google Shape;3666;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8" name="Google Shape;3668;p80"/>
              <p:cNvGrpSpPr/>
              <p:nvPr/>
            </p:nvGrpSpPr>
            <p:grpSpPr>
              <a:xfrm>
                <a:off x="4201550" y="3266502"/>
                <a:ext cx="31405" cy="26883"/>
                <a:chOff x="4201550" y="3266502"/>
                <a:chExt cx="31405" cy="26883"/>
              </a:xfrm>
            </p:grpSpPr>
            <p:sp>
              <p:nvSpPr>
                <p:cNvPr id="3669" name="Google Shape;3669;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1" name="Google Shape;3671;p80"/>
              <p:cNvGrpSpPr/>
              <p:nvPr/>
            </p:nvGrpSpPr>
            <p:grpSpPr>
              <a:xfrm>
                <a:off x="4201550" y="3338278"/>
                <a:ext cx="31405" cy="26930"/>
                <a:chOff x="4201550" y="3338278"/>
                <a:chExt cx="31405" cy="26930"/>
              </a:xfrm>
            </p:grpSpPr>
            <p:sp>
              <p:nvSpPr>
                <p:cNvPr id="3672" name="Google Shape;3672;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4" name="Google Shape;3674;p80"/>
              <p:cNvGrpSpPr/>
              <p:nvPr/>
            </p:nvGrpSpPr>
            <p:grpSpPr>
              <a:xfrm>
                <a:off x="4238272" y="3369132"/>
                <a:ext cx="31405" cy="27001"/>
                <a:chOff x="4238272" y="3369132"/>
                <a:chExt cx="31405" cy="27001"/>
              </a:xfrm>
            </p:grpSpPr>
            <p:sp>
              <p:nvSpPr>
                <p:cNvPr id="3675" name="Google Shape;3675;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77" name="Google Shape;3677;p80"/>
            <p:cNvGrpSpPr/>
            <p:nvPr/>
          </p:nvGrpSpPr>
          <p:grpSpPr>
            <a:xfrm>
              <a:off x="4068639" y="3200169"/>
              <a:ext cx="77643" cy="37272"/>
              <a:chOff x="4068639" y="3200169"/>
              <a:chExt cx="77643" cy="37272"/>
            </a:xfrm>
          </p:grpSpPr>
          <p:sp>
            <p:nvSpPr>
              <p:cNvPr id="3678" name="Google Shape;3678;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79" name="Google Shape;3679;p80"/>
              <p:cNvGrpSpPr/>
              <p:nvPr/>
            </p:nvGrpSpPr>
            <p:grpSpPr>
              <a:xfrm>
                <a:off x="4114878" y="3200169"/>
                <a:ext cx="31405" cy="26993"/>
                <a:chOff x="4114878" y="3200169"/>
                <a:chExt cx="31405" cy="26993"/>
              </a:xfrm>
            </p:grpSpPr>
            <p:sp>
              <p:nvSpPr>
                <p:cNvPr id="3680" name="Google Shape;3680;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2" name="Google Shape;3682;p80"/>
              <p:cNvGrpSpPr/>
              <p:nvPr/>
            </p:nvGrpSpPr>
            <p:grpSpPr>
              <a:xfrm>
                <a:off x="4068639" y="3210535"/>
                <a:ext cx="31499" cy="26906"/>
                <a:chOff x="4068639" y="3210535"/>
                <a:chExt cx="31499" cy="26906"/>
              </a:xfrm>
            </p:grpSpPr>
            <p:sp>
              <p:nvSpPr>
                <p:cNvPr id="3683" name="Google Shape;3683;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85" name="Google Shape;3685;p80"/>
            <p:cNvGrpSpPr/>
            <p:nvPr/>
          </p:nvGrpSpPr>
          <p:grpSpPr>
            <a:xfrm>
              <a:off x="3869702" y="3066935"/>
              <a:ext cx="382664" cy="190294"/>
              <a:chOff x="3869702" y="3066935"/>
              <a:chExt cx="382664" cy="190294"/>
            </a:xfrm>
          </p:grpSpPr>
          <p:grpSp>
            <p:nvGrpSpPr>
              <p:cNvPr id="3686" name="Google Shape;3686;p80"/>
              <p:cNvGrpSpPr/>
              <p:nvPr/>
            </p:nvGrpSpPr>
            <p:grpSpPr>
              <a:xfrm>
                <a:off x="3888633" y="3082351"/>
                <a:ext cx="351172" cy="160698"/>
                <a:chOff x="3888633" y="3082351"/>
                <a:chExt cx="351172" cy="160698"/>
              </a:xfrm>
            </p:grpSpPr>
            <p:sp>
              <p:nvSpPr>
                <p:cNvPr id="3687" name="Google Shape;3687;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93" name="Google Shape;3693;p80"/>
              <p:cNvGrpSpPr/>
              <p:nvPr/>
            </p:nvGrpSpPr>
            <p:grpSpPr>
              <a:xfrm>
                <a:off x="4143703" y="3066935"/>
                <a:ext cx="37783" cy="32357"/>
                <a:chOff x="4143703" y="3066935"/>
                <a:chExt cx="37783" cy="32357"/>
              </a:xfrm>
            </p:grpSpPr>
            <p:sp>
              <p:nvSpPr>
                <p:cNvPr id="3694" name="Google Shape;3694;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96" name="Google Shape;3696;p80"/>
              <p:cNvGrpSpPr/>
              <p:nvPr/>
            </p:nvGrpSpPr>
            <p:grpSpPr>
              <a:xfrm>
                <a:off x="4044565" y="3103563"/>
                <a:ext cx="37783" cy="32451"/>
                <a:chOff x="4044565" y="3103563"/>
                <a:chExt cx="37783" cy="32451"/>
              </a:xfrm>
            </p:grpSpPr>
            <p:sp>
              <p:nvSpPr>
                <p:cNvPr id="3697" name="Google Shape;3697;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99" name="Google Shape;3699;p80"/>
              <p:cNvGrpSpPr/>
              <p:nvPr/>
            </p:nvGrpSpPr>
            <p:grpSpPr>
              <a:xfrm>
                <a:off x="4017454" y="3188237"/>
                <a:ext cx="37776" cy="32357"/>
                <a:chOff x="4017454" y="3188237"/>
                <a:chExt cx="37776" cy="32357"/>
              </a:xfrm>
            </p:grpSpPr>
            <p:sp>
              <p:nvSpPr>
                <p:cNvPr id="3700" name="Google Shape;3700;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02" name="Google Shape;3702;p80"/>
              <p:cNvGrpSpPr/>
              <p:nvPr/>
            </p:nvGrpSpPr>
            <p:grpSpPr>
              <a:xfrm>
                <a:off x="3921548" y="3157509"/>
                <a:ext cx="37783" cy="32357"/>
                <a:chOff x="3921548" y="3157509"/>
                <a:chExt cx="37783" cy="32357"/>
              </a:xfrm>
            </p:grpSpPr>
            <p:sp>
              <p:nvSpPr>
                <p:cNvPr id="3703" name="Google Shape;3703;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05" name="Google Shape;3705;p80"/>
              <p:cNvGrpSpPr/>
              <p:nvPr/>
            </p:nvGrpSpPr>
            <p:grpSpPr>
              <a:xfrm>
                <a:off x="3939056" y="3211620"/>
                <a:ext cx="37783" cy="32380"/>
                <a:chOff x="3939056" y="3211620"/>
                <a:chExt cx="37783" cy="32380"/>
              </a:xfrm>
            </p:grpSpPr>
            <p:sp>
              <p:nvSpPr>
                <p:cNvPr id="3706" name="Google Shape;3706;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08" name="Google Shape;3708;p80"/>
              <p:cNvGrpSpPr/>
              <p:nvPr/>
            </p:nvGrpSpPr>
            <p:grpSpPr>
              <a:xfrm>
                <a:off x="4176240" y="3136965"/>
                <a:ext cx="31405" cy="26930"/>
                <a:chOff x="4176240" y="3136965"/>
                <a:chExt cx="31405" cy="26930"/>
              </a:xfrm>
            </p:grpSpPr>
            <p:sp>
              <p:nvSpPr>
                <p:cNvPr id="3709" name="Google Shape;3709;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11" name="Google Shape;3711;p80"/>
              <p:cNvGrpSpPr/>
              <p:nvPr/>
            </p:nvGrpSpPr>
            <p:grpSpPr>
              <a:xfrm>
                <a:off x="4133148" y="3152593"/>
                <a:ext cx="31499" cy="27001"/>
                <a:chOff x="4133148" y="3152593"/>
                <a:chExt cx="31499" cy="27001"/>
              </a:xfrm>
            </p:grpSpPr>
            <p:sp>
              <p:nvSpPr>
                <p:cNvPr id="3712" name="Google Shape;3712;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14" name="Google Shape;3714;p80"/>
              <p:cNvGrpSpPr/>
              <p:nvPr/>
            </p:nvGrpSpPr>
            <p:grpSpPr>
              <a:xfrm>
                <a:off x="4220866" y="3073534"/>
                <a:ext cx="31499" cy="26898"/>
                <a:chOff x="4220866" y="3073534"/>
                <a:chExt cx="31499" cy="26898"/>
              </a:xfrm>
            </p:grpSpPr>
            <p:sp>
              <p:nvSpPr>
                <p:cNvPr id="3715" name="Google Shape;3715;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17" name="Google Shape;3717;p80"/>
              <p:cNvGrpSpPr/>
              <p:nvPr/>
            </p:nvGrpSpPr>
            <p:grpSpPr>
              <a:xfrm>
                <a:off x="3869702" y="3230323"/>
                <a:ext cx="31499" cy="26906"/>
                <a:chOff x="3869702" y="3230323"/>
                <a:chExt cx="31499" cy="26906"/>
              </a:xfrm>
            </p:grpSpPr>
            <p:sp>
              <p:nvSpPr>
                <p:cNvPr id="3718" name="Google Shape;3718;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20" name="Google Shape;3720;p80"/>
            <p:cNvGrpSpPr/>
            <p:nvPr/>
          </p:nvGrpSpPr>
          <p:grpSpPr>
            <a:xfrm>
              <a:off x="4271383" y="3065882"/>
              <a:ext cx="304556" cy="341663"/>
              <a:chOff x="4271383" y="3065882"/>
              <a:chExt cx="304556" cy="341663"/>
            </a:xfrm>
          </p:grpSpPr>
          <p:grpSp>
            <p:nvGrpSpPr>
              <p:cNvPr id="3721" name="Google Shape;3721;p80"/>
              <p:cNvGrpSpPr/>
              <p:nvPr/>
            </p:nvGrpSpPr>
            <p:grpSpPr>
              <a:xfrm>
                <a:off x="4293838" y="3078639"/>
                <a:ext cx="269353" cy="311973"/>
                <a:chOff x="4293838" y="3078639"/>
                <a:chExt cx="269353" cy="311973"/>
              </a:xfrm>
            </p:grpSpPr>
            <p:sp>
              <p:nvSpPr>
                <p:cNvPr id="3722" name="Google Shape;3722;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39" name="Google Shape;3739;p80"/>
              <p:cNvGrpSpPr/>
              <p:nvPr/>
            </p:nvGrpSpPr>
            <p:grpSpPr>
              <a:xfrm>
                <a:off x="4538164" y="3342061"/>
                <a:ext cx="37776" cy="32380"/>
                <a:chOff x="4538164" y="3342061"/>
                <a:chExt cx="37776" cy="32380"/>
              </a:xfrm>
            </p:grpSpPr>
            <p:sp>
              <p:nvSpPr>
                <p:cNvPr id="3740" name="Google Shape;3740;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2" name="Google Shape;3742;p80"/>
              <p:cNvGrpSpPr/>
              <p:nvPr/>
            </p:nvGrpSpPr>
            <p:grpSpPr>
              <a:xfrm>
                <a:off x="4271383" y="3194742"/>
                <a:ext cx="37783" cy="32420"/>
                <a:chOff x="4271383" y="3194742"/>
                <a:chExt cx="37783" cy="32420"/>
              </a:xfrm>
            </p:grpSpPr>
            <p:sp>
              <p:nvSpPr>
                <p:cNvPr id="3743" name="Google Shape;3743;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5" name="Google Shape;3745;p80"/>
              <p:cNvGrpSpPr/>
              <p:nvPr/>
            </p:nvGrpSpPr>
            <p:grpSpPr>
              <a:xfrm>
                <a:off x="4284416" y="3084058"/>
                <a:ext cx="37783" cy="32357"/>
                <a:chOff x="4284416" y="3084058"/>
                <a:chExt cx="37783" cy="32357"/>
              </a:xfrm>
            </p:grpSpPr>
            <p:sp>
              <p:nvSpPr>
                <p:cNvPr id="3746" name="Google Shape;3746;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8" name="Google Shape;3748;p80"/>
              <p:cNvGrpSpPr/>
              <p:nvPr/>
            </p:nvGrpSpPr>
            <p:grpSpPr>
              <a:xfrm>
                <a:off x="4478697" y="3297561"/>
                <a:ext cx="37776" cy="32451"/>
                <a:chOff x="4478697" y="3297561"/>
                <a:chExt cx="37776" cy="32451"/>
              </a:xfrm>
            </p:grpSpPr>
            <p:sp>
              <p:nvSpPr>
                <p:cNvPr id="3749" name="Google Shape;3749;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51" name="Google Shape;3751;p80"/>
              <p:cNvGrpSpPr/>
              <p:nvPr/>
            </p:nvGrpSpPr>
            <p:grpSpPr>
              <a:xfrm>
                <a:off x="4411813" y="3331711"/>
                <a:ext cx="37776" cy="32451"/>
                <a:chOff x="4411813" y="3331711"/>
                <a:chExt cx="37776" cy="32451"/>
              </a:xfrm>
            </p:grpSpPr>
            <p:sp>
              <p:nvSpPr>
                <p:cNvPr id="3752" name="Google Shape;3752;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54" name="Google Shape;3754;p80"/>
              <p:cNvGrpSpPr/>
              <p:nvPr/>
            </p:nvGrpSpPr>
            <p:grpSpPr>
              <a:xfrm>
                <a:off x="4337984" y="3375188"/>
                <a:ext cx="37776" cy="32357"/>
                <a:chOff x="4337984" y="3375188"/>
                <a:chExt cx="37776" cy="32357"/>
              </a:xfrm>
            </p:grpSpPr>
            <p:sp>
              <p:nvSpPr>
                <p:cNvPr id="3755" name="Google Shape;3755;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57" name="Google Shape;3757;p80"/>
              <p:cNvGrpSpPr/>
              <p:nvPr/>
            </p:nvGrpSpPr>
            <p:grpSpPr>
              <a:xfrm>
                <a:off x="4494867" y="3090530"/>
                <a:ext cx="37878" cy="32451"/>
                <a:chOff x="4494867" y="3090530"/>
                <a:chExt cx="37878" cy="32451"/>
              </a:xfrm>
            </p:grpSpPr>
            <p:sp>
              <p:nvSpPr>
                <p:cNvPr id="3758" name="Google Shape;3758;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0" name="Google Shape;3760;p80"/>
              <p:cNvGrpSpPr/>
              <p:nvPr/>
            </p:nvGrpSpPr>
            <p:grpSpPr>
              <a:xfrm>
                <a:off x="4525124" y="3207774"/>
                <a:ext cx="37783" cy="32420"/>
                <a:chOff x="4525124" y="3207774"/>
                <a:chExt cx="37783" cy="32420"/>
              </a:xfrm>
            </p:grpSpPr>
            <p:sp>
              <p:nvSpPr>
                <p:cNvPr id="3761" name="Google Shape;3761;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3" name="Google Shape;3763;p80"/>
              <p:cNvGrpSpPr/>
              <p:nvPr/>
            </p:nvGrpSpPr>
            <p:grpSpPr>
              <a:xfrm>
                <a:off x="4440544" y="3176479"/>
                <a:ext cx="31499" cy="26898"/>
                <a:chOff x="4440544" y="3176479"/>
                <a:chExt cx="31499" cy="26898"/>
              </a:xfrm>
            </p:grpSpPr>
            <p:sp>
              <p:nvSpPr>
                <p:cNvPr id="3764" name="Google Shape;3764;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6" name="Google Shape;3766;p80"/>
              <p:cNvGrpSpPr/>
              <p:nvPr/>
            </p:nvGrpSpPr>
            <p:grpSpPr>
              <a:xfrm>
                <a:off x="4350545" y="3156400"/>
                <a:ext cx="31405" cy="27001"/>
                <a:chOff x="4350545" y="3156400"/>
                <a:chExt cx="31405" cy="27001"/>
              </a:xfrm>
            </p:grpSpPr>
            <p:sp>
              <p:nvSpPr>
                <p:cNvPr id="3767" name="Google Shape;3767;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69" name="Google Shape;3769;p80"/>
              <p:cNvGrpSpPr/>
              <p:nvPr/>
            </p:nvGrpSpPr>
            <p:grpSpPr>
              <a:xfrm>
                <a:off x="4376703" y="3255058"/>
                <a:ext cx="31405" cy="27001"/>
                <a:chOff x="4376703" y="3255058"/>
                <a:chExt cx="31405" cy="27001"/>
              </a:xfrm>
            </p:grpSpPr>
            <p:sp>
              <p:nvSpPr>
                <p:cNvPr id="3770" name="Google Shape;3770;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72" name="Google Shape;3772;p80"/>
              <p:cNvGrpSpPr/>
              <p:nvPr/>
            </p:nvGrpSpPr>
            <p:grpSpPr>
              <a:xfrm>
                <a:off x="4331322" y="3283656"/>
                <a:ext cx="31405" cy="26945"/>
                <a:chOff x="4331322" y="3283656"/>
                <a:chExt cx="31405" cy="26945"/>
              </a:xfrm>
            </p:grpSpPr>
            <p:sp>
              <p:nvSpPr>
                <p:cNvPr id="3773" name="Google Shape;3773;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75" name="Google Shape;3775;p80"/>
              <p:cNvGrpSpPr/>
              <p:nvPr/>
            </p:nvGrpSpPr>
            <p:grpSpPr>
              <a:xfrm>
                <a:off x="4380510" y="3065882"/>
                <a:ext cx="31405" cy="26938"/>
                <a:chOff x="4380510" y="3065882"/>
                <a:chExt cx="31405" cy="26938"/>
              </a:xfrm>
            </p:grpSpPr>
            <p:sp>
              <p:nvSpPr>
                <p:cNvPr id="3776" name="Google Shape;3776;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78" name="Google Shape;3778;p80"/>
            <p:cNvGrpSpPr/>
            <p:nvPr/>
          </p:nvGrpSpPr>
          <p:grpSpPr>
            <a:xfrm>
              <a:off x="4558998" y="3188237"/>
              <a:ext cx="1280131" cy="1052746"/>
              <a:chOff x="4558998" y="3188237"/>
              <a:chExt cx="1280131" cy="1052746"/>
            </a:xfrm>
          </p:grpSpPr>
          <p:sp>
            <p:nvSpPr>
              <p:cNvPr id="3779" name="Google Shape;3779;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80" name="Google Shape;3780;p80"/>
              <p:cNvGrpSpPr/>
              <p:nvPr/>
            </p:nvGrpSpPr>
            <p:grpSpPr>
              <a:xfrm>
                <a:off x="4579164" y="3203653"/>
                <a:ext cx="1244833" cy="1020397"/>
                <a:chOff x="4579164" y="3203653"/>
                <a:chExt cx="1244833" cy="1020397"/>
              </a:xfrm>
            </p:grpSpPr>
            <p:sp>
              <p:nvSpPr>
                <p:cNvPr id="3781" name="Google Shape;3781;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83" name="Google Shape;3783;p80"/>
                <p:cNvGrpSpPr/>
                <p:nvPr/>
              </p:nvGrpSpPr>
              <p:grpSpPr>
                <a:xfrm>
                  <a:off x="4579164" y="3203653"/>
                  <a:ext cx="1244833" cy="1020397"/>
                  <a:chOff x="4579164" y="3203653"/>
                  <a:chExt cx="1244833" cy="1020397"/>
                </a:xfrm>
              </p:grpSpPr>
              <p:sp>
                <p:nvSpPr>
                  <p:cNvPr id="3784" name="Google Shape;3784;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86" name="Google Shape;3786;p80"/>
                  <p:cNvGrpSpPr/>
                  <p:nvPr/>
                </p:nvGrpSpPr>
                <p:grpSpPr>
                  <a:xfrm>
                    <a:off x="4579164" y="3203653"/>
                    <a:ext cx="1244833" cy="1020397"/>
                    <a:chOff x="4579164" y="3203653"/>
                    <a:chExt cx="1244833" cy="1020397"/>
                  </a:xfrm>
                </p:grpSpPr>
                <p:sp>
                  <p:nvSpPr>
                    <p:cNvPr id="3787" name="Google Shape;3787;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95" name="Google Shape;3795;p80"/>
                    <p:cNvGrpSpPr/>
                    <p:nvPr/>
                  </p:nvGrpSpPr>
                  <p:grpSpPr>
                    <a:xfrm>
                      <a:off x="4579164" y="3203653"/>
                      <a:ext cx="1244833" cy="1020397"/>
                      <a:chOff x="4579164" y="3203653"/>
                      <a:chExt cx="1244833" cy="1020397"/>
                    </a:xfrm>
                  </p:grpSpPr>
                  <p:sp>
                    <p:nvSpPr>
                      <p:cNvPr id="3796" name="Google Shape;3796;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10" name="Google Shape;3810;p80"/>
                      <p:cNvGrpSpPr/>
                      <p:nvPr/>
                    </p:nvGrpSpPr>
                    <p:grpSpPr>
                      <a:xfrm>
                        <a:off x="4579164" y="3203653"/>
                        <a:ext cx="1244833" cy="1020397"/>
                        <a:chOff x="4579164" y="3203653"/>
                        <a:chExt cx="1244833" cy="1020397"/>
                      </a:xfrm>
                    </p:grpSpPr>
                    <p:sp>
                      <p:nvSpPr>
                        <p:cNvPr id="3811" name="Google Shape;3811;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35" name="Google Shape;3835;p80"/>
                        <p:cNvGrpSpPr/>
                        <p:nvPr/>
                      </p:nvGrpSpPr>
                      <p:grpSpPr>
                        <a:xfrm>
                          <a:off x="4579164" y="3203653"/>
                          <a:ext cx="1244833" cy="1020397"/>
                          <a:chOff x="4579164" y="3203653"/>
                          <a:chExt cx="1244833" cy="1020397"/>
                        </a:xfrm>
                      </p:grpSpPr>
                      <p:sp>
                        <p:nvSpPr>
                          <p:cNvPr id="3836" name="Google Shape;3836;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37" name="Google Shape;3837;p80"/>
                          <p:cNvGrpSpPr/>
                          <p:nvPr/>
                        </p:nvGrpSpPr>
                        <p:grpSpPr>
                          <a:xfrm>
                            <a:off x="4579164" y="3203653"/>
                            <a:ext cx="1244833" cy="1020397"/>
                            <a:chOff x="4579164" y="3203653"/>
                            <a:chExt cx="1244833" cy="1020397"/>
                          </a:xfrm>
                        </p:grpSpPr>
                        <p:sp>
                          <p:nvSpPr>
                            <p:cNvPr id="3838" name="Google Shape;3838;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5" name="Google Shape;3845;p80"/>
                            <p:cNvGrpSpPr/>
                            <p:nvPr/>
                          </p:nvGrpSpPr>
                          <p:grpSpPr>
                            <a:xfrm>
                              <a:off x="4579164" y="3203653"/>
                              <a:ext cx="1244833" cy="1020397"/>
                              <a:chOff x="4579164" y="3203653"/>
                              <a:chExt cx="1244833" cy="1020397"/>
                            </a:xfrm>
                          </p:grpSpPr>
                          <p:sp>
                            <p:nvSpPr>
                              <p:cNvPr id="3846" name="Google Shape;3846;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59" name="Google Shape;3859;p80"/>
                              <p:cNvGrpSpPr/>
                              <p:nvPr/>
                            </p:nvGrpSpPr>
                            <p:grpSpPr>
                              <a:xfrm>
                                <a:off x="4579164" y="3203653"/>
                                <a:ext cx="1244833" cy="1020397"/>
                                <a:chOff x="4579164" y="3203653"/>
                                <a:chExt cx="1244833" cy="1020397"/>
                              </a:xfrm>
                            </p:grpSpPr>
                            <p:sp>
                              <p:nvSpPr>
                                <p:cNvPr id="3860" name="Google Shape;3860;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7" name="Google Shape;3867;p80"/>
                                <p:cNvGrpSpPr/>
                                <p:nvPr/>
                              </p:nvGrpSpPr>
                              <p:grpSpPr>
                                <a:xfrm>
                                  <a:off x="4579164" y="3203653"/>
                                  <a:ext cx="1244833" cy="1020397"/>
                                  <a:chOff x="4579164" y="3203653"/>
                                  <a:chExt cx="1244833" cy="1020397"/>
                                </a:xfrm>
                              </p:grpSpPr>
                              <p:sp>
                                <p:nvSpPr>
                                  <p:cNvPr id="3868" name="Google Shape;3868;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73" name="Google Shape;3873;p80"/>
                                  <p:cNvGrpSpPr/>
                                  <p:nvPr/>
                                </p:nvGrpSpPr>
                                <p:grpSpPr>
                                  <a:xfrm>
                                    <a:off x="4579164" y="3203653"/>
                                    <a:ext cx="1244833" cy="1020397"/>
                                    <a:chOff x="4579164" y="3203653"/>
                                    <a:chExt cx="1244833" cy="1020397"/>
                                  </a:xfrm>
                                </p:grpSpPr>
                                <p:sp>
                                  <p:nvSpPr>
                                    <p:cNvPr id="3874" name="Google Shape;3874;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3878" name="Google Shape;3878;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881" name="Google Shape;3881;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3882" name="Google Shape;3882;p80"/>
              <p:cNvGrpSpPr/>
              <p:nvPr/>
            </p:nvGrpSpPr>
            <p:grpSpPr>
              <a:xfrm>
                <a:off x="4595437" y="3598775"/>
                <a:ext cx="37776" cy="32451"/>
                <a:chOff x="4595437" y="3598775"/>
                <a:chExt cx="37776" cy="32451"/>
              </a:xfrm>
            </p:grpSpPr>
            <p:sp>
              <p:nvSpPr>
                <p:cNvPr id="3883" name="Google Shape;3883;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5" name="Google Shape;3885;p80"/>
              <p:cNvGrpSpPr/>
              <p:nvPr/>
            </p:nvGrpSpPr>
            <p:grpSpPr>
              <a:xfrm>
                <a:off x="4641864" y="3524443"/>
                <a:ext cx="37776" cy="32380"/>
                <a:chOff x="4641864" y="3524443"/>
                <a:chExt cx="37776" cy="32380"/>
              </a:xfrm>
            </p:grpSpPr>
            <p:sp>
              <p:nvSpPr>
                <p:cNvPr id="3886" name="Google Shape;3886;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8" name="Google Shape;3888;p80"/>
              <p:cNvGrpSpPr/>
              <p:nvPr/>
            </p:nvGrpSpPr>
            <p:grpSpPr>
              <a:xfrm>
                <a:off x="4648431" y="3893901"/>
                <a:ext cx="37776" cy="32357"/>
                <a:chOff x="4648431" y="3893901"/>
                <a:chExt cx="37776" cy="32357"/>
              </a:xfrm>
            </p:grpSpPr>
            <p:sp>
              <p:nvSpPr>
                <p:cNvPr id="3889" name="Google Shape;3889;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1" name="Google Shape;3891;p80"/>
              <p:cNvGrpSpPr/>
              <p:nvPr/>
            </p:nvGrpSpPr>
            <p:grpSpPr>
              <a:xfrm>
                <a:off x="4567752" y="3722908"/>
                <a:ext cx="37870" cy="32380"/>
                <a:chOff x="4567752" y="3722908"/>
                <a:chExt cx="37870" cy="32380"/>
              </a:xfrm>
            </p:grpSpPr>
            <p:sp>
              <p:nvSpPr>
                <p:cNvPr id="3892" name="Google Shape;3892;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4" name="Google Shape;3894;p80"/>
              <p:cNvGrpSpPr/>
              <p:nvPr/>
            </p:nvGrpSpPr>
            <p:grpSpPr>
              <a:xfrm>
                <a:off x="4617506" y="3652052"/>
                <a:ext cx="37783" cy="32357"/>
                <a:chOff x="4617506" y="3652052"/>
                <a:chExt cx="37783" cy="32357"/>
              </a:xfrm>
            </p:grpSpPr>
            <p:sp>
              <p:nvSpPr>
                <p:cNvPr id="3895" name="Google Shape;3895;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7" name="Google Shape;3897;p80"/>
              <p:cNvGrpSpPr/>
              <p:nvPr/>
            </p:nvGrpSpPr>
            <p:grpSpPr>
              <a:xfrm>
                <a:off x="4739005" y="3554149"/>
                <a:ext cx="37870" cy="32357"/>
                <a:chOff x="4739005" y="3554149"/>
                <a:chExt cx="37870" cy="32357"/>
              </a:xfrm>
            </p:grpSpPr>
            <p:sp>
              <p:nvSpPr>
                <p:cNvPr id="3898" name="Google Shape;3898;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0" name="Google Shape;3900;p80"/>
              <p:cNvGrpSpPr/>
              <p:nvPr/>
            </p:nvGrpSpPr>
            <p:grpSpPr>
              <a:xfrm>
                <a:off x="4806557" y="3630258"/>
                <a:ext cx="37776" cy="32364"/>
                <a:chOff x="4806557" y="3630258"/>
                <a:chExt cx="37776" cy="32364"/>
              </a:xfrm>
            </p:grpSpPr>
            <p:sp>
              <p:nvSpPr>
                <p:cNvPr id="3901" name="Google Shape;3901;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3" name="Google Shape;3903;p80"/>
              <p:cNvGrpSpPr/>
              <p:nvPr/>
            </p:nvGrpSpPr>
            <p:grpSpPr>
              <a:xfrm>
                <a:off x="4737007" y="4004357"/>
                <a:ext cx="37870" cy="32357"/>
                <a:chOff x="4737007" y="4004357"/>
                <a:chExt cx="37870" cy="32357"/>
              </a:xfrm>
            </p:grpSpPr>
            <p:sp>
              <p:nvSpPr>
                <p:cNvPr id="3904" name="Google Shape;3904;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6" name="Google Shape;3906;p80"/>
              <p:cNvGrpSpPr/>
              <p:nvPr/>
            </p:nvGrpSpPr>
            <p:grpSpPr>
              <a:xfrm>
                <a:off x="4773634" y="4208627"/>
                <a:ext cx="37776" cy="32357"/>
                <a:chOff x="4773634" y="4208627"/>
                <a:chExt cx="37776" cy="32357"/>
              </a:xfrm>
            </p:grpSpPr>
            <p:sp>
              <p:nvSpPr>
                <p:cNvPr id="3907" name="Google Shape;3907;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9" name="Google Shape;3909;p80"/>
              <p:cNvGrpSpPr/>
              <p:nvPr/>
            </p:nvGrpSpPr>
            <p:grpSpPr>
              <a:xfrm>
                <a:off x="4888282" y="4074764"/>
                <a:ext cx="37776" cy="32451"/>
                <a:chOff x="4888282" y="4074764"/>
                <a:chExt cx="37776" cy="32451"/>
              </a:xfrm>
            </p:grpSpPr>
            <p:sp>
              <p:nvSpPr>
                <p:cNvPr id="3910" name="Google Shape;3910;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2" name="Google Shape;3912;p80"/>
              <p:cNvGrpSpPr/>
              <p:nvPr/>
            </p:nvGrpSpPr>
            <p:grpSpPr>
              <a:xfrm>
                <a:off x="4901315" y="3804271"/>
                <a:ext cx="37776" cy="32364"/>
                <a:chOff x="4901315" y="3804271"/>
                <a:chExt cx="37776" cy="32364"/>
              </a:xfrm>
            </p:grpSpPr>
            <p:sp>
              <p:nvSpPr>
                <p:cNvPr id="3913" name="Google Shape;3913;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5" name="Google Shape;3915;p80"/>
              <p:cNvGrpSpPr/>
              <p:nvPr/>
            </p:nvGrpSpPr>
            <p:grpSpPr>
              <a:xfrm>
                <a:off x="4866394" y="3715035"/>
                <a:ext cx="37846" cy="32357"/>
                <a:chOff x="4866394" y="3715035"/>
                <a:chExt cx="37846" cy="32357"/>
              </a:xfrm>
            </p:grpSpPr>
            <p:sp>
              <p:nvSpPr>
                <p:cNvPr id="3916" name="Google Shape;3916;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8" name="Google Shape;3918;p80"/>
              <p:cNvGrpSpPr/>
              <p:nvPr/>
            </p:nvGrpSpPr>
            <p:grpSpPr>
              <a:xfrm>
                <a:off x="4979233" y="3839798"/>
                <a:ext cx="37878" cy="32420"/>
                <a:chOff x="4979233" y="3839798"/>
                <a:chExt cx="37878" cy="32420"/>
              </a:xfrm>
            </p:grpSpPr>
            <p:sp>
              <p:nvSpPr>
                <p:cNvPr id="3919" name="Google Shape;3919;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1" name="Google Shape;3921;p80"/>
              <p:cNvGrpSpPr/>
              <p:nvPr/>
            </p:nvGrpSpPr>
            <p:grpSpPr>
              <a:xfrm>
                <a:off x="4790662" y="3679147"/>
                <a:ext cx="37783" cy="32380"/>
                <a:chOff x="4790662" y="3679147"/>
                <a:chExt cx="37783" cy="32380"/>
              </a:xfrm>
            </p:grpSpPr>
            <p:sp>
              <p:nvSpPr>
                <p:cNvPr id="3922" name="Google Shape;3922;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4" name="Google Shape;3924;p80"/>
              <p:cNvGrpSpPr/>
              <p:nvPr/>
            </p:nvGrpSpPr>
            <p:grpSpPr>
              <a:xfrm>
                <a:off x="4857263" y="3557861"/>
                <a:ext cx="37776" cy="32357"/>
                <a:chOff x="4857263" y="3557861"/>
                <a:chExt cx="37776" cy="32357"/>
              </a:xfrm>
            </p:grpSpPr>
            <p:sp>
              <p:nvSpPr>
                <p:cNvPr id="3925" name="Google Shape;3925;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7" name="Google Shape;3927;p80"/>
              <p:cNvGrpSpPr/>
              <p:nvPr/>
            </p:nvGrpSpPr>
            <p:grpSpPr>
              <a:xfrm>
                <a:off x="4883902" y="3648033"/>
                <a:ext cx="37783" cy="32380"/>
                <a:chOff x="4883902" y="3648033"/>
                <a:chExt cx="37783" cy="32380"/>
              </a:xfrm>
            </p:grpSpPr>
            <p:sp>
              <p:nvSpPr>
                <p:cNvPr id="3928" name="Google Shape;3928;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0" name="Google Shape;3930;p80"/>
              <p:cNvGrpSpPr/>
              <p:nvPr/>
            </p:nvGrpSpPr>
            <p:grpSpPr>
              <a:xfrm>
                <a:off x="4907780" y="3347220"/>
                <a:ext cx="37878" cy="32357"/>
                <a:chOff x="4907780" y="3347220"/>
                <a:chExt cx="37878" cy="32357"/>
              </a:xfrm>
            </p:grpSpPr>
            <p:sp>
              <p:nvSpPr>
                <p:cNvPr id="3931" name="Google Shape;3931;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3" name="Google Shape;3933;p80"/>
              <p:cNvGrpSpPr/>
              <p:nvPr/>
            </p:nvGrpSpPr>
            <p:grpSpPr>
              <a:xfrm>
                <a:off x="5065048" y="3738150"/>
                <a:ext cx="37783" cy="32364"/>
                <a:chOff x="5065048" y="3738150"/>
                <a:chExt cx="37783" cy="32364"/>
              </a:xfrm>
            </p:grpSpPr>
            <p:sp>
              <p:nvSpPr>
                <p:cNvPr id="3934" name="Google Shape;3934;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6" name="Google Shape;3936;p80"/>
              <p:cNvGrpSpPr/>
              <p:nvPr/>
            </p:nvGrpSpPr>
            <p:grpSpPr>
              <a:xfrm>
                <a:off x="5071616" y="3284615"/>
                <a:ext cx="37783" cy="32357"/>
                <a:chOff x="5071616" y="3284615"/>
                <a:chExt cx="37783" cy="32357"/>
              </a:xfrm>
            </p:grpSpPr>
            <p:sp>
              <p:nvSpPr>
                <p:cNvPr id="3937" name="Google Shape;3937;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9" name="Google Shape;3939;p80"/>
              <p:cNvGrpSpPr/>
              <p:nvPr/>
            </p:nvGrpSpPr>
            <p:grpSpPr>
              <a:xfrm>
                <a:off x="5389291" y="3759921"/>
                <a:ext cx="37783" cy="32380"/>
                <a:chOff x="5389291" y="3759921"/>
                <a:chExt cx="37783" cy="32380"/>
              </a:xfrm>
            </p:grpSpPr>
            <p:sp>
              <p:nvSpPr>
                <p:cNvPr id="3940" name="Google Shape;3940;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2" name="Google Shape;3942;p80"/>
              <p:cNvGrpSpPr/>
              <p:nvPr/>
            </p:nvGrpSpPr>
            <p:grpSpPr>
              <a:xfrm>
                <a:off x="5431534" y="3632932"/>
                <a:ext cx="37878" cy="32451"/>
                <a:chOff x="5431534" y="3632932"/>
                <a:chExt cx="37878" cy="32451"/>
              </a:xfrm>
            </p:grpSpPr>
            <p:sp>
              <p:nvSpPr>
                <p:cNvPr id="3943" name="Google Shape;3943;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5" name="Google Shape;3945;p80"/>
              <p:cNvGrpSpPr/>
              <p:nvPr/>
            </p:nvGrpSpPr>
            <p:grpSpPr>
              <a:xfrm>
                <a:off x="5540755" y="3544829"/>
                <a:ext cx="37783" cy="32357"/>
                <a:chOff x="5540755" y="3544829"/>
                <a:chExt cx="37783" cy="32357"/>
              </a:xfrm>
            </p:grpSpPr>
            <p:sp>
              <p:nvSpPr>
                <p:cNvPr id="3946" name="Google Shape;3946;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8" name="Google Shape;3948;p80"/>
              <p:cNvGrpSpPr/>
              <p:nvPr/>
            </p:nvGrpSpPr>
            <p:grpSpPr>
              <a:xfrm>
                <a:off x="5579293" y="3412107"/>
                <a:ext cx="37776" cy="32357"/>
                <a:chOff x="5579293" y="3412107"/>
                <a:chExt cx="37776" cy="32357"/>
              </a:xfrm>
            </p:grpSpPr>
            <p:sp>
              <p:nvSpPr>
                <p:cNvPr id="3949" name="Google Shape;3949;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1" name="Google Shape;3951;p80"/>
              <p:cNvGrpSpPr/>
              <p:nvPr/>
            </p:nvGrpSpPr>
            <p:grpSpPr>
              <a:xfrm>
                <a:off x="5801346" y="3284615"/>
                <a:ext cx="37783" cy="32357"/>
                <a:chOff x="5801346" y="3284615"/>
                <a:chExt cx="37783" cy="32357"/>
              </a:xfrm>
            </p:grpSpPr>
            <p:sp>
              <p:nvSpPr>
                <p:cNvPr id="3952" name="Google Shape;3952;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4" name="Google Shape;3954;p80"/>
              <p:cNvGrpSpPr/>
              <p:nvPr/>
            </p:nvGrpSpPr>
            <p:grpSpPr>
              <a:xfrm>
                <a:off x="5763578" y="3399067"/>
                <a:ext cx="37776" cy="32364"/>
                <a:chOff x="5763578" y="3399067"/>
                <a:chExt cx="37776" cy="32364"/>
              </a:xfrm>
            </p:grpSpPr>
            <p:sp>
              <p:nvSpPr>
                <p:cNvPr id="3955" name="Google Shape;3955;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7" name="Google Shape;3957;p80"/>
              <p:cNvGrpSpPr/>
              <p:nvPr/>
            </p:nvGrpSpPr>
            <p:grpSpPr>
              <a:xfrm>
                <a:off x="5395858" y="3230952"/>
                <a:ext cx="37776" cy="32364"/>
                <a:chOff x="5395858" y="3230952"/>
                <a:chExt cx="37776" cy="32364"/>
              </a:xfrm>
            </p:grpSpPr>
            <p:sp>
              <p:nvSpPr>
                <p:cNvPr id="3958" name="Google Shape;3958;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0" name="Google Shape;3960;p80"/>
              <p:cNvGrpSpPr/>
              <p:nvPr/>
            </p:nvGrpSpPr>
            <p:grpSpPr>
              <a:xfrm>
                <a:off x="5264088" y="3188237"/>
                <a:ext cx="37776" cy="32357"/>
                <a:chOff x="5264088" y="3188237"/>
                <a:chExt cx="37776" cy="32357"/>
              </a:xfrm>
            </p:grpSpPr>
            <p:sp>
              <p:nvSpPr>
                <p:cNvPr id="3961" name="Google Shape;3961;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3" name="Google Shape;3963;p80"/>
              <p:cNvGrpSpPr/>
              <p:nvPr/>
            </p:nvGrpSpPr>
            <p:grpSpPr>
              <a:xfrm>
                <a:off x="5585758" y="3237425"/>
                <a:ext cx="37878" cy="32357"/>
                <a:chOff x="5585758" y="3237425"/>
                <a:chExt cx="37878" cy="32357"/>
              </a:xfrm>
            </p:grpSpPr>
            <p:sp>
              <p:nvSpPr>
                <p:cNvPr id="3964" name="Google Shape;3964;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6" name="Google Shape;3966;p80"/>
              <p:cNvGrpSpPr/>
              <p:nvPr/>
            </p:nvGrpSpPr>
            <p:grpSpPr>
              <a:xfrm>
                <a:off x="4874196" y="3291088"/>
                <a:ext cx="37878" cy="32451"/>
                <a:chOff x="4874196" y="3291088"/>
                <a:chExt cx="37878" cy="32451"/>
              </a:xfrm>
            </p:grpSpPr>
            <p:sp>
              <p:nvSpPr>
                <p:cNvPr id="3967" name="Google Shape;3967;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9" name="Google Shape;3969;p80"/>
              <p:cNvGrpSpPr/>
              <p:nvPr/>
            </p:nvGrpSpPr>
            <p:grpSpPr>
              <a:xfrm>
                <a:off x="5197770" y="3785466"/>
                <a:ext cx="37783" cy="32427"/>
                <a:chOff x="5197770" y="3785466"/>
                <a:chExt cx="37783" cy="32427"/>
              </a:xfrm>
            </p:grpSpPr>
            <p:sp>
              <p:nvSpPr>
                <p:cNvPr id="3970" name="Google Shape;3970;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2" name="Google Shape;3972;p80"/>
              <p:cNvGrpSpPr/>
              <p:nvPr/>
            </p:nvGrpSpPr>
            <p:grpSpPr>
              <a:xfrm>
                <a:off x="5177699" y="3492117"/>
                <a:ext cx="37776" cy="32357"/>
                <a:chOff x="5177699" y="3492117"/>
                <a:chExt cx="37776" cy="32357"/>
              </a:xfrm>
            </p:grpSpPr>
            <p:sp>
              <p:nvSpPr>
                <p:cNvPr id="3973" name="Google Shape;3973;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5" name="Google Shape;3975;p80"/>
              <p:cNvGrpSpPr/>
              <p:nvPr/>
            </p:nvGrpSpPr>
            <p:grpSpPr>
              <a:xfrm>
                <a:off x="5349431" y="3622346"/>
                <a:ext cx="37870" cy="32380"/>
                <a:chOff x="5349431" y="3622346"/>
                <a:chExt cx="37870" cy="32380"/>
              </a:xfrm>
            </p:grpSpPr>
            <p:sp>
              <p:nvSpPr>
                <p:cNvPr id="3976" name="Google Shape;3976;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8" name="Google Shape;3978;p80"/>
              <p:cNvGrpSpPr/>
              <p:nvPr/>
            </p:nvGrpSpPr>
            <p:grpSpPr>
              <a:xfrm>
                <a:off x="5068855" y="3563980"/>
                <a:ext cx="53954" cy="46223"/>
                <a:chOff x="5068855" y="3563980"/>
                <a:chExt cx="53954" cy="46223"/>
              </a:xfrm>
            </p:grpSpPr>
            <p:sp>
              <p:nvSpPr>
                <p:cNvPr id="3979" name="Google Shape;3979;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1" name="Google Shape;3981;p80"/>
              <p:cNvGrpSpPr/>
              <p:nvPr/>
            </p:nvGrpSpPr>
            <p:grpSpPr>
              <a:xfrm>
                <a:off x="5037654" y="3392507"/>
                <a:ext cx="37870" cy="32451"/>
                <a:chOff x="5037654" y="3392507"/>
                <a:chExt cx="37870" cy="32451"/>
              </a:xfrm>
            </p:grpSpPr>
            <p:sp>
              <p:nvSpPr>
                <p:cNvPr id="3982" name="Google Shape;3982;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4" name="Google Shape;3984;p80"/>
              <p:cNvGrpSpPr/>
              <p:nvPr/>
            </p:nvGrpSpPr>
            <p:grpSpPr>
              <a:xfrm>
                <a:off x="5456560" y="3368629"/>
                <a:ext cx="37870" cy="32451"/>
                <a:chOff x="5456560" y="3368629"/>
                <a:chExt cx="37870" cy="32451"/>
              </a:xfrm>
            </p:grpSpPr>
            <p:sp>
              <p:nvSpPr>
                <p:cNvPr id="3985" name="Google Shape;3985;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7" name="Google Shape;3987;p80"/>
              <p:cNvGrpSpPr/>
              <p:nvPr/>
            </p:nvGrpSpPr>
            <p:grpSpPr>
              <a:xfrm>
                <a:off x="4755749" y="3501516"/>
                <a:ext cx="46246" cy="39608"/>
                <a:chOff x="4755749" y="3501516"/>
                <a:chExt cx="46246" cy="39608"/>
              </a:xfrm>
            </p:grpSpPr>
            <p:sp>
              <p:nvSpPr>
                <p:cNvPr id="3988" name="Google Shape;3988;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0" name="Google Shape;3990;p80"/>
              <p:cNvGrpSpPr/>
              <p:nvPr/>
            </p:nvGrpSpPr>
            <p:grpSpPr>
              <a:xfrm>
                <a:off x="4681346" y="3485582"/>
                <a:ext cx="37783" cy="32427"/>
                <a:chOff x="4681346" y="3485582"/>
                <a:chExt cx="37783" cy="32427"/>
              </a:xfrm>
            </p:grpSpPr>
            <p:sp>
              <p:nvSpPr>
                <p:cNvPr id="3991" name="Google Shape;3991;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3" name="Google Shape;3993;p80"/>
              <p:cNvGrpSpPr/>
              <p:nvPr/>
            </p:nvGrpSpPr>
            <p:grpSpPr>
              <a:xfrm>
                <a:off x="4767067" y="3291088"/>
                <a:ext cx="37878" cy="32451"/>
                <a:chOff x="4767067" y="3291088"/>
                <a:chExt cx="37878" cy="32451"/>
              </a:xfrm>
            </p:grpSpPr>
            <p:sp>
              <p:nvSpPr>
                <p:cNvPr id="3994" name="Google Shape;3994;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6" name="Google Shape;3996;p80"/>
              <p:cNvGrpSpPr/>
              <p:nvPr/>
            </p:nvGrpSpPr>
            <p:grpSpPr>
              <a:xfrm>
                <a:off x="4687819" y="3405539"/>
                <a:ext cx="37776" cy="32451"/>
                <a:chOff x="4687819" y="3405539"/>
                <a:chExt cx="37776" cy="32451"/>
              </a:xfrm>
            </p:grpSpPr>
            <p:sp>
              <p:nvSpPr>
                <p:cNvPr id="3997" name="Google Shape;3997;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9" name="Google Shape;3999;p80"/>
              <p:cNvGrpSpPr/>
              <p:nvPr/>
            </p:nvGrpSpPr>
            <p:grpSpPr>
              <a:xfrm>
                <a:off x="4923101" y="3444809"/>
                <a:ext cx="52813" cy="45318"/>
                <a:chOff x="4923101" y="3444809"/>
                <a:chExt cx="52813" cy="45318"/>
              </a:xfrm>
            </p:grpSpPr>
            <p:sp>
              <p:nvSpPr>
                <p:cNvPr id="4000" name="Google Shape;4000;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2" name="Google Shape;4002;p80"/>
              <p:cNvGrpSpPr/>
              <p:nvPr/>
            </p:nvGrpSpPr>
            <p:grpSpPr>
              <a:xfrm>
                <a:off x="4846040" y="3654750"/>
                <a:ext cx="31405" cy="26993"/>
                <a:chOff x="4846040" y="3654750"/>
                <a:chExt cx="31405" cy="26993"/>
              </a:xfrm>
            </p:grpSpPr>
            <p:sp>
              <p:nvSpPr>
                <p:cNvPr id="4003" name="Google Shape;4003;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5" name="Google Shape;4005;p80"/>
              <p:cNvGrpSpPr/>
              <p:nvPr/>
            </p:nvGrpSpPr>
            <p:grpSpPr>
              <a:xfrm>
                <a:off x="4925673" y="3691700"/>
                <a:ext cx="40253" cy="34472"/>
                <a:chOff x="4925673" y="3691700"/>
                <a:chExt cx="40253" cy="34472"/>
              </a:xfrm>
            </p:grpSpPr>
            <p:sp>
              <p:nvSpPr>
                <p:cNvPr id="4006" name="Google Shape;4006;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8" name="Google Shape;4008;p80"/>
              <p:cNvGrpSpPr/>
              <p:nvPr/>
            </p:nvGrpSpPr>
            <p:grpSpPr>
              <a:xfrm>
                <a:off x="4894653" y="3740848"/>
                <a:ext cx="31405" cy="26906"/>
                <a:chOff x="4894653" y="3740848"/>
                <a:chExt cx="31405" cy="26906"/>
              </a:xfrm>
            </p:grpSpPr>
            <p:sp>
              <p:nvSpPr>
                <p:cNvPr id="4009" name="Google Shape;4009;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11" name="Google Shape;4011;p80"/>
              <p:cNvGrpSpPr/>
              <p:nvPr/>
            </p:nvGrpSpPr>
            <p:grpSpPr>
              <a:xfrm>
                <a:off x="4962300" y="3696348"/>
                <a:ext cx="38255" cy="32773"/>
                <a:chOff x="4962300" y="3696348"/>
                <a:chExt cx="38255" cy="32773"/>
              </a:xfrm>
            </p:grpSpPr>
            <p:sp>
              <p:nvSpPr>
                <p:cNvPr id="4012" name="Google Shape;4012;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14" name="Google Shape;4014;p80"/>
              <p:cNvGrpSpPr/>
              <p:nvPr/>
            </p:nvGrpSpPr>
            <p:grpSpPr>
              <a:xfrm>
                <a:off x="4980185" y="3743349"/>
                <a:ext cx="31499" cy="26969"/>
                <a:chOff x="4980185" y="3743349"/>
                <a:chExt cx="31499" cy="26969"/>
              </a:xfrm>
            </p:grpSpPr>
            <p:sp>
              <p:nvSpPr>
                <p:cNvPr id="4015" name="Google Shape;4015;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17" name="Google Shape;4017;p80"/>
              <p:cNvGrpSpPr/>
              <p:nvPr/>
            </p:nvGrpSpPr>
            <p:grpSpPr>
              <a:xfrm>
                <a:off x="5013768" y="3734312"/>
                <a:ext cx="31499" cy="26969"/>
                <a:chOff x="5013768" y="3734312"/>
                <a:chExt cx="31499" cy="26969"/>
              </a:xfrm>
            </p:grpSpPr>
            <p:sp>
              <p:nvSpPr>
                <p:cNvPr id="4018" name="Google Shape;4018;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20" name="Google Shape;4020;p80"/>
              <p:cNvGrpSpPr/>
              <p:nvPr/>
            </p:nvGrpSpPr>
            <p:grpSpPr>
              <a:xfrm>
                <a:off x="5036703" y="3764545"/>
                <a:ext cx="31499" cy="26898"/>
                <a:chOff x="5036703" y="3764545"/>
                <a:chExt cx="31499" cy="26898"/>
              </a:xfrm>
            </p:grpSpPr>
            <p:sp>
              <p:nvSpPr>
                <p:cNvPr id="4021" name="Google Shape;4021;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23" name="Google Shape;4023;p80"/>
              <p:cNvGrpSpPr/>
              <p:nvPr/>
            </p:nvGrpSpPr>
            <p:grpSpPr>
              <a:xfrm>
                <a:off x="4953546" y="3768352"/>
                <a:ext cx="31405" cy="26898"/>
                <a:chOff x="4953546" y="3768352"/>
                <a:chExt cx="31405" cy="26898"/>
              </a:xfrm>
            </p:grpSpPr>
            <p:sp>
              <p:nvSpPr>
                <p:cNvPr id="4024" name="Google Shape;4024;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26" name="Google Shape;4026;p80"/>
              <p:cNvGrpSpPr/>
              <p:nvPr/>
            </p:nvGrpSpPr>
            <p:grpSpPr>
              <a:xfrm>
                <a:off x="4964770" y="3814016"/>
                <a:ext cx="31499" cy="26993"/>
                <a:chOff x="4964770" y="3814016"/>
                <a:chExt cx="31499" cy="26993"/>
              </a:xfrm>
            </p:grpSpPr>
            <p:sp>
              <p:nvSpPr>
                <p:cNvPr id="4027" name="Google Shape;4027;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29" name="Google Shape;4029;p80"/>
              <p:cNvGrpSpPr/>
              <p:nvPr/>
            </p:nvGrpSpPr>
            <p:grpSpPr>
              <a:xfrm>
                <a:off x="4923290" y="3800504"/>
                <a:ext cx="31468" cy="26898"/>
                <a:chOff x="4923290" y="3800504"/>
                <a:chExt cx="31468" cy="26898"/>
              </a:xfrm>
            </p:grpSpPr>
            <p:sp>
              <p:nvSpPr>
                <p:cNvPr id="4030" name="Google Shape;4030;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2" name="Google Shape;4032;p80"/>
              <p:cNvGrpSpPr/>
              <p:nvPr/>
            </p:nvGrpSpPr>
            <p:grpSpPr>
              <a:xfrm>
                <a:off x="5108534" y="3650943"/>
                <a:ext cx="31405" cy="26993"/>
                <a:chOff x="5108534" y="3650943"/>
                <a:chExt cx="31405" cy="26993"/>
              </a:xfrm>
            </p:grpSpPr>
            <p:sp>
              <p:nvSpPr>
                <p:cNvPr id="4033" name="Google Shape;4033;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5" name="Google Shape;4035;p80"/>
              <p:cNvGrpSpPr/>
              <p:nvPr/>
            </p:nvGrpSpPr>
            <p:grpSpPr>
              <a:xfrm>
                <a:off x="5119380" y="3760739"/>
                <a:ext cx="31499" cy="26993"/>
                <a:chOff x="5119380" y="3760739"/>
                <a:chExt cx="31499" cy="26993"/>
              </a:xfrm>
            </p:grpSpPr>
            <p:sp>
              <p:nvSpPr>
                <p:cNvPr id="4036" name="Google Shape;4036;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8" name="Google Shape;4038;p80"/>
              <p:cNvGrpSpPr/>
              <p:nvPr/>
            </p:nvGrpSpPr>
            <p:grpSpPr>
              <a:xfrm>
                <a:off x="5119380" y="3788235"/>
                <a:ext cx="31499" cy="26993"/>
                <a:chOff x="5119380" y="3788235"/>
                <a:chExt cx="31499" cy="26993"/>
              </a:xfrm>
            </p:grpSpPr>
            <p:sp>
              <p:nvSpPr>
                <p:cNvPr id="4039" name="Google Shape;4039;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1" name="Google Shape;4041;p80"/>
              <p:cNvGrpSpPr/>
              <p:nvPr/>
            </p:nvGrpSpPr>
            <p:grpSpPr>
              <a:xfrm>
                <a:off x="5158005" y="3875284"/>
                <a:ext cx="31405" cy="27001"/>
                <a:chOff x="5158005" y="3875284"/>
                <a:chExt cx="31405" cy="27001"/>
              </a:xfrm>
            </p:grpSpPr>
            <p:sp>
              <p:nvSpPr>
                <p:cNvPr id="4042" name="Google Shape;4042;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4" name="Google Shape;4044;p80"/>
              <p:cNvGrpSpPr/>
              <p:nvPr/>
            </p:nvGrpSpPr>
            <p:grpSpPr>
              <a:xfrm>
                <a:off x="5233163" y="3764545"/>
                <a:ext cx="31499" cy="26898"/>
                <a:chOff x="5233163" y="3764545"/>
                <a:chExt cx="31499" cy="26898"/>
              </a:xfrm>
            </p:grpSpPr>
            <p:sp>
              <p:nvSpPr>
                <p:cNvPr id="4045" name="Google Shape;4045;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7" name="Google Shape;4047;p80"/>
              <p:cNvGrpSpPr/>
              <p:nvPr/>
            </p:nvGrpSpPr>
            <p:grpSpPr>
              <a:xfrm>
                <a:off x="5276168" y="3805545"/>
                <a:ext cx="31499" cy="26906"/>
                <a:chOff x="5276168" y="3805545"/>
                <a:chExt cx="31499" cy="26906"/>
              </a:xfrm>
            </p:grpSpPr>
            <p:sp>
              <p:nvSpPr>
                <p:cNvPr id="4048" name="Google Shape;4048;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0" name="Google Shape;4050;p80"/>
              <p:cNvGrpSpPr/>
              <p:nvPr/>
            </p:nvGrpSpPr>
            <p:grpSpPr>
              <a:xfrm>
                <a:off x="5294053" y="3851933"/>
                <a:ext cx="31405" cy="26945"/>
                <a:chOff x="5294053" y="3851933"/>
                <a:chExt cx="31405" cy="26945"/>
              </a:xfrm>
            </p:grpSpPr>
            <p:sp>
              <p:nvSpPr>
                <p:cNvPr id="4051" name="Google Shape;4051;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3" name="Google Shape;4053;p80"/>
              <p:cNvGrpSpPr/>
              <p:nvPr/>
            </p:nvGrpSpPr>
            <p:grpSpPr>
              <a:xfrm>
                <a:off x="5341723" y="3851902"/>
                <a:ext cx="31405" cy="26977"/>
                <a:chOff x="5341723" y="3851902"/>
                <a:chExt cx="31405" cy="26977"/>
              </a:xfrm>
            </p:grpSpPr>
            <p:sp>
              <p:nvSpPr>
                <p:cNvPr id="4054" name="Google Shape;4054;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6" name="Google Shape;4056;p80"/>
              <p:cNvGrpSpPr/>
              <p:nvPr/>
            </p:nvGrpSpPr>
            <p:grpSpPr>
              <a:xfrm>
                <a:off x="5054871" y="3507855"/>
                <a:ext cx="31405" cy="26993"/>
                <a:chOff x="5054871" y="3507855"/>
                <a:chExt cx="31405" cy="26993"/>
              </a:xfrm>
            </p:grpSpPr>
            <p:sp>
              <p:nvSpPr>
                <p:cNvPr id="4057" name="Google Shape;4057;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9" name="Google Shape;4059;p80"/>
              <p:cNvGrpSpPr/>
              <p:nvPr/>
            </p:nvGrpSpPr>
            <p:grpSpPr>
              <a:xfrm>
                <a:off x="4876579" y="3675325"/>
                <a:ext cx="31405" cy="26969"/>
                <a:chOff x="4876579" y="3675325"/>
                <a:chExt cx="31405" cy="26969"/>
              </a:xfrm>
            </p:grpSpPr>
            <p:sp>
              <p:nvSpPr>
                <p:cNvPr id="4060" name="Google Shape;4060;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2" name="Google Shape;4062;p80"/>
              <p:cNvGrpSpPr/>
              <p:nvPr/>
            </p:nvGrpSpPr>
            <p:grpSpPr>
              <a:xfrm>
                <a:off x="4842233" y="3688333"/>
                <a:ext cx="31405" cy="26993"/>
                <a:chOff x="4842233" y="3688333"/>
                <a:chExt cx="31405" cy="26993"/>
              </a:xfrm>
            </p:grpSpPr>
            <p:sp>
              <p:nvSpPr>
                <p:cNvPr id="4063" name="Google Shape;4063;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5" name="Google Shape;4065;p80"/>
              <p:cNvGrpSpPr/>
              <p:nvPr/>
            </p:nvGrpSpPr>
            <p:grpSpPr>
              <a:xfrm>
                <a:off x="5187876" y="3608032"/>
                <a:ext cx="31405" cy="27001"/>
                <a:chOff x="5187876" y="3608032"/>
                <a:chExt cx="31405" cy="27001"/>
              </a:xfrm>
            </p:grpSpPr>
            <p:sp>
              <p:nvSpPr>
                <p:cNvPr id="4066" name="Google Shape;4066;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68" name="Google Shape;4068;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0" name="Google Shape;4070;p80"/>
              <p:cNvGrpSpPr/>
              <p:nvPr/>
            </p:nvGrpSpPr>
            <p:grpSpPr>
              <a:xfrm>
                <a:off x="5269224" y="3304167"/>
                <a:ext cx="40253" cy="34402"/>
                <a:chOff x="5269224" y="3304167"/>
                <a:chExt cx="40253" cy="34402"/>
              </a:xfrm>
            </p:grpSpPr>
            <p:sp>
              <p:nvSpPr>
                <p:cNvPr id="4071" name="Google Shape;4071;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73" name="Google Shape;4073;p80"/>
              <p:cNvGrpSpPr/>
              <p:nvPr/>
            </p:nvGrpSpPr>
            <p:grpSpPr>
              <a:xfrm>
                <a:off x="5327354" y="3476615"/>
                <a:ext cx="49864" cy="42723"/>
                <a:chOff x="5327354" y="3476615"/>
                <a:chExt cx="49864" cy="42723"/>
              </a:xfrm>
            </p:grpSpPr>
            <p:sp>
              <p:nvSpPr>
                <p:cNvPr id="4074" name="Google Shape;4074;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76" name="Google Shape;4076;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8" name="Google Shape;4078;p80"/>
              <p:cNvGrpSpPr/>
              <p:nvPr/>
            </p:nvGrpSpPr>
            <p:grpSpPr>
              <a:xfrm>
                <a:off x="5341723" y="3775957"/>
                <a:ext cx="31405" cy="26898"/>
                <a:chOff x="5341723" y="3775957"/>
                <a:chExt cx="31405" cy="26898"/>
              </a:xfrm>
            </p:grpSpPr>
            <p:sp>
              <p:nvSpPr>
                <p:cNvPr id="4079" name="Google Shape;4079;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1" name="Google Shape;4081;p80"/>
              <p:cNvGrpSpPr/>
              <p:nvPr/>
            </p:nvGrpSpPr>
            <p:grpSpPr>
              <a:xfrm>
                <a:off x="5439053" y="3699274"/>
                <a:ext cx="31405" cy="26898"/>
                <a:chOff x="5439053" y="3699274"/>
                <a:chExt cx="31405" cy="26898"/>
              </a:xfrm>
            </p:grpSpPr>
            <p:sp>
              <p:nvSpPr>
                <p:cNvPr id="4082" name="Google Shape;4082;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4" name="Google Shape;4084;p80"/>
              <p:cNvGrpSpPr/>
              <p:nvPr/>
            </p:nvGrpSpPr>
            <p:grpSpPr>
              <a:xfrm>
                <a:off x="5412414" y="3622307"/>
                <a:ext cx="31499" cy="26993"/>
                <a:chOff x="5412414" y="3622307"/>
                <a:chExt cx="31499" cy="26993"/>
              </a:xfrm>
            </p:grpSpPr>
            <p:sp>
              <p:nvSpPr>
                <p:cNvPr id="4085" name="Google Shape;4085;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7" name="Google Shape;4087;p80"/>
              <p:cNvGrpSpPr/>
              <p:nvPr/>
            </p:nvGrpSpPr>
            <p:grpSpPr>
              <a:xfrm>
                <a:off x="5476254" y="3473949"/>
                <a:ext cx="26835" cy="26930"/>
                <a:chOff x="5476254" y="3473949"/>
                <a:chExt cx="26835" cy="26930"/>
              </a:xfrm>
            </p:grpSpPr>
            <p:sp>
              <p:nvSpPr>
                <p:cNvPr id="4088" name="Google Shape;4088;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0" name="Google Shape;4090;p80"/>
              <p:cNvGrpSpPr/>
              <p:nvPr/>
            </p:nvGrpSpPr>
            <p:grpSpPr>
              <a:xfrm>
                <a:off x="5564547" y="3481594"/>
                <a:ext cx="31397" cy="26898"/>
                <a:chOff x="5564547" y="3481594"/>
                <a:chExt cx="31397" cy="26898"/>
              </a:xfrm>
            </p:grpSpPr>
            <p:sp>
              <p:nvSpPr>
                <p:cNvPr id="4091" name="Google Shape;4091;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3" name="Google Shape;4093;p80"/>
              <p:cNvGrpSpPr/>
              <p:nvPr/>
            </p:nvGrpSpPr>
            <p:grpSpPr>
              <a:xfrm>
                <a:off x="5534101" y="3470174"/>
                <a:ext cx="31397" cy="26906"/>
                <a:chOff x="5534101" y="3470174"/>
                <a:chExt cx="31397" cy="26906"/>
              </a:xfrm>
            </p:grpSpPr>
            <p:sp>
              <p:nvSpPr>
                <p:cNvPr id="4094" name="Google Shape;4094;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6" name="Google Shape;4096;p80"/>
              <p:cNvGrpSpPr/>
              <p:nvPr/>
            </p:nvGrpSpPr>
            <p:grpSpPr>
              <a:xfrm>
                <a:off x="5610879" y="3314486"/>
                <a:ext cx="31499" cy="26938"/>
                <a:chOff x="5610879" y="3314486"/>
                <a:chExt cx="31499" cy="26938"/>
              </a:xfrm>
            </p:grpSpPr>
            <p:sp>
              <p:nvSpPr>
                <p:cNvPr id="4097" name="Google Shape;4097;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9" name="Google Shape;4099;p80"/>
              <p:cNvGrpSpPr/>
              <p:nvPr/>
            </p:nvGrpSpPr>
            <p:grpSpPr>
              <a:xfrm>
                <a:off x="4834525" y="3501382"/>
                <a:ext cx="31499" cy="26898"/>
                <a:chOff x="4834525" y="3501382"/>
                <a:chExt cx="31499" cy="26898"/>
              </a:xfrm>
            </p:grpSpPr>
            <p:sp>
              <p:nvSpPr>
                <p:cNvPr id="4100" name="Google Shape;4100;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2" name="Google Shape;4102;p80"/>
              <p:cNvGrpSpPr/>
              <p:nvPr/>
            </p:nvGrpSpPr>
            <p:grpSpPr>
              <a:xfrm>
                <a:off x="4898460" y="3580158"/>
                <a:ext cx="31405" cy="26898"/>
                <a:chOff x="4898460" y="3580158"/>
                <a:chExt cx="31405" cy="26898"/>
              </a:xfrm>
            </p:grpSpPr>
            <p:sp>
              <p:nvSpPr>
                <p:cNvPr id="4103" name="Google Shape;4103;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5" name="Google Shape;4105;p80"/>
              <p:cNvGrpSpPr/>
              <p:nvPr/>
            </p:nvGrpSpPr>
            <p:grpSpPr>
              <a:xfrm>
                <a:off x="4882667" y="3608032"/>
                <a:ext cx="31499" cy="27001"/>
                <a:chOff x="4882667" y="3608032"/>
                <a:chExt cx="31499" cy="27001"/>
              </a:xfrm>
            </p:grpSpPr>
            <p:sp>
              <p:nvSpPr>
                <p:cNvPr id="4106" name="Google Shape;4106;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8" name="Google Shape;4108;p80"/>
              <p:cNvGrpSpPr/>
              <p:nvPr/>
            </p:nvGrpSpPr>
            <p:grpSpPr>
              <a:xfrm>
                <a:off x="4843373" y="3631407"/>
                <a:ext cx="16273" cy="16186"/>
                <a:chOff x="4843373" y="3631407"/>
                <a:chExt cx="16273" cy="16186"/>
              </a:xfrm>
            </p:grpSpPr>
            <p:sp>
              <p:nvSpPr>
                <p:cNvPr id="4109" name="Google Shape;4109;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1" name="Google Shape;4111;p80"/>
              <p:cNvGrpSpPr/>
              <p:nvPr/>
            </p:nvGrpSpPr>
            <p:grpSpPr>
              <a:xfrm>
                <a:off x="4727773" y="3591578"/>
                <a:ext cx="31499" cy="26898"/>
                <a:chOff x="4727773" y="3591578"/>
                <a:chExt cx="31499" cy="26898"/>
              </a:xfrm>
            </p:grpSpPr>
            <p:sp>
              <p:nvSpPr>
                <p:cNvPr id="4112" name="Google Shape;4112;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114" name="Google Shape;4114;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16" name="Google Shape;4116;p80"/>
              <p:cNvGrpSpPr/>
              <p:nvPr/>
            </p:nvGrpSpPr>
            <p:grpSpPr>
              <a:xfrm>
                <a:off x="4609421" y="3577398"/>
                <a:ext cx="31499" cy="27001"/>
                <a:chOff x="4609421" y="3577398"/>
                <a:chExt cx="31499" cy="27001"/>
              </a:xfrm>
            </p:grpSpPr>
            <p:sp>
              <p:nvSpPr>
                <p:cNvPr id="4117" name="Google Shape;4117;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19" name="Google Shape;4119;p80"/>
              <p:cNvGrpSpPr/>
              <p:nvPr/>
            </p:nvGrpSpPr>
            <p:grpSpPr>
              <a:xfrm>
                <a:off x="4649289" y="3577398"/>
                <a:ext cx="31499" cy="27001"/>
                <a:chOff x="4649289" y="3577398"/>
                <a:chExt cx="31499" cy="27001"/>
              </a:xfrm>
            </p:grpSpPr>
            <p:sp>
              <p:nvSpPr>
                <p:cNvPr id="4120" name="Google Shape;4120;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2" name="Google Shape;4122;p80"/>
              <p:cNvGrpSpPr/>
              <p:nvPr/>
            </p:nvGrpSpPr>
            <p:grpSpPr>
              <a:xfrm>
                <a:off x="4605614" y="3639523"/>
                <a:ext cx="31499" cy="26906"/>
                <a:chOff x="4605614" y="3639523"/>
                <a:chExt cx="31499" cy="26906"/>
              </a:xfrm>
            </p:grpSpPr>
            <p:sp>
              <p:nvSpPr>
                <p:cNvPr id="4123" name="Google Shape;4123;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5" name="Google Shape;4125;p80"/>
              <p:cNvGrpSpPr/>
              <p:nvPr/>
            </p:nvGrpSpPr>
            <p:grpSpPr>
              <a:xfrm>
                <a:off x="4785149" y="3618846"/>
                <a:ext cx="26930" cy="26843"/>
                <a:chOff x="4785149" y="3618846"/>
                <a:chExt cx="26930" cy="26843"/>
              </a:xfrm>
            </p:grpSpPr>
            <p:sp>
              <p:nvSpPr>
                <p:cNvPr id="4126" name="Google Shape;4126;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28" name="Google Shape;4128;p80"/>
              <p:cNvGrpSpPr/>
              <p:nvPr/>
            </p:nvGrpSpPr>
            <p:grpSpPr>
              <a:xfrm>
                <a:off x="4810167" y="3601567"/>
                <a:ext cx="31405" cy="26898"/>
                <a:chOff x="4810167" y="3601567"/>
                <a:chExt cx="31405" cy="26898"/>
              </a:xfrm>
            </p:grpSpPr>
            <p:sp>
              <p:nvSpPr>
                <p:cNvPr id="4129" name="Google Shape;4129;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1" name="Google Shape;4131;p80"/>
              <p:cNvGrpSpPr/>
              <p:nvPr/>
            </p:nvGrpSpPr>
            <p:grpSpPr>
              <a:xfrm>
                <a:off x="4831002" y="3373230"/>
                <a:ext cx="31405" cy="26898"/>
                <a:chOff x="4831002" y="3373230"/>
                <a:chExt cx="31405" cy="26898"/>
              </a:xfrm>
            </p:grpSpPr>
            <p:sp>
              <p:nvSpPr>
                <p:cNvPr id="4132" name="Google Shape;4132;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4" name="Google Shape;4134;p80"/>
              <p:cNvGrpSpPr/>
              <p:nvPr/>
            </p:nvGrpSpPr>
            <p:grpSpPr>
              <a:xfrm>
                <a:off x="4719311" y="3355054"/>
                <a:ext cx="31499" cy="27001"/>
                <a:chOff x="4719311" y="3355054"/>
                <a:chExt cx="31499" cy="27001"/>
              </a:xfrm>
            </p:grpSpPr>
            <p:sp>
              <p:nvSpPr>
                <p:cNvPr id="4135" name="Google Shape;4135;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7" name="Google Shape;4137;p80"/>
              <p:cNvGrpSpPr/>
              <p:nvPr/>
            </p:nvGrpSpPr>
            <p:grpSpPr>
              <a:xfrm>
                <a:off x="4798755" y="3450260"/>
                <a:ext cx="26930" cy="26930"/>
                <a:chOff x="4798755" y="3450260"/>
                <a:chExt cx="26930" cy="26930"/>
              </a:xfrm>
            </p:grpSpPr>
            <p:sp>
              <p:nvSpPr>
                <p:cNvPr id="4138" name="Google Shape;4138;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0" name="Google Shape;4140;p80"/>
              <p:cNvGrpSpPr/>
              <p:nvPr/>
            </p:nvGrpSpPr>
            <p:grpSpPr>
              <a:xfrm>
                <a:off x="4645576" y="3467555"/>
                <a:ext cx="31405" cy="26953"/>
                <a:chOff x="4645576" y="3467555"/>
                <a:chExt cx="31405" cy="26953"/>
              </a:xfrm>
            </p:grpSpPr>
            <p:sp>
              <p:nvSpPr>
                <p:cNvPr id="4141" name="Google Shape;4141;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3" name="Google Shape;4143;p80"/>
              <p:cNvGrpSpPr/>
              <p:nvPr/>
            </p:nvGrpSpPr>
            <p:grpSpPr>
              <a:xfrm>
                <a:off x="4687631" y="3583965"/>
                <a:ext cx="31499" cy="26898"/>
                <a:chOff x="4687631" y="3583965"/>
                <a:chExt cx="31499" cy="26898"/>
              </a:xfrm>
            </p:grpSpPr>
            <p:sp>
              <p:nvSpPr>
                <p:cNvPr id="4144" name="Google Shape;4144;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6" name="Google Shape;4146;p80"/>
              <p:cNvGrpSpPr/>
              <p:nvPr/>
            </p:nvGrpSpPr>
            <p:grpSpPr>
              <a:xfrm>
                <a:off x="4719311" y="3471314"/>
                <a:ext cx="31499" cy="27001"/>
                <a:chOff x="4719311" y="3471314"/>
                <a:chExt cx="31499" cy="27001"/>
              </a:xfrm>
            </p:grpSpPr>
            <p:sp>
              <p:nvSpPr>
                <p:cNvPr id="4147" name="Google Shape;4147;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49" name="Google Shape;4149;p80"/>
              <p:cNvGrpSpPr/>
              <p:nvPr/>
            </p:nvGrpSpPr>
            <p:grpSpPr>
              <a:xfrm>
                <a:off x="4719311" y="3434404"/>
                <a:ext cx="31499" cy="26898"/>
                <a:chOff x="4719311" y="3434404"/>
                <a:chExt cx="31499" cy="26898"/>
              </a:xfrm>
            </p:grpSpPr>
            <p:sp>
              <p:nvSpPr>
                <p:cNvPr id="4150" name="Google Shape;4150;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2" name="Google Shape;4152;p80"/>
              <p:cNvGrpSpPr/>
              <p:nvPr/>
            </p:nvGrpSpPr>
            <p:grpSpPr>
              <a:xfrm>
                <a:off x="4768876" y="3401772"/>
                <a:ext cx="31499" cy="26898"/>
                <a:chOff x="4768876" y="3401772"/>
                <a:chExt cx="31499" cy="26898"/>
              </a:xfrm>
            </p:grpSpPr>
            <p:sp>
              <p:nvSpPr>
                <p:cNvPr id="4153" name="Google Shape;4153;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5" name="Google Shape;4155;p80"/>
              <p:cNvGrpSpPr/>
              <p:nvPr/>
            </p:nvGrpSpPr>
            <p:grpSpPr>
              <a:xfrm>
                <a:off x="4762214" y="3471377"/>
                <a:ext cx="26938" cy="26938"/>
                <a:chOff x="4762214" y="3471377"/>
                <a:chExt cx="26938" cy="26938"/>
              </a:xfrm>
            </p:grpSpPr>
            <p:sp>
              <p:nvSpPr>
                <p:cNvPr id="4156" name="Google Shape;4156;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58" name="Google Shape;4158;p80"/>
              <p:cNvGrpSpPr/>
              <p:nvPr/>
            </p:nvGrpSpPr>
            <p:grpSpPr>
              <a:xfrm>
                <a:off x="4790473" y="3344782"/>
                <a:ext cx="31405" cy="26898"/>
                <a:chOff x="4790473" y="3344782"/>
                <a:chExt cx="31405" cy="26898"/>
              </a:xfrm>
            </p:grpSpPr>
            <p:sp>
              <p:nvSpPr>
                <p:cNvPr id="4159" name="Google Shape;4159;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1" name="Google Shape;4161;p80"/>
              <p:cNvGrpSpPr/>
              <p:nvPr/>
            </p:nvGrpSpPr>
            <p:grpSpPr>
              <a:xfrm>
                <a:off x="4823774" y="3950733"/>
                <a:ext cx="37398" cy="32034"/>
                <a:chOff x="4823774" y="3950733"/>
                <a:chExt cx="37398" cy="32034"/>
              </a:xfrm>
            </p:grpSpPr>
            <p:sp>
              <p:nvSpPr>
                <p:cNvPr id="4162" name="Google Shape;4162;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4" name="Google Shape;4164;p80"/>
              <p:cNvGrpSpPr/>
              <p:nvPr/>
            </p:nvGrpSpPr>
            <p:grpSpPr>
              <a:xfrm>
                <a:off x="4823396" y="4110566"/>
                <a:ext cx="31405" cy="26906"/>
                <a:chOff x="4823396" y="4110566"/>
                <a:chExt cx="31405" cy="26906"/>
              </a:xfrm>
            </p:grpSpPr>
            <p:sp>
              <p:nvSpPr>
                <p:cNvPr id="4165" name="Google Shape;4165;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7" name="Google Shape;4167;p80"/>
              <p:cNvGrpSpPr/>
              <p:nvPr/>
            </p:nvGrpSpPr>
            <p:grpSpPr>
              <a:xfrm>
                <a:off x="4838332" y="3821150"/>
                <a:ext cx="31499" cy="26898"/>
                <a:chOff x="4838332" y="3821150"/>
                <a:chExt cx="31499" cy="26898"/>
              </a:xfrm>
            </p:grpSpPr>
            <p:sp>
              <p:nvSpPr>
                <p:cNvPr id="4168" name="Google Shape;4168;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0" name="Google Shape;4170;p80"/>
              <p:cNvGrpSpPr/>
              <p:nvPr/>
            </p:nvGrpSpPr>
            <p:grpSpPr>
              <a:xfrm>
                <a:off x="4661275" y="3815007"/>
                <a:ext cx="36824" cy="31523"/>
                <a:chOff x="4661275" y="3815007"/>
                <a:chExt cx="36824" cy="31523"/>
              </a:xfrm>
            </p:grpSpPr>
            <p:sp>
              <p:nvSpPr>
                <p:cNvPr id="4171" name="Google Shape;4171;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3" name="Google Shape;4173;p80"/>
              <p:cNvGrpSpPr/>
              <p:nvPr/>
            </p:nvGrpSpPr>
            <p:grpSpPr>
              <a:xfrm>
                <a:off x="4558998" y="3851037"/>
                <a:ext cx="33591" cy="28699"/>
                <a:chOff x="4558998" y="3851037"/>
                <a:chExt cx="33591" cy="28699"/>
              </a:xfrm>
            </p:grpSpPr>
            <p:sp>
              <p:nvSpPr>
                <p:cNvPr id="4174" name="Google Shape;4174;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6" name="Google Shape;4176;p80"/>
              <p:cNvGrpSpPr/>
              <p:nvPr/>
            </p:nvGrpSpPr>
            <p:grpSpPr>
              <a:xfrm>
                <a:off x="4696762" y="3638587"/>
                <a:ext cx="33591" cy="28794"/>
                <a:chOff x="4696762" y="3638587"/>
                <a:chExt cx="33591" cy="28794"/>
              </a:xfrm>
            </p:grpSpPr>
            <p:sp>
              <p:nvSpPr>
                <p:cNvPr id="4177" name="Google Shape;4177;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9" name="Google Shape;4179;p80"/>
              <p:cNvGrpSpPr/>
              <p:nvPr/>
            </p:nvGrpSpPr>
            <p:grpSpPr>
              <a:xfrm>
                <a:off x="4929479" y="3939140"/>
                <a:ext cx="33497" cy="28692"/>
                <a:chOff x="4929479" y="3939140"/>
                <a:chExt cx="33497" cy="28692"/>
              </a:xfrm>
            </p:grpSpPr>
            <p:sp>
              <p:nvSpPr>
                <p:cNvPr id="4180" name="Google Shape;4180;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2" name="Google Shape;4182;p80"/>
              <p:cNvGrpSpPr/>
              <p:nvPr/>
            </p:nvGrpSpPr>
            <p:grpSpPr>
              <a:xfrm>
                <a:off x="4907119" y="3986039"/>
                <a:ext cx="33497" cy="28699"/>
                <a:chOff x="4907119" y="3986039"/>
                <a:chExt cx="33497" cy="28699"/>
              </a:xfrm>
            </p:grpSpPr>
            <p:sp>
              <p:nvSpPr>
                <p:cNvPr id="4183" name="Google Shape;4183;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5" name="Google Shape;4185;p80"/>
              <p:cNvGrpSpPr/>
              <p:nvPr/>
            </p:nvGrpSpPr>
            <p:grpSpPr>
              <a:xfrm>
                <a:off x="4911783" y="4048102"/>
                <a:ext cx="33591" cy="28762"/>
                <a:chOff x="4911783" y="4048102"/>
                <a:chExt cx="33591" cy="28762"/>
              </a:xfrm>
            </p:grpSpPr>
            <p:sp>
              <p:nvSpPr>
                <p:cNvPr id="4186" name="Google Shape;4186;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188" name="Google Shape;4188;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90" name="Google Shape;4190;p80"/>
              <p:cNvGrpSpPr/>
              <p:nvPr/>
            </p:nvGrpSpPr>
            <p:grpSpPr>
              <a:xfrm>
                <a:off x="4762623" y="3837847"/>
                <a:ext cx="42416" cy="36273"/>
                <a:chOff x="4762623" y="3837847"/>
                <a:chExt cx="42416" cy="36273"/>
              </a:xfrm>
            </p:grpSpPr>
            <p:sp>
              <p:nvSpPr>
                <p:cNvPr id="4191" name="Google Shape;4191;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3" name="Google Shape;4193;p80"/>
              <p:cNvGrpSpPr/>
              <p:nvPr/>
            </p:nvGrpSpPr>
            <p:grpSpPr>
              <a:xfrm>
                <a:off x="4746044" y="4104966"/>
                <a:ext cx="33497" cy="28699"/>
                <a:chOff x="4746044" y="4104966"/>
                <a:chExt cx="33497" cy="28699"/>
              </a:xfrm>
            </p:grpSpPr>
            <p:sp>
              <p:nvSpPr>
                <p:cNvPr id="4194" name="Google Shape;4194;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6" name="Google Shape;4196;p80"/>
              <p:cNvGrpSpPr/>
              <p:nvPr/>
            </p:nvGrpSpPr>
            <p:grpSpPr>
              <a:xfrm>
                <a:off x="4859646" y="4162554"/>
                <a:ext cx="33591" cy="28762"/>
                <a:chOff x="4859646" y="4162554"/>
                <a:chExt cx="33591" cy="28762"/>
              </a:xfrm>
            </p:grpSpPr>
            <p:sp>
              <p:nvSpPr>
                <p:cNvPr id="4197" name="Google Shape;4197;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199" name="Google Shape;4199;p80"/>
            <p:cNvGrpSpPr/>
            <p:nvPr/>
          </p:nvGrpSpPr>
          <p:grpSpPr>
            <a:xfrm>
              <a:off x="3597785" y="3274438"/>
              <a:ext cx="855610" cy="1122100"/>
              <a:chOff x="3597785" y="3274438"/>
              <a:chExt cx="855610" cy="1122100"/>
            </a:xfrm>
          </p:grpSpPr>
          <p:grpSp>
            <p:nvGrpSpPr>
              <p:cNvPr id="4200" name="Google Shape;4200;p80"/>
              <p:cNvGrpSpPr/>
              <p:nvPr/>
            </p:nvGrpSpPr>
            <p:grpSpPr>
              <a:xfrm>
                <a:off x="3617857" y="3284717"/>
                <a:ext cx="826785" cy="1099165"/>
                <a:chOff x="3617857" y="3284717"/>
                <a:chExt cx="826785" cy="1099165"/>
              </a:xfrm>
            </p:grpSpPr>
            <p:sp>
              <p:nvSpPr>
                <p:cNvPr id="4201" name="Google Shape;4201;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7" name="Google Shape;4257;p80"/>
              <p:cNvGrpSpPr/>
              <p:nvPr/>
            </p:nvGrpSpPr>
            <p:grpSpPr>
              <a:xfrm>
                <a:off x="4180904" y="4251758"/>
                <a:ext cx="37783" cy="32420"/>
                <a:chOff x="4180904" y="4251758"/>
                <a:chExt cx="37783" cy="32420"/>
              </a:xfrm>
            </p:grpSpPr>
            <p:sp>
              <p:nvSpPr>
                <p:cNvPr id="4258" name="Google Shape;4258;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0" name="Google Shape;4260;p80"/>
              <p:cNvGrpSpPr/>
              <p:nvPr/>
            </p:nvGrpSpPr>
            <p:grpSpPr>
              <a:xfrm>
                <a:off x="4201644" y="4081324"/>
                <a:ext cx="37783" cy="32364"/>
                <a:chOff x="4201644" y="4081324"/>
                <a:chExt cx="37783" cy="32364"/>
              </a:xfrm>
            </p:grpSpPr>
            <p:sp>
              <p:nvSpPr>
                <p:cNvPr id="4261" name="Google Shape;4261;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3" name="Google Shape;4263;p80"/>
              <p:cNvGrpSpPr/>
              <p:nvPr/>
            </p:nvGrpSpPr>
            <p:grpSpPr>
              <a:xfrm>
                <a:off x="4284416" y="3887428"/>
                <a:ext cx="37783" cy="32451"/>
                <a:chOff x="4284416" y="3887428"/>
                <a:chExt cx="37783" cy="32451"/>
              </a:xfrm>
            </p:grpSpPr>
            <p:sp>
              <p:nvSpPr>
                <p:cNvPr id="4264" name="Google Shape;4264;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6" name="Google Shape;4266;p80"/>
              <p:cNvGrpSpPr/>
              <p:nvPr/>
            </p:nvGrpSpPr>
            <p:grpSpPr>
              <a:xfrm>
                <a:off x="4223721" y="3860404"/>
                <a:ext cx="37870" cy="32364"/>
                <a:chOff x="4223721" y="3860404"/>
                <a:chExt cx="37870" cy="32364"/>
              </a:xfrm>
            </p:grpSpPr>
            <p:sp>
              <p:nvSpPr>
                <p:cNvPr id="4267" name="Google Shape;4267;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9" name="Google Shape;4269;p80"/>
              <p:cNvGrpSpPr/>
              <p:nvPr/>
            </p:nvGrpSpPr>
            <p:grpSpPr>
              <a:xfrm>
                <a:off x="4104889" y="3699242"/>
                <a:ext cx="37776" cy="32357"/>
                <a:chOff x="4104889" y="3699242"/>
                <a:chExt cx="37776" cy="32357"/>
              </a:xfrm>
            </p:grpSpPr>
            <p:sp>
              <p:nvSpPr>
                <p:cNvPr id="4270" name="Google Shape;4270;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2" name="Google Shape;4272;p80"/>
              <p:cNvGrpSpPr/>
              <p:nvPr/>
            </p:nvGrpSpPr>
            <p:grpSpPr>
              <a:xfrm>
                <a:off x="4143608" y="3475121"/>
                <a:ext cx="37878" cy="32420"/>
                <a:chOff x="4143608" y="3475121"/>
                <a:chExt cx="37878" cy="32420"/>
              </a:xfrm>
            </p:grpSpPr>
            <p:sp>
              <p:nvSpPr>
                <p:cNvPr id="4273" name="Google Shape;4273;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5" name="Google Shape;4275;p80"/>
              <p:cNvGrpSpPr/>
              <p:nvPr/>
            </p:nvGrpSpPr>
            <p:grpSpPr>
              <a:xfrm>
                <a:off x="4217248" y="3570893"/>
                <a:ext cx="37776" cy="32364"/>
                <a:chOff x="4217248" y="3570893"/>
                <a:chExt cx="37776" cy="32364"/>
              </a:xfrm>
            </p:grpSpPr>
            <p:sp>
              <p:nvSpPr>
                <p:cNvPr id="4276" name="Google Shape;4276;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8" name="Google Shape;4278;p80"/>
              <p:cNvGrpSpPr/>
              <p:nvPr/>
            </p:nvGrpSpPr>
            <p:grpSpPr>
              <a:xfrm>
                <a:off x="4255307" y="3431612"/>
                <a:ext cx="37776" cy="32451"/>
                <a:chOff x="4255307" y="3431612"/>
                <a:chExt cx="37776" cy="32451"/>
              </a:xfrm>
            </p:grpSpPr>
            <p:sp>
              <p:nvSpPr>
                <p:cNvPr id="4279" name="Google Shape;4279;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1" name="Google Shape;4281;p80"/>
              <p:cNvGrpSpPr/>
              <p:nvPr/>
            </p:nvGrpSpPr>
            <p:grpSpPr>
              <a:xfrm>
                <a:off x="3853052" y="3577398"/>
                <a:ext cx="37776" cy="32420"/>
                <a:chOff x="3853052" y="3577398"/>
                <a:chExt cx="37776" cy="32420"/>
              </a:xfrm>
            </p:grpSpPr>
            <p:sp>
              <p:nvSpPr>
                <p:cNvPr id="4282" name="Google Shape;4282;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4" name="Google Shape;4284;p80"/>
              <p:cNvGrpSpPr/>
              <p:nvPr/>
            </p:nvGrpSpPr>
            <p:grpSpPr>
              <a:xfrm>
                <a:off x="4039908" y="3412107"/>
                <a:ext cx="37776" cy="32357"/>
                <a:chOff x="4039908" y="3412107"/>
                <a:chExt cx="37776" cy="32357"/>
              </a:xfrm>
            </p:grpSpPr>
            <p:sp>
              <p:nvSpPr>
                <p:cNvPr id="4285" name="Google Shape;4285;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7" name="Google Shape;4287;p80"/>
              <p:cNvGrpSpPr/>
              <p:nvPr/>
            </p:nvGrpSpPr>
            <p:grpSpPr>
              <a:xfrm>
                <a:off x="4017360" y="3342061"/>
                <a:ext cx="37870" cy="32380"/>
                <a:chOff x="4017360" y="3342061"/>
                <a:chExt cx="37870" cy="32380"/>
              </a:xfrm>
            </p:grpSpPr>
            <p:sp>
              <p:nvSpPr>
                <p:cNvPr id="4288" name="Google Shape;4288;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90" name="Google Shape;4290;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92" name="Google Shape;4292;p80"/>
              <p:cNvGrpSpPr/>
              <p:nvPr/>
            </p:nvGrpSpPr>
            <p:grpSpPr>
              <a:xfrm>
                <a:off x="3750870" y="3418650"/>
                <a:ext cx="37776" cy="32380"/>
                <a:chOff x="3750870" y="3418650"/>
                <a:chExt cx="37776" cy="32380"/>
              </a:xfrm>
            </p:grpSpPr>
            <p:sp>
              <p:nvSpPr>
                <p:cNvPr id="4293" name="Google Shape;4293;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5" name="Google Shape;4295;p80"/>
              <p:cNvGrpSpPr/>
              <p:nvPr/>
            </p:nvGrpSpPr>
            <p:grpSpPr>
              <a:xfrm>
                <a:off x="3632509" y="3274438"/>
                <a:ext cx="37783" cy="32357"/>
                <a:chOff x="3632509" y="3274438"/>
                <a:chExt cx="37783" cy="32357"/>
              </a:xfrm>
            </p:grpSpPr>
            <p:sp>
              <p:nvSpPr>
                <p:cNvPr id="4296" name="Google Shape;4296;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8" name="Google Shape;4298;p80"/>
              <p:cNvGrpSpPr/>
              <p:nvPr/>
            </p:nvGrpSpPr>
            <p:grpSpPr>
              <a:xfrm>
                <a:off x="3906424" y="3297561"/>
                <a:ext cx="37776" cy="32451"/>
                <a:chOff x="3906424" y="3297561"/>
                <a:chExt cx="37776" cy="32451"/>
              </a:xfrm>
            </p:grpSpPr>
            <p:sp>
              <p:nvSpPr>
                <p:cNvPr id="4299" name="Google Shape;4299;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1" name="Google Shape;4301;p80"/>
              <p:cNvGrpSpPr/>
              <p:nvPr/>
            </p:nvGrpSpPr>
            <p:grpSpPr>
              <a:xfrm>
                <a:off x="3866084" y="3412107"/>
                <a:ext cx="37776" cy="32357"/>
                <a:chOff x="3866084" y="3412107"/>
                <a:chExt cx="37776" cy="32357"/>
              </a:xfrm>
            </p:grpSpPr>
            <p:sp>
              <p:nvSpPr>
                <p:cNvPr id="4302" name="Google Shape;4302;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4" name="Google Shape;4304;p80"/>
              <p:cNvGrpSpPr/>
              <p:nvPr/>
            </p:nvGrpSpPr>
            <p:grpSpPr>
              <a:xfrm>
                <a:off x="4023919" y="3766409"/>
                <a:ext cx="37783" cy="32357"/>
                <a:chOff x="4023919" y="3766409"/>
                <a:chExt cx="37783" cy="32357"/>
              </a:xfrm>
            </p:grpSpPr>
            <p:sp>
              <p:nvSpPr>
                <p:cNvPr id="4305" name="Google Shape;4305;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7" name="Google Shape;4307;p80"/>
              <p:cNvGrpSpPr/>
              <p:nvPr/>
            </p:nvGrpSpPr>
            <p:grpSpPr>
              <a:xfrm>
                <a:off x="3973882" y="3779449"/>
                <a:ext cx="37776" cy="32357"/>
                <a:chOff x="3973882" y="3779449"/>
                <a:chExt cx="37776" cy="32357"/>
              </a:xfrm>
            </p:grpSpPr>
            <p:sp>
              <p:nvSpPr>
                <p:cNvPr id="4308" name="Google Shape;4308;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0" name="Google Shape;4310;p80"/>
              <p:cNvGrpSpPr/>
              <p:nvPr/>
            </p:nvGrpSpPr>
            <p:grpSpPr>
              <a:xfrm>
                <a:off x="4073398" y="3838028"/>
                <a:ext cx="37776" cy="32380"/>
                <a:chOff x="4073398" y="3838028"/>
                <a:chExt cx="37776" cy="32380"/>
              </a:xfrm>
            </p:grpSpPr>
            <p:sp>
              <p:nvSpPr>
                <p:cNvPr id="4311" name="Google Shape;4311;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3" name="Google Shape;4313;p80"/>
              <p:cNvGrpSpPr/>
              <p:nvPr/>
            </p:nvGrpSpPr>
            <p:grpSpPr>
              <a:xfrm>
                <a:off x="4342672" y="4144496"/>
                <a:ext cx="37752" cy="32364"/>
                <a:chOff x="4342672" y="4144496"/>
                <a:chExt cx="37752" cy="32364"/>
              </a:xfrm>
            </p:grpSpPr>
            <p:sp>
              <p:nvSpPr>
                <p:cNvPr id="4314" name="Google Shape;4314;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6" name="Google Shape;4316;p80"/>
              <p:cNvGrpSpPr/>
              <p:nvPr/>
            </p:nvGrpSpPr>
            <p:grpSpPr>
              <a:xfrm>
                <a:off x="4406386" y="4056872"/>
                <a:ext cx="37783" cy="32364"/>
                <a:chOff x="4406386" y="4056872"/>
                <a:chExt cx="37783" cy="32364"/>
              </a:xfrm>
            </p:grpSpPr>
            <p:sp>
              <p:nvSpPr>
                <p:cNvPr id="4317" name="Google Shape;4317;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9" name="Google Shape;4319;p80"/>
              <p:cNvGrpSpPr/>
              <p:nvPr/>
            </p:nvGrpSpPr>
            <p:grpSpPr>
              <a:xfrm>
                <a:off x="4284416" y="4245254"/>
                <a:ext cx="37783" cy="32357"/>
                <a:chOff x="4284416" y="4245254"/>
                <a:chExt cx="37783" cy="32357"/>
              </a:xfrm>
            </p:grpSpPr>
            <p:sp>
              <p:nvSpPr>
                <p:cNvPr id="4320" name="Google Shape;4320;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2" name="Google Shape;4322;p80"/>
              <p:cNvGrpSpPr/>
              <p:nvPr/>
            </p:nvGrpSpPr>
            <p:grpSpPr>
              <a:xfrm>
                <a:off x="4219057" y="4331258"/>
                <a:ext cx="37776" cy="32364"/>
                <a:chOff x="4219057" y="4331258"/>
                <a:chExt cx="37776" cy="32364"/>
              </a:xfrm>
            </p:grpSpPr>
            <p:sp>
              <p:nvSpPr>
                <p:cNvPr id="4323" name="Google Shape;4323;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5" name="Google Shape;4325;p80"/>
              <p:cNvGrpSpPr/>
              <p:nvPr/>
            </p:nvGrpSpPr>
            <p:grpSpPr>
              <a:xfrm>
                <a:off x="4204122" y="4141688"/>
                <a:ext cx="33497" cy="28699"/>
                <a:chOff x="4204122" y="4141688"/>
                <a:chExt cx="33497" cy="28699"/>
              </a:xfrm>
            </p:grpSpPr>
            <p:sp>
              <p:nvSpPr>
                <p:cNvPr id="4326" name="Google Shape;4326;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8" name="Google Shape;4328;p80"/>
              <p:cNvGrpSpPr/>
              <p:nvPr/>
            </p:nvGrpSpPr>
            <p:grpSpPr>
              <a:xfrm>
                <a:off x="4301546" y="4003869"/>
                <a:ext cx="38916" cy="33324"/>
                <a:chOff x="4301546" y="4003869"/>
                <a:chExt cx="38916" cy="33324"/>
              </a:xfrm>
            </p:grpSpPr>
            <p:sp>
              <p:nvSpPr>
                <p:cNvPr id="4329" name="Google Shape;4329;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1" name="Google Shape;4331;p80"/>
              <p:cNvGrpSpPr/>
              <p:nvPr/>
            </p:nvGrpSpPr>
            <p:grpSpPr>
              <a:xfrm>
                <a:off x="4210681" y="3924669"/>
                <a:ext cx="36549" cy="31366"/>
                <a:chOff x="4210681" y="3924669"/>
                <a:chExt cx="36549" cy="31366"/>
              </a:xfrm>
            </p:grpSpPr>
            <p:sp>
              <p:nvSpPr>
                <p:cNvPr id="4332" name="Google Shape;4332;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4" name="Google Shape;4334;p80"/>
              <p:cNvGrpSpPr/>
              <p:nvPr/>
            </p:nvGrpSpPr>
            <p:grpSpPr>
              <a:xfrm>
                <a:off x="3987771" y="3628874"/>
                <a:ext cx="31499" cy="26993"/>
                <a:chOff x="3987771" y="3628874"/>
                <a:chExt cx="31499" cy="26993"/>
              </a:xfrm>
            </p:grpSpPr>
            <p:sp>
              <p:nvSpPr>
                <p:cNvPr id="4335" name="Google Shape;4335;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7" name="Google Shape;4337;p80"/>
              <p:cNvGrpSpPr/>
              <p:nvPr/>
            </p:nvGrpSpPr>
            <p:grpSpPr>
              <a:xfrm>
                <a:off x="4087382" y="3775674"/>
                <a:ext cx="31405" cy="26898"/>
                <a:chOff x="4087382" y="3775674"/>
                <a:chExt cx="31405" cy="26898"/>
              </a:xfrm>
            </p:grpSpPr>
            <p:sp>
              <p:nvSpPr>
                <p:cNvPr id="4338" name="Google Shape;4338;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0" name="Google Shape;4340;p80"/>
              <p:cNvGrpSpPr/>
              <p:nvPr/>
            </p:nvGrpSpPr>
            <p:grpSpPr>
              <a:xfrm>
                <a:off x="4118873" y="3856637"/>
                <a:ext cx="31405" cy="26906"/>
                <a:chOff x="4118873" y="3856637"/>
                <a:chExt cx="31405" cy="26906"/>
              </a:xfrm>
            </p:grpSpPr>
            <p:sp>
              <p:nvSpPr>
                <p:cNvPr id="4341" name="Google Shape;4341;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3" name="Google Shape;4343;p80"/>
              <p:cNvGrpSpPr/>
              <p:nvPr/>
            </p:nvGrpSpPr>
            <p:grpSpPr>
              <a:xfrm>
                <a:off x="4168541" y="3639523"/>
                <a:ext cx="31499" cy="26906"/>
                <a:chOff x="4168541" y="3639523"/>
                <a:chExt cx="31499" cy="26906"/>
              </a:xfrm>
            </p:grpSpPr>
            <p:sp>
              <p:nvSpPr>
                <p:cNvPr id="4344" name="Google Shape;4344;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6" name="Google Shape;4346;p80"/>
              <p:cNvGrpSpPr/>
              <p:nvPr/>
            </p:nvGrpSpPr>
            <p:grpSpPr>
              <a:xfrm>
                <a:off x="3965789" y="3393545"/>
                <a:ext cx="31405" cy="26945"/>
                <a:chOff x="3965789" y="3393545"/>
                <a:chExt cx="31405" cy="26945"/>
              </a:xfrm>
            </p:grpSpPr>
            <p:sp>
              <p:nvSpPr>
                <p:cNvPr id="4347" name="Google Shape;4347;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9" name="Google Shape;4349;p80"/>
              <p:cNvGrpSpPr/>
              <p:nvPr/>
            </p:nvGrpSpPr>
            <p:grpSpPr>
              <a:xfrm>
                <a:off x="3925166" y="3491008"/>
                <a:ext cx="31405" cy="27001"/>
                <a:chOff x="3925166" y="3491008"/>
                <a:chExt cx="31405" cy="27001"/>
              </a:xfrm>
            </p:grpSpPr>
            <p:sp>
              <p:nvSpPr>
                <p:cNvPr id="4350" name="Google Shape;4350;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2" name="Google Shape;4352;p80"/>
              <p:cNvGrpSpPr/>
              <p:nvPr/>
            </p:nvGrpSpPr>
            <p:grpSpPr>
              <a:xfrm>
                <a:off x="3682845" y="3340976"/>
                <a:ext cx="31397" cy="26898"/>
                <a:chOff x="3682845" y="3340976"/>
                <a:chExt cx="31397" cy="26898"/>
              </a:xfrm>
            </p:grpSpPr>
            <p:sp>
              <p:nvSpPr>
                <p:cNvPr id="4353" name="Google Shape;4353;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5" name="Google Shape;4355;p80"/>
              <p:cNvGrpSpPr/>
              <p:nvPr/>
            </p:nvGrpSpPr>
            <p:grpSpPr>
              <a:xfrm>
                <a:off x="3795393" y="3353725"/>
                <a:ext cx="31499" cy="26993"/>
                <a:chOff x="3795393" y="3353725"/>
                <a:chExt cx="31499" cy="26993"/>
              </a:xfrm>
            </p:grpSpPr>
            <p:sp>
              <p:nvSpPr>
                <p:cNvPr id="4356" name="Google Shape;4356;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8" name="Google Shape;4358;p80"/>
              <p:cNvGrpSpPr/>
              <p:nvPr/>
            </p:nvGrpSpPr>
            <p:grpSpPr>
              <a:xfrm>
                <a:off x="4176909" y="4363221"/>
                <a:ext cx="38924" cy="33316"/>
                <a:chOff x="4176909" y="4363221"/>
                <a:chExt cx="38924" cy="33316"/>
              </a:xfrm>
            </p:grpSpPr>
            <p:sp>
              <p:nvSpPr>
                <p:cNvPr id="4359" name="Google Shape;4359;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1" name="Google Shape;4361;p80"/>
              <p:cNvGrpSpPr/>
              <p:nvPr/>
            </p:nvGrpSpPr>
            <p:grpSpPr>
              <a:xfrm>
                <a:off x="4226191" y="4007660"/>
                <a:ext cx="33560" cy="28770"/>
                <a:chOff x="4226191" y="4007660"/>
                <a:chExt cx="33560" cy="28770"/>
              </a:xfrm>
            </p:grpSpPr>
            <p:sp>
              <p:nvSpPr>
                <p:cNvPr id="4362" name="Google Shape;4362;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4" name="Google Shape;4364;p80"/>
              <p:cNvGrpSpPr/>
              <p:nvPr/>
            </p:nvGrpSpPr>
            <p:grpSpPr>
              <a:xfrm>
                <a:off x="3597785" y="3377045"/>
                <a:ext cx="33591" cy="28699"/>
                <a:chOff x="3597785" y="3377045"/>
                <a:chExt cx="33591" cy="28699"/>
              </a:xfrm>
            </p:grpSpPr>
            <p:sp>
              <p:nvSpPr>
                <p:cNvPr id="4365" name="Google Shape;4365;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7" name="Google Shape;4367;p80"/>
              <p:cNvGrpSpPr/>
              <p:nvPr/>
            </p:nvGrpSpPr>
            <p:grpSpPr>
              <a:xfrm>
                <a:off x="3887870" y="3669796"/>
                <a:ext cx="33591" cy="28692"/>
                <a:chOff x="3887870" y="3669796"/>
                <a:chExt cx="33591" cy="28692"/>
              </a:xfrm>
            </p:grpSpPr>
            <p:sp>
              <p:nvSpPr>
                <p:cNvPr id="4368" name="Google Shape;4368;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0" name="Google Shape;4370;p80"/>
              <p:cNvGrpSpPr/>
              <p:nvPr/>
            </p:nvGrpSpPr>
            <p:grpSpPr>
              <a:xfrm>
                <a:off x="3818320" y="3481625"/>
                <a:ext cx="33497" cy="28770"/>
                <a:chOff x="3818320" y="3481625"/>
                <a:chExt cx="33497" cy="28770"/>
              </a:xfrm>
            </p:grpSpPr>
            <p:sp>
              <p:nvSpPr>
                <p:cNvPr id="4371" name="Google Shape;4371;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3" name="Google Shape;4373;p80"/>
              <p:cNvGrpSpPr/>
              <p:nvPr/>
            </p:nvGrpSpPr>
            <p:grpSpPr>
              <a:xfrm>
                <a:off x="4278139" y="4120948"/>
                <a:ext cx="37492" cy="32129"/>
                <a:chOff x="4278139" y="4120948"/>
                <a:chExt cx="37492" cy="32129"/>
              </a:xfrm>
            </p:grpSpPr>
            <p:sp>
              <p:nvSpPr>
                <p:cNvPr id="4374" name="Google Shape;4374;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6" name="Google Shape;4376;p80"/>
              <p:cNvGrpSpPr/>
              <p:nvPr/>
            </p:nvGrpSpPr>
            <p:grpSpPr>
              <a:xfrm>
                <a:off x="4419898" y="3977388"/>
                <a:ext cx="33497" cy="28692"/>
                <a:chOff x="4419898" y="3977388"/>
                <a:chExt cx="33497" cy="28692"/>
              </a:xfrm>
            </p:grpSpPr>
            <p:sp>
              <p:nvSpPr>
                <p:cNvPr id="4377" name="Google Shape;4377;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9" name="Google Shape;4379;p80"/>
              <p:cNvGrpSpPr/>
              <p:nvPr/>
            </p:nvGrpSpPr>
            <p:grpSpPr>
              <a:xfrm>
                <a:off x="4158930" y="4034684"/>
                <a:ext cx="33497" cy="28762"/>
                <a:chOff x="4158930" y="4034684"/>
                <a:chExt cx="33497" cy="28762"/>
              </a:xfrm>
            </p:grpSpPr>
            <p:sp>
              <p:nvSpPr>
                <p:cNvPr id="4380" name="Google Shape;4380;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2" name="Google Shape;4382;p80"/>
              <p:cNvGrpSpPr/>
              <p:nvPr/>
            </p:nvGrpSpPr>
            <p:grpSpPr>
              <a:xfrm>
                <a:off x="4134949" y="3957049"/>
                <a:ext cx="33497" cy="28770"/>
                <a:chOff x="4134949" y="3957049"/>
                <a:chExt cx="33497" cy="28770"/>
              </a:xfrm>
            </p:grpSpPr>
            <p:sp>
              <p:nvSpPr>
                <p:cNvPr id="4383" name="Google Shape;4383;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5" name="Google Shape;4385;p80"/>
              <p:cNvGrpSpPr/>
              <p:nvPr/>
            </p:nvGrpSpPr>
            <p:grpSpPr>
              <a:xfrm>
                <a:off x="4193653" y="4184403"/>
                <a:ext cx="43580" cy="37264"/>
                <a:chOff x="4193653" y="4184403"/>
                <a:chExt cx="43580" cy="37264"/>
              </a:xfrm>
            </p:grpSpPr>
            <p:sp>
              <p:nvSpPr>
                <p:cNvPr id="4386" name="Google Shape;4386;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8" name="Google Shape;4388;p80"/>
              <p:cNvGrpSpPr/>
              <p:nvPr/>
            </p:nvGrpSpPr>
            <p:grpSpPr>
              <a:xfrm>
                <a:off x="4343600" y="3943844"/>
                <a:ext cx="43580" cy="37312"/>
                <a:chOff x="4343600" y="3943844"/>
                <a:chExt cx="43580" cy="37312"/>
              </a:xfrm>
            </p:grpSpPr>
            <p:sp>
              <p:nvSpPr>
                <p:cNvPr id="4389" name="Google Shape;4389;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1" name="Google Shape;4391;p80"/>
              <p:cNvGrpSpPr/>
              <p:nvPr/>
            </p:nvGrpSpPr>
            <p:grpSpPr>
              <a:xfrm>
                <a:off x="4172339" y="3381693"/>
                <a:ext cx="31499" cy="27001"/>
                <a:chOff x="4172339" y="3381693"/>
                <a:chExt cx="31499" cy="27001"/>
              </a:xfrm>
            </p:grpSpPr>
            <p:sp>
              <p:nvSpPr>
                <p:cNvPr id="4392" name="Google Shape;4392;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394" name="Google Shape;4394;p80"/>
          <p:cNvGrpSpPr/>
          <p:nvPr/>
        </p:nvGrpSpPr>
        <p:grpSpPr>
          <a:xfrm>
            <a:off x="4707502" y="1350838"/>
            <a:ext cx="2770909" cy="1822077"/>
            <a:chOff x="235800" y="830650"/>
            <a:chExt cx="6978450" cy="4588844"/>
          </a:xfrm>
        </p:grpSpPr>
        <p:sp>
          <p:nvSpPr>
            <p:cNvPr id="4395" name="Google Shape;4395;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1" name="Google Shape;4401;p80"/>
          <p:cNvGrpSpPr/>
          <p:nvPr/>
        </p:nvGrpSpPr>
        <p:grpSpPr>
          <a:xfrm>
            <a:off x="7873169" y="1354998"/>
            <a:ext cx="3247947" cy="1730300"/>
            <a:chOff x="233350" y="949250"/>
            <a:chExt cx="7137300" cy="3802300"/>
          </a:xfrm>
        </p:grpSpPr>
        <p:sp>
          <p:nvSpPr>
            <p:cNvPr id="4402" name="Google Shape;4402;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3" name="Google Shape;4453;p80"/>
          <p:cNvGrpSpPr/>
          <p:nvPr/>
        </p:nvGrpSpPr>
        <p:grpSpPr>
          <a:xfrm>
            <a:off x="930713" y="1303919"/>
            <a:ext cx="3553431" cy="1756187"/>
            <a:chOff x="793334" y="1192826"/>
            <a:chExt cx="2665073" cy="1317140"/>
          </a:xfrm>
        </p:grpSpPr>
        <p:sp>
          <p:nvSpPr>
            <p:cNvPr id="4454" name="Google Shape;4454;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424"/>
        <p:cNvGrpSpPr/>
        <p:nvPr/>
      </p:nvGrpSpPr>
      <p:grpSpPr>
        <a:xfrm>
          <a:off x="0" y="0"/>
          <a:ext cx="0" cy="0"/>
          <a:chOff x="0" y="0"/>
          <a:chExt cx="0" cy="0"/>
        </a:xfrm>
      </p:grpSpPr>
      <p:grpSp>
        <p:nvGrpSpPr>
          <p:cNvPr id="8425" name="Google Shape;8425;p81"/>
          <p:cNvGrpSpPr/>
          <p:nvPr/>
        </p:nvGrpSpPr>
        <p:grpSpPr>
          <a:xfrm>
            <a:off x="2800749" y="4531545"/>
            <a:ext cx="1470521" cy="1013783"/>
            <a:chOff x="4967783" y="2151471"/>
            <a:chExt cx="3920692" cy="2702940"/>
          </a:xfrm>
        </p:grpSpPr>
        <p:grpSp>
          <p:nvGrpSpPr>
            <p:cNvPr id="8426" name="Google Shape;8426;p81"/>
            <p:cNvGrpSpPr/>
            <p:nvPr/>
          </p:nvGrpSpPr>
          <p:grpSpPr>
            <a:xfrm>
              <a:off x="5045709" y="2252109"/>
              <a:ext cx="3761071" cy="2501708"/>
              <a:chOff x="2691784" y="1805334"/>
              <a:chExt cx="3761071" cy="2501708"/>
            </a:xfrm>
          </p:grpSpPr>
          <p:sp>
            <p:nvSpPr>
              <p:cNvPr id="8427" name="Google Shape;8427;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4" name="Google Shape;8434;p81"/>
            <p:cNvGrpSpPr/>
            <p:nvPr/>
          </p:nvGrpSpPr>
          <p:grpSpPr>
            <a:xfrm>
              <a:off x="4967783" y="2151471"/>
              <a:ext cx="3920692" cy="2702940"/>
              <a:chOff x="2613858" y="1704696"/>
              <a:chExt cx="3920692" cy="2702940"/>
            </a:xfrm>
          </p:grpSpPr>
          <p:sp>
            <p:nvSpPr>
              <p:cNvPr id="8435" name="Google Shape;8435;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440" name="Google Shape;8440;p81"/>
          <p:cNvGrpSpPr/>
          <p:nvPr/>
        </p:nvGrpSpPr>
        <p:grpSpPr>
          <a:xfrm>
            <a:off x="4672627" y="1715914"/>
            <a:ext cx="2082548" cy="944773"/>
            <a:chOff x="3530532" y="1496185"/>
            <a:chExt cx="1561911" cy="708580"/>
          </a:xfrm>
        </p:grpSpPr>
        <p:grpSp>
          <p:nvGrpSpPr>
            <p:cNvPr id="8441" name="Google Shape;8441;p81"/>
            <p:cNvGrpSpPr/>
            <p:nvPr/>
          </p:nvGrpSpPr>
          <p:grpSpPr>
            <a:xfrm>
              <a:off x="3720318" y="1857562"/>
              <a:ext cx="1372125" cy="54"/>
              <a:chOff x="3720318" y="1857562"/>
              <a:chExt cx="1372125" cy="54"/>
            </a:xfrm>
          </p:grpSpPr>
          <p:cxnSp>
            <p:nvCxnSpPr>
              <p:cNvPr id="8442" name="Google Shape;8442;p81"/>
              <p:cNvCxnSpPr>
                <a:endCxn id="844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4" name="Google Shape;8444;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5" name="Google Shape;8445;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6" name="Google Shape;8446;p81"/>
              <p:cNvCxnSpPr>
                <a:stCxn id="844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447" name="Google Shape;8447;p81"/>
            <p:cNvGrpSpPr/>
            <p:nvPr/>
          </p:nvGrpSpPr>
          <p:grpSpPr>
            <a:xfrm>
              <a:off x="3567462" y="1496185"/>
              <a:ext cx="286500" cy="272914"/>
              <a:chOff x="3567462" y="1496185"/>
              <a:chExt cx="286500" cy="272914"/>
            </a:xfrm>
          </p:grpSpPr>
          <p:cxnSp>
            <p:nvCxnSpPr>
              <p:cNvPr id="8448" name="Google Shape;8448;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49" name="Google Shape;8449;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0" name="Google Shape;8450;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52" name="Google Shape;8452;p81"/>
            <p:cNvGrpSpPr/>
            <p:nvPr/>
          </p:nvGrpSpPr>
          <p:grpSpPr>
            <a:xfrm>
              <a:off x="3929014" y="1960574"/>
              <a:ext cx="286500" cy="242342"/>
              <a:chOff x="3929014" y="1960574"/>
              <a:chExt cx="286500" cy="242342"/>
            </a:xfrm>
          </p:grpSpPr>
          <p:cxnSp>
            <p:nvCxnSpPr>
              <p:cNvPr id="8453" name="Google Shape;8453;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454" name="Google Shape;8454;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55" name="Google Shape;8455;p81"/>
            <p:cNvGrpSpPr/>
            <p:nvPr/>
          </p:nvGrpSpPr>
          <p:grpSpPr>
            <a:xfrm>
              <a:off x="4290828" y="1496185"/>
              <a:ext cx="286500" cy="272914"/>
              <a:chOff x="4290828" y="1496185"/>
              <a:chExt cx="286500" cy="272914"/>
            </a:xfrm>
          </p:grpSpPr>
          <p:cxnSp>
            <p:nvCxnSpPr>
              <p:cNvPr id="8456" name="Google Shape;8456;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57" name="Google Shape;8457;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8" name="Google Shape;8458;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59" name="Google Shape;8459;p81"/>
            <p:cNvGrpSpPr/>
            <p:nvPr/>
          </p:nvGrpSpPr>
          <p:grpSpPr>
            <a:xfrm>
              <a:off x="4657726" y="1959674"/>
              <a:ext cx="286500" cy="245092"/>
              <a:chOff x="4657726" y="1959674"/>
              <a:chExt cx="286500" cy="245092"/>
            </a:xfrm>
          </p:grpSpPr>
          <p:cxnSp>
            <p:nvCxnSpPr>
              <p:cNvPr id="8460" name="Google Shape;8460;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461" name="Google Shape;8461;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462" name="Google Shape;8462;p81"/>
          <p:cNvGrpSpPr/>
          <p:nvPr/>
        </p:nvGrpSpPr>
        <p:grpSpPr>
          <a:xfrm>
            <a:off x="4648652" y="2865377"/>
            <a:ext cx="2129376" cy="504865"/>
            <a:chOff x="3512551" y="2358282"/>
            <a:chExt cx="1597032" cy="378649"/>
          </a:xfrm>
        </p:grpSpPr>
        <p:grpSp>
          <p:nvGrpSpPr>
            <p:cNvPr id="8463" name="Google Shape;8463;p81"/>
            <p:cNvGrpSpPr/>
            <p:nvPr/>
          </p:nvGrpSpPr>
          <p:grpSpPr>
            <a:xfrm>
              <a:off x="3738198" y="2553002"/>
              <a:ext cx="1145834" cy="117"/>
              <a:chOff x="3738198" y="2553002"/>
              <a:chExt cx="1145834" cy="117"/>
            </a:xfrm>
          </p:grpSpPr>
          <p:cxnSp>
            <p:nvCxnSpPr>
              <p:cNvPr id="8464" name="Google Shape;8464;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65" name="Google Shape;8465;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66" name="Google Shape;8466;p81"/>
              <p:cNvCxnSpPr>
                <a:stCxn id="8467" idx="6"/>
                <a:endCxn id="846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469" name="Google Shape;8469;p81"/>
            <p:cNvGrpSpPr/>
            <p:nvPr/>
          </p:nvGrpSpPr>
          <p:grpSpPr>
            <a:xfrm>
              <a:off x="3969644" y="2440153"/>
              <a:ext cx="225900" cy="296779"/>
              <a:chOff x="3969644" y="2440153"/>
              <a:chExt cx="225900" cy="296779"/>
            </a:xfrm>
          </p:grpSpPr>
          <p:cxnSp>
            <p:nvCxnSpPr>
              <p:cNvPr id="8470" name="Google Shape;8470;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468" name="Google Shape;8468;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2" name="Google Shape;8472;p81"/>
            <p:cNvGrpSpPr/>
            <p:nvPr/>
          </p:nvGrpSpPr>
          <p:grpSpPr>
            <a:xfrm>
              <a:off x="4426818" y="2358282"/>
              <a:ext cx="225600" cy="307471"/>
              <a:chOff x="4426818" y="2358282"/>
              <a:chExt cx="225600" cy="307471"/>
            </a:xfrm>
          </p:grpSpPr>
          <p:cxnSp>
            <p:nvCxnSpPr>
              <p:cNvPr id="8473" name="Google Shape;8473;p81"/>
              <p:cNvCxnSpPr>
                <a:stCxn id="847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475" name="Google Shape;8475;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6" name="Google Shape;8476;p81"/>
            <p:cNvGrpSpPr/>
            <p:nvPr/>
          </p:nvGrpSpPr>
          <p:grpSpPr>
            <a:xfrm>
              <a:off x="4883984" y="2440153"/>
              <a:ext cx="225600" cy="296479"/>
              <a:chOff x="4883984" y="2440153"/>
              <a:chExt cx="225600" cy="296479"/>
            </a:xfrm>
          </p:grpSpPr>
          <p:cxnSp>
            <p:nvCxnSpPr>
              <p:cNvPr id="8477" name="Google Shape;8477;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478" name="Google Shape;8478;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80" name="Google Shape;8480;p81"/>
            <p:cNvGrpSpPr/>
            <p:nvPr/>
          </p:nvGrpSpPr>
          <p:grpSpPr>
            <a:xfrm>
              <a:off x="3512551" y="2358356"/>
              <a:ext cx="225647" cy="307629"/>
              <a:chOff x="2182679" y="2005014"/>
              <a:chExt cx="792300" cy="1080158"/>
            </a:xfrm>
          </p:grpSpPr>
          <p:cxnSp>
            <p:nvCxnSpPr>
              <p:cNvPr id="8481" name="Google Shape;8481;p81"/>
              <p:cNvCxnSpPr>
                <a:stCxn id="848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467" name="Google Shape;8467;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483" name="Google Shape;8483;p81"/>
          <p:cNvGrpSpPr/>
          <p:nvPr/>
        </p:nvGrpSpPr>
        <p:grpSpPr>
          <a:xfrm>
            <a:off x="9128762" y="1297105"/>
            <a:ext cx="2079745" cy="963480"/>
            <a:chOff x="634175" y="2986275"/>
            <a:chExt cx="3147949" cy="1458344"/>
          </a:xfrm>
        </p:grpSpPr>
        <p:cxnSp>
          <p:nvCxnSpPr>
            <p:cNvPr id="8484" name="Google Shape;8484;p81"/>
            <p:cNvCxnSpPr>
              <a:stCxn id="8485" idx="4"/>
              <a:endCxn id="8486"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487" name="Google Shape;8487;p81"/>
            <p:cNvCxnSpPr>
              <a:stCxn id="8486" idx="0"/>
              <a:endCxn id="848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489" name="Google Shape;8489;p81"/>
            <p:cNvCxnSpPr>
              <a:stCxn id="8488" idx="4"/>
              <a:endCxn id="8490"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491" name="Google Shape;8491;p81"/>
            <p:cNvCxnSpPr>
              <a:stCxn id="8490" idx="0"/>
              <a:endCxn id="849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492" name="Google Shape;8492;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8488" name="Google Shape;8488;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8485" name="Google Shape;8485;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8490" name="Google Shape;8490;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8486" name="Google Shape;8486;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8493" name="Google Shape;8493;p81"/>
          <p:cNvGrpSpPr/>
          <p:nvPr/>
        </p:nvGrpSpPr>
        <p:grpSpPr>
          <a:xfrm>
            <a:off x="4667149" y="3576983"/>
            <a:ext cx="2094292" cy="392164"/>
            <a:chOff x="998425" y="1182125"/>
            <a:chExt cx="1065400" cy="199500"/>
          </a:xfrm>
        </p:grpSpPr>
        <p:sp>
          <p:nvSpPr>
            <p:cNvPr id="8494" name="Google Shape;8494;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9" name="Google Shape;8499;p81"/>
          <p:cNvGrpSpPr/>
          <p:nvPr/>
        </p:nvGrpSpPr>
        <p:grpSpPr>
          <a:xfrm>
            <a:off x="9124823" y="2400299"/>
            <a:ext cx="2087621" cy="488972"/>
            <a:chOff x="1247650" y="2075423"/>
            <a:chExt cx="6648477" cy="1557238"/>
          </a:xfrm>
        </p:grpSpPr>
        <p:sp>
          <p:nvSpPr>
            <p:cNvPr id="8500" name="Google Shape;8500;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6" name="Google Shape;8506;p81"/>
          <p:cNvGrpSpPr/>
          <p:nvPr/>
        </p:nvGrpSpPr>
        <p:grpSpPr>
          <a:xfrm>
            <a:off x="9103906" y="3932052"/>
            <a:ext cx="2129415" cy="884587"/>
            <a:chOff x="6796238" y="3158297"/>
            <a:chExt cx="1630319" cy="677257"/>
          </a:xfrm>
        </p:grpSpPr>
        <p:cxnSp>
          <p:nvCxnSpPr>
            <p:cNvPr id="8507" name="Google Shape;8507;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08" name="Google Shape;8508;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09" name="Google Shape;8509;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510" name="Google Shape;8510;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511" name="Google Shape;8511;p81"/>
            <p:cNvGrpSpPr/>
            <p:nvPr/>
          </p:nvGrpSpPr>
          <p:grpSpPr>
            <a:xfrm>
              <a:off x="6796238" y="3311904"/>
              <a:ext cx="1630319" cy="377697"/>
              <a:chOff x="6796238" y="3311904"/>
              <a:chExt cx="1630319" cy="377697"/>
            </a:xfrm>
          </p:grpSpPr>
          <p:sp>
            <p:nvSpPr>
              <p:cNvPr id="8512" name="Google Shape;8512;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515" name="Google Shape;8515;p81"/>
          <p:cNvGrpSpPr/>
          <p:nvPr/>
        </p:nvGrpSpPr>
        <p:grpSpPr>
          <a:xfrm>
            <a:off x="7132089" y="1293909"/>
            <a:ext cx="1824808" cy="2125073"/>
            <a:chOff x="1839112" y="2209163"/>
            <a:chExt cx="1918159" cy="2233784"/>
          </a:xfrm>
        </p:grpSpPr>
        <p:sp>
          <p:nvSpPr>
            <p:cNvPr id="8516" name="Google Shape;8516;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8519" name="Google Shape;8519;p81"/>
            <p:cNvCxnSpPr>
              <a:stCxn id="8516" idx="6"/>
              <a:endCxn id="8517"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20" name="Google Shape;8520;p81"/>
            <p:cNvCxnSpPr>
              <a:stCxn id="8517" idx="4"/>
              <a:endCxn id="852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522" name="Google Shape;8522;p81"/>
            <p:cNvCxnSpPr>
              <a:stCxn id="8521" idx="6"/>
              <a:endCxn id="8518"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23" name="Google Shape;8523;p81"/>
            <p:cNvCxnSpPr>
              <a:stCxn id="8518" idx="4"/>
              <a:endCxn id="852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521" name="Google Shape;8521;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8526" name="Google Shape;8526;p81"/>
            <p:cNvCxnSpPr>
              <a:endCxn id="852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527" name="Google Shape;8527;p81"/>
          <p:cNvGrpSpPr/>
          <p:nvPr/>
        </p:nvGrpSpPr>
        <p:grpSpPr>
          <a:xfrm>
            <a:off x="4641920" y="1302223"/>
            <a:ext cx="2183957" cy="206589"/>
            <a:chOff x="238125" y="2506075"/>
            <a:chExt cx="7115411" cy="673075"/>
          </a:xfrm>
        </p:grpSpPr>
        <p:sp>
          <p:nvSpPr>
            <p:cNvPr id="8528" name="Google Shape;8528;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81"/>
          <p:cNvGrpSpPr/>
          <p:nvPr/>
        </p:nvGrpSpPr>
        <p:grpSpPr>
          <a:xfrm>
            <a:off x="960167" y="1731019"/>
            <a:ext cx="3302349" cy="122324"/>
            <a:chOff x="1464850" y="436376"/>
            <a:chExt cx="6001362" cy="222300"/>
          </a:xfrm>
        </p:grpSpPr>
        <p:sp>
          <p:nvSpPr>
            <p:cNvPr id="8534" name="Google Shape;8534;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8539" name="Google Shape;8539;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0" name="Google Shape;8540;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1" name="Google Shape;8541;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2" name="Google Shape;8542;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543" name="Google Shape;8543;p81"/>
          <p:cNvGrpSpPr/>
          <p:nvPr/>
        </p:nvGrpSpPr>
        <p:grpSpPr>
          <a:xfrm>
            <a:off x="941856" y="3378307"/>
            <a:ext cx="1936947" cy="869231"/>
            <a:chOff x="803162" y="2667727"/>
            <a:chExt cx="1411906" cy="633611"/>
          </a:xfrm>
        </p:grpSpPr>
        <p:cxnSp>
          <p:nvCxnSpPr>
            <p:cNvPr id="8544" name="Google Shape;8544;p81"/>
            <p:cNvCxnSpPr>
              <a:stCxn id="8545" idx="2"/>
              <a:endCxn id="854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47" name="Google Shape;8547;p81"/>
            <p:cNvCxnSpPr>
              <a:stCxn id="8548" idx="0"/>
              <a:endCxn id="854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49" name="Google Shape;8549;p81"/>
            <p:cNvCxnSpPr>
              <a:stCxn id="8548" idx="2"/>
              <a:endCxn id="855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1" name="Google Shape;8551;p81"/>
            <p:cNvCxnSpPr>
              <a:stCxn id="8552" idx="0"/>
              <a:endCxn id="854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3" name="Google Shape;8553;p81"/>
            <p:cNvCxnSpPr>
              <a:stCxn id="8546" idx="2"/>
              <a:endCxn id="855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5" name="Google Shape;8555;p81"/>
            <p:cNvCxnSpPr>
              <a:stCxn id="8556" idx="0"/>
              <a:endCxn id="854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552" name="Google Shape;8552;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50" name="Google Shape;8550;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56" name="Google Shape;8556;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54" name="Google Shape;8554;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46" name="Google Shape;8546;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48" name="Google Shape;8548;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8545" name="Google Shape;8545;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grpSp>
      <p:grpSp>
        <p:nvGrpSpPr>
          <p:cNvPr id="8557" name="Google Shape;8557;p81"/>
          <p:cNvGrpSpPr/>
          <p:nvPr/>
        </p:nvGrpSpPr>
        <p:grpSpPr>
          <a:xfrm>
            <a:off x="941859" y="1292358"/>
            <a:ext cx="3358055" cy="279079"/>
            <a:chOff x="803163" y="1111966"/>
            <a:chExt cx="2447800" cy="203430"/>
          </a:xfrm>
        </p:grpSpPr>
        <p:grpSp>
          <p:nvGrpSpPr>
            <p:cNvPr id="8558" name="Google Shape;8558;p81"/>
            <p:cNvGrpSpPr/>
            <p:nvPr/>
          </p:nvGrpSpPr>
          <p:grpSpPr>
            <a:xfrm>
              <a:off x="1958180" y="1111966"/>
              <a:ext cx="588019" cy="121396"/>
              <a:chOff x="4808316" y="2800065"/>
              <a:chExt cx="1999386" cy="412910"/>
            </a:xfrm>
          </p:grpSpPr>
          <p:sp>
            <p:nvSpPr>
              <p:cNvPr id="8559" name="Google Shape;8559;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60" name="Google Shape;8560;p81"/>
              <p:cNvGrpSpPr/>
              <p:nvPr/>
            </p:nvGrpSpPr>
            <p:grpSpPr>
              <a:xfrm>
                <a:off x="4808316" y="2800065"/>
                <a:ext cx="92400" cy="411825"/>
                <a:chOff x="845575" y="2563700"/>
                <a:chExt cx="92400" cy="411825"/>
              </a:xfrm>
            </p:grpSpPr>
            <p:cxnSp>
              <p:nvCxnSpPr>
                <p:cNvPr id="8561" name="Google Shape;8561;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62" name="Google Shape;8562;p81"/>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cxnSp>
          <p:nvCxnSpPr>
            <p:cNvPr id="8563" name="Google Shape;8563;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564" name="Google Shape;8564;p81"/>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65" name="Google Shape;8565;p81"/>
            <p:cNvGrpSpPr/>
            <p:nvPr/>
          </p:nvGrpSpPr>
          <p:grpSpPr>
            <a:xfrm>
              <a:off x="803163" y="1111974"/>
              <a:ext cx="591158" cy="121545"/>
              <a:chOff x="803163" y="1111974"/>
              <a:chExt cx="591158" cy="121545"/>
            </a:xfrm>
          </p:grpSpPr>
          <p:grpSp>
            <p:nvGrpSpPr>
              <p:cNvPr id="8566" name="Google Shape;8566;p81"/>
              <p:cNvGrpSpPr/>
              <p:nvPr/>
            </p:nvGrpSpPr>
            <p:grpSpPr>
              <a:xfrm>
                <a:off x="803163" y="1111974"/>
                <a:ext cx="27175" cy="121077"/>
                <a:chOff x="845575" y="2563700"/>
                <a:chExt cx="92400" cy="411825"/>
              </a:xfrm>
            </p:grpSpPr>
            <p:cxnSp>
              <p:nvCxnSpPr>
                <p:cNvPr id="8567" name="Google Shape;8567;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68" name="Google Shape;8568;p81"/>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69" name="Google Shape;8569;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0" name="Google Shape;8570;p81"/>
            <p:cNvGrpSpPr/>
            <p:nvPr/>
          </p:nvGrpSpPr>
          <p:grpSpPr>
            <a:xfrm>
              <a:off x="1381910" y="1194219"/>
              <a:ext cx="588341" cy="121177"/>
              <a:chOff x="1381910" y="1194219"/>
              <a:chExt cx="588341" cy="121177"/>
            </a:xfrm>
          </p:grpSpPr>
          <p:grpSp>
            <p:nvGrpSpPr>
              <p:cNvPr id="8571" name="Google Shape;8571;p81"/>
              <p:cNvGrpSpPr/>
              <p:nvPr/>
            </p:nvGrpSpPr>
            <p:grpSpPr>
              <a:xfrm rot="10800000">
                <a:off x="1381910" y="1194319"/>
                <a:ext cx="27175" cy="121077"/>
                <a:chOff x="2070100" y="2563700"/>
                <a:chExt cx="92400" cy="411825"/>
              </a:xfrm>
            </p:grpSpPr>
            <p:cxnSp>
              <p:nvCxnSpPr>
                <p:cNvPr id="8572" name="Google Shape;8572;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73" name="Google Shape;8573;p81"/>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74" name="Google Shape;8574;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5" name="Google Shape;8575;p81"/>
            <p:cNvGrpSpPr/>
            <p:nvPr/>
          </p:nvGrpSpPr>
          <p:grpSpPr>
            <a:xfrm>
              <a:off x="2532079" y="1194219"/>
              <a:ext cx="704927" cy="121177"/>
              <a:chOff x="2532079" y="1194219"/>
              <a:chExt cx="704927" cy="121177"/>
            </a:xfrm>
          </p:grpSpPr>
          <p:grpSp>
            <p:nvGrpSpPr>
              <p:cNvPr id="8576" name="Google Shape;8576;p81"/>
              <p:cNvGrpSpPr/>
              <p:nvPr/>
            </p:nvGrpSpPr>
            <p:grpSpPr>
              <a:xfrm rot="10800000">
                <a:off x="2532079" y="1194319"/>
                <a:ext cx="27175" cy="121077"/>
                <a:chOff x="2070100" y="2563700"/>
                <a:chExt cx="92400" cy="411825"/>
              </a:xfrm>
            </p:grpSpPr>
            <p:cxnSp>
              <p:nvCxnSpPr>
                <p:cNvPr id="8577" name="Google Shape;8577;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78" name="Google Shape;8578;p81"/>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79" name="Google Shape;8579;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580" name="Google Shape;8580;p81"/>
          <p:cNvGrpSpPr/>
          <p:nvPr/>
        </p:nvGrpSpPr>
        <p:grpSpPr>
          <a:xfrm>
            <a:off x="4665872" y="4887868"/>
            <a:ext cx="2090371" cy="655569"/>
            <a:chOff x="5194708" y="3484366"/>
            <a:chExt cx="3148148" cy="987304"/>
          </a:xfrm>
        </p:grpSpPr>
        <p:grpSp>
          <p:nvGrpSpPr>
            <p:cNvPr id="8581" name="Google Shape;8581;p81"/>
            <p:cNvGrpSpPr/>
            <p:nvPr/>
          </p:nvGrpSpPr>
          <p:grpSpPr>
            <a:xfrm>
              <a:off x="7531521" y="3484366"/>
              <a:ext cx="811335" cy="987304"/>
              <a:chOff x="3379425" y="1617275"/>
              <a:chExt cx="1090650" cy="1327200"/>
            </a:xfrm>
          </p:grpSpPr>
          <p:sp>
            <p:nvSpPr>
              <p:cNvPr id="8582" name="Google Shape;8582;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5" name="Google Shape;8585;p81"/>
            <p:cNvGrpSpPr/>
            <p:nvPr/>
          </p:nvGrpSpPr>
          <p:grpSpPr>
            <a:xfrm>
              <a:off x="6752546" y="3484366"/>
              <a:ext cx="811428" cy="987304"/>
              <a:chOff x="2332275" y="1617275"/>
              <a:chExt cx="1090775" cy="1327200"/>
            </a:xfrm>
          </p:grpSpPr>
          <p:sp>
            <p:nvSpPr>
              <p:cNvPr id="8586" name="Google Shape;8586;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9" name="Google Shape;8589;p81"/>
            <p:cNvGrpSpPr/>
            <p:nvPr/>
          </p:nvGrpSpPr>
          <p:grpSpPr>
            <a:xfrm>
              <a:off x="5973664" y="3484366"/>
              <a:ext cx="811335" cy="987304"/>
              <a:chOff x="1285250" y="1617275"/>
              <a:chExt cx="1090650" cy="1327200"/>
            </a:xfrm>
          </p:grpSpPr>
          <p:sp>
            <p:nvSpPr>
              <p:cNvPr id="8590" name="Google Shape;8590;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3" name="Google Shape;8593;p81"/>
            <p:cNvGrpSpPr/>
            <p:nvPr/>
          </p:nvGrpSpPr>
          <p:grpSpPr>
            <a:xfrm>
              <a:off x="5194708" y="3484366"/>
              <a:ext cx="811409" cy="987304"/>
              <a:chOff x="238125" y="1617275"/>
              <a:chExt cx="1090750" cy="1327200"/>
            </a:xfrm>
          </p:grpSpPr>
          <p:sp>
            <p:nvSpPr>
              <p:cNvPr id="8594" name="Google Shape;8594;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597" name="Google Shape;8597;p81"/>
          <p:cNvGrpSpPr/>
          <p:nvPr/>
        </p:nvGrpSpPr>
        <p:grpSpPr>
          <a:xfrm>
            <a:off x="4613351" y="4195081"/>
            <a:ext cx="2155952" cy="461675"/>
            <a:chOff x="1808063" y="4294338"/>
            <a:chExt cx="3370782" cy="721817"/>
          </a:xfrm>
        </p:grpSpPr>
        <p:sp>
          <p:nvSpPr>
            <p:cNvPr id="8598" name="Google Shape;8598;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8" name="Google Shape;8608;p81"/>
          <p:cNvGrpSpPr/>
          <p:nvPr/>
        </p:nvGrpSpPr>
        <p:grpSpPr>
          <a:xfrm>
            <a:off x="984300" y="4576454"/>
            <a:ext cx="1727843" cy="862116"/>
            <a:chOff x="834100" y="3642869"/>
            <a:chExt cx="1259483" cy="628426"/>
          </a:xfrm>
        </p:grpSpPr>
        <p:sp>
          <p:nvSpPr>
            <p:cNvPr id="8609" name="Google Shape;8609;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634" name="Google Shape;8634;p81"/>
            <p:cNvGrpSpPr/>
            <p:nvPr/>
          </p:nvGrpSpPr>
          <p:grpSpPr>
            <a:xfrm>
              <a:off x="1360364" y="3847835"/>
              <a:ext cx="208119" cy="224359"/>
              <a:chOff x="1360769" y="3847100"/>
              <a:chExt cx="208119" cy="224359"/>
            </a:xfrm>
          </p:grpSpPr>
          <p:sp>
            <p:nvSpPr>
              <p:cNvPr id="8635" name="Google Shape;8635;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655" name="Google Shape;8655;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9" name="Google Shape;8669;p81"/>
          <p:cNvGrpSpPr/>
          <p:nvPr/>
        </p:nvGrpSpPr>
        <p:grpSpPr>
          <a:xfrm rot="5400000">
            <a:off x="7935117" y="4305116"/>
            <a:ext cx="218752" cy="1886555"/>
            <a:chOff x="4428249" y="1369375"/>
            <a:chExt cx="36905" cy="429569"/>
          </a:xfrm>
        </p:grpSpPr>
        <p:sp>
          <p:nvSpPr>
            <p:cNvPr id="8670" name="Google Shape;8670;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3" name="Google Shape;8673;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4" name="Google Shape;8674;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1" name="Google Shape;8681;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2" name="Google Shape;8682;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2" name="Google Shape;8702;p81"/>
          <p:cNvGrpSpPr/>
          <p:nvPr/>
        </p:nvGrpSpPr>
        <p:grpSpPr>
          <a:xfrm rot="10800000" flipH="1">
            <a:off x="7098357" y="3756507"/>
            <a:ext cx="1892276" cy="33077"/>
            <a:chOff x="219558" y="4738465"/>
            <a:chExt cx="5852400" cy="102300"/>
          </a:xfrm>
        </p:grpSpPr>
        <p:cxnSp>
          <p:nvCxnSpPr>
            <p:cNvPr id="8703" name="Google Shape;8703;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704" name="Google Shape;8704;p81"/>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81"/>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81"/>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81"/>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81"/>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9" name="Google Shape;8709;p81"/>
          <p:cNvGrpSpPr/>
          <p:nvPr/>
        </p:nvGrpSpPr>
        <p:grpSpPr>
          <a:xfrm>
            <a:off x="7113448" y="4253925"/>
            <a:ext cx="1862093" cy="513355"/>
            <a:chOff x="5286284" y="2966544"/>
            <a:chExt cx="1396570" cy="385016"/>
          </a:xfrm>
        </p:grpSpPr>
        <p:cxnSp>
          <p:nvCxnSpPr>
            <p:cNvPr id="8710" name="Google Shape;8710;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711" name="Google Shape;8711;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712" name="Google Shape;8712;p81"/>
            <p:cNvGrpSpPr/>
            <p:nvPr/>
          </p:nvGrpSpPr>
          <p:grpSpPr>
            <a:xfrm>
              <a:off x="5287688" y="3173364"/>
              <a:ext cx="1395166" cy="74100"/>
              <a:chOff x="5287688" y="3173364"/>
              <a:chExt cx="1395166" cy="74100"/>
            </a:xfrm>
          </p:grpSpPr>
          <p:cxnSp>
            <p:nvCxnSpPr>
              <p:cNvPr id="8713" name="Google Shape;8713;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714" name="Google Shape;8714;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715" name="Google Shape;8715;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6" name="Google Shape;8716;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7" name="Google Shape;8717;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8" name="Google Shape;8718;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9" name="Google Shape;8719;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20" name="Google Shape;8720;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721" name="Google Shape;8721;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722" name="Google Shape;8722;p81"/>
          <p:cNvGrpSpPr/>
          <p:nvPr/>
        </p:nvGrpSpPr>
        <p:grpSpPr>
          <a:xfrm>
            <a:off x="2694868" y="2145627"/>
            <a:ext cx="1576368" cy="882703"/>
            <a:chOff x="2029517" y="1732295"/>
            <a:chExt cx="1149068" cy="643432"/>
          </a:xfrm>
        </p:grpSpPr>
        <p:grpSp>
          <p:nvGrpSpPr>
            <p:cNvPr id="8723" name="Google Shape;8723;p81"/>
            <p:cNvGrpSpPr/>
            <p:nvPr/>
          </p:nvGrpSpPr>
          <p:grpSpPr>
            <a:xfrm>
              <a:off x="2708660" y="1746937"/>
              <a:ext cx="455427" cy="244429"/>
              <a:chOff x="2700693" y="1746937"/>
              <a:chExt cx="455427" cy="244429"/>
            </a:xfrm>
          </p:grpSpPr>
          <p:grpSp>
            <p:nvGrpSpPr>
              <p:cNvPr id="8724" name="Google Shape;8724;p81"/>
              <p:cNvGrpSpPr/>
              <p:nvPr/>
            </p:nvGrpSpPr>
            <p:grpSpPr>
              <a:xfrm>
                <a:off x="2905682" y="1782817"/>
                <a:ext cx="250438" cy="208549"/>
                <a:chOff x="2905682" y="1782817"/>
                <a:chExt cx="250438" cy="208549"/>
              </a:xfrm>
            </p:grpSpPr>
            <p:cxnSp>
              <p:nvCxnSpPr>
                <p:cNvPr id="8725" name="Google Shape;8725;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26" name="Google Shape;8726;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7" name="Google Shape;8727;p81"/>
              <p:cNvGrpSpPr/>
              <p:nvPr/>
            </p:nvGrpSpPr>
            <p:grpSpPr>
              <a:xfrm>
                <a:off x="2700693" y="1746937"/>
                <a:ext cx="449967" cy="72374"/>
                <a:chOff x="2700693" y="1746937"/>
                <a:chExt cx="449967" cy="72374"/>
              </a:xfrm>
            </p:grpSpPr>
            <p:cxnSp>
              <p:nvCxnSpPr>
                <p:cNvPr id="8728" name="Google Shape;8728;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29" name="Google Shape;8729;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730" name="Google Shape;8730;p81"/>
            <p:cNvGrpSpPr/>
            <p:nvPr/>
          </p:nvGrpSpPr>
          <p:grpSpPr>
            <a:xfrm>
              <a:off x="2029517" y="1732295"/>
              <a:ext cx="1149068" cy="643432"/>
              <a:chOff x="2029517" y="1732295"/>
              <a:chExt cx="1149068" cy="643432"/>
            </a:xfrm>
          </p:grpSpPr>
          <p:grpSp>
            <p:nvGrpSpPr>
              <p:cNvPr id="8731" name="Google Shape;8731;p81"/>
              <p:cNvGrpSpPr/>
              <p:nvPr/>
            </p:nvGrpSpPr>
            <p:grpSpPr>
              <a:xfrm>
                <a:off x="2703618" y="2103152"/>
                <a:ext cx="474966" cy="260017"/>
                <a:chOff x="2703618" y="2103152"/>
                <a:chExt cx="474966" cy="260017"/>
              </a:xfrm>
            </p:grpSpPr>
            <p:grpSp>
              <p:nvGrpSpPr>
                <p:cNvPr id="8732" name="Google Shape;8732;p81"/>
                <p:cNvGrpSpPr/>
                <p:nvPr/>
              </p:nvGrpSpPr>
              <p:grpSpPr>
                <a:xfrm>
                  <a:off x="2703618" y="2290640"/>
                  <a:ext cx="450291" cy="72529"/>
                  <a:chOff x="2703618" y="2290640"/>
                  <a:chExt cx="450291" cy="72529"/>
                </a:xfrm>
              </p:grpSpPr>
              <p:cxnSp>
                <p:nvCxnSpPr>
                  <p:cNvPr id="8733" name="Google Shape;8733;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34" name="Google Shape;8734;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5" name="Google Shape;8735;p81"/>
                <p:cNvGrpSpPr/>
                <p:nvPr/>
              </p:nvGrpSpPr>
              <p:grpSpPr>
                <a:xfrm>
                  <a:off x="2908607" y="2103152"/>
                  <a:ext cx="269977" cy="223538"/>
                  <a:chOff x="2908607" y="2103152"/>
                  <a:chExt cx="269977" cy="223538"/>
                </a:xfrm>
              </p:grpSpPr>
              <p:cxnSp>
                <p:nvCxnSpPr>
                  <p:cNvPr id="8736" name="Google Shape;8736;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37" name="Google Shape;8737;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738" name="Google Shape;8738;p81"/>
              <p:cNvGrpSpPr/>
              <p:nvPr/>
            </p:nvGrpSpPr>
            <p:grpSpPr>
              <a:xfrm>
                <a:off x="2029517" y="1732295"/>
                <a:ext cx="685827" cy="643432"/>
                <a:chOff x="2029517" y="1732295"/>
                <a:chExt cx="685827" cy="643432"/>
              </a:xfrm>
            </p:grpSpPr>
            <p:sp>
              <p:nvSpPr>
                <p:cNvPr id="8739" name="Google Shape;8739;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40" name="Google Shape;8740;p81"/>
                <p:cNvGrpSpPr/>
                <p:nvPr/>
              </p:nvGrpSpPr>
              <p:grpSpPr>
                <a:xfrm>
                  <a:off x="2158948" y="1732295"/>
                  <a:ext cx="556396" cy="333108"/>
                  <a:chOff x="2158948" y="1732295"/>
                  <a:chExt cx="556396" cy="333108"/>
                </a:xfrm>
              </p:grpSpPr>
              <p:cxnSp>
                <p:nvCxnSpPr>
                  <p:cNvPr id="8741" name="Google Shape;8741;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42" name="Google Shape;8742;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3" name="Google Shape;8743;p81"/>
                <p:cNvGrpSpPr/>
                <p:nvPr/>
              </p:nvGrpSpPr>
              <p:grpSpPr>
                <a:xfrm>
                  <a:off x="2159908" y="2065057"/>
                  <a:ext cx="550884" cy="310670"/>
                  <a:chOff x="2159908" y="2065057"/>
                  <a:chExt cx="550884" cy="310670"/>
                </a:xfrm>
              </p:grpSpPr>
              <p:cxnSp>
                <p:nvCxnSpPr>
                  <p:cNvPr id="8744" name="Google Shape;8744;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45" name="Google Shape;8745;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8746" name="Google Shape;8746;p81"/>
          <p:cNvGrpSpPr/>
          <p:nvPr/>
        </p:nvGrpSpPr>
        <p:grpSpPr>
          <a:xfrm>
            <a:off x="941867" y="2075778"/>
            <a:ext cx="1283535" cy="1080077"/>
            <a:chOff x="844912" y="1681380"/>
            <a:chExt cx="935611" cy="787305"/>
          </a:xfrm>
        </p:grpSpPr>
        <p:grpSp>
          <p:nvGrpSpPr>
            <p:cNvPr id="8747" name="Google Shape;8747;p81"/>
            <p:cNvGrpSpPr/>
            <p:nvPr/>
          </p:nvGrpSpPr>
          <p:grpSpPr>
            <a:xfrm>
              <a:off x="844912" y="1819635"/>
              <a:ext cx="329836" cy="510016"/>
              <a:chOff x="844912" y="1819635"/>
              <a:chExt cx="329836" cy="510016"/>
            </a:xfrm>
          </p:grpSpPr>
          <p:sp>
            <p:nvSpPr>
              <p:cNvPr id="8748" name="Google Shape;8748;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9" name="Google Shape;8749;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4" name="Google Shape;8754;p81"/>
            <p:cNvGrpSpPr/>
            <p:nvPr/>
          </p:nvGrpSpPr>
          <p:grpSpPr>
            <a:xfrm>
              <a:off x="1284601" y="2158168"/>
              <a:ext cx="495923" cy="310517"/>
              <a:chOff x="1284601" y="2158168"/>
              <a:chExt cx="495923" cy="310517"/>
            </a:xfrm>
          </p:grpSpPr>
          <p:sp>
            <p:nvSpPr>
              <p:cNvPr id="8755" name="Google Shape;8755;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56" name="Google Shape;8756;p81"/>
              <p:cNvGrpSpPr/>
              <p:nvPr/>
            </p:nvGrpSpPr>
            <p:grpSpPr>
              <a:xfrm>
                <a:off x="1507666" y="2158168"/>
                <a:ext cx="272858" cy="310517"/>
                <a:chOff x="1507666" y="2158168"/>
                <a:chExt cx="272858" cy="310517"/>
              </a:xfrm>
            </p:grpSpPr>
            <p:grpSp>
              <p:nvGrpSpPr>
                <p:cNvPr id="8757" name="Google Shape;8757;p81"/>
                <p:cNvGrpSpPr/>
                <p:nvPr/>
              </p:nvGrpSpPr>
              <p:grpSpPr>
                <a:xfrm>
                  <a:off x="1507666" y="2176104"/>
                  <a:ext cx="166395" cy="273149"/>
                  <a:chOff x="1507666" y="2176104"/>
                  <a:chExt cx="166395" cy="273149"/>
                </a:xfrm>
              </p:grpSpPr>
              <p:sp>
                <p:nvSpPr>
                  <p:cNvPr id="8758" name="Google Shape;8758;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2" name="Google Shape;8762;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3" name="Google Shape;8763;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65" name="Google Shape;8765;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767" name="Google Shape;8767;p81"/>
            <p:cNvGrpSpPr/>
            <p:nvPr/>
          </p:nvGrpSpPr>
          <p:grpSpPr>
            <a:xfrm>
              <a:off x="1284601" y="1681380"/>
              <a:ext cx="495923" cy="310517"/>
              <a:chOff x="1284601" y="1681380"/>
              <a:chExt cx="495923" cy="310517"/>
            </a:xfrm>
          </p:grpSpPr>
          <p:sp>
            <p:nvSpPr>
              <p:cNvPr id="8768" name="Google Shape;8768;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69" name="Google Shape;8769;p81"/>
              <p:cNvGrpSpPr/>
              <p:nvPr/>
            </p:nvGrpSpPr>
            <p:grpSpPr>
              <a:xfrm>
                <a:off x="1507666" y="1681380"/>
                <a:ext cx="272858" cy="310517"/>
                <a:chOff x="1507666" y="1681380"/>
                <a:chExt cx="272858" cy="310517"/>
              </a:xfrm>
            </p:grpSpPr>
            <p:grpSp>
              <p:nvGrpSpPr>
                <p:cNvPr id="8770" name="Google Shape;8770;p81"/>
                <p:cNvGrpSpPr/>
                <p:nvPr/>
              </p:nvGrpSpPr>
              <p:grpSpPr>
                <a:xfrm>
                  <a:off x="1507666" y="1700120"/>
                  <a:ext cx="166395" cy="272984"/>
                  <a:chOff x="1507666" y="1700120"/>
                  <a:chExt cx="166395" cy="272984"/>
                </a:xfrm>
              </p:grpSpPr>
              <p:sp>
                <p:nvSpPr>
                  <p:cNvPr id="8771" name="Google Shape;8771;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2" name="Google Shape;8772;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78" name="Google Shape;8778;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9" name="Google Shape;8779;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8780" name="Google Shape;8780;p81"/>
          <p:cNvGrpSpPr/>
          <p:nvPr/>
        </p:nvGrpSpPr>
        <p:grpSpPr>
          <a:xfrm>
            <a:off x="9087122" y="3099017"/>
            <a:ext cx="2163025" cy="736591"/>
            <a:chOff x="6894650" y="2574740"/>
            <a:chExt cx="1445100" cy="492111"/>
          </a:xfrm>
        </p:grpSpPr>
        <p:sp>
          <p:nvSpPr>
            <p:cNvPr id="8781" name="Google Shape;8781;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3" name="Google Shape;8783;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4" name="Google Shape;8784;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8786" name="Google Shape;8786;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787" name="Google Shape;8787;p81"/>
          <p:cNvGrpSpPr/>
          <p:nvPr/>
        </p:nvGrpSpPr>
        <p:grpSpPr>
          <a:xfrm>
            <a:off x="9113179" y="4931358"/>
            <a:ext cx="2110941" cy="634273"/>
            <a:chOff x="6953919" y="3907920"/>
            <a:chExt cx="1377300" cy="475705"/>
          </a:xfrm>
        </p:grpSpPr>
        <p:cxnSp>
          <p:nvCxnSpPr>
            <p:cNvPr id="8788" name="Google Shape;8788;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89" name="Google Shape;8789;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790" name="Google Shape;8790;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91" name="Google Shape;8791;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792" name="Google Shape;8792;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793" name="Google Shape;8793;p81"/>
          <p:cNvGrpSpPr/>
          <p:nvPr/>
        </p:nvGrpSpPr>
        <p:grpSpPr>
          <a:xfrm>
            <a:off x="3117963" y="3279551"/>
            <a:ext cx="1115048" cy="1099372"/>
            <a:chOff x="2389399" y="2595741"/>
            <a:chExt cx="812796" cy="801369"/>
          </a:xfrm>
        </p:grpSpPr>
        <p:grpSp>
          <p:nvGrpSpPr>
            <p:cNvPr id="8794" name="Google Shape;8794;p81"/>
            <p:cNvGrpSpPr/>
            <p:nvPr/>
          </p:nvGrpSpPr>
          <p:grpSpPr>
            <a:xfrm>
              <a:off x="2492145" y="2881565"/>
              <a:ext cx="607300" cy="229751"/>
              <a:chOff x="2492145" y="2881565"/>
              <a:chExt cx="607300" cy="229751"/>
            </a:xfrm>
          </p:grpSpPr>
          <p:sp>
            <p:nvSpPr>
              <p:cNvPr id="8795" name="Google Shape;8795;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8" name="Google Shape;8798;p81"/>
            <p:cNvGrpSpPr/>
            <p:nvPr/>
          </p:nvGrpSpPr>
          <p:grpSpPr>
            <a:xfrm>
              <a:off x="2389399" y="2595741"/>
              <a:ext cx="812796" cy="296825"/>
              <a:chOff x="2389399" y="2595741"/>
              <a:chExt cx="812796" cy="296825"/>
            </a:xfrm>
          </p:grpSpPr>
          <p:grpSp>
            <p:nvGrpSpPr>
              <p:cNvPr id="8799" name="Google Shape;8799;p81"/>
              <p:cNvGrpSpPr/>
              <p:nvPr/>
            </p:nvGrpSpPr>
            <p:grpSpPr>
              <a:xfrm>
                <a:off x="2389399" y="2595741"/>
                <a:ext cx="363638" cy="296825"/>
                <a:chOff x="2389399" y="2595741"/>
                <a:chExt cx="363638" cy="296825"/>
              </a:xfrm>
            </p:grpSpPr>
            <p:grpSp>
              <p:nvGrpSpPr>
                <p:cNvPr id="8800" name="Google Shape;8800;p81"/>
                <p:cNvGrpSpPr/>
                <p:nvPr/>
              </p:nvGrpSpPr>
              <p:grpSpPr>
                <a:xfrm>
                  <a:off x="2493852" y="2794333"/>
                  <a:ext cx="259185" cy="98232"/>
                  <a:chOff x="2493852" y="2794333"/>
                  <a:chExt cx="259185" cy="98232"/>
                </a:xfrm>
              </p:grpSpPr>
              <p:sp>
                <p:nvSpPr>
                  <p:cNvPr id="8801" name="Google Shape;8801;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4" name="Google Shape;8804;p81"/>
                <p:cNvGrpSpPr/>
                <p:nvPr/>
              </p:nvGrpSpPr>
              <p:grpSpPr>
                <a:xfrm>
                  <a:off x="2389399" y="2595741"/>
                  <a:ext cx="224343" cy="182054"/>
                  <a:chOff x="2389399" y="2595741"/>
                  <a:chExt cx="224343" cy="182054"/>
                </a:xfrm>
              </p:grpSpPr>
              <p:sp>
                <p:nvSpPr>
                  <p:cNvPr id="8805" name="Google Shape;8805;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6" name="Google Shape;8806;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807" name="Google Shape;8807;p81"/>
              <p:cNvGrpSpPr/>
              <p:nvPr/>
            </p:nvGrpSpPr>
            <p:grpSpPr>
              <a:xfrm>
                <a:off x="2683630" y="2595741"/>
                <a:ext cx="224334" cy="296825"/>
                <a:chOff x="2683630" y="2595741"/>
                <a:chExt cx="224334" cy="296825"/>
              </a:xfrm>
            </p:grpSpPr>
            <p:grpSp>
              <p:nvGrpSpPr>
                <p:cNvPr id="8808" name="Google Shape;8808;p81"/>
                <p:cNvGrpSpPr/>
                <p:nvPr/>
              </p:nvGrpSpPr>
              <p:grpSpPr>
                <a:xfrm>
                  <a:off x="2788083" y="2794333"/>
                  <a:ext cx="15356" cy="98232"/>
                  <a:chOff x="2788083" y="2794333"/>
                  <a:chExt cx="15356" cy="98232"/>
                </a:xfrm>
              </p:grpSpPr>
              <p:sp>
                <p:nvSpPr>
                  <p:cNvPr id="8809" name="Google Shape;8809;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2" name="Google Shape;8812;p81"/>
                <p:cNvGrpSpPr/>
                <p:nvPr/>
              </p:nvGrpSpPr>
              <p:grpSpPr>
                <a:xfrm>
                  <a:off x="2683630" y="2595741"/>
                  <a:ext cx="224334" cy="182054"/>
                  <a:chOff x="2683630" y="2595741"/>
                  <a:chExt cx="224334" cy="182054"/>
                </a:xfrm>
              </p:grpSpPr>
              <p:sp>
                <p:nvSpPr>
                  <p:cNvPr id="8813" name="Google Shape;8813;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4" name="Google Shape;8814;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815" name="Google Shape;8815;p81"/>
              <p:cNvGrpSpPr/>
              <p:nvPr/>
            </p:nvGrpSpPr>
            <p:grpSpPr>
              <a:xfrm>
                <a:off x="2838475" y="2595741"/>
                <a:ext cx="363719" cy="296825"/>
                <a:chOff x="2838475" y="2595741"/>
                <a:chExt cx="363719" cy="296825"/>
              </a:xfrm>
            </p:grpSpPr>
            <p:grpSp>
              <p:nvGrpSpPr>
                <p:cNvPr id="8816" name="Google Shape;8816;p81"/>
                <p:cNvGrpSpPr/>
                <p:nvPr/>
              </p:nvGrpSpPr>
              <p:grpSpPr>
                <a:xfrm>
                  <a:off x="2838475" y="2794333"/>
                  <a:ext cx="259185" cy="98232"/>
                  <a:chOff x="2838475" y="2794333"/>
                  <a:chExt cx="259185" cy="98232"/>
                </a:xfrm>
              </p:grpSpPr>
              <p:sp>
                <p:nvSpPr>
                  <p:cNvPr id="8817" name="Google Shape;8817;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0" name="Google Shape;8820;p81"/>
                <p:cNvGrpSpPr/>
                <p:nvPr/>
              </p:nvGrpSpPr>
              <p:grpSpPr>
                <a:xfrm>
                  <a:off x="2977852" y="2595741"/>
                  <a:ext cx="224343" cy="182054"/>
                  <a:chOff x="2977852" y="2595741"/>
                  <a:chExt cx="224343" cy="182054"/>
                </a:xfrm>
              </p:grpSpPr>
              <p:sp>
                <p:nvSpPr>
                  <p:cNvPr id="8821" name="Google Shape;8821;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8823" name="Google Shape;8823;p81"/>
            <p:cNvGrpSpPr/>
            <p:nvPr/>
          </p:nvGrpSpPr>
          <p:grpSpPr>
            <a:xfrm>
              <a:off x="2389399" y="3100241"/>
              <a:ext cx="812796" cy="296869"/>
              <a:chOff x="2389399" y="3100241"/>
              <a:chExt cx="812796" cy="296869"/>
            </a:xfrm>
          </p:grpSpPr>
          <p:grpSp>
            <p:nvGrpSpPr>
              <p:cNvPr id="8824" name="Google Shape;8824;p81"/>
              <p:cNvGrpSpPr/>
              <p:nvPr/>
            </p:nvGrpSpPr>
            <p:grpSpPr>
              <a:xfrm>
                <a:off x="2683630" y="3100241"/>
                <a:ext cx="224334" cy="296869"/>
                <a:chOff x="2683630" y="3100241"/>
                <a:chExt cx="224334" cy="296869"/>
              </a:xfrm>
            </p:grpSpPr>
            <p:grpSp>
              <p:nvGrpSpPr>
                <p:cNvPr id="8825" name="Google Shape;8825;p81"/>
                <p:cNvGrpSpPr/>
                <p:nvPr/>
              </p:nvGrpSpPr>
              <p:grpSpPr>
                <a:xfrm>
                  <a:off x="2788083" y="3100241"/>
                  <a:ext cx="15356" cy="98237"/>
                  <a:chOff x="2788083" y="3100241"/>
                  <a:chExt cx="15356" cy="98237"/>
                </a:xfrm>
              </p:grpSpPr>
              <p:sp>
                <p:nvSpPr>
                  <p:cNvPr id="8826" name="Google Shape;8826;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9" name="Google Shape;8829;p81"/>
                <p:cNvGrpSpPr/>
                <p:nvPr/>
              </p:nvGrpSpPr>
              <p:grpSpPr>
                <a:xfrm>
                  <a:off x="2683630" y="3215065"/>
                  <a:ext cx="224334" cy="182045"/>
                  <a:chOff x="2683630" y="3215065"/>
                  <a:chExt cx="224334" cy="182045"/>
                </a:xfrm>
              </p:grpSpPr>
              <p:sp>
                <p:nvSpPr>
                  <p:cNvPr id="8830" name="Google Shape;8830;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1" name="Google Shape;8831;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832" name="Google Shape;8832;p81"/>
              <p:cNvGrpSpPr/>
              <p:nvPr/>
            </p:nvGrpSpPr>
            <p:grpSpPr>
              <a:xfrm>
                <a:off x="2389399" y="3100241"/>
                <a:ext cx="363638" cy="296869"/>
                <a:chOff x="2389399" y="3100241"/>
                <a:chExt cx="363638" cy="296869"/>
              </a:xfrm>
            </p:grpSpPr>
            <p:grpSp>
              <p:nvGrpSpPr>
                <p:cNvPr id="8833" name="Google Shape;8833;p81"/>
                <p:cNvGrpSpPr/>
                <p:nvPr/>
              </p:nvGrpSpPr>
              <p:grpSpPr>
                <a:xfrm>
                  <a:off x="2493852" y="3100241"/>
                  <a:ext cx="259185" cy="98237"/>
                  <a:chOff x="2493852" y="3100241"/>
                  <a:chExt cx="259185" cy="98237"/>
                </a:xfrm>
              </p:grpSpPr>
              <p:sp>
                <p:nvSpPr>
                  <p:cNvPr id="8834" name="Google Shape;8834;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81"/>
                <p:cNvGrpSpPr/>
                <p:nvPr/>
              </p:nvGrpSpPr>
              <p:grpSpPr>
                <a:xfrm>
                  <a:off x="2389399" y="3215065"/>
                  <a:ext cx="224343" cy="182045"/>
                  <a:chOff x="2389399" y="3215065"/>
                  <a:chExt cx="224343" cy="182045"/>
                </a:xfrm>
              </p:grpSpPr>
              <p:sp>
                <p:nvSpPr>
                  <p:cNvPr id="8838" name="Google Shape;8838;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840" name="Google Shape;8840;p81"/>
              <p:cNvGrpSpPr/>
              <p:nvPr/>
            </p:nvGrpSpPr>
            <p:grpSpPr>
              <a:xfrm>
                <a:off x="2838475" y="3100241"/>
                <a:ext cx="363719" cy="296869"/>
                <a:chOff x="2838475" y="3100241"/>
                <a:chExt cx="363719" cy="296869"/>
              </a:xfrm>
            </p:grpSpPr>
            <p:grpSp>
              <p:nvGrpSpPr>
                <p:cNvPr id="8841" name="Google Shape;8841;p81"/>
                <p:cNvGrpSpPr/>
                <p:nvPr/>
              </p:nvGrpSpPr>
              <p:grpSpPr>
                <a:xfrm>
                  <a:off x="2838475" y="3100241"/>
                  <a:ext cx="259185" cy="98237"/>
                  <a:chOff x="2838475" y="3100241"/>
                  <a:chExt cx="259185" cy="98237"/>
                </a:xfrm>
              </p:grpSpPr>
              <p:sp>
                <p:nvSpPr>
                  <p:cNvPr id="8842" name="Google Shape;8842;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5" name="Google Shape;8845;p81"/>
                <p:cNvGrpSpPr/>
                <p:nvPr/>
              </p:nvGrpSpPr>
              <p:grpSpPr>
                <a:xfrm>
                  <a:off x="2977852" y="3215065"/>
                  <a:ext cx="224343" cy="182045"/>
                  <a:chOff x="2977852" y="3215065"/>
                  <a:chExt cx="224343" cy="182045"/>
                </a:xfrm>
              </p:grpSpPr>
              <p:sp>
                <p:nvSpPr>
                  <p:cNvPr id="8846" name="Google Shape;8846;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851"/>
        <p:cNvGrpSpPr/>
        <p:nvPr/>
      </p:nvGrpSpPr>
      <p:grpSpPr>
        <a:xfrm>
          <a:off x="0" y="0"/>
          <a:ext cx="0" cy="0"/>
          <a:chOff x="0" y="0"/>
          <a:chExt cx="0" cy="0"/>
        </a:xfrm>
      </p:grpSpPr>
      <p:grpSp>
        <p:nvGrpSpPr>
          <p:cNvPr id="8852" name="Google Shape;8852;p82"/>
          <p:cNvGrpSpPr/>
          <p:nvPr/>
        </p:nvGrpSpPr>
        <p:grpSpPr>
          <a:xfrm>
            <a:off x="936100" y="4207900"/>
            <a:ext cx="3187219" cy="1366400"/>
            <a:chOff x="728925" y="3296613"/>
            <a:chExt cx="2390414" cy="1024800"/>
          </a:xfrm>
        </p:grpSpPr>
        <p:grpSp>
          <p:nvGrpSpPr>
            <p:cNvPr id="8853" name="Google Shape;8853;p82"/>
            <p:cNvGrpSpPr/>
            <p:nvPr/>
          </p:nvGrpSpPr>
          <p:grpSpPr>
            <a:xfrm>
              <a:off x="728925" y="3619800"/>
              <a:ext cx="2390414" cy="500893"/>
              <a:chOff x="728925" y="3619800"/>
              <a:chExt cx="2390414" cy="500893"/>
            </a:xfrm>
          </p:grpSpPr>
          <p:sp>
            <p:nvSpPr>
              <p:cNvPr id="8854" name="Google Shape;8854;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8855" name="Google Shape;8855;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8856" name="Google Shape;8856;p82"/>
            <p:cNvGrpSpPr/>
            <p:nvPr/>
          </p:nvGrpSpPr>
          <p:grpSpPr>
            <a:xfrm>
              <a:off x="1348050" y="3296613"/>
              <a:ext cx="1706152" cy="1024800"/>
              <a:chOff x="1348050" y="3296613"/>
              <a:chExt cx="1706152" cy="1024800"/>
            </a:xfrm>
          </p:grpSpPr>
          <p:sp>
            <p:nvSpPr>
              <p:cNvPr id="8857" name="Google Shape;8857;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8858" name="Google Shape;8858;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8859" name="Google Shape;8859;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8860" name="Google Shape;8860;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8861" name="Google Shape;8861;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8862" name="Google Shape;8862;p82"/>
            <p:cNvGrpSpPr/>
            <p:nvPr/>
          </p:nvGrpSpPr>
          <p:grpSpPr>
            <a:xfrm>
              <a:off x="1455707" y="3654858"/>
              <a:ext cx="1491150" cy="417657"/>
              <a:chOff x="1455707" y="3654858"/>
              <a:chExt cx="1491150" cy="417657"/>
            </a:xfrm>
          </p:grpSpPr>
          <p:sp>
            <p:nvSpPr>
              <p:cNvPr id="8863" name="Google Shape;8863;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6" name="Google Shape;8866;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7" name="Google Shape;8867;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5" name="Google Shape;8875;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6" name="Google Shape;8876;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9" name="Google Shape;8879;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0" name="Google Shape;8880;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8883" name="Google Shape;8883;p82"/>
          <p:cNvGraphicFramePr/>
          <p:nvPr/>
        </p:nvGraphicFramePr>
        <p:xfrm>
          <a:off x="7917033" y="2871783"/>
          <a:ext cx="3338800" cy="115304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84" name="Google Shape;8884;p82"/>
          <p:cNvGrpSpPr/>
          <p:nvPr/>
        </p:nvGrpSpPr>
        <p:grpSpPr>
          <a:xfrm>
            <a:off x="947269" y="1308801"/>
            <a:ext cx="3195340" cy="1302003"/>
            <a:chOff x="749309" y="1112739"/>
            <a:chExt cx="2371603" cy="976502"/>
          </a:xfrm>
        </p:grpSpPr>
        <p:grpSp>
          <p:nvGrpSpPr>
            <p:cNvPr id="8885" name="Google Shape;8885;p82"/>
            <p:cNvGrpSpPr/>
            <p:nvPr/>
          </p:nvGrpSpPr>
          <p:grpSpPr>
            <a:xfrm>
              <a:off x="1092126" y="1112739"/>
              <a:ext cx="2028786" cy="975464"/>
              <a:chOff x="1092126" y="1112739"/>
              <a:chExt cx="2028786" cy="975464"/>
            </a:xfrm>
          </p:grpSpPr>
          <p:sp>
            <p:nvSpPr>
              <p:cNvPr id="8886" name="Google Shape;8886;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0" name="Google Shape;8890;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1" name="Google Shape;8891;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7" name="Google Shape;8897;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8" name="Google Shape;8898;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2" name="Google Shape;8902;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3" name="Google Shape;8903;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6" name="Google Shape;8906;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7" name="Google Shape;8907;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0" name="Google Shape;8910;p82"/>
            <p:cNvGrpSpPr/>
            <p:nvPr/>
          </p:nvGrpSpPr>
          <p:grpSpPr>
            <a:xfrm>
              <a:off x="749309" y="1112739"/>
              <a:ext cx="314700" cy="975464"/>
              <a:chOff x="749309" y="1112739"/>
              <a:chExt cx="314700" cy="975464"/>
            </a:xfrm>
          </p:grpSpPr>
          <p:sp>
            <p:nvSpPr>
              <p:cNvPr id="8911" name="Google Shape;8911;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2" name="Google Shape;8912;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15" name="Google Shape;8915;p82"/>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82"/>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82"/>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82"/>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8919" name="Google Shape;8919;p82"/>
          <p:cNvGraphicFramePr/>
          <p:nvPr/>
        </p:nvGraphicFramePr>
        <p:xfrm>
          <a:off x="7917067" y="1308783"/>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920" name="Google Shape;8920;p82"/>
          <p:cNvGraphicFramePr/>
          <p:nvPr/>
        </p:nvGraphicFramePr>
        <p:xfrm>
          <a:off x="4478217" y="2871783"/>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21" name="Google Shape;8921;p82"/>
          <p:cNvGrpSpPr/>
          <p:nvPr/>
        </p:nvGrpSpPr>
        <p:grpSpPr>
          <a:xfrm>
            <a:off x="4480866" y="4193064"/>
            <a:ext cx="3151169" cy="1396083"/>
            <a:chOff x="3358399" y="3285485"/>
            <a:chExt cx="2363377" cy="1047062"/>
          </a:xfrm>
        </p:grpSpPr>
        <p:grpSp>
          <p:nvGrpSpPr>
            <p:cNvPr id="8922" name="Google Shape;8922;p82"/>
            <p:cNvGrpSpPr/>
            <p:nvPr/>
          </p:nvGrpSpPr>
          <p:grpSpPr>
            <a:xfrm>
              <a:off x="3358412" y="3285485"/>
              <a:ext cx="2363244" cy="139500"/>
              <a:chOff x="3358412" y="3285485"/>
              <a:chExt cx="2363244" cy="139500"/>
            </a:xfrm>
          </p:grpSpPr>
          <p:sp>
            <p:nvSpPr>
              <p:cNvPr id="8923" name="Google Shape;8923;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6" name="Google Shape;8926;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7" name="Google Shape;8927;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8" name="Google Shape;8928;p82"/>
            <p:cNvGrpSpPr/>
            <p:nvPr/>
          </p:nvGrpSpPr>
          <p:grpSpPr>
            <a:xfrm>
              <a:off x="3358412" y="3466996"/>
              <a:ext cx="2363244" cy="139500"/>
              <a:chOff x="3358412" y="3466996"/>
              <a:chExt cx="2363244" cy="139500"/>
            </a:xfrm>
          </p:grpSpPr>
          <p:sp>
            <p:nvSpPr>
              <p:cNvPr id="8929" name="Google Shape;8929;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2" name="Google Shape;8932;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3" name="Google Shape;8933;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4" name="Google Shape;8934;p82"/>
            <p:cNvGrpSpPr/>
            <p:nvPr/>
          </p:nvGrpSpPr>
          <p:grpSpPr>
            <a:xfrm>
              <a:off x="3358412" y="3648507"/>
              <a:ext cx="2363244" cy="139500"/>
              <a:chOff x="3358412" y="3648507"/>
              <a:chExt cx="2363244" cy="139500"/>
            </a:xfrm>
          </p:grpSpPr>
          <p:sp>
            <p:nvSpPr>
              <p:cNvPr id="8935" name="Google Shape;8935;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0" name="Google Shape;8940;p82"/>
            <p:cNvGrpSpPr/>
            <p:nvPr/>
          </p:nvGrpSpPr>
          <p:grpSpPr>
            <a:xfrm>
              <a:off x="3358412" y="3830018"/>
              <a:ext cx="2363244" cy="139500"/>
              <a:chOff x="3358412" y="3830018"/>
              <a:chExt cx="2363244" cy="139500"/>
            </a:xfrm>
          </p:grpSpPr>
          <p:sp>
            <p:nvSpPr>
              <p:cNvPr id="8941" name="Google Shape;8941;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2" name="Google Shape;8942;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3" name="Google Shape;8943;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6" name="Google Shape;8946;p82"/>
            <p:cNvGrpSpPr/>
            <p:nvPr/>
          </p:nvGrpSpPr>
          <p:grpSpPr>
            <a:xfrm>
              <a:off x="3358399" y="4011514"/>
              <a:ext cx="2363377" cy="139537"/>
              <a:chOff x="3294800" y="4134603"/>
              <a:chExt cx="2638876" cy="152400"/>
            </a:xfrm>
          </p:grpSpPr>
          <p:sp>
            <p:nvSpPr>
              <p:cNvPr id="8947" name="Google Shape;8947;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2" name="Google Shape;8952;p82"/>
            <p:cNvGrpSpPr/>
            <p:nvPr/>
          </p:nvGrpSpPr>
          <p:grpSpPr>
            <a:xfrm>
              <a:off x="3358399" y="4193010"/>
              <a:ext cx="2363377" cy="139537"/>
              <a:chOff x="3294800" y="4134603"/>
              <a:chExt cx="2638876" cy="152400"/>
            </a:xfrm>
          </p:grpSpPr>
          <p:sp>
            <p:nvSpPr>
              <p:cNvPr id="8953" name="Google Shape;8953;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8958" name="Google Shape;8958;p82"/>
          <p:cNvGraphicFramePr/>
          <p:nvPr/>
        </p:nvGraphicFramePr>
        <p:xfrm>
          <a:off x="948600" y="2871783"/>
          <a:ext cx="3159733" cy="11858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59" name="Google Shape;8959;p82"/>
          <p:cNvGrpSpPr/>
          <p:nvPr/>
        </p:nvGrpSpPr>
        <p:grpSpPr>
          <a:xfrm>
            <a:off x="5548159" y="3410203"/>
            <a:ext cx="1736127" cy="81279"/>
            <a:chOff x="3558802" y="4011427"/>
            <a:chExt cx="1866000" cy="111300"/>
          </a:xfrm>
        </p:grpSpPr>
        <p:sp>
          <p:nvSpPr>
            <p:cNvPr id="8960" name="Google Shape;8960;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1" name="Google Shape;8961;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2" name="Google Shape;8962;p82"/>
          <p:cNvGrpSpPr/>
          <p:nvPr/>
        </p:nvGrpSpPr>
        <p:grpSpPr>
          <a:xfrm>
            <a:off x="6275476" y="3786415"/>
            <a:ext cx="1219120" cy="81279"/>
            <a:chOff x="3558802" y="4011427"/>
            <a:chExt cx="1866000" cy="111300"/>
          </a:xfrm>
        </p:grpSpPr>
        <p:sp>
          <p:nvSpPr>
            <p:cNvPr id="8963" name="Google Shape;8963;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5" name="Google Shape;8965;p82"/>
          <p:cNvGrpSpPr/>
          <p:nvPr/>
        </p:nvGrpSpPr>
        <p:grpSpPr>
          <a:xfrm>
            <a:off x="7832599" y="4223479"/>
            <a:ext cx="3359767" cy="1335272"/>
            <a:chOff x="1906114" y="789980"/>
            <a:chExt cx="1487676" cy="606868"/>
          </a:xfrm>
        </p:grpSpPr>
        <p:cxnSp>
          <p:nvCxnSpPr>
            <p:cNvPr id="8966" name="Google Shape;8966;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67" name="Google Shape;8967;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68" name="Google Shape;8968;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969" name="Google Shape;8969;p82"/>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JANUARY</a:t>
              </a:r>
              <a:endParaRPr sz="400" kern="0">
                <a:solidFill>
                  <a:srgbClr val="E3E9ED"/>
                </a:solidFill>
                <a:latin typeface="Arial"/>
                <a:cs typeface="Arial"/>
                <a:sym typeface="Arial"/>
              </a:endParaRPr>
            </a:p>
          </p:txBody>
        </p:sp>
        <p:sp>
          <p:nvSpPr>
            <p:cNvPr id="8970" name="Google Shape;8970;p82"/>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FEBRUARY</a:t>
              </a:r>
              <a:endParaRPr sz="400" kern="0">
                <a:solidFill>
                  <a:srgbClr val="E3E9ED"/>
                </a:solidFill>
                <a:latin typeface="Arial"/>
                <a:cs typeface="Arial"/>
                <a:sym typeface="Arial"/>
              </a:endParaRPr>
            </a:p>
          </p:txBody>
        </p:sp>
        <p:sp>
          <p:nvSpPr>
            <p:cNvPr id="8971" name="Google Shape;8971;p82"/>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MARCH</a:t>
              </a:r>
              <a:endParaRPr sz="400" kern="0">
                <a:solidFill>
                  <a:srgbClr val="E3E9ED"/>
                </a:solidFill>
                <a:latin typeface="Arial"/>
                <a:cs typeface="Arial"/>
                <a:sym typeface="Arial"/>
              </a:endParaRPr>
            </a:p>
          </p:txBody>
        </p:sp>
        <p:sp>
          <p:nvSpPr>
            <p:cNvPr id="8972" name="Google Shape;8972;p82"/>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APRIL</a:t>
              </a:r>
              <a:endParaRPr sz="400" kern="0">
                <a:solidFill>
                  <a:srgbClr val="E3E9ED"/>
                </a:solidFill>
                <a:latin typeface="Arial"/>
                <a:cs typeface="Arial"/>
                <a:sym typeface="Arial"/>
              </a:endParaRPr>
            </a:p>
          </p:txBody>
        </p:sp>
        <p:sp>
          <p:nvSpPr>
            <p:cNvPr id="8973" name="Google Shape;8973;p82"/>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4" name="Google Shape;8974;p82"/>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82"/>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82"/>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82"/>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82"/>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82"/>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170">
                <a:spcAft>
                  <a:spcPts val="2133"/>
                </a:spcAft>
                <a:buClr>
                  <a:srgbClr val="000000"/>
                </a:buClr>
              </a:pPr>
              <a:r>
                <a:rPr lang="en" sz="400" kern="0">
                  <a:solidFill>
                    <a:srgbClr val="E3E9ED"/>
                  </a:solidFill>
                  <a:latin typeface="Arial"/>
                  <a:cs typeface="Arial"/>
                  <a:sym typeface="Arial"/>
                </a:rPr>
                <a:t>PHASE 1</a:t>
              </a:r>
              <a:endParaRPr sz="400" kern="0">
                <a:solidFill>
                  <a:srgbClr val="E3E9ED"/>
                </a:solidFill>
                <a:latin typeface="Arial"/>
                <a:cs typeface="Arial"/>
                <a:sym typeface="Arial"/>
              </a:endParaRPr>
            </a:p>
          </p:txBody>
        </p:sp>
        <p:sp>
          <p:nvSpPr>
            <p:cNvPr id="8980" name="Google Shape;8980;p82"/>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1</a:t>
              </a:r>
              <a:endParaRPr sz="400" kern="0">
                <a:solidFill>
                  <a:srgbClr val="E3E9ED"/>
                </a:solidFill>
                <a:latin typeface="Arial"/>
                <a:cs typeface="Arial"/>
                <a:sym typeface="Arial"/>
              </a:endParaRPr>
            </a:p>
          </p:txBody>
        </p:sp>
        <p:sp>
          <p:nvSpPr>
            <p:cNvPr id="8981" name="Google Shape;8981;p82"/>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2</a:t>
              </a:r>
              <a:endParaRPr sz="400" kern="0">
                <a:solidFill>
                  <a:srgbClr val="E3E9ED"/>
                </a:solidFill>
                <a:latin typeface="Arial"/>
                <a:cs typeface="Arial"/>
                <a:sym typeface="Arial"/>
              </a:endParaRPr>
            </a:p>
          </p:txBody>
        </p:sp>
        <p:sp>
          <p:nvSpPr>
            <p:cNvPr id="8982" name="Google Shape;8982;p82"/>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3" name="Google Shape;8983;p82"/>
          <p:cNvGrpSpPr/>
          <p:nvPr/>
        </p:nvGrpSpPr>
        <p:grpSpPr>
          <a:xfrm>
            <a:off x="4474417" y="1268861"/>
            <a:ext cx="3151191" cy="1341153"/>
            <a:chOff x="3292400" y="1193188"/>
            <a:chExt cx="2615240" cy="1131075"/>
          </a:xfrm>
        </p:grpSpPr>
        <p:sp>
          <p:nvSpPr>
            <p:cNvPr id="8984" name="Google Shape;8984;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8985" name="Google Shape;8985;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8986" name="Google Shape;8986;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JANUARY</a:t>
              </a:r>
              <a:endParaRPr sz="267" kern="0">
                <a:solidFill>
                  <a:srgbClr val="FFFFFF"/>
                </a:solidFill>
                <a:latin typeface="Arial"/>
                <a:cs typeface="Arial"/>
                <a:sym typeface="Arial"/>
              </a:endParaRPr>
            </a:p>
          </p:txBody>
        </p:sp>
        <p:sp>
          <p:nvSpPr>
            <p:cNvPr id="8987" name="Google Shape;8987;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FEBRUARY</a:t>
              </a:r>
              <a:endParaRPr sz="267" kern="0">
                <a:solidFill>
                  <a:srgbClr val="FFFFFF"/>
                </a:solidFill>
                <a:latin typeface="Arial"/>
                <a:cs typeface="Arial"/>
                <a:sym typeface="Arial"/>
              </a:endParaRPr>
            </a:p>
          </p:txBody>
        </p:sp>
        <p:sp>
          <p:nvSpPr>
            <p:cNvPr id="8988" name="Google Shape;8988;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MARCH</a:t>
              </a:r>
              <a:endParaRPr sz="267" kern="0">
                <a:solidFill>
                  <a:srgbClr val="FFFFFF"/>
                </a:solidFill>
                <a:latin typeface="Arial"/>
                <a:cs typeface="Arial"/>
                <a:sym typeface="Arial"/>
              </a:endParaRPr>
            </a:p>
          </p:txBody>
        </p:sp>
        <p:sp>
          <p:nvSpPr>
            <p:cNvPr id="8989" name="Google Shape;8989;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APRIL</a:t>
              </a:r>
              <a:endParaRPr sz="267" kern="0">
                <a:solidFill>
                  <a:srgbClr val="FFFFFF"/>
                </a:solidFill>
                <a:latin typeface="Arial"/>
                <a:cs typeface="Arial"/>
                <a:sym typeface="Arial"/>
              </a:endParaRPr>
            </a:p>
          </p:txBody>
        </p:sp>
        <p:sp>
          <p:nvSpPr>
            <p:cNvPr id="8990" name="Google Shape;8990;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MAY</a:t>
              </a:r>
              <a:endParaRPr sz="267" kern="0">
                <a:solidFill>
                  <a:srgbClr val="FFFFFF"/>
                </a:solidFill>
                <a:latin typeface="Arial"/>
                <a:cs typeface="Arial"/>
                <a:sym typeface="Arial"/>
              </a:endParaRPr>
            </a:p>
          </p:txBody>
        </p:sp>
        <p:sp>
          <p:nvSpPr>
            <p:cNvPr id="8991" name="Google Shape;8991;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JUNE</a:t>
              </a:r>
              <a:endParaRPr sz="267" kern="0">
                <a:solidFill>
                  <a:srgbClr val="FFFFFF"/>
                </a:solidFill>
                <a:latin typeface="Arial"/>
                <a:cs typeface="Arial"/>
                <a:sym typeface="Arial"/>
              </a:endParaRPr>
            </a:p>
          </p:txBody>
        </p:sp>
        <p:sp>
          <p:nvSpPr>
            <p:cNvPr id="8992" name="Google Shape;8992;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1</a:t>
              </a:r>
              <a:endParaRPr sz="267" kern="0">
                <a:solidFill>
                  <a:srgbClr val="FFFFFF"/>
                </a:solidFill>
                <a:latin typeface="Arial"/>
                <a:cs typeface="Arial"/>
                <a:sym typeface="Arial"/>
              </a:endParaRPr>
            </a:p>
          </p:txBody>
        </p:sp>
        <p:sp>
          <p:nvSpPr>
            <p:cNvPr id="8993" name="Google Shape;8993;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2</a:t>
              </a:r>
              <a:endParaRPr sz="267" kern="0">
                <a:solidFill>
                  <a:srgbClr val="FFFFFF"/>
                </a:solidFill>
                <a:latin typeface="Arial"/>
                <a:cs typeface="Arial"/>
                <a:sym typeface="Arial"/>
              </a:endParaRPr>
            </a:p>
          </p:txBody>
        </p:sp>
        <p:sp>
          <p:nvSpPr>
            <p:cNvPr id="8994" name="Google Shape;8994;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8995" name="Google Shape;8995;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sp>
          <p:nvSpPr>
            <p:cNvPr id="8996" name="Google Shape;8996;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8997" name="Google Shape;8997;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grpSp>
          <p:nvGrpSpPr>
            <p:cNvPr id="8998" name="Google Shape;8998;p82"/>
            <p:cNvGrpSpPr/>
            <p:nvPr/>
          </p:nvGrpSpPr>
          <p:grpSpPr>
            <a:xfrm>
              <a:off x="3748438" y="1378608"/>
              <a:ext cx="2159202" cy="903971"/>
              <a:chOff x="1683525" y="2179850"/>
              <a:chExt cx="4519050" cy="2134525"/>
            </a:xfrm>
          </p:grpSpPr>
          <p:sp>
            <p:nvSpPr>
              <p:cNvPr id="8999" name="Google Shape;8999;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0" name="Google Shape;9000;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1" name="Google Shape;9001;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2" name="Google Shape;9002;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3" name="Google Shape;9003;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4" name="Google Shape;9004;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5" name="Google Shape;9005;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6" name="Google Shape;9006;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7" name="Google Shape;9007;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8" name="Google Shape;9008;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09" name="Google Shape;9009;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9010" name="Google Shape;9010;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014"/>
        <p:cNvGrpSpPr/>
        <p:nvPr/>
      </p:nvGrpSpPr>
      <p:grpSpPr>
        <a:xfrm>
          <a:off x="0" y="0"/>
          <a:ext cx="0" cy="0"/>
          <a:chOff x="0" y="0"/>
          <a:chExt cx="0" cy="0"/>
        </a:xfrm>
      </p:grpSpPr>
      <p:grpSp>
        <p:nvGrpSpPr>
          <p:cNvPr id="9015" name="Google Shape;9015;p83"/>
          <p:cNvGrpSpPr/>
          <p:nvPr/>
        </p:nvGrpSpPr>
        <p:grpSpPr>
          <a:xfrm>
            <a:off x="6395579" y="1294589"/>
            <a:ext cx="993908" cy="958484"/>
            <a:chOff x="4249973" y="1201875"/>
            <a:chExt cx="1958568" cy="1888762"/>
          </a:xfrm>
        </p:grpSpPr>
        <p:sp>
          <p:nvSpPr>
            <p:cNvPr id="9016" name="Google Shape;9016;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17" name="Google Shape;9017;p83"/>
            <p:cNvGrpSpPr/>
            <p:nvPr/>
          </p:nvGrpSpPr>
          <p:grpSpPr>
            <a:xfrm>
              <a:off x="5853086" y="1789142"/>
              <a:ext cx="355454" cy="1048099"/>
              <a:chOff x="5576108" y="2016725"/>
              <a:chExt cx="565200" cy="1666560"/>
            </a:xfrm>
          </p:grpSpPr>
          <p:sp>
            <p:nvSpPr>
              <p:cNvPr id="9018" name="Google Shape;9018;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9019" name="Google Shape;9019;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0" name="Google Shape;9020;p83"/>
            <p:cNvGrpSpPr/>
            <p:nvPr/>
          </p:nvGrpSpPr>
          <p:grpSpPr>
            <a:xfrm>
              <a:off x="4869455" y="2691676"/>
              <a:ext cx="1013897" cy="398961"/>
              <a:chOff x="4012057" y="3451825"/>
              <a:chExt cx="1612175" cy="634379"/>
            </a:xfrm>
          </p:grpSpPr>
          <p:sp>
            <p:nvSpPr>
              <p:cNvPr id="9021" name="Google Shape;9021;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9022" name="Google Shape;9022;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3" name="Google Shape;9023;p83"/>
            <p:cNvGrpSpPr/>
            <p:nvPr/>
          </p:nvGrpSpPr>
          <p:grpSpPr>
            <a:xfrm>
              <a:off x="4276937" y="2155961"/>
              <a:ext cx="651965" cy="891358"/>
              <a:chOff x="3069908" y="2599997"/>
              <a:chExt cx="1036675" cy="1417328"/>
            </a:xfrm>
          </p:grpSpPr>
          <p:sp>
            <p:nvSpPr>
              <p:cNvPr id="9024" name="Google Shape;9024;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9025" name="Google Shape;9025;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6" name="Google Shape;9026;p83"/>
            <p:cNvGrpSpPr/>
            <p:nvPr/>
          </p:nvGrpSpPr>
          <p:grpSpPr>
            <a:xfrm>
              <a:off x="5054918" y="1201875"/>
              <a:ext cx="999548" cy="602711"/>
              <a:chOff x="4306958" y="1082925"/>
              <a:chExt cx="1589359" cy="958358"/>
            </a:xfrm>
          </p:grpSpPr>
          <p:sp>
            <p:nvSpPr>
              <p:cNvPr id="9027" name="Google Shape;9027;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9028" name="Google Shape;9028;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9" name="Google Shape;9029;p83"/>
            <p:cNvGrpSpPr/>
            <p:nvPr/>
          </p:nvGrpSpPr>
          <p:grpSpPr>
            <a:xfrm>
              <a:off x="4249973" y="1303451"/>
              <a:ext cx="799317" cy="841334"/>
              <a:chOff x="3027033" y="1244439"/>
              <a:chExt cx="1270977" cy="1337786"/>
            </a:xfrm>
          </p:grpSpPr>
          <p:sp>
            <p:nvSpPr>
              <p:cNvPr id="9030" name="Google Shape;9030;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9031" name="Google Shape;9031;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032" name="Google Shape;9032;p83"/>
          <p:cNvGrpSpPr/>
          <p:nvPr/>
        </p:nvGrpSpPr>
        <p:grpSpPr>
          <a:xfrm>
            <a:off x="950744" y="2465853"/>
            <a:ext cx="1015689" cy="973195"/>
            <a:chOff x="2657744" y="2337745"/>
            <a:chExt cx="832987" cy="798137"/>
          </a:xfrm>
        </p:grpSpPr>
        <p:sp>
          <p:nvSpPr>
            <p:cNvPr id="9033" name="Google Shape;9033;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5" name="Google Shape;9035;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6" name="Google Shape;9036;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9" name="Google Shape;9039;p83"/>
          <p:cNvGrpSpPr/>
          <p:nvPr/>
        </p:nvGrpSpPr>
        <p:grpSpPr>
          <a:xfrm>
            <a:off x="4298697" y="2470130"/>
            <a:ext cx="914092" cy="964781"/>
            <a:chOff x="3398134" y="2057755"/>
            <a:chExt cx="704087" cy="743130"/>
          </a:xfrm>
        </p:grpSpPr>
        <p:grpSp>
          <p:nvGrpSpPr>
            <p:cNvPr id="9040" name="Google Shape;9040;p83"/>
            <p:cNvGrpSpPr/>
            <p:nvPr/>
          </p:nvGrpSpPr>
          <p:grpSpPr>
            <a:xfrm>
              <a:off x="3398134" y="2290183"/>
              <a:ext cx="315300" cy="219900"/>
              <a:chOff x="3398134" y="2290183"/>
              <a:chExt cx="315300" cy="219900"/>
            </a:xfrm>
          </p:grpSpPr>
          <p:sp>
            <p:nvSpPr>
              <p:cNvPr id="9041" name="Google Shape;9041;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9042" name="Google Shape;9042;p83"/>
              <p:cNvCxnSpPr>
                <a:stCxn id="904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043" name="Google Shape;9043;p83"/>
            <p:cNvGrpSpPr/>
            <p:nvPr/>
          </p:nvGrpSpPr>
          <p:grpSpPr>
            <a:xfrm>
              <a:off x="3547823" y="2467358"/>
              <a:ext cx="219900" cy="333527"/>
              <a:chOff x="3547823" y="2467358"/>
              <a:chExt cx="219900" cy="333527"/>
            </a:xfrm>
          </p:grpSpPr>
          <p:sp>
            <p:nvSpPr>
              <p:cNvPr id="9044" name="Google Shape;9044;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9045" name="Google Shape;9045;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046" name="Google Shape;9046;p83"/>
            <p:cNvGrpSpPr/>
            <p:nvPr/>
          </p:nvGrpSpPr>
          <p:grpSpPr>
            <a:xfrm>
              <a:off x="3734138" y="2467358"/>
              <a:ext cx="219900" cy="333527"/>
              <a:chOff x="3734138" y="2467358"/>
              <a:chExt cx="219900" cy="333527"/>
            </a:xfrm>
          </p:grpSpPr>
          <p:sp>
            <p:nvSpPr>
              <p:cNvPr id="9047" name="Google Shape;9047;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9048" name="Google Shape;9048;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049" name="Google Shape;9049;p83"/>
            <p:cNvGrpSpPr/>
            <p:nvPr/>
          </p:nvGrpSpPr>
          <p:grpSpPr>
            <a:xfrm>
              <a:off x="3787560" y="2288011"/>
              <a:ext cx="314661" cy="219900"/>
              <a:chOff x="3787560" y="2288011"/>
              <a:chExt cx="314661" cy="219900"/>
            </a:xfrm>
          </p:grpSpPr>
          <p:sp>
            <p:nvSpPr>
              <p:cNvPr id="9050" name="Google Shape;9050;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9051" name="Google Shape;9051;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052" name="Google Shape;9052;p83"/>
            <p:cNvGrpSpPr/>
            <p:nvPr/>
          </p:nvGrpSpPr>
          <p:grpSpPr>
            <a:xfrm>
              <a:off x="3637290" y="2057755"/>
              <a:ext cx="219900" cy="335499"/>
              <a:chOff x="3637290" y="2057755"/>
              <a:chExt cx="219900" cy="335499"/>
            </a:xfrm>
          </p:grpSpPr>
          <p:sp>
            <p:nvSpPr>
              <p:cNvPr id="9053" name="Google Shape;9053;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9054" name="Google Shape;9054;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055" name="Google Shape;9055;p83"/>
          <p:cNvGrpSpPr/>
          <p:nvPr/>
        </p:nvGrpSpPr>
        <p:grpSpPr>
          <a:xfrm>
            <a:off x="6532326" y="2479057"/>
            <a:ext cx="946871" cy="946871"/>
            <a:chOff x="5007123" y="2079403"/>
            <a:chExt cx="687600" cy="687600"/>
          </a:xfrm>
        </p:grpSpPr>
        <p:sp>
          <p:nvSpPr>
            <p:cNvPr id="9056" name="Google Shape;9056;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0" name="Google Shape;9060;p83"/>
          <p:cNvGrpSpPr/>
          <p:nvPr/>
        </p:nvGrpSpPr>
        <p:grpSpPr>
          <a:xfrm>
            <a:off x="7611575" y="2471733"/>
            <a:ext cx="961331" cy="961577"/>
            <a:chOff x="5797446" y="2063053"/>
            <a:chExt cx="698100" cy="698280"/>
          </a:xfrm>
        </p:grpSpPr>
        <p:sp>
          <p:nvSpPr>
            <p:cNvPr id="9061" name="Google Shape;9061;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5" name="Google Shape;9065;p83"/>
          <p:cNvGrpSpPr/>
          <p:nvPr/>
        </p:nvGrpSpPr>
        <p:grpSpPr>
          <a:xfrm>
            <a:off x="10871772" y="4665872"/>
            <a:ext cx="374113" cy="897552"/>
            <a:chOff x="8075075" y="3754290"/>
            <a:chExt cx="255612" cy="613194"/>
          </a:xfrm>
        </p:grpSpPr>
        <p:grpSp>
          <p:nvGrpSpPr>
            <p:cNvPr id="9066" name="Google Shape;9066;p83"/>
            <p:cNvGrpSpPr/>
            <p:nvPr/>
          </p:nvGrpSpPr>
          <p:grpSpPr>
            <a:xfrm>
              <a:off x="8075075" y="3754290"/>
              <a:ext cx="255612" cy="613194"/>
              <a:chOff x="8075075" y="3754290"/>
              <a:chExt cx="255612" cy="613194"/>
            </a:xfrm>
          </p:grpSpPr>
          <p:sp>
            <p:nvSpPr>
              <p:cNvPr id="9067" name="Google Shape;9067;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69" name="Google Shape;9069;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0" name="Google Shape;9070;p83"/>
          <p:cNvGrpSpPr/>
          <p:nvPr/>
        </p:nvGrpSpPr>
        <p:grpSpPr>
          <a:xfrm>
            <a:off x="7027849" y="4650934"/>
            <a:ext cx="627136" cy="911660"/>
            <a:chOff x="1697726" y="3244179"/>
            <a:chExt cx="788124" cy="1146069"/>
          </a:xfrm>
        </p:grpSpPr>
        <p:sp>
          <p:nvSpPr>
            <p:cNvPr id="9071" name="Google Shape;9071;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73" name="Google Shape;9073;p83"/>
          <p:cNvSpPr/>
          <p:nvPr/>
        </p:nvSpPr>
        <p:spPr>
          <a:xfrm>
            <a:off x="10837801" y="4536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74" name="Google Shape;9074;p83"/>
          <p:cNvGrpSpPr/>
          <p:nvPr/>
        </p:nvGrpSpPr>
        <p:grpSpPr>
          <a:xfrm>
            <a:off x="7856050" y="4665870"/>
            <a:ext cx="391855" cy="391793"/>
            <a:chOff x="6134814" y="3754290"/>
            <a:chExt cx="293891" cy="293845"/>
          </a:xfrm>
        </p:grpSpPr>
        <p:sp>
          <p:nvSpPr>
            <p:cNvPr id="9075" name="Google Shape;9075;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7" name="Google Shape;9077;p83"/>
          <p:cNvGrpSpPr/>
          <p:nvPr/>
        </p:nvGrpSpPr>
        <p:grpSpPr>
          <a:xfrm>
            <a:off x="7856050" y="5170766"/>
            <a:ext cx="391855" cy="391855"/>
            <a:chOff x="6134814" y="4086186"/>
            <a:chExt cx="293891" cy="293891"/>
          </a:xfrm>
        </p:grpSpPr>
        <p:sp>
          <p:nvSpPr>
            <p:cNvPr id="9078" name="Google Shape;9078;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80" name="Google Shape;9080;p83"/>
          <p:cNvSpPr/>
          <p:nvPr/>
        </p:nvSpPr>
        <p:spPr>
          <a:xfrm>
            <a:off x="9240619" y="4664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83"/>
          <p:cNvSpPr/>
          <p:nvPr/>
        </p:nvSpPr>
        <p:spPr>
          <a:xfrm rot="10800000">
            <a:off x="8448970" y="4661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82" name="Google Shape;9082;p83"/>
          <p:cNvGrpSpPr/>
          <p:nvPr/>
        </p:nvGrpSpPr>
        <p:grpSpPr>
          <a:xfrm>
            <a:off x="10422685" y="3609021"/>
            <a:ext cx="830511" cy="829259"/>
            <a:chOff x="1187048" y="238125"/>
            <a:chExt cx="5256397" cy="5248476"/>
          </a:xfrm>
        </p:grpSpPr>
        <p:sp>
          <p:nvSpPr>
            <p:cNvPr id="9083" name="Google Shape;9083;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4" name="Google Shape;9084;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7" name="Google Shape;9087;p83"/>
          <p:cNvGrpSpPr/>
          <p:nvPr/>
        </p:nvGrpSpPr>
        <p:grpSpPr>
          <a:xfrm>
            <a:off x="3032158" y="3621834"/>
            <a:ext cx="1747983" cy="816543"/>
            <a:chOff x="238125" y="1188750"/>
            <a:chExt cx="7140450" cy="3335550"/>
          </a:xfrm>
        </p:grpSpPr>
        <p:sp>
          <p:nvSpPr>
            <p:cNvPr id="9088" name="Google Shape;9088;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3" name="Google Shape;9093;p83"/>
          <p:cNvGrpSpPr/>
          <p:nvPr/>
        </p:nvGrpSpPr>
        <p:grpSpPr>
          <a:xfrm>
            <a:off x="8799987" y="3609240"/>
            <a:ext cx="1480399" cy="828936"/>
            <a:chOff x="238125" y="1335475"/>
            <a:chExt cx="5418735" cy="3034175"/>
          </a:xfrm>
        </p:grpSpPr>
        <p:sp>
          <p:nvSpPr>
            <p:cNvPr id="9094" name="Google Shape;9094;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5" name="Google Shape;9095;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7" name="Google Shape;9097;p83"/>
          <p:cNvGrpSpPr/>
          <p:nvPr/>
        </p:nvGrpSpPr>
        <p:grpSpPr>
          <a:xfrm>
            <a:off x="7223533" y="3605104"/>
            <a:ext cx="1432601" cy="836241"/>
            <a:chOff x="5359127" y="2910889"/>
            <a:chExt cx="1097723" cy="640831"/>
          </a:xfrm>
        </p:grpSpPr>
        <p:grpSp>
          <p:nvGrpSpPr>
            <p:cNvPr id="9098" name="Google Shape;9098;p83"/>
            <p:cNvGrpSpPr/>
            <p:nvPr/>
          </p:nvGrpSpPr>
          <p:grpSpPr>
            <a:xfrm>
              <a:off x="5929791" y="3263088"/>
              <a:ext cx="527060" cy="287097"/>
              <a:chOff x="5929791" y="3263088"/>
              <a:chExt cx="527060" cy="287097"/>
            </a:xfrm>
          </p:grpSpPr>
          <p:sp>
            <p:nvSpPr>
              <p:cNvPr id="9099" name="Google Shape;9099;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9100" name="Google Shape;9100;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9101" name="Google Shape;9101;p83"/>
            <p:cNvGrpSpPr/>
            <p:nvPr/>
          </p:nvGrpSpPr>
          <p:grpSpPr>
            <a:xfrm>
              <a:off x="5359127" y="3263089"/>
              <a:ext cx="526428" cy="288631"/>
              <a:chOff x="5359127" y="3263089"/>
              <a:chExt cx="526428" cy="288631"/>
            </a:xfrm>
          </p:grpSpPr>
          <p:sp>
            <p:nvSpPr>
              <p:cNvPr id="9102" name="Google Shape;9102;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9103" name="Google Shape;9103;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9104" name="Google Shape;9104;p83"/>
            <p:cNvGrpSpPr/>
            <p:nvPr/>
          </p:nvGrpSpPr>
          <p:grpSpPr>
            <a:xfrm>
              <a:off x="5551525" y="2910889"/>
              <a:ext cx="520901" cy="610283"/>
              <a:chOff x="5551525" y="2910889"/>
              <a:chExt cx="520901" cy="610283"/>
            </a:xfrm>
          </p:grpSpPr>
          <p:sp>
            <p:nvSpPr>
              <p:cNvPr id="9105" name="Google Shape;9105;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9106" name="Google Shape;9106;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9107" name="Google Shape;9107;p83"/>
            <p:cNvGrpSpPr/>
            <p:nvPr/>
          </p:nvGrpSpPr>
          <p:grpSpPr>
            <a:xfrm>
              <a:off x="5743962" y="2919100"/>
              <a:ext cx="623674" cy="284502"/>
              <a:chOff x="5743962" y="2919100"/>
              <a:chExt cx="623674" cy="284502"/>
            </a:xfrm>
          </p:grpSpPr>
          <p:sp>
            <p:nvSpPr>
              <p:cNvPr id="9108" name="Google Shape;9108;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9109" name="Google Shape;9109;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9110" name="Google Shape;9110;p83"/>
          <p:cNvGrpSpPr/>
          <p:nvPr/>
        </p:nvGrpSpPr>
        <p:grpSpPr>
          <a:xfrm>
            <a:off x="10091817" y="2472717"/>
            <a:ext cx="1166635" cy="959467"/>
            <a:chOff x="7608988" y="2093194"/>
            <a:chExt cx="817276" cy="672147"/>
          </a:xfrm>
        </p:grpSpPr>
        <p:cxnSp>
          <p:nvCxnSpPr>
            <p:cNvPr id="9111" name="Google Shape;9111;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2" name="Google Shape;9112;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3" name="Google Shape;9113;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4" name="Google Shape;9114;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5" name="Google Shape;9115;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16" name="Google Shape;9116;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17" name="Google Shape;9117;p83"/>
            <p:cNvGrpSpPr/>
            <p:nvPr/>
          </p:nvGrpSpPr>
          <p:grpSpPr>
            <a:xfrm>
              <a:off x="7721175" y="2093194"/>
              <a:ext cx="599587" cy="623846"/>
              <a:chOff x="7721175" y="2093194"/>
              <a:chExt cx="599587" cy="623846"/>
            </a:xfrm>
          </p:grpSpPr>
          <p:grpSp>
            <p:nvGrpSpPr>
              <p:cNvPr id="9118" name="Google Shape;9118;p83"/>
              <p:cNvGrpSpPr/>
              <p:nvPr/>
            </p:nvGrpSpPr>
            <p:grpSpPr>
              <a:xfrm>
                <a:off x="7721175" y="2093194"/>
                <a:ext cx="291605" cy="623846"/>
                <a:chOff x="9405575" y="2061418"/>
                <a:chExt cx="291605" cy="623846"/>
              </a:xfrm>
            </p:grpSpPr>
            <p:sp>
              <p:nvSpPr>
                <p:cNvPr id="9119" name="Google Shape;9119;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5" name="Google Shape;9125;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6" name="Google Shape;9126;p83"/>
              <p:cNvGrpSpPr/>
              <p:nvPr/>
            </p:nvGrpSpPr>
            <p:grpSpPr>
              <a:xfrm flipH="1">
                <a:off x="8029157" y="2093194"/>
                <a:ext cx="291605" cy="623846"/>
                <a:chOff x="9405575" y="2061418"/>
                <a:chExt cx="291605" cy="623846"/>
              </a:xfrm>
            </p:grpSpPr>
            <p:sp>
              <p:nvSpPr>
                <p:cNvPr id="9127" name="Google Shape;9127;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0" name="Google Shape;9130;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1" name="Google Shape;9131;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9134" name="Google Shape;9134;p83"/>
          <p:cNvGrpSpPr/>
          <p:nvPr/>
        </p:nvGrpSpPr>
        <p:grpSpPr>
          <a:xfrm>
            <a:off x="5351066" y="1294589"/>
            <a:ext cx="950076" cy="1047868"/>
            <a:chOff x="4206459" y="1191441"/>
            <a:chExt cx="712557" cy="785901"/>
          </a:xfrm>
        </p:grpSpPr>
        <p:sp>
          <p:nvSpPr>
            <p:cNvPr id="9135" name="Google Shape;9135;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6" name="Google Shape;9136;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139" name="Google Shape;9139;p83"/>
            <p:cNvGrpSpPr/>
            <p:nvPr/>
          </p:nvGrpSpPr>
          <p:grpSpPr>
            <a:xfrm>
              <a:off x="4644280" y="1290523"/>
              <a:ext cx="143716" cy="29463"/>
              <a:chOff x="4644280" y="1290523"/>
              <a:chExt cx="143716" cy="29463"/>
            </a:xfrm>
          </p:grpSpPr>
          <p:sp>
            <p:nvSpPr>
              <p:cNvPr id="9140" name="Google Shape;9140;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1" name="Google Shape;9141;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4" name="Google Shape;9144;p83"/>
            <p:cNvGrpSpPr/>
            <p:nvPr/>
          </p:nvGrpSpPr>
          <p:grpSpPr>
            <a:xfrm>
              <a:off x="4356567" y="1191441"/>
              <a:ext cx="143690" cy="29488"/>
              <a:chOff x="4356567" y="1191441"/>
              <a:chExt cx="143690" cy="29488"/>
            </a:xfrm>
          </p:grpSpPr>
          <p:sp>
            <p:nvSpPr>
              <p:cNvPr id="9145" name="Google Shape;9145;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7" name="Google Shape;9147;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8" name="Google Shape;9148;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9" name="Google Shape;9149;p83"/>
            <p:cNvGrpSpPr/>
            <p:nvPr/>
          </p:nvGrpSpPr>
          <p:grpSpPr>
            <a:xfrm>
              <a:off x="4339009" y="1863727"/>
              <a:ext cx="143703" cy="29476"/>
              <a:chOff x="4339009" y="1863727"/>
              <a:chExt cx="143703" cy="29476"/>
            </a:xfrm>
          </p:grpSpPr>
          <p:sp>
            <p:nvSpPr>
              <p:cNvPr id="9150" name="Google Shape;9150;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4" name="Google Shape;9154;p83"/>
            <p:cNvGrpSpPr/>
            <p:nvPr/>
          </p:nvGrpSpPr>
          <p:grpSpPr>
            <a:xfrm>
              <a:off x="4206459" y="1607315"/>
              <a:ext cx="29539" cy="142899"/>
              <a:chOff x="4206459" y="1607315"/>
              <a:chExt cx="29539" cy="142899"/>
            </a:xfrm>
          </p:grpSpPr>
          <p:sp>
            <p:nvSpPr>
              <p:cNvPr id="9155" name="Google Shape;9155;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7" name="Google Shape;9157;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8" name="Google Shape;9158;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159" name="Google Shape;9159;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0" name="Google Shape;9160;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1" name="Google Shape;9161;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163" name="Google Shape;9163;p83"/>
            <p:cNvGrpSpPr/>
            <p:nvPr/>
          </p:nvGrpSpPr>
          <p:grpSpPr>
            <a:xfrm>
              <a:off x="4889463" y="1423737"/>
              <a:ext cx="29552" cy="142899"/>
              <a:chOff x="4889463" y="1423737"/>
              <a:chExt cx="29552" cy="142899"/>
            </a:xfrm>
          </p:grpSpPr>
          <p:sp>
            <p:nvSpPr>
              <p:cNvPr id="9164" name="Google Shape;9164;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8" name="Google Shape;9168;p83"/>
            <p:cNvGrpSpPr/>
            <p:nvPr/>
          </p:nvGrpSpPr>
          <p:grpSpPr>
            <a:xfrm>
              <a:off x="4771663" y="1876896"/>
              <a:ext cx="108651" cy="100447"/>
              <a:chOff x="4771663" y="1876896"/>
              <a:chExt cx="108651" cy="100447"/>
            </a:xfrm>
          </p:grpSpPr>
          <p:sp>
            <p:nvSpPr>
              <p:cNvPr id="9169" name="Google Shape;9169;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173" name="Google Shape;9173;p83"/>
          <p:cNvGrpSpPr/>
          <p:nvPr/>
        </p:nvGrpSpPr>
        <p:grpSpPr>
          <a:xfrm>
            <a:off x="5345033" y="2472219"/>
            <a:ext cx="1055049" cy="960467"/>
            <a:chOff x="267375" y="1071875"/>
            <a:chExt cx="470500" cy="428550"/>
          </a:xfrm>
        </p:grpSpPr>
        <p:sp>
          <p:nvSpPr>
            <p:cNvPr id="9174" name="Google Shape;9174;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2" name="Google Shape;9182;p83"/>
          <p:cNvGrpSpPr/>
          <p:nvPr/>
        </p:nvGrpSpPr>
        <p:grpSpPr>
          <a:xfrm>
            <a:off x="945692" y="4665059"/>
            <a:ext cx="1877925" cy="897555"/>
            <a:chOff x="712664" y="3693287"/>
            <a:chExt cx="1460738" cy="698160"/>
          </a:xfrm>
        </p:grpSpPr>
        <p:grpSp>
          <p:nvGrpSpPr>
            <p:cNvPr id="9183" name="Google Shape;9183;p83"/>
            <p:cNvGrpSpPr/>
            <p:nvPr/>
          </p:nvGrpSpPr>
          <p:grpSpPr>
            <a:xfrm>
              <a:off x="1380079" y="4133090"/>
              <a:ext cx="234048" cy="258099"/>
              <a:chOff x="1380079" y="4133090"/>
              <a:chExt cx="234048" cy="258099"/>
            </a:xfrm>
          </p:grpSpPr>
          <p:sp>
            <p:nvSpPr>
              <p:cNvPr id="9184" name="Google Shape;9184;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6" name="Google Shape;9186;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7" name="Google Shape;9187;p83"/>
            <p:cNvGrpSpPr/>
            <p:nvPr/>
          </p:nvGrpSpPr>
          <p:grpSpPr>
            <a:xfrm>
              <a:off x="884610" y="3864082"/>
              <a:ext cx="1118566" cy="527275"/>
              <a:chOff x="890961" y="3865463"/>
              <a:chExt cx="1115221" cy="525698"/>
            </a:xfrm>
          </p:grpSpPr>
          <p:sp>
            <p:nvSpPr>
              <p:cNvPr id="9188" name="Google Shape;9188;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1" name="Google Shape;9191;p83"/>
            <p:cNvGrpSpPr/>
            <p:nvPr/>
          </p:nvGrpSpPr>
          <p:grpSpPr>
            <a:xfrm>
              <a:off x="712664" y="3693287"/>
              <a:ext cx="1460738" cy="698160"/>
              <a:chOff x="712664" y="3693025"/>
              <a:chExt cx="1460738" cy="698160"/>
            </a:xfrm>
          </p:grpSpPr>
          <p:sp>
            <p:nvSpPr>
              <p:cNvPr id="9192" name="Google Shape;9192;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3" name="Google Shape;9193;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4" name="Google Shape;9194;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6" name="Google Shape;9196;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7" name="Google Shape;9197;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198" name="Google Shape;9198;p83"/>
          <p:cNvGrpSpPr/>
          <p:nvPr/>
        </p:nvGrpSpPr>
        <p:grpSpPr>
          <a:xfrm>
            <a:off x="4195981" y="1294589"/>
            <a:ext cx="1060647" cy="985108"/>
            <a:chOff x="3348603" y="1236445"/>
            <a:chExt cx="749256" cy="695894"/>
          </a:xfrm>
        </p:grpSpPr>
        <p:grpSp>
          <p:nvGrpSpPr>
            <p:cNvPr id="9199" name="Google Shape;9199;p83"/>
            <p:cNvGrpSpPr/>
            <p:nvPr/>
          </p:nvGrpSpPr>
          <p:grpSpPr>
            <a:xfrm>
              <a:off x="3583779" y="1236445"/>
              <a:ext cx="293795" cy="285811"/>
              <a:chOff x="3750225" y="1774000"/>
              <a:chExt cx="149575" cy="145525"/>
            </a:xfrm>
          </p:grpSpPr>
          <p:sp>
            <p:nvSpPr>
              <p:cNvPr id="9200" name="Google Shape;9200;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2" name="Google Shape;9202;p83"/>
            <p:cNvGrpSpPr/>
            <p:nvPr/>
          </p:nvGrpSpPr>
          <p:grpSpPr>
            <a:xfrm>
              <a:off x="3775534" y="1462599"/>
              <a:ext cx="322325" cy="285958"/>
              <a:chOff x="3847850" y="1889150"/>
              <a:chExt cx="164100" cy="145600"/>
            </a:xfrm>
          </p:grpSpPr>
          <p:sp>
            <p:nvSpPr>
              <p:cNvPr id="9203" name="Google Shape;9203;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4" name="Google Shape;9204;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5" name="Google Shape;9205;p83"/>
            <p:cNvGrpSpPr/>
            <p:nvPr/>
          </p:nvGrpSpPr>
          <p:grpSpPr>
            <a:xfrm>
              <a:off x="3545329" y="1646528"/>
              <a:ext cx="293746" cy="285811"/>
              <a:chOff x="3730650" y="1982800"/>
              <a:chExt cx="149550" cy="145525"/>
            </a:xfrm>
          </p:grpSpPr>
          <p:sp>
            <p:nvSpPr>
              <p:cNvPr id="9206" name="Google Shape;9206;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8" name="Google Shape;9208;p83"/>
            <p:cNvGrpSpPr/>
            <p:nvPr/>
          </p:nvGrpSpPr>
          <p:grpSpPr>
            <a:xfrm>
              <a:off x="3348603" y="1415046"/>
              <a:ext cx="294384" cy="284387"/>
              <a:chOff x="3630494" y="1864938"/>
              <a:chExt cx="149875" cy="144800"/>
            </a:xfrm>
          </p:grpSpPr>
          <p:sp>
            <p:nvSpPr>
              <p:cNvPr id="9209" name="Google Shape;9209;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211" name="Google Shape;9211;p83"/>
          <p:cNvGrpSpPr/>
          <p:nvPr/>
        </p:nvGrpSpPr>
        <p:grpSpPr>
          <a:xfrm>
            <a:off x="3024683" y="4658450"/>
            <a:ext cx="1766565" cy="904111"/>
            <a:chOff x="2413923" y="3711366"/>
            <a:chExt cx="1374117" cy="703260"/>
          </a:xfrm>
        </p:grpSpPr>
        <p:grpSp>
          <p:nvGrpSpPr>
            <p:cNvPr id="9212" name="Google Shape;9212;p83"/>
            <p:cNvGrpSpPr/>
            <p:nvPr/>
          </p:nvGrpSpPr>
          <p:grpSpPr>
            <a:xfrm>
              <a:off x="2413923" y="3711366"/>
              <a:ext cx="1374117" cy="703260"/>
              <a:chOff x="2413923" y="3711366"/>
              <a:chExt cx="1374117" cy="703260"/>
            </a:xfrm>
          </p:grpSpPr>
          <p:sp>
            <p:nvSpPr>
              <p:cNvPr id="9213" name="Google Shape;9213;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14" name="Google Shape;9214;p83"/>
              <p:cNvGrpSpPr/>
              <p:nvPr/>
            </p:nvGrpSpPr>
            <p:grpSpPr>
              <a:xfrm>
                <a:off x="2600284" y="3808654"/>
                <a:ext cx="234506" cy="138009"/>
                <a:chOff x="2600284" y="3808654"/>
                <a:chExt cx="234506" cy="138009"/>
              </a:xfrm>
            </p:grpSpPr>
            <p:sp>
              <p:nvSpPr>
                <p:cNvPr id="9215" name="Google Shape;9215;p83"/>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216" name="Google Shape;9216;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17" name="Google Shape;9217;p83"/>
              <p:cNvGrpSpPr/>
              <p:nvPr/>
            </p:nvGrpSpPr>
            <p:grpSpPr>
              <a:xfrm>
                <a:off x="3359659" y="3805664"/>
                <a:ext cx="232294" cy="141000"/>
                <a:chOff x="3359659" y="3805664"/>
                <a:chExt cx="232294" cy="141000"/>
              </a:xfrm>
            </p:grpSpPr>
            <p:sp>
              <p:nvSpPr>
                <p:cNvPr id="9218" name="Google Shape;9218;p83"/>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219" name="Google Shape;9219;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0" name="Google Shape;9220;p83"/>
              <p:cNvGrpSpPr/>
              <p:nvPr/>
            </p:nvGrpSpPr>
            <p:grpSpPr>
              <a:xfrm>
                <a:off x="3067316" y="3711366"/>
                <a:ext cx="66900" cy="166809"/>
                <a:chOff x="3067316" y="3711366"/>
                <a:chExt cx="66900" cy="166809"/>
              </a:xfrm>
            </p:grpSpPr>
            <p:sp>
              <p:nvSpPr>
                <p:cNvPr id="9221" name="Google Shape;9221;p83"/>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222" name="Google Shape;9222;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3" name="Google Shape;9223;p83"/>
              <p:cNvGrpSpPr/>
              <p:nvPr/>
            </p:nvGrpSpPr>
            <p:grpSpPr>
              <a:xfrm>
                <a:off x="2413923" y="4058666"/>
                <a:ext cx="224119" cy="66900"/>
                <a:chOff x="2413923" y="4058666"/>
                <a:chExt cx="224119" cy="66900"/>
              </a:xfrm>
            </p:grpSpPr>
            <p:sp>
              <p:nvSpPr>
                <p:cNvPr id="9224" name="Google Shape;9224;p83"/>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225" name="Google Shape;9225;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6" name="Google Shape;9226;p83"/>
              <p:cNvGrpSpPr/>
              <p:nvPr/>
            </p:nvGrpSpPr>
            <p:grpSpPr>
              <a:xfrm>
                <a:off x="3564643" y="4058666"/>
                <a:ext cx="223397" cy="66900"/>
                <a:chOff x="3564643" y="4058666"/>
                <a:chExt cx="223397" cy="66900"/>
              </a:xfrm>
            </p:grpSpPr>
            <p:sp>
              <p:nvSpPr>
                <p:cNvPr id="9227" name="Google Shape;9227;p83"/>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228" name="Google Shape;9228;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229" name="Google Shape;9229;p83"/>
            <p:cNvGrpSpPr/>
            <p:nvPr/>
          </p:nvGrpSpPr>
          <p:grpSpPr>
            <a:xfrm>
              <a:off x="2633353" y="3965763"/>
              <a:ext cx="933975" cy="445687"/>
              <a:chOff x="2633353" y="3965763"/>
              <a:chExt cx="933975" cy="445687"/>
            </a:xfrm>
          </p:grpSpPr>
          <p:sp>
            <p:nvSpPr>
              <p:cNvPr id="9230" name="Google Shape;9230;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1" name="Google Shape;9231;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232" name="Google Shape;9232;p83"/>
          <p:cNvGrpSpPr/>
          <p:nvPr/>
        </p:nvGrpSpPr>
        <p:grpSpPr>
          <a:xfrm>
            <a:off x="8523713" y="1392513"/>
            <a:ext cx="1508116" cy="783177"/>
            <a:chOff x="238125" y="999450"/>
            <a:chExt cx="7140700" cy="3708225"/>
          </a:xfrm>
        </p:grpSpPr>
        <p:sp>
          <p:nvSpPr>
            <p:cNvPr id="9233" name="Google Shape;9233;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4" name="Google Shape;9234;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5" name="Google Shape;9235;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8" name="Google Shape;9238;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9" name="Google Shape;9239;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42" name="Google Shape;9242;p83"/>
          <p:cNvGrpSpPr/>
          <p:nvPr/>
        </p:nvGrpSpPr>
        <p:grpSpPr>
          <a:xfrm>
            <a:off x="4992312" y="4658506"/>
            <a:ext cx="1834472" cy="904175"/>
            <a:chOff x="3913765" y="3641905"/>
            <a:chExt cx="1522805" cy="750560"/>
          </a:xfrm>
        </p:grpSpPr>
        <p:grpSp>
          <p:nvGrpSpPr>
            <p:cNvPr id="9243" name="Google Shape;9243;p83"/>
            <p:cNvGrpSpPr/>
            <p:nvPr/>
          </p:nvGrpSpPr>
          <p:grpSpPr>
            <a:xfrm>
              <a:off x="3913765" y="3997002"/>
              <a:ext cx="1522805" cy="395463"/>
              <a:chOff x="3913765" y="3997002"/>
              <a:chExt cx="1522805" cy="395463"/>
            </a:xfrm>
          </p:grpSpPr>
          <p:grpSp>
            <p:nvGrpSpPr>
              <p:cNvPr id="9244" name="Google Shape;9244;p83"/>
              <p:cNvGrpSpPr/>
              <p:nvPr/>
            </p:nvGrpSpPr>
            <p:grpSpPr>
              <a:xfrm>
                <a:off x="3913765" y="4138659"/>
                <a:ext cx="507602" cy="253806"/>
                <a:chOff x="3913765" y="4138659"/>
                <a:chExt cx="507602" cy="253806"/>
              </a:xfrm>
            </p:grpSpPr>
            <p:sp>
              <p:nvSpPr>
                <p:cNvPr id="9245" name="Google Shape;9245;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r>
                    <a:rPr lang="en" sz="1867" kern="0">
                      <a:solidFill>
                        <a:srgbClr val="000000"/>
                      </a:solidFill>
                      <a:latin typeface="Arial"/>
                      <a:cs typeface="Arial"/>
                      <a:sym typeface="Arial"/>
                    </a:rPr>
                    <a:t>     </a:t>
                  </a:r>
                  <a:endParaRPr sz="1867" kern="0">
                    <a:solidFill>
                      <a:srgbClr val="000000"/>
                    </a:solidFill>
                    <a:latin typeface="Arial"/>
                    <a:cs typeface="Arial"/>
                    <a:sym typeface="Arial"/>
                  </a:endParaRPr>
                </a:p>
              </p:txBody>
            </p:sp>
          </p:grpSp>
          <p:grpSp>
            <p:nvGrpSpPr>
              <p:cNvPr id="9247" name="Google Shape;9247;p83"/>
              <p:cNvGrpSpPr/>
              <p:nvPr/>
            </p:nvGrpSpPr>
            <p:grpSpPr>
              <a:xfrm>
                <a:off x="4421361" y="3997002"/>
                <a:ext cx="507618" cy="395463"/>
                <a:chOff x="4421361" y="3997002"/>
                <a:chExt cx="507618" cy="395463"/>
              </a:xfrm>
            </p:grpSpPr>
            <p:sp>
              <p:nvSpPr>
                <p:cNvPr id="9248" name="Google Shape;9248;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9" name="Google Shape;9249;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50" name="Google Shape;9250;p83"/>
              <p:cNvGrpSpPr/>
              <p:nvPr/>
            </p:nvGrpSpPr>
            <p:grpSpPr>
              <a:xfrm>
                <a:off x="4928973" y="4189418"/>
                <a:ext cx="507596" cy="203047"/>
                <a:chOff x="4928973" y="4189418"/>
                <a:chExt cx="507596" cy="203047"/>
              </a:xfrm>
            </p:grpSpPr>
            <p:sp>
              <p:nvSpPr>
                <p:cNvPr id="9251" name="Google Shape;9251;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253" name="Google Shape;9253;p83"/>
            <p:cNvGrpSpPr/>
            <p:nvPr/>
          </p:nvGrpSpPr>
          <p:grpSpPr>
            <a:xfrm>
              <a:off x="4482186" y="3641905"/>
              <a:ext cx="397605" cy="349784"/>
              <a:chOff x="2906375" y="1159725"/>
              <a:chExt cx="1860575" cy="1636800"/>
            </a:xfrm>
          </p:grpSpPr>
          <p:sp>
            <p:nvSpPr>
              <p:cNvPr id="9254" name="Google Shape;9254;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7" name="Google Shape;9257;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258" name="Google Shape;9258;p83"/>
          <p:cNvGrpSpPr/>
          <p:nvPr/>
        </p:nvGrpSpPr>
        <p:grpSpPr>
          <a:xfrm>
            <a:off x="8705258" y="2471741"/>
            <a:ext cx="1254316" cy="961423"/>
            <a:chOff x="6599718" y="2068734"/>
            <a:chExt cx="940737" cy="721067"/>
          </a:xfrm>
        </p:grpSpPr>
        <p:sp>
          <p:nvSpPr>
            <p:cNvPr id="9259" name="Google Shape;9259;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4" name="Google Shape;9264;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65" name="Google Shape;9265;p83"/>
            <p:cNvGrpSpPr/>
            <p:nvPr/>
          </p:nvGrpSpPr>
          <p:grpSpPr>
            <a:xfrm>
              <a:off x="6836957" y="2068734"/>
              <a:ext cx="461892" cy="721067"/>
              <a:chOff x="6836957" y="2068734"/>
              <a:chExt cx="461892" cy="721067"/>
            </a:xfrm>
          </p:grpSpPr>
          <p:sp>
            <p:nvSpPr>
              <p:cNvPr id="9266" name="Google Shape;9266;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72" name="Google Shape;9272;p83"/>
              <p:cNvGrpSpPr/>
              <p:nvPr/>
            </p:nvGrpSpPr>
            <p:grpSpPr>
              <a:xfrm>
                <a:off x="6836957" y="2068734"/>
                <a:ext cx="461892" cy="721067"/>
                <a:chOff x="6836957" y="2068734"/>
                <a:chExt cx="461892" cy="721067"/>
              </a:xfrm>
            </p:grpSpPr>
            <p:sp>
              <p:nvSpPr>
                <p:cNvPr id="9273" name="Google Shape;9273;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4" name="Google Shape;9274;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9" name="Google Shape;9279;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9280" name="Google Shape;9280;p83"/>
          <p:cNvGrpSpPr/>
          <p:nvPr/>
        </p:nvGrpSpPr>
        <p:grpSpPr>
          <a:xfrm>
            <a:off x="3216350" y="2477536"/>
            <a:ext cx="950103" cy="949832"/>
            <a:chOff x="2559249" y="2069323"/>
            <a:chExt cx="685566" cy="685634"/>
          </a:xfrm>
        </p:grpSpPr>
        <p:sp>
          <p:nvSpPr>
            <p:cNvPr id="9281" name="Google Shape;9281;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6" name="Google Shape;9286;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7" name="Google Shape;9287;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0" name="Google Shape;9290;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1" name="Google Shape;9291;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4" name="Google Shape;9294;p83"/>
          <p:cNvGrpSpPr/>
          <p:nvPr/>
        </p:nvGrpSpPr>
        <p:grpSpPr>
          <a:xfrm>
            <a:off x="10126266" y="1294589"/>
            <a:ext cx="1127527" cy="949215"/>
            <a:chOff x="951975" y="315800"/>
            <a:chExt cx="5860325" cy="4933550"/>
          </a:xfrm>
        </p:grpSpPr>
        <p:sp>
          <p:nvSpPr>
            <p:cNvPr id="9295" name="Google Shape;9295;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8" name="Google Shape;9298;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9" name="Google Shape;9299;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3" name="Google Shape;9303;p83"/>
          <p:cNvGrpSpPr/>
          <p:nvPr/>
        </p:nvGrpSpPr>
        <p:grpSpPr>
          <a:xfrm>
            <a:off x="4922437" y="3609400"/>
            <a:ext cx="2157243" cy="828965"/>
            <a:chOff x="3862800" y="3038525"/>
            <a:chExt cx="1329006" cy="510698"/>
          </a:xfrm>
        </p:grpSpPr>
        <p:sp>
          <p:nvSpPr>
            <p:cNvPr id="9304" name="Google Shape;9304;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06" name="Google Shape;9306;p83"/>
            <p:cNvGrpSpPr/>
            <p:nvPr/>
          </p:nvGrpSpPr>
          <p:grpSpPr>
            <a:xfrm>
              <a:off x="3967075" y="3040337"/>
              <a:ext cx="1019927" cy="402126"/>
              <a:chOff x="3967075" y="3040337"/>
              <a:chExt cx="1019927" cy="402126"/>
            </a:xfrm>
          </p:grpSpPr>
          <p:sp>
            <p:nvSpPr>
              <p:cNvPr id="9307" name="Google Shape;9307;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9" name="Google Shape;9309;p83"/>
            <p:cNvGrpSpPr/>
            <p:nvPr/>
          </p:nvGrpSpPr>
          <p:grpSpPr>
            <a:xfrm>
              <a:off x="4186700" y="3040337"/>
              <a:ext cx="390475" cy="183289"/>
              <a:chOff x="4186700" y="3040337"/>
              <a:chExt cx="390475" cy="183289"/>
            </a:xfrm>
          </p:grpSpPr>
          <p:sp>
            <p:nvSpPr>
              <p:cNvPr id="9310" name="Google Shape;9310;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2" name="Google Shape;9312;p83"/>
            <p:cNvGrpSpPr/>
            <p:nvPr/>
          </p:nvGrpSpPr>
          <p:grpSpPr>
            <a:xfrm>
              <a:off x="4073727" y="3040337"/>
              <a:ext cx="697794" cy="296263"/>
              <a:chOff x="4073727" y="3040337"/>
              <a:chExt cx="697794" cy="296263"/>
            </a:xfrm>
          </p:grpSpPr>
          <p:sp>
            <p:nvSpPr>
              <p:cNvPr id="9313" name="Google Shape;9313;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4" name="Google Shape;9314;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5" name="Google Shape;9315;p83"/>
            <p:cNvGrpSpPr/>
            <p:nvPr/>
          </p:nvGrpSpPr>
          <p:grpSpPr>
            <a:xfrm>
              <a:off x="3862800" y="3038525"/>
              <a:ext cx="1329006" cy="510698"/>
              <a:chOff x="3862800" y="3038525"/>
              <a:chExt cx="1329006" cy="510698"/>
            </a:xfrm>
          </p:grpSpPr>
          <p:sp>
            <p:nvSpPr>
              <p:cNvPr id="9316" name="Google Shape;9316;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318" name="Google Shape;9318;p83"/>
          <p:cNvGrpSpPr/>
          <p:nvPr/>
        </p:nvGrpSpPr>
        <p:grpSpPr>
          <a:xfrm>
            <a:off x="933534" y="1294588"/>
            <a:ext cx="1177607" cy="1033568"/>
            <a:chOff x="649648" y="271400"/>
            <a:chExt cx="6215377" cy="5455143"/>
          </a:xfrm>
        </p:grpSpPr>
        <p:sp>
          <p:nvSpPr>
            <p:cNvPr id="9319" name="Google Shape;9319;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0" name="Google Shape;9320;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1" name="Google Shape;9321;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4" name="Google Shape;9324;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5" name="Google Shape;9325;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0" name="Google Shape;9330;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1" name="Google Shape;9331;p83"/>
          <p:cNvGrpSpPr/>
          <p:nvPr/>
        </p:nvGrpSpPr>
        <p:grpSpPr>
          <a:xfrm>
            <a:off x="3077936" y="1294589"/>
            <a:ext cx="1023605" cy="1087319"/>
            <a:chOff x="2499700" y="1135950"/>
            <a:chExt cx="732402" cy="777990"/>
          </a:xfrm>
        </p:grpSpPr>
        <p:grpSp>
          <p:nvGrpSpPr>
            <p:cNvPr id="9332" name="Google Shape;9332;p83"/>
            <p:cNvGrpSpPr/>
            <p:nvPr/>
          </p:nvGrpSpPr>
          <p:grpSpPr>
            <a:xfrm>
              <a:off x="2499700" y="1135950"/>
              <a:ext cx="732402" cy="694705"/>
              <a:chOff x="2499700" y="1135950"/>
              <a:chExt cx="732402" cy="694705"/>
            </a:xfrm>
          </p:grpSpPr>
          <p:sp>
            <p:nvSpPr>
              <p:cNvPr id="9333" name="Google Shape;9333;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7" name="Google Shape;9337;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8" name="Google Shape;9338;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5" name="Google Shape;9345;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6" name="Google Shape;9346;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0" name="Google Shape;9350;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1" name="Google Shape;9351;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8" name="Google Shape;9358;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9" name="Google Shape;9359;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60" name="Google Shape;9360;p83"/>
            <p:cNvGrpSpPr/>
            <p:nvPr/>
          </p:nvGrpSpPr>
          <p:grpSpPr>
            <a:xfrm>
              <a:off x="2517909" y="1188726"/>
              <a:ext cx="702702" cy="725214"/>
              <a:chOff x="2517909" y="1188726"/>
              <a:chExt cx="702702" cy="725214"/>
            </a:xfrm>
          </p:grpSpPr>
          <p:sp>
            <p:nvSpPr>
              <p:cNvPr id="9361" name="Google Shape;9361;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3" name="Google Shape;9363;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4" name="Google Shape;9364;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5" name="Google Shape;9365;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366" name="Google Shape;9366;p83"/>
          <p:cNvGrpSpPr/>
          <p:nvPr/>
        </p:nvGrpSpPr>
        <p:grpSpPr>
          <a:xfrm>
            <a:off x="2205579" y="1294589"/>
            <a:ext cx="777919" cy="1160305"/>
            <a:chOff x="1716825" y="1121550"/>
            <a:chExt cx="622800" cy="928938"/>
          </a:xfrm>
        </p:grpSpPr>
        <p:grpSp>
          <p:nvGrpSpPr>
            <p:cNvPr id="9367" name="Google Shape;9367;p83"/>
            <p:cNvGrpSpPr/>
            <p:nvPr/>
          </p:nvGrpSpPr>
          <p:grpSpPr>
            <a:xfrm>
              <a:off x="1716825" y="1121550"/>
              <a:ext cx="622800" cy="928938"/>
              <a:chOff x="1716825" y="1121550"/>
              <a:chExt cx="622800" cy="928938"/>
            </a:xfrm>
          </p:grpSpPr>
          <p:cxnSp>
            <p:nvCxnSpPr>
              <p:cNvPr id="9368" name="Google Shape;9368;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369" name="Google Shape;9369;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0" name="Google Shape;9370;p83"/>
            <p:cNvGrpSpPr/>
            <p:nvPr/>
          </p:nvGrpSpPr>
          <p:grpSpPr>
            <a:xfrm>
              <a:off x="1768050" y="1172775"/>
              <a:ext cx="520200" cy="832000"/>
              <a:chOff x="1768050" y="1172775"/>
              <a:chExt cx="520200" cy="832000"/>
            </a:xfrm>
          </p:grpSpPr>
          <p:cxnSp>
            <p:nvCxnSpPr>
              <p:cNvPr id="9371" name="Google Shape;9371;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372" name="Google Shape;9372;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3" name="Google Shape;9373;p83"/>
            <p:cNvGrpSpPr/>
            <p:nvPr/>
          </p:nvGrpSpPr>
          <p:grpSpPr>
            <a:xfrm>
              <a:off x="1820100" y="1225475"/>
              <a:ext cx="416400" cy="729575"/>
              <a:chOff x="1820100" y="1225475"/>
              <a:chExt cx="416400" cy="729575"/>
            </a:xfrm>
          </p:grpSpPr>
          <p:cxnSp>
            <p:nvCxnSpPr>
              <p:cNvPr id="9374" name="Google Shape;9374;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375" name="Google Shape;9375;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6" name="Google Shape;9376;p83"/>
            <p:cNvGrpSpPr/>
            <p:nvPr/>
          </p:nvGrpSpPr>
          <p:grpSpPr>
            <a:xfrm>
              <a:off x="1874250" y="1278825"/>
              <a:ext cx="308100" cy="605275"/>
              <a:chOff x="1874250" y="1278825"/>
              <a:chExt cx="308100" cy="605275"/>
            </a:xfrm>
          </p:grpSpPr>
          <p:cxnSp>
            <p:nvCxnSpPr>
              <p:cNvPr id="9377" name="Google Shape;9377;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378" name="Google Shape;9378;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79" name="Google Shape;9379;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0" name="Google Shape;9380;p83"/>
          <p:cNvGrpSpPr/>
          <p:nvPr/>
        </p:nvGrpSpPr>
        <p:grpSpPr>
          <a:xfrm>
            <a:off x="2098676" y="2476351"/>
            <a:ext cx="985429" cy="952203"/>
            <a:chOff x="4334725" y="1355875"/>
            <a:chExt cx="3106650" cy="3001900"/>
          </a:xfrm>
        </p:grpSpPr>
        <p:grpSp>
          <p:nvGrpSpPr>
            <p:cNvPr id="9381" name="Google Shape;9381;p83"/>
            <p:cNvGrpSpPr/>
            <p:nvPr/>
          </p:nvGrpSpPr>
          <p:grpSpPr>
            <a:xfrm>
              <a:off x="4516050" y="1724875"/>
              <a:ext cx="2693725" cy="2632900"/>
              <a:chOff x="4516050" y="1724875"/>
              <a:chExt cx="2693725" cy="2632900"/>
            </a:xfrm>
          </p:grpSpPr>
          <p:sp>
            <p:nvSpPr>
              <p:cNvPr id="9382" name="Google Shape;9382;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4" name="Google Shape;9384;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5" name="Google Shape;9385;p83"/>
            <p:cNvGrpSpPr/>
            <p:nvPr/>
          </p:nvGrpSpPr>
          <p:grpSpPr>
            <a:xfrm>
              <a:off x="4334725" y="1355875"/>
              <a:ext cx="3106650" cy="2709650"/>
              <a:chOff x="4334725" y="1355875"/>
              <a:chExt cx="3106650" cy="2709650"/>
            </a:xfrm>
          </p:grpSpPr>
          <p:sp>
            <p:nvSpPr>
              <p:cNvPr id="9386" name="Google Shape;9386;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389" name="Google Shape;9389;p83"/>
          <p:cNvGrpSpPr/>
          <p:nvPr/>
        </p:nvGrpSpPr>
        <p:grpSpPr>
          <a:xfrm>
            <a:off x="10254608" y="4650713"/>
            <a:ext cx="416099" cy="912231"/>
            <a:chOff x="7645573" y="3754300"/>
            <a:chExt cx="293855" cy="644170"/>
          </a:xfrm>
        </p:grpSpPr>
        <p:sp>
          <p:nvSpPr>
            <p:cNvPr id="9390" name="Google Shape;9390;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92" name="Google Shape;9392;p83"/>
          <p:cNvGrpSpPr/>
          <p:nvPr/>
        </p:nvGrpSpPr>
        <p:grpSpPr>
          <a:xfrm>
            <a:off x="7483926" y="1294589"/>
            <a:ext cx="945348" cy="985812"/>
            <a:chOff x="5830645" y="1256617"/>
            <a:chExt cx="530340" cy="553040"/>
          </a:xfrm>
        </p:grpSpPr>
        <p:grpSp>
          <p:nvGrpSpPr>
            <p:cNvPr id="9393" name="Google Shape;9393;p83"/>
            <p:cNvGrpSpPr/>
            <p:nvPr/>
          </p:nvGrpSpPr>
          <p:grpSpPr>
            <a:xfrm>
              <a:off x="5830645" y="1256617"/>
              <a:ext cx="259743" cy="269909"/>
              <a:chOff x="5830645" y="1256617"/>
              <a:chExt cx="259743" cy="269909"/>
            </a:xfrm>
          </p:grpSpPr>
          <p:sp>
            <p:nvSpPr>
              <p:cNvPr id="9394" name="Google Shape;9394;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96" name="Google Shape;9396;p83"/>
            <p:cNvGrpSpPr/>
            <p:nvPr/>
          </p:nvGrpSpPr>
          <p:grpSpPr>
            <a:xfrm>
              <a:off x="6101293" y="1256617"/>
              <a:ext cx="259692" cy="269909"/>
              <a:chOff x="6101293" y="1256617"/>
              <a:chExt cx="259692" cy="269909"/>
            </a:xfrm>
          </p:grpSpPr>
          <p:sp>
            <p:nvSpPr>
              <p:cNvPr id="9397" name="Google Shape;9397;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8" name="Google Shape;9398;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99" name="Google Shape;9399;p83"/>
            <p:cNvGrpSpPr/>
            <p:nvPr/>
          </p:nvGrpSpPr>
          <p:grpSpPr>
            <a:xfrm>
              <a:off x="5830645" y="1539749"/>
              <a:ext cx="259692" cy="269909"/>
              <a:chOff x="5830645" y="1539749"/>
              <a:chExt cx="259692" cy="269909"/>
            </a:xfrm>
          </p:grpSpPr>
          <p:sp>
            <p:nvSpPr>
              <p:cNvPr id="9400" name="Google Shape;9400;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2" name="Google Shape;9402;p83"/>
            <p:cNvGrpSpPr/>
            <p:nvPr/>
          </p:nvGrpSpPr>
          <p:grpSpPr>
            <a:xfrm>
              <a:off x="6101293" y="1539749"/>
              <a:ext cx="259692" cy="269909"/>
              <a:chOff x="6101293" y="1539749"/>
              <a:chExt cx="259692" cy="269909"/>
            </a:xfrm>
          </p:grpSpPr>
          <p:sp>
            <p:nvSpPr>
              <p:cNvPr id="9403" name="Google Shape;9403;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405" name="Google Shape;9405;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6" name="Google Shape;9406;p83"/>
          <p:cNvGrpSpPr/>
          <p:nvPr/>
        </p:nvGrpSpPr>
        <p:grpSpPr>
          <a:xfrm>
            <a:off x="952585" y="3609409"/>
            <a:ext cx="1937273" cy="828480"/>
            <a:chOff x="732422" y="2990152"/>
            <a:chExt cx="1337773" cy="572102"/>
          </a:xfrm>
        </p:grpSpPr>
        <p:sp>
          <p:nvSpPr>
            <p:cNvPr id="9407" name="Google Shape;9407;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9" name="Google Shape;9409;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0" name="Google Shape;9410;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416"/>
        <p:cNvGrpSpPr/>
        <p:nvPr/>
      </p:nvGrpSpPr>
      <p:grpSpPr>
        <a:xfrm>
          <a:off x="0" y="0"/>
          <a:ext cx="0" cy="0"/>
          <a:chOff x="0" y="0"/>
          <a:chExt cx="0" cy="0"/>
        </a:xfrm>
      </p:grpSpPr>
      <p:grpSp>
        <p:nvGrpSpPr>
          <p:cNvPr id="9417" name="Google Shape;9417;p84"/>
          <p:cNvGrpSpPr/>
          <p:nvPr/>
        </p:nvGrpSpPr>
        <p:grpSpPr>
          <a:xfrm>
            <a:off x="944768" y="1287820"/>
            <a:ext cx="2181489" cy="2034859"/>
            <a:chOff x="729238" y="1179665"/>
            <a:chExt cx="1636117" cy="1526144"/>
          </a:xfrm>
        </p:grpSpPr>
        <p:grpSp>
          <p:nvGrpSpPr>
            <p:cNvPr id="9418" name="Google Shape;9418;p84"/>
            <p:cNvGrpSpPr/>
            <p:nvPr/>
          </p:nvGrpSpPr>
          <p:grpSpPr>
            <a:xfrm>
              <a:off x="729238" y="1179665"/>
              <a:ext cx="80700" cy="1526144"/>
              <a:chOff x="729238" y="1179665"/>
              <a:chExt cx="80700" cy="1526144"/>
            </a:xfrm>
          </p:grpSpPr>
          <p:sp>
            <p:nvSpPr>
              <p:cNvPr id="9419" name="Google Shape;9419;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0" name="Google Shape;9420;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2" name="Google Shape;9422;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3" name="Google Shape;9423;p84"/>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84"/>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84"/>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84"/>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7" name="Google Shape;9427;p84"/>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8" name="Google Shape;9428;p84"/>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9" name="Google Shape;9429;p84"/>
            <p:cNvGrpSpPr/>
            <p:nvPr/>
          </p:nvGrpSpPr>
          <p:grpSpPr>
            <a:xfrm>
              <a:off x="903098" y="1179665"/>
              <a:ext cx="80700" cy="1526144"/>
              <a:chOff x="903098" y="1179665"/>
              <a:chExt cx="80700" cy="1526144"/>
            </a:xfrm>
          </p:grpSpPr>
          <p:sp>
            <p:nvSpPr>
              <p:cNvPr id="9430" name="Google Shape;9430;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1" name="Google Shape;9431;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2" name="Google Shape;9432;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5" name="Google Shape;9435;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6" name="Google Shape;9436;p84"/>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84"/>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84"/>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84"/>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0" name="Google Shape;9440;p84"/>
            <p:cNvGrpSpPr/>
            <p:nvPr/>
          </p:nvGrpSpPr>
          <p:grpSpPr>
            <a:xfrm>
              <a:off x="1076958" y="1179665"/>
              <a:ext cx="80700" cy="1526144"/>
              <a:chOff x="1076958" y="1179665"/>
              <a:chExt cx="80700" cy="1526144"/>
            </a:xfrm>
          </p:grpSpPr>
          <p:sp>
            <p:nvSpPr>
              <p:cNvPr id="9441" name="Google Shape;9441;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4" name="Google Shape;9444;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5" name="Google Shape;9445;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8" name="Google Shape;9448;p84"/>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9" name="Google Shape;9449;p84"/>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84"/>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1" name="Google Shape;9451;p84"/>
            <p:cNvGrpSpPr/>
            <p:nvPr/>
          </p:nvGrpSpPr>
          <p:grpSpPr>
            <a:xfrm>
              <a:off x="1247707" y="1179665"/>
              <a:ext cx="80700" cy="1526144"/>
              <a:chOff x="1247707" y="1179665"/>
              <a:chExt cx="80700" cy="1526144"/>
            </a:xfrm>
          </p:grpSpPr>
          <p:sp>
            <p:nvSpPr>
              <p:cNvPr id="9452" name="Google Shape;9452;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84"/>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84"/>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7" name="Google Shape;9457;p84"/>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8" name="Google Shape;9458;p84"/>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84"/>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0" name="Google Shape;9460;p84"/>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1" name="Google Shape;9461;p84"/>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2" name="Google Shape;9462;p84"/>
            <p:cNvGrpSpPr/>
            <p:nvPr/>
          </p:nvGrpSpPr>
          <p:grpSpPr>
            <a:xfrm>
              <a:off x="1421567" y="1179665"/>
              <a:ext cx="80700" cy="1526144"/>
              <a:chOff x="1421567" y="1179665"/>
              <a:chExt cx="80700" cy="1526144"/>
            </a:xfrm>
          </p:grpSpPr>
          <p:sp>
            <p:nvSpPr>
              <p:cNvPr id="9463" name="Google Shape;9463;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5" name="Google Shape;9465;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6" name="Google Shape;9466;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84"/>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84"/>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3" name="Google Shape;9473;p84"/>
            <p:cNvGrpSpPr/>
            <p:nvPr/>
          </p:nvGrpSpPr>
          <p:grpSpPr>
            <a:xfrm>
              <a:off x="1592327" y="1179665"/>
              <a:ext cx="80700" cy="1526144"/>
              <a:chOff x="1592327" y="1179665"/>
              <a:chExt cx="80700" cy="1526144"/>
            </a:xfrm>
          </p:grpSpPr>
          <p:sp>
            <p:nvSpPr>
              <p:cNvPr id="9474" name="Google Shape;9474;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5" name="Google Shape;9475;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6" name="Google Shape;9476;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8" name="Google Shape;9478;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9" name="Google Shape;9479;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84"/>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84"/>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2" name="Google Shape;9482;p84"/>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3" name="Google Shape;9483;p84"/>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4" name="Google Shape;9484;p84"/>
            <p:cNvGrpSpPr/>
            <p:nvPr/>
          </p:nvGrpSpPr>
          <p:grpSpPr>
            <a:xfrm>
              <a:off x="1766187" y="1179665"/>
              <a:ext cx="80700" cy="1526144"/>
              <a:chOff x="1766187" y="1179665"/>
              <a:chExt cx="80700" cy="1526144"/>
            </a:xfrm>
          </p:grpSpPr>
          <p:sp>
            <p:nvSpPr>
              <p:cNvPr id="9485" name="Google Shape;9485;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7" name="Google Shape;9487;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8" name="Google Shape;9488;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0" name="Google Shape;9490;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1" name="Google Shape;9491;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4" name="Google Shape;9494;p84"/>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5" name="Google Shape;9495;p84"/>
            <p:cNvGrpSpPr/>
            <p:nvPr/>
          </p:nvGrpSpPr>
          <p:grpSpPr>
            <a:xfrm>
              <a:off x="1936935" y="1179665"/>
              <a:ext cx="80700" cy="1526144"/>
              <a:chOff x="1936935" y="1179665"/>
              <a:chExt cx="80700" cy="1526144"/>
            </a:xfrm>
          </p:grpSpPr>
          <p:sp>
            <p:nvSpPr>
              <p:cNvPr id="9496" name="Google Shape;9496;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9" name="Google Shape;9499;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0" name="Google Shape;9500;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84"/>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2" name="Google Shape;9502;p84"/>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3" name="Google Shape;9503;p84"/>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84"/>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5" name="Google Shape;9505;p84"/>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6" name="Google Shape;9506;p84"/>
            <p:cNvGrpSpPr/>
            <p:nvPr/>
          </p:nvGrpSpPr>
          <p:grpSpPr>
            <a:xfrm>
              <a:off x="2110795" y="1179665"/>
              <a:ext cx="80700" cy="1526144"/>
              <a:chOff x="2110795" y="1179665"/>
              <a:chExt cx="80700" cy="1526144"/>
            </a:xfrm>
          </p:grpSpPr>
          <p:sp>
            <p:nvSpPr>
              <p:cNvPr id="9507" name="Google Shape;9507;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84"/>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84"/>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3" name="Google Shape;9513;p84"/>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4" name="Google Shape;9514;p84"/>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84"/>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84"/>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7" name="Google Shape;9517;p84"/>
            <p:cNvGrpSpPr/>
            <p:nvPr/>
          </p:nvGrpSpPr>
          <p:grpSpPr>
            <a:xfrm>
              <a:off x="2284655" y="1179665"/>
              <a:ext cx="80700" cy="1526144"/>
              <a:chOff x="2284655" y="1179665"/>
              <a:chExt cx="80700" cy="1526144"/>
            </a:xfrm>
          </p:grpSpPr>
          <p:sp>
            <p:nvSpPr>
              <p:cNvPr id="9518" name="Google Shape;9518;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9" name="Google Shape;9519;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0" name="Google Shape;9520;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2" name="Google Shape;9522;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3" name="Google Shape;9523;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84"/>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84"/>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84"/>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7" name="Google Shape;9527;p84"/>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528" name="Google Shape;9528;p84"/>
          <p:cNvGrpSpPr/>
          <p:nvPr/>
        </p:nvGrpSpPr>
        <p:grpSpPr>
          <a:xfrm>
            <a:off x="3470990" y="1313338"/>
            <a:ext cx="1818997" cy="1469511"/>
            <a:chOff x="2623904" y="1198803"/>
            <a:chExt cx="1364248" cy="1102133"/>
          </a:xfrm>
        </p:grpSpPr>
        <p:grpSp>
          <p:nvGrpSpPr>
            <p:cNvPr id="9529" name="Google Shape;9529;p84"/>
            <p:cNvGrpSpPr/>
            <p:nvPr/>
          </p:nvGrpSpPr>
          <p:grpSpPr>
            <a:xfrm>
              <a:off x="2623907" y="1198803"/>
              <a:ext cx="1364245" cy="273000"/>
              <a:chOff x="2623907" y="1198803"/>
              <a:chExt cx="1364245" cy="273000"/>
            </a:xfrm>
          </p:grpSpPr>
          <p:sp>
            <p:nvSpPr>
              <p:cNvPr id="9530" name="Google Shape;9530;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84"/>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84"/>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84"/>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84"/>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5" name="Google Shape;9535;p84"/>
            <p:cNvGrpSpPr/>
            <p:nvPr/>
          </p:nvGrpSpPr>
          <p:grpSpPr>
            <a:xfrm>
              <a:off x="2623904" y="1476964"/>
              <a:ext cx="1364245" cy="273000"/>
              <a:chOff x="2623904" y="1476964"/>
              <a:chExt cx="1364245" cy="273000"/>
            </a:xfrm>
          </p:grpSpPr>
          <p:sp>
            <p:nvSpPr>
              <p:cNvPr id="9536" name="Google Shape;9536;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7" name="Google Shape;9537;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8" name="Google Shape;9538;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84"/>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84"/>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84"/>
            <p:cNvGrpSpPr/>
            <p:nvPr/>
          </p:nvGrpSpPr>
          <p:grpSpPr>
            <a:xfrm>
              <a:off x="2623907" y="1749775"/>
              <a:ext cx="1364245" cy="273000"/>
              <a:chOff x="2623907" y="1749775"/>
              <a:chExt cx="1364245" cy="273000"/>
            </a:xfrm>
          </p:grpSpPr>
          <p:sp>
            <p:nvSpPr>
              <p:cNvPr id="9542" name="Google Shape;9542;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84"/>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5" name="Google Shape;9545;p84"/>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6" name="Google Shape;9546;p84"/>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7" name="Google Shape;9547;p84"/>
            <p:cNvGrpSpPr/>
            <p:nvPr/>
          </p:nvGrpSpPr>
          <p:grpSpPr>
            <a:xfrm>
              <a:off x="2623904" y="2027936"/>
              <a:ext cx="1364245" cy="273000"/>
              <a:chOff x="2623904" y="2027936"/>
              <a:chExt cx="1364245" cy="273000"/>
            </a:xfrm>
          </p:grpSpPr>
          <p:sp>
            <p:nvSpPr>
              <p:cNvPr id="9548" name="Google Shape;9548;p84"/>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84"/>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84"/>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1" name="Google Shape;9551;p84"/>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2" name="Google Shape;9552;p84"/>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553" name="Google Shape;9553;p84"/>
          <p:cNvGrpSpPr/>
          <p:nvPr/>
        </p:nvGrpSpPr>
        <p:grpSpPr>
          <a:xfrm>
            <a:off x="3456938" y="3258915"/>
            <a:ext cx="1850055" cy="212165"/>
            <a:chOff x="3200660" y="2180272"/>
            <a:chExt cx="2563824" cy="378237"/>
          </a:xfrm>
        </p:grpSpPr>
        <p:sp>
          <p:nvSpPr>
            <p:cNvPr id="9554" name="Google Shape;9554;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5" name="Google Shape;9555;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6" name="Google Shape;9556;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0" name="Google Shape;9560;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1" name="Google Shape;9561;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3" name="Google Shape;9563;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4" name="Google Shape;9564;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1" name="Google Shape;9571;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2" name="Google Shape;9572;p84"/>
          <p:cNvGrpSpPr/>
          <p:nvPr/>
        </p:nvGrpSpPr>
        <p:grpSpPr>
          <a:xfrm>
            <a:off x="3452303" y="3629349"/>
            <a:ext cx="1854003" cy="212833"/>
            <a:chOff x="3530150" y="2790075"/>
            <a:chExt cx="1962600" cy="225300"/>
          </a:xfrm>
        </p:grpSpPr>
        <p:sp>
          <p:nvSpPr>
            <p:cNvPr id="9573" name="Google Shape;9573;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84"/>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5" name="Google Shape;9575;p84"/>
          <p:cNvGrpSpPr/>
          <p:nvPr/>
        </p:nvGrpSpPr>
        <p:grpSpPr>
          <a:xfrm>
            <a:off x="3453174" y="4000450"/>
            <a:ext cx="1882172" cy="205015"/>
            <a:chOff x="3558802" y="4011427"/>
            <a:chExt cx="1866000" cy="111300"/>
          </a:xfrm>
        </p:grpSpPr>
        <p:sp>
          <p:nvSpPr>
            <p:cNvPr id="9576" name="Google Shape;9576;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8" name="Google Shape;9578;p84"/>
          <p:cNvGrpSpPr/>
          <p:nvPr/>
        </p:nvGrpSpPr>
        <p:grpSpPr>
          <a:xfrm>
            <a:off x="3452765" y="2940982"/>
            <a:ext cx="1844671" cy="159665"/>
            <a:chOff x="3465975" y="2270276"/>
            <a:chExt cx="1986364" cy="171929"/>
          </a:xfrm>
        </p:grpSpPr>
        <p:sp>
          <p:nvSpPr>
            <p:cNvPr id="9579" name="Google Shape;9579;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3" name="Google Shape;9583;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4" name="Google Shape;9584;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7" name="Google Shape;9587;p84"/>
          <p:cNvGrpSpPr/>
          <p:nvPr/>
        </p:nvGrpSpPr>
        <p:grpSpPr>
          <a:xfrm>
            <a:off x="3467441" y="4759183"/>
            <a:ext cx="1826041" cy="260613"/>
            <a:chOff x="723300" y="4253549"/>
            <a:chExt cx="2276482" cy="324900"/>
          </a:xfrm>
        </p:grpSpPr>
        <p:sp>
          <p:nvSpPr>
            <p:cNvPr id="9588" name="Google Shape;9588;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9" name="Google Shape;9589;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0" name="Google Shape;9590;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2" name="Google Shape;9592;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3" name="Google Shape;9593;p84"/>
          <p:cNvGrpSpPr/>
          <p:nvPr/>
        </p:nvGrpSpPr>
        <p:grpSpPr>
          <a:xfrm>
            <a:off x="3453521" y="4360757"/>
            <a:ext cx="1852088" cy="240159"/>
            <a:chOff x="705948" y="3788465"/>
            <a:chExt cx="2308953" cy="299400"/>
          </a:xfrm>
        </p:grpSpPr>
        <p:sp>
          <p:nvSpPr>
            <p:cNvPr id="9594" name="Google Shape;9594;p84"/>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5" name="Google Shape;9595;p84"/>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6" name="Google Shape;9596;p84"/>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9" name="Google Shape;9599;p84"/>
          <p:cNvGrpSpPr/>
          <p:nvPr/>
        </p:nvGrpSpPr>
        <p:grpSpPr>
          <a:xfrm>
            <a:off x="3517438" y="5178063"/>
            <a:ext cx="1739479" cy="392099"/>
            <a:chOff x="2658741" y="4097347"/>
            <a:chExt cx="1304609" cy="294074"/>
          </a:xfrm>
        </p:grpSpPr>
        <p:grpSp>
          <p:nvGrpSpPr>
            <p:cNvPr id="9600" name="Google Shape;9600;p84"/>
            <p:cNvGrpSpPr/>
            <p:nvPr/>
          </p:nvGrpSpPr>
          <p:grpSpPr>
            <a:xfrm>
              <a:off x="2658741" y="4097347"/>
              <a:ext cx="118572" cy="294074"/>
              <a:chOff x="3343310" y="4475555"/>
              <a:chExt cx="127717" cy="316753"/>
            </a:xfrm>
          </p:grpSpPr>
          <p:sp>
            <p:nvSpPr>
              <p:cNvPr id="9601" name="Google Shape;9601;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3" name="Google Shape;9603;p84"/>
            <p:cNvGrpSpPr/>
            <p:nvPr/>
          </p:nvGrpSpPr>
          <p:grpSpPr>
            <a:xfrm>
              <a:off x="3815519" y="4098388"/>
              <a:ext cx="147831" cy="291991"/>
              <a:chOff x="3527539" y="4476677"/>
              <a:chExt cx="159232" cy="314510"/>
            </a:xfrm>
          </p:grpSpPr>
          <p:sp>
            <p:nvSpPr>
              <p:cNvPr id="9604" name="Google Shape;9604;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5" name="Google Shape;9605;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6" name="Google Shape;9606;p84"/>
            <p:cNvGrpSpPr/>
            <p:nvPr/>
          </p:nvGrpSpPr>
          <p:grpSpPr>
            <a:xfrm>
              <a:off x="3511696" y="4098388"/>
              <a:ext cx="147831" cy="291991"/>
              <a:chOff x="3527539" y="4476677"/>
              <a:chExt cx="159232" cy="314510"/>
            </a:xfrm>
          </p:grpSpPr>
          <p:sp>
            <p:nvSpPr>
              <p:cNvPr id="9607" name="Google Shape;9607;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9" name="Google Shape;9609;p84"/>
            <p:cNvGrpSpPr/>
            <p:nvPr/>
          </p:nvGrpSpPr>
          <p:grpSpPr>
            <a:xfrm>
              <a:off x="3207874" y="4098388"/>
              <a:ext cx="147831" cy="291991"/>
              <a:chOff x="3527539" y="4476677"/>
              <a:chExt cx="159232" cy="314510"/>
            </a:xfrm>
          </p:grpSpPr>
          <p:sp>
            <p:nvSpPr>
              <p:cNvPr id="9610" name="Google Shape;9610;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2" name="Google Shape;9612;p84"/>
            <p:cNvGrpSpPr/>
            <p:nvPr/>
          </p:nvGrpSpPr>
          <p:grpSpPr>
            <a:xfrm>
              <a:off x="2933305" y="4097347"/>
              <a:ext cx="118572" cy="294074"/>
              <a:chOff x="3343310" y="4475555"/>
              <a:chExt cx="127717" cy="316753"/>
            </a:xfrm>
          </p:grpSpPr>
          <p:sp>
            <p:nvSpPr>
              <p:cNvPr id="9613" name="Google Shape;9613;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4" name="Google Shape;9614;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615" name="Google Shape;9615;p84"/>
          <p:cNvGrpSpPr/>
          <p:nvPr/>
        </p:nvGrpSpPr>
        <p:grpSpPr>
          <a:xfrm>
            <a:off x="5675878" y="2488893"/>
            <a:ext cx="1911761" cy="255335"/>
            <a:chOff x="4273350" y="2080469"/>
            <a:chExt cx="1433821" cy="191501"/>
          </a:xfrm>
        </p:grpSpPr>
        <p:grpSp>
          <p:nvGrpSpPr>
            <p:cNvPr id="9616" name="Google Shape;9616;p84"/>
            <p:cNvGrpSpPr/>
            <p:nvPr/>
          </p:nvGrpSpPr>
          <p:grpSpPr>
            <a:xfrm>
              <a:off x="4273350" y="2080469"/>
              <a:ext cx="1433821" cy="0"/>
              <a:chOff x="5224975" y="2962250"/>
              <a:chExt cx="1544400" cy="0"/>
            </a:xfrm>
          </p:grpSpPr>
          <p:cxnSp>
            <p:nvCxnSpPr>
              <p:cNvPr id="9617" name="Google Shape;9617;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18" name="Google Shape;9618;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619" name="Google Shape;9619;p84"/>
            <p:cNvGrpSpPr/>
            <p:nvPr/>
          </p:nvGrpSpPr>
          <p:grpSpPr>
            <a:xfrm>
              <a:off x="4273350" y="2271969"/>
              <a:ext cx="1433821" cy="0"/>
              <a:chOff x="5224975" y="2962250"/>
              <a:chExt cx="1544400" cy="0"/>
            </a:xfrm>
          </p:grpSpPr>
          <p:cxnSp>
            <p:nvCxnSpPr>
              <p:cNvPr id="9620" name="Google Shape;9620;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21" name="Google Shape;9621;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622" name="Google Shape;9622;p84"/>
          <p:cNvGrpSpPr/>
          <p:nvPr/>
        </p:nvGrpSpPr>
        <p:grpSpPr>
          <a:xfrm>
            <a:off x="5677951" y="1292316"/>
            <a:ext cx="1907615" cy="991185"/>
            <a:chOff x="5159450" y="1919950"/>
            <a:chExt cx="1541050" cy="862500"/>
          </a:xfrm>
        </p:grpSpPr>
        <p:sp>
          <p:nvSpPr>
            <p:cNvPr id="9623" name="Google Shape;9623;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624" name="Google Shape;9624;p84"/>
            <p:cNvGrpSpPr/>
            <p:nvPr/>
          </p:nvGrpSpPr>
          <p:grpSpPr>
            <a:xfrm>
              <a:off x="5159450" y="1919950"/>
              <a:ext cx="1541050" cy="862500"/>
              <a:chOff x="5159450" y="1919950"/>
              <a:chExt cx="1541050" cy="862500"/>
            </a:xfrm>
          </p:grpSpPr>
          <p:cxnSp>
            <p:nvCxnSpPr>
              <p:cNvPr id="9625" name="Google Shape;9625;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26" name="Google Shape;9626;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27" name="Google Shape;9627;p84"/>
          <p:cNvGrpSpPr/>
          <p:nvPr/>
        </p:nvGrpSpPr>
        <p:grpSpPr>
          <a:xfrm>
            <a:off x="5664769" y="2923419"/>
            <a:ext cx="1933979" cy="1402783"/>
            <a:chOff x="5230575" y="1554475"/>
            <a:chExt cx="2137150" cy="1550150"/>
          </a:xfrm>
        </p:grpSpPr>
        <p:sp>
          <p:nvSpPr>
            <p:cNvPr id="9628" name="Google Shape;9628;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9" name="Google Shape;9629;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0" name="Google Shape;9630;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4" name="Google Shape;9634;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5" name="Google Shape;9635;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0" name="Google Shape;9640;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1" name="Google Shape;9641;p84"/>
          <p:cNvGrpSpPr/>
          <p:nvPr/>
        </p:nvGrpSpPr>
        <p:grpSpPr>
          <a:xfrm rot="10800000">
            <a:off x="5686837" y="4379671"/>
            <a:ext cx="1889844" cy="1183928"/>
            <a:chOff x="5645403" y="2920021"/>
            <a:chExt cx="2650800" cy="2180614"/>
          </a:xfrm>
        </p:grpSpPr>
        <p:sp>
          <p:nvSpPr>
            <p:cNvPr id="9642" name="Google Shape;9642;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643" name="Google Shape;9643;p84"/>
            <p:cNvCxnSpPr>
              <a:stCxn id="964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644" name="Google Shape;9644;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645" name="Google Shape;9645;p84"/>
            <p:cNvCxnSpPr>
              <a:endCxn id="9644"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646" name="Google Shape;9646;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647" name="Google Shape;9647;p84"/>
            <p:cNvCxnSpPr>
              <a:stCxn id="9646"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648" name="Google Shape;9648;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649" name="Google Shape;9649;p84"/>
            <p:cNvCxnSpPr>
              <a:endCxn id="964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650" name="Google Shape;9650;p84"/>
          <p:cNvGrpSpPr/>
          <p:nvPr/>
        </p:nvGrpSpPr>
        <p:grpSpPr>
          <a:xfrm>
            <a:off x="9820650" y="2917478"/>
            <a:ext cx="1428991" cy="1362105"/>
            <a:chOff x="7189833" y="2022667"/>
            <a:chExt cx="1251159" cy="1192597"/>
          </a:xfrm>
        </p:grpSpPr>
        <p:sp>
          <p:nvSpPr>
            <p:cNvPr id="9651" name="Google Shape;9651;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2" name="Google Shape;9652;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3" name="Google Shape;9653;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5" name="Google Shape;9655;p84"/>
          <p:cNvGrpSpPr/>
          <p:nvPr/>
        </p:nvGrpSpPr>
        <p:grpSpPr>
          <a:xfrm>
            <a:off x="942344" y="3486021"/>
            <a:ext cx="2260499" cy="2081116"/>
            <a:chOff x="727421" y="2828315"/>
            <a:chExt cx="1695374" cy="1560837"/>
          </a:xfrm>
        </p:grpSpPr>
        <p:grpSp>
          <p:nvGrpSpPr>
            <p:cNvPr id="9656" name="Google Shape;9656;p84"/>
            <p:cNvGrpSpPr/>
            <p:nvPr/>
          </p:nvGrpSpPr>
          <p:grpSpPr>
            <a:xfrm>
              <a:off x="819108" y="2882501"/>
              <a:ext cx="103104" cy="1426186"/>
              <a:chOff x="4674013" y="3100904"/>
              <a:chExt cx="122758" cy="1698043"/>
            </a:xfrm>
          </p:grpSpPr>
          <p:sp>
            <p:nvSpPr>
              <p:cNvPr id="9657" name="Google Shape;9657;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8" name="Google Shape;9658;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9" name="Google Shape;9659;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1" name="Google Shape;9661;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2" name="Google Shape;9662;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4" name="Google Shape;9664;p84"/>
            <p:cNvGrpSpPr/>
            <p:nvPr/>
          </p:nvGrpSpPr>
          <p:grpSpPr>
            <a:xfrm>
              <a:off x="1062475" y="2882501"/>
              <a:ext cx="103104" cy="1426186"/>
              <a:chOff x="4940438" y="3100904"/>
              <a:chExt cx="122758" cy="1698043"/>
            </a:xfrm>
          </p:grpSpPr>
          <p:sp>
            <p:nvSpPr>
              <p:cNvPr id="9665" name="Google Shape;9665;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6" name="Google Shape;9666;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0" name="Google Shape;9670;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1" name="Google Shape;9671;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2" name="Google Shape;9672;p84"/>
            <p:cNvGrpSpPr/>
            <p:nvPr/>
          </p:nvGrpSpPr>
          <p:grpSpPr>
            <a:xfrm>
              <a:off x="1299324" y="2882501"/>
              <a:ext cx="103104" cy="1426186"/>
              <a:chOff x="5206863" y="3100904"/>
              <a:chExt cx="122758" cy="1698043"/>
            </a:xfrm>
          </p:grpSpPr>
          <p:sp>
            <p:nvSpPr>
              <p:cNvPr id="9673" name="Google Shape;9673;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4" name="Google Shape;9674;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5" name="Google Shape;9675;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6" name="Google Shape;9676;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8" name="Google Shape;9678;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9" name="Google Shape;9679;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80" name="Google Shape;9680;p84"/>
            <p:cNvGrpSpPr/>
            <p:nvPr/>
          </p:nvGrpSpPr>
          <p:grpSpPr>
            <a:xfrm>
              <a:off x="1786057" y="2882501"/>
              <a:ext cx="103104" cy="1426186"/>
              <a:chOff x="6006138" y="3143629"/>
              <a:chExt cx="122758" cy="1698043"/>
            </a:xfrm>
          </p:grpSpPr>
          <p:sp>
            <p:nvSpPr>
              <p:cNvPr id="9681" name="Google Shape;9681;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2" name="Google Shape;9682;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3" name="Google Shape;9683;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4" name="Google Shape;9684;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5" name="Google Shape;9685;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6" name="Google Shape;9686;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7" name="Google Shape;9687;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88" name="Google Shape;9688;p84"/>
            <p:cNvGrpSpPr/>
            <p:nvPr/>
          </p:nvGrpSpPr>
          <p:grpSpPr>
            <a:xfrm>
              <a:off x="2029422" y="2882501"/>
              <a:ext cx="103104" cy="1426186"/>
              <a:chOff x="6805413" y="3100904"/>
              <a:chExt cx="122758" cy="1698043"/>
            </a:xfrm>
          </p:grpSpPr>
          <p:sp>
            <p:nvSpPr>
              <p:cNvPr id="9689" name="Google Shape;9689;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0" name="Google Shape;9690;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1" name="Google Shape;9691;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2" name="Google Shape;9692;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3" name="Google Shape;9693;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4" name="Google Shape;9694;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5" name="Google Shape;9695;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96" name="Google Shape;9696;p84"/>
            <p:cNvGrpSpPr/>
            <p:nvPr/>
          </p:nvGrpSpPr>
          <p:grpSpPr>
            <a:xfrm>
              <a:off x="727421" y="2828315"/>
              <a:ext cx="1695374" cy="1560837"/>
              <a:chOff x="734799" y="2782450"/>
              <a:chExt cx="1571100" cy="1577400"/>
            </a:xfrm>
          </p:grpSpPr>
          <p:cxnSp>
            <p:nvCxnSpPr>
              <p:cNvPr id="9697" name="Google Shape;9697;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98" name="Google Shape;9698;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99" name="Google Shape;9699;p84"/>
            <p:cNvGrpSpPr/>
            <p:nvPr/>
          </p:nvGrpSpPr>
          <p:grpSpPr>
            <a:xfrm>
              <a:off x="2272795" y="2882501"/>
              <a:ext cx="103104" cy="1426186"/>
              <a:chOff x="5206863" y="3100904"/>
              <a:chExt cx="122758" cy="1698043"/>
            </a:xfrm>
          </p:grpSpPr>
          <p:sp>
            <p:nvSpPr>
              <p:cNvPr id="9700" name="Google Shape;9700;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1" name="Google Shape;9701;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2" name="Google Shape;9702;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3" name="Google Shape;9703;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4" name="Google Shape;9704;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5" name="Google Shape;9705;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6" name="Google Shape;9706;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07" name="Google Shape;9707;p84"/>
            <p:cNvGrpSpPr/>
            <p:nvPr/>
          </p:nvGrpSpPr>
          <p:grpSpPr>
            <a:xfrm>
              <a:off x="1542694" y="2882501"/>
              <a:ext cx="103104" cy="1426186"/>
              <a:chOff x="6006138" y="3143629"/>
              <a:chExt cx="122758" cy="1698043"/>
            </a:xfrm>
          </p:grpSpPr>
          <p:sp>
            <p:nvSpPr>
              <p:cNvPr id="9708" name="Google Shape;9708;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9" name="Google Shape;9709;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0" name="Google Shape;9710;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1" name="Google Shape;9711;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2" name="Google Shape;9712;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3" name="Google Shape;9713;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4" name="Google Shape;9714;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9715" name="Google Shape;9715;p84"/>
          <p:cNvGrpSpPr/>
          <p:nvPr/>
        </p:nvGrpSpPr>
        <p:grpSpPr>
          <a:xfrm>
            <a:off x="7887118" y="2922783"/>
            <a:ext cx="1664724" cy="1367092"/>
            <a:chOff x="5183758" y="1210600"/>
            <a:chExt cx="3605380" cy="2960783"/>
          </a:xfrm>
        </p:grpSpPr>
        <p:sp>
          <p:nvSpPr>
            <p:cNvPr id="9716" name="Google Shape;9716;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7" name="Google Shape;9717;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8" name="Google Shape;9718;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9" name="Google Shape;9719;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20" name="Google Shape;9720;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721" name="Google Shape;9721;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722" name="Google Shape;9722;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723" name="Google Shape;9723;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724" name="Google Shape;9724;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25" name="Google Shape;9725;p84"/>
          <p:cNvGrpSpPr/>
          <p:nvPr/>
        </p:nvGrpSpPr>
        <p:grpSpPr>
          <a:xfrm>
            <a:off x="7696533" y="4440539"/>
            <a:ext cx="3553108" cy="1124587"/>
            <a:chOff x="5916567" y="1099697"/>
            <a:chExt cx="2556683" cy="809211"/>
          </a:xfrm>
        </p:grpSpPr>
        <p:sp>
          <p:nvSpPr>
            <p:cNvPr id="9726" name="Google Shape;9726;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7" name="Google Shape;9727;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8" name="Google Shape;9728;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9" name="Google Shape;9729;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0" name="Google Shape;9730;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1" name="Google Shape;9731;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2" name="Google Shape;9732;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3" name="Google Shape;9733;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34" name="Google Shape;9734;p84"/>
          <p:cNvGrpSpPr/>
          <p:nvPr/>
        </p:nvGrpSpPr>
        <p:grpSpPr>
          <a:xfrm>
            <a:off x="7839921" y="1305684"/>
            <a:ext cx="1733135" cy="1364451"/>
            <a:chOff x="5900602" y="1193063"/>
            <a:chExt cx="1299851" cy="1023338"/>
          </a:xfrm>
        </p:grpSpPr>
        <p:grpSp>
          <p:nvGrpSpPr>
            <p:cNvPr id="9735" name="Google Shape;9735;p84"/>
            <p:cNvGrpSpPr/>
            <p:nvPr/>
          </p:nvGrpSpPr>
          <p:grpSpPr>
            <a:xfrm>
              <a:off x="6743564" y="1193063"/>
              <a:ext cx="456889" cy="700379"/>
              <a:chOff x="6743564" y="1193063"/>
              <a:chExt cx="456889" cy="700379"/>
            </a:xfrm>
          </p:grpSpPr>
          <p:grpSp>
            <p:nvGrpSpPr>
              <p:cNvPr id="9736" name="Google Shape;9736;p84"/>
              <p:cNvGrpSpPr/>
              <p:nvPr/>
            </p:nvGrpSpPr>
            <p:grpSpPr>
              <a:xfrm>
                <a:off x="6743564" y="1690731"/>
                <a:ext cx="214402" cy="202710"/>
                <a:chOff x="6743564" y="1690731"/>
                <a:chExt cx="214402" cy="202710"/>
              </a:xfrm>
            </p:grpSpPr>
            <p:sp>
              <p:nvSpPr>
                <p:cNvPr id="9737" name="Google Shape;9737;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8" name="Google Shape;9738;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39" name="Google Shape;9739;p84"/>
              <p:cNvGrpSpPr/>
              <p:nvPr/>
            </p:nvGrpSpPr>
            <p:grpSpPr>
              <a:xfrm>
                <a:off x="6915505" y="1193063"/>
                <a:ext cx="284947" cy="589637"/>
                <a:chOff x="6915505" y="1193063"/>
                <a:chExt cx="284947" cy="589637"/>
              </a:xfrm>
            </p:grpSpPr>
            <p:sp>
              <p:nvSpPr>
                <p:cNvPr id="9740" name="Google Shape;9740;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41" name="Google Shape;9741;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742" name="Google Shape;9742;p84"/>
            <p:cNvGrpSpPr/>
            <p:nvPr/>
          </p:nvGrpSpPr>
          <p:grpSpPr>
            <a:xfrm>
              <a:off x="6520337" y="1193063"/>
              <a:ext cx="341815" cy="801589"/>
              <a:chOff x="6520337" y="1193063"/>
              <a:chExt cx="341815" cy="801589"/>
            </a:xfrm>
          </p:grpSpPr>
          <p:grpSp>
            <p:nvGrpSpPr>
              <p:cNvPr id="9743" name="Google Shape;9743;p84"/>
              <p:cNvGrpSpPr/>
              <p:nvPr/>
            </p:nvGrpSpPr>
            <p:grpSpPr>
              <a:xfrm>
                <a:off x="6520337" y="1589527"/>
                <a:ext cx="213950" cy="405125"/>
                <a:chOff x="6520337" y="1589527"/>
                <a:chExt cx="213950" cy="405125"/>
              </a:xfrm>
            </p:grpSpPr>
            <p:sp>
              <p:nvSpPr>
                <p:cNvPr id="9744" name="Google Shape;9744;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5" name="Google Shape;9745;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46" name="Google Shape;9746;p84"/>
              <p:cNvGrpSpPr/>
              <p:nvPr/>
            </p:nvGrpSpPr>
            <p:grpSpPr>
              <a:xfrm>
                <a:off x="6577204" y="1193063"/>
                <a:ext cx="284947" cy="453562"/>
                <a:chOff x="6577204" y="1193063"/>
                <a:chExt cx="284947" cy="453562"/>
              </a:xfrm>
            </p:grpSpPr>
            <p:sp>
              <p:nvSpPr>
                <p:cNvPr id="9747" name="Google Shape;9747;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48" name="Google Shape;9748;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49" name="Google Shape;9749;p84"/>
            <p:cNvGrpSpPr/>
            <p:nvPr/>
          </p:nvGrpSpPr>
          <p:grpSpPr>
            <a:xfrm>
              <a:off x="6238903" y="1193063"/>
              <a:ext cx="300475" cy="901782"/>
              <a:chOff x="6238903" y="1193063"/>
              <a:chExt cx="300475" cy="901782"/>
            </a:xfrm>
          </p:grpSpPr>
          <p:grpSp>
            <p:nvGrpSpPr>
              <p:cNvPr id="9750" name="Google Shape;9750;p84"/>
              <p:cNvGrpSpPr/>
              <p:nvPr/>
            </p:nvGrpSpPr>
            <p:grpSpPr>
              <a:xfrm>
                <a:off x="6290865" y="1489315"/>
                <a:ext cx="248514" cy="605530"/>
                <a:chOff x="6290865" y="1489315"/>
                <a:chExt cx="248514" cy="605530"/>
              </a:xfrm>
            </p:grpSpPr>
            <p:sp>
              <p:nvSpPr>
                <p:cNvPr id="9751" name="Google Shape;9751;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2" name="Google Shape;9752;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53" name="Google Shape;9753;p84"/>
              <p:cNvGrpSpPr/>
              <p:nvPr/>
            </p:nvGrpSpPr>
            <p:grpSpPr>
              <a:xfrm>
                <a:off x="6238903" y="1193063"/>
                <a:ext cx="284947" cy="327512"/>
                <a:chOff x="6238903" y="1193063"/>
                <a:chExt cx="284947" cy="327512"/>
              </a:xfrm>
            </p:grpSpPr>
            <p:sp>
              <p:nvSpPr>
                <p:cNvPr id="9754" name="Google Shape;9754;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55" name="Google Shape;9755;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56" name="Google Shape;9756;p84"/>
            <p:cNvGrpSpPr/>
            <p:nvPr/>
          </p:nvGrpSpPr>
          <p:grpSpPr>
            <a:xfrm>
              <a:off x="5900602" y="1193063"/>
              <a:ext cx="444345" cy="1023338"/>
              <a:chOff x="5900602" y="1193063"/>
              <a:chExt cx="444345" cy="1023338"/>
            </a:xfrm>
          </p:grpSpPr>
          <p:grpSp>
            <p:nvGrpSpPr>
              <p:cNvPr id="9757" name="Google Shape;9757;p84"/>
              <p:cNvGrpSpPr/>
              <p:nvPr/>
            </p:nvGrpSpPr>
            <p:grpSpPr>
              <a:xfrm>
                <a:off x="6046501" y="1367785"/>
                <a:ext cx="298446" cy="848616"/>
                <a:chOff x="6046501" y="1367785"/>
                <a:chExt cx="298446" cy="848616"/>
              </a:xfrm>
            </p:grpSpPr>
            <p:sp>
              <p:nvSpPr>
                <p:cNvPr id="9758" name="Google Shape;9758;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9" name="Google Shape;9759;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60" name="Google Shape;9760;p84"/>
              <p:cNvGrpSpPr/>
              <p:nvPr/>
            </p:nvGrpSpPr>
            <p:grpSpPr>
              <a:xfrm>
                <a:off x="5900602" y="1193063"/>
                <a:ext cx="284947" cy="182312"/>
                <a:chOff x="5900602" y="1193063"/>
                <a:chExt cx="284947" cy="182312"/>
              </a:xfrm>
            </p:grpSpPr>
            <p:sp>
              <p:nvSpPr>
                <p:cNvPr id="9761" name="Google Shape;9761;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62" name="Google Shape;9762;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763" name="Google Shape;9763;p84"/>
          <p:cNvGrpSpPr/>
          <p:nvPr/>
        </p:nvGrpSpPr>
        <p:grpSpPr>
          <a:xfrm>
            <a:off x="9623763" y="1305878"/>
            <a:ext cx="1625884" cy="1401820"/>
            <a:chOff x="7287122" y="1165658"/>
            <a:chExt cx="1219413" cy="1051365"/>
          </a:xfrm>
        </p:grpSpPr>
        <p:grpSp>
          <p:nvGrpSpPr>
            <p:cNvPr id="9764" name="Google Shape;9764;p84"/>
            <p:cNvGrpSpPr/>
            <p:nvPr/>
          </p:nvGrpSpPr>
          <p:grpSpPr>
            <a:xfrm>
              <a:off x="7287122" y="1969723"/>
              <a:ext cx="1219413" cy="247300"/>
              <a:chOff x="7287122" y="1969723"/>
              <a:chExt cx="1219413" cy="247300"/>
            </a:xfrm>
          </p:grpSpPr>
          <p:sp>
            <p:nvSpPr>
              <p:cNvPr id="9765" name="Google Shape;9765;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766" name="Google Shape;9766;p84"/>
              <p:cNvGrpSpPr/>
              <p:nvPr/>
            </p:nvGrpSpPr>
            <p:grpSpPr>
              <a:xfrm>
                <a:off x="7287122" y="2063892"/>
                <a:ext cx="1151753" cy="73428"/>
                <a:chOff x="7287122" y="2063892"/>
                <a:chExt cx="1151753" cy="73428"/>
              </a:xfrm>
            </p:grpSpPr>
            <p:sp>
              <p:nvSpPr>
                <p:cNvPr id="9767" name="Google Shape;9767;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68" name="Google Shape;9768;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769" name="Google Shape;9769;p84"/>
            <p:cNvGrpSpPr/>
            <p:nvPr/>
          </p:nvGrpSpPr>
          <p:grpSpPr>
            <a:xfrm>
              <a:off x="7287122" y="1712201"/>
              <a:ext cx="1219403" cy="246767"/>
              <a:chOff x="7287122" y="1712201"/>
              <a:chExt cx="1219403" cy="246767"/>
            </a:xfrm>
          </p:grpSpPr>
          <p:sp>
            <p:nvSpPr>
              <p:cNvPr id="9770" name="Google Shape;9770;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771" name="Google Shape;9771;p84"/>
              <p:cNvGrpSpPr/>
              <p:nvPr/>
            </p:nvGrpSpPr>
            <p:grpSpPr>
              <a:xfrm>
                <a:off x="7287122" y="1842861"/>
                <a:ext cx="1005303" cy="73419"/>
                <a:chOff x="7287122" y="1842861"/>
                <a:chExt cx="1005303" cy="73419"/>
              </a:xfrm>
            </p:grpSpPr>
            <p:sp>
              <p:nvSpPr>
                <p:cNvPr id="9772" name="Google Shape;9772;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73" name="Google Shape;9773;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774" name="Google Shape;9774;p84"/>
            <p:cNvGrpSpPr/>
            <p:nvPr/>
          </p:nvGrpSpPr>
          <p:grpSpPr>
            <a:xfrm>
              <a:off x="7287122" y="1447520"/>
              <a:ext cx="1219403" cy="286667"/>
              <a:chOff x="7287122" y="1447520"/>
              <a:chExt cx="1219403" cy="286667"/>
            </a:xfrm>
          </p:grpSpPr>
          <p:sp>
            <p:nvSpPr>
              <p:cNvPr id="9775" name="Google Shape;9775;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776" name="Google Shape;9776;p84"/>
              <p:cNvGrpSpPr/>
              <p:nvPr/>
            </p:nvGrpSpPr>
            <p:grpSpPr>
              <a:xfrm>
                <a:off x="7287122" y="1581977"/>
                <a:ext cx="852803" cy="73428"/>
                <a:chOff x="7287122" y="1581977"/>
                <a:chExt cx="852803" cy="73428"/>
              </a:xfrm>
            </p:grpSpPr>
            <p:sp>
              <p:nvSpPr>
                <p:cNvPr id="9777" name="Google Shape;9777;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78" name="Google Shape;9778;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79" name="Google Shape;9779;p84"/>
            <p:cNvGrpSpPr/>
            <p:nvPr/>
          </p:nvGrpSpPr>
          <p:grpSpPr>
            <a:xfrm>
              <a:off x="7287122" y="1165658"/>
              <a:ext cx="1219403" cy="344253"/>
              <a:chOff x="7287122" y="1165658"/>
              <a:chExt cx="1219403" cy="344253"/>
            </a:xfrm>
          </p:grpSpPr>
          <p:sp>
            <p:nvSpPr>
              <p:cNvPr id="9780" name="Google Shape;9780;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781" name="Google Shape;9781;p84"/>
              <p:cNvGrpSpPr/>
              <p:nvPr/>
            </p:nvGrpSpPr>
            <p:grpSpPr>
              <a:xfrm>
                <a:off x="7287122" y="1341025"/>
                <a:ext cx="695703" cy="73419"/>
                <a:chOff x="7287122" y="1341025"/>
                <a:chExt cx="695703" cy="73419"/>
              </a:xfrm>
            </p:grpSpPr>
            <p:sp>
              <p:nvSpPr>
                <p:cNvPr id="9782" name="Google Shape;9782;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9783" name="Google Shape;9783;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87"/>
        <p:cNvGrpSpPr/>
        <p:nvPr/>
      </p:nvGrpSpPr>
      <p:grpSpPr>
        <a:xfrm>
          <a:off x="0" y="0"/>
          <a:ext cx="0" cy="0"/>
          <a:chOff x="0" y="0"/>
          <a:chExt cx="0" cy="0"/>
        </a:xfrm>
      </p:grpSpPr>
      <p:grpSp>
        <p:nvGrpSpPr>
          <p:cNvPr id="9788" name="Google Shape;9788;p85"/>
          <p:cNvGrpSpPr/>
          <p:nvPr/>
        </p:nvGrpSpPr>
        <p:grpSpPr>
          <a:xfrm>
            <a:off x="1154991" y="3055450"/>
            <a:ext cx="554061" cy="473404"/>
            <a:chOff x="866243" y="2291587"/>
            <a:chExt cx="415546" cy="355053"/>
          </a:xfrm>
        </p:grpSpPr>
        <p:sp>
          <p:nvSpPr>
            <p:cNvPr id="9789" name="Google Shape;9789;p8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0" name="Google Shape;9790;p8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1" name="Google Shape;9791;p8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2" name="Google Shape;9792;p8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3" name="Google Shape;9793;p8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794" name="Google Shape;9794;p85"/>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795" name="Google Shape;9795;p85"/>
          <p:cNvGrpSpPr/>
          <p:nvPr/>
        </p:nvGrpSpPr>
        <p:grpSpPr>
          <a:xfrm>
            <a:off x="2611361" y="3070099"/>
            <a:ext cx="478951" cy="437076"/>
            <a:chOff x="1958520" y="2302574"/>
            <a:chExt cx="359213" cy="327807"/>
          </a:xfrm>
        </p:grpSpPr>
        <p:sp>
          <p:nvSpPr>
            <p:cNvPr id="9796" name="Google Shape;9796;p8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7" name="Google Shape;9797;p8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8" name="Google Shape;9798;p8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99" name="Google Shape;9799;p85"/>
          <p:cNvGrpSpPr/>
          <p:nvPr/>
        </p:nvGrpSpPr>
        <p:grpSpPr>
          <a:xfrm>
            <a:off x="3439843" y="3049903"/>
            <a:ext cx="276776" cy="479459"/>
            <a:chOff x="2656082" y="2287427"/>
            <a:chExt cx="207582" cy="359594"/>
          </a:xfrm>
        </p:grpSpPr>
        <p:sp>
          <p:nvSpPr>
            <p:cNvPr id="9800" name="Google Shape;9800;p8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1" name="Google Shape;9801;p8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2" name="Google Shape;9802;p8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3" name="Google Shape;9803;p8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04" name="Google Shape;9804;p85"/>
          <p:cNvGrpSpPr/>
          <p:nvPr/>
        </p:nvGrpSpPr>
        <p:grpSpPr>
          <a:xfrm>
            <a:off x="4066205" y="3095291"/>
            <a:ext cx="483988" cy="386691"/>
            <a:chOff x="3049653" y="2321468"/>
            <a:chExt cx="362991" cy="290018"/>
          </a:xfrm>
        </p:grpSpPr>
        <p:sp>
          <p:nvSpPr>
            <p:cNvPr id="9805" name="Google Shape;9805;p8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6" name="Google Shape;9806;p8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7" name="Google Shape;9807;p8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8" name="Google Shape;9808;p8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09" name="Google Shape;9809;p85"/>
          <p:cNvGrpSpPr/>
          <p:nvPr/>
        </p:nvGrpSpPr>
        <p:grpSpPr>
          <a:xfrm>
            <a:off x="4752324" y="3053206"/>
            <a:ext cx="563123" cy="473657"/>
            <a:chOff x="3564243" y="2289904"/>
            <a:chExt cx="422342" cy="355243"/>
          </a:xfrm>
        </p:grpSpPr>
        <p:sp>
          <p:nvSpPr>
            <p:cNvPr id="9810" name="Google Shape;9810;p8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1" name="Google Shape;9811;p8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2" name="Google Shape;9812;p8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3" name="Google Shape;9813;p8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4" name="Google Shape;9814;p8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815" name="Google Shape;9815;p85"/>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816" name="Google Shape;9816;p85"/>
          <p:cNvGrpSpPr/>
          <p:nvPr/>
        </p:nvGrpSpPr>
        <p:grpSpPr>
          <a:xfrm>
            <a:off x="6250525" y="3052951"/>
            <a:ext cx="479459" cy="471879"/>
            <a:chOff x="4687894" y="2289713"/>
            <a:chExt cx="359594" cy="353909"/>
          </a:xfrm>
        </p:grpSpPr>
        <p:sp>
          <p:nvSpPr>
            <p:cNvPr id="9817" name="Google Shape;9817;p8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8" name="Google Shape;9818;p8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9" name="Google Shape;9819;p8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820" name="Google Shape;9820;p85"/>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821" name="Google Shape;9821;p85"/>
          <p:cNvGrpSpPr/>
          <p:nvPr/>
        </p:nvGrpSpPr>
        <p:grpSpPr>
          <a:xfrm>
            <a:off x="8496833" y="3077636"/>
            <a:ext cx="351423" cy="423485"/>
            <a:chOff x="6421399" y="2308227"/>
            <a:chExt cx="263567" cy="317614"/>
          </a:xfrm>
        </p:grpSpPr>
        <p:sp>
          <p:nvSpPr>
            <p:cNvPr id="9822" name="Google Shape;9822;p8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3" name="Google Shape;9823;p8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4" name="Google Shape;9824;p8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5" name="Google Shape;9825;p8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26" name="Google Shape;9826;p85"/>
          <p:cNvGrpSpPr/>
          <p:nvPr/>
        </p:nvGrpSpPr>
        <p:grpSpPr>
          <a:xfrm>
            <a:off x="9160257" y="3060827"/>
            <a:ext cx="480475" cy="457949"/>
            <a:chOff x="6870193" y="2295620"/>
            <a:chExt cx="360356" cy="343462"/>
          </a:xfrm>
        </p:grpSpPr>
        <p:sp>
          <p:nvSpPr>
            <p:cNvPr id="9827" name="Google Shape;9827;p8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8" name="Google Shape;9828;p8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29" name="Google Shape;9829;p85"/>
          <p:cNvGrpSpPr/>
          <p:nvPr/>
        </p:nvGrpSpPr>
        <p:grpSpPr>
          <a:xfrm>
            <a:off x="9921953" y="3070480"/>
            <a:ext cx="456256" cy="436187"/>
            <a:chOff x="7441465" y="2302860"/>
            <a:chExt cx="342192" cy="327140"/>
          </a:xfrm>
        </p:grpSpPr>
        <p:sp>
          <p:nvSpPr>
            <p:cNvPr id="9830" name="Google Shape;9830;p8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1" name="Google Shape;9831;p8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32" name="Google Shape;9832;p85"/>
          <p:cNvGrpSpPr/>
          <p:nvPr/>
        </p:nvGrpSpPr>
        <p:grpSpPr>
          <a:xfrm>
            <a:off x="10652912" y="3133609"/>
            <a:ext cx="443681" cy="312088"/>
            <a:chOff x="7989683" y="2350207"/>
            <a:chExt cx="332761" cy="234066"/>
          </a:xfrm>
        </p:grpSpPr>
        <p:sp>
          <p:nvSpPr>
            <p:cNvPr id="9833" name="Google Shape;9833;p8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4" name="Google Shape;9834;p8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5" name="Google Shape;9835;p8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6" name="Google Shape;9836;p8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7" name="Google Shape;9837;p8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8" name="Google Shape;9838;p8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39" name="Google Shape;9839;p85"/>
          <p:cNvGrpSpPr/>
          <p:nvPr/>
        </p:nvGrpSpPr>
        <p:grpSpPr>
          <a:xfrm>
            <a:off x="7764393" y="3079668"/>
            <a:ext cx="420436" cy="419971"/>
            <a:chOff x="5823294" y="2309751"/>
            <a:chExt cx="315327" cy="314978"/>
          </a:xfrm>
        </p:grpSpPr>
        <p:sp>
          <p:nvSpPr>
            <p:cNvPr id="9840" name="Google Shape;9840;p8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1" name="Google Shape;9841;p8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2" name="Google Shape;9842;p8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3" name="Google Shape;9843;p8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4" name="Google Shape;9844;p8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5" name="Google Shape;9845;p8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6" name="Google Shape;9846;p8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7" name="Google Shape;9847;p8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8" name="Google Shape;9848;p8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9" name="Google Shape;9849;p8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0" name="Google Shape;9850;p8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1" name="Google Shape;9851;p8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2" name="Google Shape;9852;p8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3" name="Google Shape;9853;p8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4" name="Google Shape;9854;p8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5" name="Google Shape;9855;p8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6" name="Google Shape;9856;p8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57" name="Google Shape;9857;p85"/>
          <p:cNvGrpSpPr/>
          <p:nvPr/>
        </p:nvGrpSpPr>
        <p:grpSpPr>
          <a:xfrm>
            <a:off x="3329700" y="3658880"/>
            <a:ext cx="494573" cy="494065"/>
            <a:chOff x="2497275" y="2744159"/>
            <a:chExt cx="370930" cy="370549"/>
          </a:xfrm>
        </p:grpSpPr>
        <p:sp>
          <p:nvSpPr>
            <p:cNvPr id="9858" name="Google Shape;9858;p8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9" name="Google Shape;9859;p8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0" name="Google Shape;9860;p8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1" name="Google Shape;9861;p8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2" name="Google Shape;9862;p8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3" name="Google Shape;9863;p8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64" name="Google Shape;9864;p85"/>
          <p:cNvGrpSpPr/>
          <p:nvPr/>
        </p:nvGrpSpPr>
        <p:grpSpPr>
          <a:xfrm>
            <a:off x="1147921" y="3661970"/>
            <a:ext cx="495844" cy="487588"/>
            <a:chOff x="860940" y="2746477"/>
            <a:chExt cx="371883" cy="365691"/>
          </a:xfrm>
        </p:grpSpPr>
        <p:sp>
          <p:nvSpPr>
            <p:cNvPr id="9865" name="Google Shape;9865;p8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6" name="Google Shape;9866;p8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7" name="Google Shape;9867;p8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8" name="Google Shape;9868;p8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9" name="Google Shape;9869;p8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70" name="Google Shape;9870;p85"/>
          <p:cNvGrpSpPr/>
          <p:nvPr/>
        </p:nvGrpSpPr>
        <p:grpSpPr>
          <a:xfrm>
            <a:off x="1934449" y="3688344"/>
            <a:ext cx="378647" cy="454773"/>
            <a:chOff x="1493849" y="2775533"/>
            <a:chExt cx="283985" cy="341080"/>
          </a:xfrm>
        </p:grpSpPr>
        <p:sp>
          <p:nvSpPr>
            <p:cNvPr id="9871" name="Google Shape;9871;p8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2" name="Google Shape;9872;p8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73" name="Google Shape;9873;p85"/>
          <p:cNvGrpSpPr/>
          <p:nvPr/>
        </p:nvGrpSpPr>
        <p:grpSpPr>
          <a:xfrm>
            <a:off x="2603782" y="3699230"/>
            <a:ext cx="497113" cy="456764"/>
            <a:chOff x="1952836" y="2774422"/>
            <a:chExt cx="372835" cy="342573"/>
          </a:xfrm>
        </p:grpSpPr>
        <p:sp>
          <p:nvSpPr>
            <p:cNvPr id="9874" name="Google Shape;9874;p8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5" name="Google Shape;9875;p8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6" name="Google Shape;9876;p8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77" name="Google Shape;9877;p85"/>
          <p:cNvGrpSpPr/>
          <p:nvPr/>
        </p:nvGrpSpPr>
        <p:grpSpPr>
          <a:xfrm>
            <a:off x="4106555" y="3659303"/>
            <a:ext cx="443639" cy="496691"/>
            <a:chOff x="3079916" y="2744477"/>
            <a:chExt cx="332729" cy="372518"/>
          </a:xfrm>
        </p:grpSpPr>
        <p:sp>
          <p:nvSpPr>
            <p:cNvPr id="9878" name="Google Shape;9878;p8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9" name="Google Shape;9879;p8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0" name="Google Shape;9880;p8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81" name="Google Shape;9881;p85"/>
          <p:cNvGrpSpPr/>
          <p:nvPr/>
        </p:nvGrpSpPr>
        <p:grpSpPr>
          <a:xfrm>
            <a:off x="4827436" y="3660700"/>
            <a:ext cx="449185" cy="474123"/>
            <a:chOff x="3620576" y="2745525"/>
            <a:chExt cx="336889" cy="355592"/>
          </a:xfrm>
        </p:grpSpPr>
        <p:sp>
          <p:nvSpPr>
            <p:cNvPr id="9882" name="Google Shape;9882;p8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3" name="Google Shape;9883;p8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84" name="Google Shape;9884;p85"/>
          <p:cNvGrpSpPr/>
          <p:nvPr/>
        </p:nvGrpSpPr>
        <p:grpSpPr>
          <a:xfrm>
            <a:off x="5502421" y="3680939"/>
            <a:ext cx="507191" cy="484157"/>
            <a:chOff x="4126815" y="2760704"/>
            <a:chExt cx="380393" cy="363118"/>
          </a:xfrm>
        </p:grpSpPr>
        <p:sp>
          <p:nvSpPr>
            <p:cNvPr id="9885" name="Google Shape;9885;p8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6" name="Google Shape;9886;p8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7" name="Google Shape;9887;p8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8" name="Google Shape;9888;p8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89" name="Google Shape;9889;p85"/>
          <p:cNvGrpSpPr/>
          <p:nvPr/>
        </p:nvGrpSpPr>
        <p:grpSpPr>
          <a:xfrm>
            <a:off x="6234648" y="3660912"/>
            <a:ext cx="508461" cy="491525"/>
            <a:chOff x="4675986" y="2745684"/>
            <a:chExt cx="381346" cy="368644"/>
          </a:xfrm>
        </p:grpSpPr>
        <p:sp>
          <p:nvSpPr>
            <p:cNvPr id="9890" name="Google Shape;9890;p8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1" name="Google Shape;9891;p8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92" name="Google Shape;9892;p85"/>
          <p:cNvGrpSpPr/>
          <p:nvPr/>
        </p:nvGrpSpPr>
        <p:grpSpPr>
          <a:xfrm>
            <a:off x="6960822" y="3721415"/>
            <a:ext cx="497580" cy="403288"/>
            <a:chOff x="5220616" y="2791061"/>
            <a:chExt cx="373185" cy="302466"/>
          </a:xfrm>
        </p:grpSpPr>
        <p:sp>
          <p:nvSpPr>
            <p:cNvPr id="9893" name="Google Shape;9893;p8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4" name="Google Shape;9894;p8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5" name="Google Shape;9895;p8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6" name="Google Shape;9896;p8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7" name="Google Shape;9897;p8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8" name="Google Shape;9898;p8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9" name="Google Shape;9899;p8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0" name="Google Shape;9900;p8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1" name="Google Shape;9901;p8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2" name="Google Shape;9902;p8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3" name="Google Shape;9903;p8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4" name="Google Shape;9904;p8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5" name="Google Shape;9905;p8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6" name="Google Shape;9906;p8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7" name="Google Shape;9907;p8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8" name="Google Shape;9908;p8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9" name="Google Shape;9909;p8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0" name="Google Shape;9910;p8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11" name="Google Shape;9911;p85"/>
          <p:cNvGrpSpPr/>
          <p:nvPr/>
        </p:nvGrpSpPr>
        <p:grpSpPr>
          <a:xfrm>
            <a:off x="7718215" y="3696690"/>
            <a:ext cx="379155" cy="458796"/>
            <a:chOff x="5864861" y="2772517"/>
            <a:chExt cx="284366" cy="344097"/>
          </a:xfrm>
        </p:grpSpPr>
        <p:sp>
          <p:nvSpPr>
            <p:cNvPr id="9912" name="Google Shape;9912;p8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3" name="Google Shape;9913;p8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4" name="Google Shape;9914;p8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5" name="Google Shape;9915;p8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6" name="Google Shape;9916;p8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7" name="Google Shape;9917;p8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918" name="Google Shape;9918;p85"/>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919" name="Google Shape;9919;p85"/>
          <p:cNvGrpSpPr/>
          <p:nvPr/>
        </p:nvGrpSpPr>
        <p:grpSpPr>
          <a:xfrm>
            <a:off x="9298878" y="3719383"/>
            <a:ext cx="340329" cy="436611"/>
            <a:chOff x="6974158" y="2789537"/>
            <a:chExt cx="255247" cy="327458"/>
          </a:xfrm>
        </p:grpSpPr>
        <p:sp>
          <p:nvSpPr>
            <p:cNvPr id="9920" name="Google Shape;9920;p8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1" name="Google Shape;9921;p8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2" name="Google Shape;9922;p8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3" name="Google Shape;9923;p8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4" name="Google Shape;9924;p8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5" name="Google Shape;9925;p8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26" name="Google Shape;9926;p85"/>
          <p:cNvGrpSpPr/>
          <p:nvPr/>
        </p:nvGrpSpPr>
        <p:grpSpPr>
          <a:xfrm>
            <a:off x="10040930" y="3720399"/>
            <a:ext cx="325721" cy="435085"/>
            <a:chOff x="7530697" y="2790299"/>
            <a:chExt cx="244291" cy="326314"/>
          </a:xfrm>
        </p:grpSpPr>
        <p:sp>
          <p:nvSpPr>
            <p:cNvPr id="9927" name="Google Shape;9927;p8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8" name="Google Shape;9928;p8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9" name="Google Shape;9929;p8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0" name="Google Shape;9930;p8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1" name="Google Shape;9931;p8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2" name="Google Shape;9932;p8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33" name="Google Shape;9933;p85"/>
          <p:cNvGrpSpPr/>
          <p:nvPr/>
        </p:nvGrpSpPr>
        <p:grpSpPr>
          <a:xfrm>
            <a:off x="10650921" y="3776331"/>
            <a:ext cx="443131" cy="378647"/>
            <a:chOff x="7988191" y="2832248"/>
            <a:chExt cx="332348" cy="283985"/>
          </a:xfrm>
        </p:grpSpPr>
        <p:sp>
          <p:nvSpPr>
            <p:cNvPr id="9934" name="Google Shape;9934;p8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5" name="Google Shape;9935;p8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6" name="Google Shape;9936;p8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937" name="Google Shape;9937;p85"/>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938" name="Google Shape;9938;p85"/>
          <p:cNvGrpSpPr/>
          <p:nvPr/>
        </p:nvGrpSpPr>
        <p:grpSpPr>
          <a:xfrm>
            <a:off x="4784587" y="4344492"/>
            <a:ext cx="485979" cy="349897"/>
            <a:chOff x="3588440" y="3258368"/>
            <a:chExt cx="364484" cy="262423"/>
          </a:xfrm>
        </p:grpSpPr>
        <p:sp>
          <p:nvSpPr>
            <p:cNvPr id="9939" name="Google Shape;9939;p8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0" name="Google Shape;9940;p8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1" name="Google Shape;9941;p8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2" name="Google Shape;9942;p8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3" name="Google Shape;9943;p8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4" name="Google Shape;9944;p8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945" name="Google Shape;9945;p85"/>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946" name="Google Shape;9946;p85"/>
          <p:cNvGrpSpPr/>
          <p:nvPr/>
        </p:nvGrpSpPr>
        <p:grpSpPr>
          <a:xfrm>
            <a:off x="7687757" y="4303632"/>
            <a:ext cx="486487" cy="433096"/>
            <a:chOff x="5765817" y="3227724"/>
            <a:chExt cx="364865" cy="324822"/>
          </a:xfrm>
        </p:grpSpPr>
        <p:sp>
          <p:nvSpPr>
            <p:cNvPr id="9947" name="Google Shape;9947;p8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8" name="Google Shape;9948;p8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9" name="Google Shape;9949;p8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50" name="Google Shape;9950;p85"/>
          <p:cNvGrpSpPr/>
          <p:nvPr/>
        </p:nvGrpSpPr>
        <p:grpSpPr>
          <a:xfrm>
            <a:off x="8304778" y="4316886"/>
            <a:ext cx="595385" cy="405193"/>
            <a:chOff x="6228583" y="3237664"/>
            <a:chExt cx="446539" cy="303895"/>
          </a:xfrm>
        </p:grpSpPr>
        <p:sp>
          <p:nvSpPr>
            <p:cNvPr id="9951" name="Google Shape;9951;p8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2" name="Google Shape;9952;p8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3" name="Google Shape;9953;p8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4" name="Google Shape;9954;p8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5" name="Google Shape;9955;p8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6" name="Google Shape;9956;p8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7" name="Google Shape;9957;p8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8" name="Google Shape;9958;p8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9" name="Google Shape;9959;p8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0" name="Google Shape;9960;p8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1" name="Google Shape;9961;p8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2" name="Google Shape;9962;p8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3" name="Google Shape;9963;p8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4" name="Google Shape;9964;p8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5" name="Google Shape;9965;p8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6" name="Google Shape;9966;p8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7" name="Google Shape;9967;p8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68" name="Google Shape;9968;p85"/>
          <p:cNvGrpSpPr/>
          <p:nvPr/>
        </p:nvGrpSpPr>
        <p:grpSpPr>
          <a:xfrm>
            <a:off x="1154483" y="4276409"/>
            <a:ext cx="485979" cy="486529"/>
            <a:chOff x="865862" y="3207306"/>
            <a:chExt cx="364484" cy="364897"/>
          </a:xfrm>
        </p:grpSpPr>
        <p:sp>
          <p:nvSpPr>
            <p:cNvPr id="9969" name="Google Shape;9969;p8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0" name="Google Shape;9970;p8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1" name="Google Shape;9971;p8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2" name="Google Shape;9972;p8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3" name="Google Shape;9973;p8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4" name="Google Shape;9974;p8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5" name="Google Shape;9975;p8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6" name="Google Shape;9976;p8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7" name="Google Shape;9977;p8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8" name="Google Shape;9978;p8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9" name="Google Shape;9979;p8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0" name="Google Shape;9980;p8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1" name="Google Shape;9981;p8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2" name="Google Shape;9982;p8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83" name="Google Shape;9983;p85"/>
          <p:cNvGrpSpPr/>
          <p:nvPr/>
        </p:nvGrpSpPr>
        <p:grpSpPr>
          <a:xfrm>
            <a:off x="1872823" y="4302617"/>
            <a:ext cx="493557" cy="434620"/>
            <a:chOff x="1404617" y="3226962"/>
            <a:chExt cx="370168" cy="325965"/>
          </a:xfrm>
        </p:grpSpPr>
        <p:sp>
          <p:nvSpPr>
            <p:cNvPr id="9984" name="Google Shape;9984;p8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5" name="Google Shape;9985;p8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6" name="Google Shape;9986;p8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7" name="Google Shape;9987;p8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8" name="Google Shape;9988;p8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9" name="Google Shape;9989;p8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0" name="Google Shape;9990;p8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1" name="Google Shape;9991;p8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2" name="Google Shape;9992;p8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93" name="Google Shape;9993;p85"/>
          <p:cNvGrpSpPr/>
          <p:nvPr/>
        </p:nvGrpSpPr>
        <p:grpSpPr>
          <a:xfrm>
            <a:off x="2604538" y="4288126"/>
            <a:ext cx="488519" cy="472641"/>
            <a:chOff x="1954741" y="3212419"/>
            <a:chExt cx="366389" cy="354481"/>
          </a:xfrm>
        </p:grpSpPr>
        <p:sp>
          <p:nvSpPr>
            <p:cNvPr id="9994" name="Google Shape;9994;p8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5" name="Google Shape;9995;p8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6" name="Google Shape;9996;p8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7" name="Google Shape;9997;p8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8" name="Google Shape;9998;p8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9" name="Google Shape;9999;p8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0" name="Google Shape;10000;p8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01" name="Google Shape;10001;p85"/>
          <p:cNvGrpSpPr/>
          <p:nvPr/>
        </p:nvGrpSpPr>
        <p:grpSpPr>
          <a:xfrm>
            <a:off x="4057652" y="4287502"/>
            <a:ext cx="488011" cy="464893"/>
            <a:chOff x="3043239" y="3215626"/>
            <a:chExt cx="366008" cy="348670"/>
          </a:xfrm>
        </p:grpSpPr>
        <p:sp>
          <p:nvSpPr>
            <p:cNvPr id="10002" name="Google Shape;10002;p8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3" name="Google Shape;10003;p8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04" name="Google Shape;10004;p85"/>
          <p:cNvGrpSpPr/>
          <p:nvPr/>
        </p:nvGrpSpPr>
        <p:grpSpPr>
          <a:xfrm>
            <a:off x="5624445" y="4246643"/>
            <a:ext cx="278809" cy="511256"/>
            <a:chOff x="4218333" y="3184982"/>
            <a:chExt cx="209107" cy="383442"/>
          </a:xfrm>
        </p:grpSpPr>
        <p:sp>
          <p:nvSpPr>
            <p:cNvPr id="10005" name="Google Shape;10005;p8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6" name="Google Shape;10006;p8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07" name="Google Shape;10007;p85"/>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08" name="Google Shape;10008;p85"/>
          <p:cNvGrpSpPr/>
          <p:nvPr/>
        </p:nvGrpSpPr>
        <p:grpSpPr>
          <a:xfrm>
            <a:off x="9195526" y="4288009"/>
            <a:ext cx="430556" cy="463835"/>
            <a:chOff x="6896644" y="3216007"/>
            <a:chExt cx="322917" cy="347876"/>
          </a:xfrm>
        </p:grpSpPr>
        <p:sp>
          <p:nvSpPr>
            <p:cNvPr id="10009" name="Google Shape;10009;p8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0" name="Google Shape;10010;p8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1" name="Google Shape;10011;p8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2" name="Google Shape;10012;p8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3" name="Google Shape;10013;p8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4" name="Google Shape;10014;p8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5" name="Google Shape;10015;p8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16" name="Google Shape;10016;p85"/>
          <p:cNvGrpSpPr/>
          <p:nvPr/>
        </p:nvGrpSpPr>
        <p:grpSpPr>
          <a:xfrm>
            <a:off x="9905821" y="4297578"/>
            <a:ext cx="446179" cy="445205"/>
            <a:chOff x="7429366" y="3223183"/>
            <a:chExt cx="334634" cy="333904"/>
          </a:xfrm>
        </p:grpSpPr>
        <p:sp>
          <p:nvSpPr>
            <p:cNvPr id="10017" name="Google Shape;10017;p8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8" name="Google Shape;10018;p8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19" name="Google Shape;10019;p85"/>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20" name="Google Shape;10020;p85"/>
          <p:cNvGrpSpPr/>
          <p:nvPr/>
        </p:nvGrpSpPr>
        <p:grpSpPr>
          <a:xfrm>
            <a:off x="6955275" y="4967313"/>
            <a:ext cx="474928" cy="354175"/>
            <a:chOff x="5216456" y="3725484"/>
            <a:chExt cx="356196" cy="265631"/>
          </a:xfrm>
        </p:grpSpPr>
        <p:sp>
          <p:nvSpPr>
            <p:cNvPr id="10021" name="Google Shape;10021;p8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2" name="Google Shape;10022;p8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23" name="Google Shape;10023;p85"/>
          <p:cNvGrpSpPr/>
          <p:nvPr/>
        </p:nvGrpSpPr>
        <p:grpSpPr>
          <a:xfrm>
            <a:off x="9132525" y="4978659"/>
            <a:ext cx="473404" cy="330717"/>
            <a:chOff x="6849393" y="3733994"/>
            <a:chExt cx="355053" cy="248038"/>
          </a:xfrm>
        </p:grpSpPr>
        <p:sp>
          <p:nvSpPr>
            <p:cNvPr id="10024" name="Google Shape;10024;p8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5" name="Google Shape;10025;p8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6" name="Google Shape;10026;p8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7" name="Google Shape;10027;p8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8" name="Google Shape;10028;p8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29" name="Google Shape;10029;p85"/>
          <p:cNvGrpSpPr/>
          <p:nvPr/>
        </p:nvGrpSpPr>
        <p:grpSpPr>
          <a:xfrm>
            <a:off x="10558663" y="4952916"/>
            <a:ext cx="522815" cy="373608"/>
            <a:chOff x="7918997" y="3714687"/>
            <a:chExt cx="392111" cy="280206"/>
          </a:xfrm>
        </p:grpSpPr>
        <p:sp>
          <p:nvSpPr>
            <p:cNvPr id="10030" name="Google Shape;10030;p8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1" name="Google Shape;10031;p8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2" name="Google Shape;10032;p8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3" name="Google Shape;10033;p8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4" name="Google Shape;10034;p8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35" name="Google Shape;10035;p85"/>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36" name="Google Shape;10036;p85"/>
          <p:cNvGrpSpPr/>
          <p:nvPr/>
        </p:nvGrpSpPr>
        <p:grpSpPr>
          <a:xfrm>
            <a:off x="1878369" y="4907952"/>
            <a:ext cx="476960" cy="473531"/>
            <a:chOff x="1408777" y="3680964"/>
            <a:chExt cx="357720" cy="355148"/>
          </a:xfrm>
        </p:grpSpPr>
        <p:sp>
          <p:nvSpPr>
            <p:cNvPr id="10037" name="Google Shape;10037;p8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8" name="Google Shape;10038;p8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9" name="Google Shape;10039;p8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0" name="Google Shape;10040;p8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1" name="Google Shape;10041;p8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42" name="Google Shape;10042;p85"/>
          <p:cNvGrpSpPr/>
          <p:nvPr/>
        </p:nvGrpSpPr>
        <p:grpSpPr>
          <a:xfrm>
            <a:off x="2603781" y="4907952"/>
            <a:ext cx="476960" cy="473531"/>
            <a:chOff x="1952836" y="3680964"/>
            <a:chExt cx="357720" cy="355148"/>
          </a:xfrm>
        </p:grpSpPr>
        <p:sp>
          <p:nvSpPr>
            <p:cNvPr id="10043" name="Google Shape;10043;p8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4" name="Google Shape;10044;p8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5" name="Google Shape;10045;p8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6" name="Google Shape;10046;p8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7" name="Google Shape;10047;p8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48" name="Google Shape;10048;p85"/>
          <p:cNvGrpSpPr/>
          <p:nvPr/>
        </p:nvGrpSpPr>
        <p:grpSpPr>
          <a:xfrm>
            <a:off x="3329192" y="4907952"/>
            <a:ext cx="476960" cy="473531"/>
            <a:chOff x="2496894" y="3680964"/>
            <a:chExt cx="357720" cy="355148"/>
          </a:xfrm>
        </p:grpSpPr>
        <p:sp>
          <p:nvSpPr>
            <p:cNvPr id="10049" name="Google Shape;10049;p8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0" name="Google Shape;10050;p8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1" name="Google Shape;10051;p8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2" name="Google Shape;10052;p8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3" name="Google Shape;10053;p8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54" name="Google Shape;10054;p85"/>
          <p:cNvGrpSpPr/>
          <p:nvPr/>
        </p:nvGrpSpPr>
        <p:grpSpPr>
          <a:xfrm>
            <a:off x="4054646" y="4908079"/>
            <a:ext cx="474885" cy="474420"/>
            <a:chOff x="3040984" y="3681059"/>
            <a:chExt cx="356164" cy="355815"/>
          </a:xfrm>
        </p:grpSpPr>
        <p:sp>
          <p:nvSpPr>
            <p:cNvPr id="10055" name="Google Shape;10055;p8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6" name="Google Shape;10056;p8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7" name="Google Shape;10057;p8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58" name="Google Shape;10058;p85"/>
          <p:cNvGrpSpPr/>
          <p:nvPr/>
        </p:nvGrpSpPr>
        <p:grpSpPr>
          <a:xfrm>
            <a:off x="4779041" y="4932256"/>
            <a:ext cx="477425" cy="423993"/>
            <a:chOff x="3584280" y="3699191"/>
            <a:chExt cx="358069" cy="317995"/>
          </a:xfrm>
        </p:grpSpPr>
        <p:sp>
          <p:nvSpPr>
            <p:cNvPr id="10059" name="Google Shape;10059;p8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0" name="Google Shape;10060;p8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1" name="Google Shape;10061;p8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2" name="Google Shape;10062;p8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63" name="Google Shape;10063;p85"/>
          <p:cNvGrpSpPr/>
          <p:nvPr/>
        </p:nvGrpSpPr>
        <p:grpSpPr>
          <a:xfrm>
            <a:off x="5505976" y="4908079"/>
            <a:ext cx="473869" cy="472388"/>
            <a:chOff x="4129482" y="3681059"/>
            <a:chExt cx="355402" cy="354291"/>
          </a:xfrm>
        </p:grpSpPr>
        <p:sp>
          <p:nvSpPr>
            <p:cNvPr id="10064" name="Google Shape;10064;p8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5" name="Google Shape;10065;p8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6" name="Google Shape;10066;p8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7" name="Google Shape;10067;p8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68" name="Google Shape;10068;p85"/>
          <p:cNvGrpSpPr/>
          <p:nvPr/>
        </p:nvGrpSpPr>
        <p:grpSpPr>
          <a:xfrm>
            <a:off x="6231387" y="4907063"/>
            <a:ext cx="473912" cy="474420"/>
            <a:chOff x="4673540" y="3680297"/>
            <a:chExt cx="355434" cy="355815"/>
          </a:xfrm>
        </p:grpSpPr>
        <p:sp>
          <p:nvSpPr>
            <p:cNvPr id="10069" name="Google Shape;10069;p8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0" name="Google Shape;10070;p8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1" name="Google Shape;10071;p8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72" name="Google Shape;10072;p85"/>
          <p:cNvGrpSpPr/>
          <p:nvPr/>
        </p:nvGrpSpPr>
        <p:grpSpPr>
          <a:xfrm>
            <a:off x="7705878" y="4932256"/>
            <a:ext cx="423527" cy="425009"/>
            <a:chOff x="5779408" y="3699191"/>
            <a:chExt cx="317645" cy="318757"/>
          </a:xfrm>
        </p:grpSpPr>
        <p:sp>
          <p:nvSpPr>
            <p:cNvPr id="10073" name="Google Shape;10073;p8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4" name="Google Shape;10074;p8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75" name="Google Shape;10075;p85"/>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76" name="Google Shape;10076;p85"/>
          <p:cNvGrpSpPr/>
          <p:nvPr/>
        </p:nvGrpSpPr>
        <p:grpSpPr>
          <a:xfrm>
            <a:off x="9853914" y="4907825"/>
            <a:ext cx="496097" cy="473657"/>
            <a:chOff x="7390435" y="3680868"/>
            <a:chExt cx="372073" cy="355243"/>
          </a:xfrm>
        </p:grpSpPr>
        <p:sp>
          <p:nvSpPr>
            <p:cNvPr id="10077" name="Google Shape;10077;p8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8" name="Google Shape;10078;p8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9" name="Google Shape;10079;p8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0" name="Google Shape;10080;p8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1" name="Google Shape;10081;p8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2" name="Google Shape;10082;p8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83" name="Google Shape;10083;p85"/>
          <p:cNvGrpSpPr/>
          <p:nvPr/>
        </p:nvGrpSpPr>
        <p:grpSpPr>
          <a:xfrm>
            <a:off x="1895518" y="5500839"/>
            <a:ext cx="499612" cy="498680"/>
            <a:chOff x="1421638" y="4125629"/>
            <a:chExt cx="374709" cy="374010"/>
          </a:xfrm>
        </p:grpSpPr>
        <p:sp>
          <p:nvSpPr>
            <p:cNvPr id="10084" name="Google Shape;10084;p8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5" name="Google Shape;10085;p8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86" name="Google Shape;10086;p85"/>
          <p:cNvGrpSpPr/>
          <p:nvPr/>
        </p:nvGrpSpPr>
        <p:grpSpPr>
          <a:xfrm>
            <a:off x="2631005" y="5541739"/>
            <a:ext cx="476960" cy="456256"/>
            <a:chOff x="1973254" y="4156304"/>
            <a:chExt cx="357720" cy="342192"/>
          </a:xfrm>
        </p:grpSpPr>
        <p:sp>
          <p:nvSpPr>
            <p:cNvPr id="10087" name="Google Shape;10087;p8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8" name="Google Shape;10088;p8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9" name="Google Shape;10089;p8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0" name="Google Shape;10090;p8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1" name="Google Shape;10091;p8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2" name="Google Shape;10092;p8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93" name="Google Shape;10093;p85"/>
          <p:cNvGrpSpPr/>
          <p:nvPr/>
        </p:nvGrpSpPr>
        <p:grpSpPr>
          <a:xfrm>
            <a:off x="3365013" y="5514007"/>
            <a:ext cx="454732" cy="453757"/>
            <a:chOff x="2523759" y="4135505"/>
            <a:chExt cx="341049" cy="340318"/>
          </a:xfrm>
        </p:grpSpPr>
        <p:sp>
          <p:nvSpPr>
            <p:cNvPr id="10094" name="Google Shape;10094;p8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5" name="Google Shape;10095;p8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96" name="Google Shape;10096;p85"/>
          <p:cNvGrpSpPr/>
          <p:nvPr/>
        </p:nvGrpSpPr>
        <p:grpSpPr>
          <a:xfrm>
            <a:off x="4054138" y="5507148"/>
            <a:ext cx="522772" cy="467137"/>
            <a:chOff x="3040603" y="4130360"/>
            <a:chExt cx="392079" cy="350353"/>
          </a:xfrm>
        </p:grpSpPr>
        <p:sp>
          <p:nvSpPr>
            <p:cNvPr id="10097" name="Google Shape;10097;p8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8" name="Google Shape;10098;p8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9" name="Google Shape;10099;p8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0" name="Google Shape;10100;p8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1" name="Google Shape;10101;p8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2" name="Google Shape;10102;p8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3" name="Google Shape;10103;p8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4" name="Google Shape;10104;p8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5" name="Google Shape;10105;p8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6" name="Google Shape;10106;p8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07" name="Google Shape;10107;p85"/>
          <p:cNvGrpSpPr/>
          <p:nvPr/>
        </p:nvGrpSpPr>
        <p:grpSpPr>
          <a:xfrm>
            <a:off x="4882859" y="5514007"/>
            <a:ext cx="310607" cy="453757"/>
            <a:chOff x="3662144" y="4135505"/>
            <a:chExt cx="232955" cy="340318"/>
          </a:xfrm>
        </p:grpSpPr>
        <p:sp>
          <p:nvSpPr>
            <p:cNvPr id="10108" name="Google Shape;10108;p8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9" name="Google Shape;10109;p8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0" name="Google Shape;10110;p8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1" name="Google Shape;10111;p8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12" name="Google Shape;10112;p85"/>
          <p:cNvGrpSpPr/>
          <p:nvPr/>
        </p:nvGrpSpPr>
        <p:grpSpPr>
          <a:xfrm>
            <a:off x="5532185" y="5494868"/>
            <a:ext cx="458753" cy="491525"/>
            <a:chOff x="4149138" y="4121151"/>
            <a:chExt cx="344065" cy="368644"/>
          </a:xfrm>
        </p:grpSpPr>
        <p:sp>
          <p:nvSpPr>
            <p:cNvPr id="10113" name="Google Shape;10113;p8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4" name="Google Shape;10114;p8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5" name="Google Shape;10115;p8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6" name="Google Shape;10116;p8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7" name="Google Shape;10117;p8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8" name="Google Shape;10118;p8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9" name="Google Shape;10119;p8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0" name="Google Shape;10120;p8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1" name="Google Shape;10121;p8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2" name="Google Shape;10122;p8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3" name="Google Shape;10123;p8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4" name="Google Shape;10124;p8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125" name="Google Shape;10125;p85"/>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126" name="Google Shape;10126;p85"/>
          <p:cNvGrpSpPr/>
          <p:nvPr/>
        </p:nvGrpSpPr>
        <p:grpSpPr>
          <a:xfrm>
            <a:off x="6941683" y="5566423"/>
            <a:ext cx="530351" cy="350405"/>
            <a:chOff x="5206262" y="4174817"/>
            <a:chExt cx="397763" cy="262804"/>
          </a:xfrm>
        </p:grpSpPr>
        <p:sp>
          <p:nvSpPr>
            <p:cNvPr id="10127" name="Google Shape;10127;p8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8" name="Google Shape;10128;p8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9" name="Google Shape;10129;p8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0" name="Google Shape;10130;p8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1" name="Google Shape;10131;p8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2" name="Google Shape;10132;p8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3" name="Google Shape;10133;p8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34" name="Google Shape;10134;p85"/>
          <p:cNvGrpSpPr/>
          <p:nvPr/>
        </p:nvGrpSpPr>
        <p:grpSpPr>
          <a:xfrm>
            <a:off x="7636822" y="5606265"/>
            <a:ext cx="587340" cy="386691"/>
            <a:chOff x="5727616" y="4204699"/>
            <a:chExt cx="440505" cy="290018"/>
          </a:xfrm>
        </p:grpSpPr>
        <p:sp>
          <p:nvSpPr>
            <p:cNvPr id="10135" name="Google Shape;10135;p8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6" name="Google Shape;10136;p8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7" name="Google Shape;10137;p8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8" name="Google Shape;10138;p8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9" name="Google Shape;10139;p8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0" name="Google Shape;10140;p8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1" name="Google Shape;10141;p8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2" name="Google Shape;10142;p8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43" name="Google Shape;10143;p85"/>
          <p:cNvGrpSpPr/>
          <p:nvPr/>
        </p:nvGrpSpPr>
        <p:grpSpPr>
          <a:xfrm>
            <a:off x="8546751" y="5513499"/>
            <a:ext cx="213267" cy="486021"/>
            <a:chOff x="6410063" y="4135124"/>
            <a:chExt cx="159950" cy="364516"/>
          </a:xfrm>
        </p:grpSpPr>
        <p:sp>
          <p:nvSpPr>
            <p:cNvPr id="10144" name="Google Shape;10144;p8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5" name="Google Shape;10145;p8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6" name="Google Shape;10146;p8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7" name="Google Shape;10147;p8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48" name="Google Shape;10148;p85"/>
          <p:cNvGrpSpPr/>
          <p:nvPr/>
        </p:nvGrpSpPr>
        <p:grpSpPr>
          <a:xfrm>
            <a:off x="9232870" y="5514008"/>
            <a:ext cx="285837" cy="485513"/>
            <a:chOff x="6924652" y="4135505"/>
            <a:chExt cx="214378" cy="364135"/>
          </a:xfrm>
        </p:grpSpPr>
        <p:sp>
          <p:nvSpPr>
            <p:cNvPr id="10149" name="Google Shape;10149;p8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0" name="Google Shape;10150;p8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1" name="Google Shape;10151;p8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2" name="Google Shape;10152;p8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53" name="Google Shape;10153;p85"/>
          <p:cNvGrpSpPr/>
          <p:nvPr/>
        </p:nvGrpSpPr>
        <p:grpSpPr>
          <a:xfrm>
            <a:off x="9846335" y="5530646"/>
            <a:ext cx="506683" cy="468365"/>
            <a:chOff x="7384751" y="4147984"/>
            <a:chExt cx="380012" cy="351274"/>
          </a:xfrm>
        </p:grpSpPr>
        <p:sp>
          <p:nvSpPr>
            <p:cNvPr id="10154" name="Google Shape;10154;p8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5" name="Google Shape;10155;p8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6" name="Google Shape;10156;p8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7" name="Google Shape;10157;p8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8" name="Google Shape;10158;p8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159" name="Google Shape;10159;p85"/>
          <p:cNvSpPr txBox="1"/>
          <p:nvPr/>
        </p:nvSpPr>
        <p:spPr>
          <a:xfrm>
            <a:off x="1105167" y="1568943"/>
            <a:ext cx="10034400" cy="1015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n" sz="1467" kern="0" dirty="0">
                <a:solidFill>
                  <a:srgbClr val="FFFFFF"/>
                </a:solidFill>
                <a:latin typeface="Arial"/>
                <a:cs typeface="Arial"/>
                <a:sym typeface="Arial"/>
              </a:rPr>
              <a:t>You can</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resize</a:t>
            </a:r>
            <a:r>
              <a:rPr lang="en" sz="1467" kern="0" dirty="0">
                <a:solidFill>
                  <a:srgbClr val="435D74"/>
                </a:solidFill>
                <a:latin typeface="Arial"/>
                <a:cs typeface="Arial"/>
                <a:sym typeface="Arial"/>
              </a:rPr>
              <a:t>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lnSpc>
                <a:spcPct val="115000"/>
              </a:lnSpc>
              <a:buClr>
                <a:srgbClr val="000000"/>
              </a:buClr>
            </a:pPr>
            <a:r>
              <a:rPr lang="en" sz="1467" kern="0" dirty="0">
                <a:solidFill>
                  <a:srgbClr val="FFFFFF"/>
                </a:solidFill>
                <a:latin typeface="Arial"/>
                <a:cs typeface="Arial"/>
                <a:sym typeface="Arial"/>
              </a:rPr>
              <a:t>You can </a:t>
            </a:r>
            <a:r>
              <a:rPr lang="en" sz="1467"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lnSpc>
                <a:spcPct val="115000"/>
              </a:lnSpc>
              <a:buClr>
                <a:srgbClr val="000000"/>
              </a:buClr>
            </a:pPr>
            <a:r>
              <a:rPr lang="en" sz="1467" kern="0" dirty="0">
                <a:solidFill>
                  <a:srgbClr val="FFFFFF"/>
                </a:solidFill>
                <a:latin typeface="Arial"/>
                <a:cs typeface="Arial"/>
                <a:sym typeface="Arial"/>
              </a:rPr>
              <a:t>In Google Slides, you can also use </a:t>
            </a:r>
            <a:r>
              <a:rPr lang="en" sz="1467"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br>
              <a:rPr lang="en" sz="1467" kern="0" dirty="0">
                <a:solidFill>
                  <a:srgbClr val="435D74"/>
                </a:solidFill>
                <a:latin typeface="Arial"/>
                <a:cs typeface="Arial"/>
                <a:sym typeface="Arial"/>
              </a:rPr>
            </a:br>
            <a:endParaRPr sz="1467" kern="0" dirty="0">
              <a:solidFill>
                <a:srgbClr val="435D74"/>
              </a:solidFill>
              <a:latin typeface="Arial"/>
              <a:cs typeface="Arial"/>
              <a:sym typeface="Arial"/>
            </a:endParaRPr>
          </a:p>
        </p:txBody>
      </p:sp>
      <p:sp>
        <p:nvSpPr>
          <p:cNvPr id="10160" name="Google Shape;10160;p85"/>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r>
              <a:rPr lang="en">
                <a:solidFill>
                  <a:schemeClr val="lt1"/>
                </a:solidFill>
              </a:rPr>
              <a:t>...and our sets of editable icons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grpSp>
        <p:nvGrpSpPr>
          <p:cNvPr id="10165" name="Google Shape;10165;p86"/>
          <p:cNvGrpSpPr/>
          <p:nvPr/>
        </p:nvGrpSpPr>
        <p:grpSpPr>
          <a:xfrm>
            <a:off x="2652599" y="5468359"/>
            <a:ext cx="499699" cy="461431"/>
            <a:chOff x="1989449" y="4282269"/>
            <a:chExt cx="374774" cy="346073"/>
          </a:xfrm>
        </p:grpSpPr>
        <p:sp>
          <p:nvSpPr>
            <p:cNvPr id="10166" name="Google Shape;10166;p8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7" name="Google Shape;10167;p8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8" name="Google Shape;10168;p8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9" name="Google Shape;10169;p8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0" name="Google Shape;10170;p8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71" name="Google Shape;10171;p86"/>
          <p:cNvGrpSpPr/>
          <p:nvPr/>
        </p:nvGrpSpPr>
        <p:grpSpPr>
          <a:xfrm>
            <a:off x="3316586" y="5466320"/>
            <a:ext cx="265033" cy="465296"/>
            <a:chOff x="2487439" y="4280740"/>
            <a:chExt cx="198775" cy="348972"/>
          </a:xfrm>
        </p:grpSpPr>
        <p:sp>
          <p:nvSpPr>
            <p:cNvPr id="10172" name="Google Shape;10172;p8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3" name="Google Shape;10173;p8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4" name="Google Shape;10174;p8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5" name="Google Shape;10175;p8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76" name="Google Shape;10176;p86"/>
          <p:cNvGrpSpPr/>
          <p:nvPr/>
        </p:nvGrpSpPr>
        <p:grpSpPr>
          <a:xfrm>
            <a:off x="3747945" y="5457232"/>
            <a:ext cx="470860" cy="482497"/>
            <a:chOff x="2810958" y="4273923"/>
            <a:chExt cx="353145" cy="361873"/>
          </a:xfrm>
        </p:grpSpPr>
        <p:sp>
          <p:nvSpPr>
            <p:cNvPr id="10177" name="Google Shape;10177;p8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8" name="Google Shape;10178;p8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9" name="Google Shape;10179;p8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0" name="Google Shape;10180;p8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1" name="Google Shape;10181;p8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2" name="Google Shape;10182;p8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3" name="Google Shape;10183;p8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84" name="Google Shape;10184;p86"/>
          <p:cNvGrpSpPr/>
          <p:nvPr/>
        </p:nvGrpSpPr>
        <p:grpSpPr>
          <a:xfrm>
            <a:off x="8367514" y="5468868"/>
            <a:ext cx="279177" cy="489037"/>
            <a:chOff x="6275635" y="4282651"/>
            <a:chExt cx="209383" cy="366778"/>
          </a:xfrm>
        </p:grpSpPr>
        <p:sp>
          <p:nvSpPr>
            <p:cNvPr id="10185" name="Google Shape;10185;p8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6" name="Google Shape;10186;p8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87" name="Google Shape;10187;p86"/>
          <p:cNvGrpSpPr/>
          <p:nvPr/>
        </p:nvGrpSpPr>
        <p:grpSpPr>
          <a:xfrm>
            <a:off x="8934915" y="5469377"/>
            <a:ext cx="373723" cy="488528"/>
            <a:chOff x="6701186" y="4283033"/>
            <a:chExt cx="280292" cy="366396"/>
          </a:xfrm>
        </p:grpSpPr>
        <p:sp>
          <p:nvSpPr>
            <p:cNvPr id="10188" name="Google Shape;10188;p8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9" name="Google Shape;10189;p8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90" name="Google Shape;10190;p86"/>
          <p:cNvGrpSpPr/>
          <p:nvPr/>
        </p:nvGrpSpPr>
        <p:grpSpPr>
          <a:xfrm>
            <a:off x="3479429" y="4858612"/>
            <a:ext cx="498169" cy="463129"/>
            <a:chOff x="2609571" y="3824958"/>
            <a:chExt cx="373627" cy="347347"/>
          </a:xfrm>
        </p:grpSpPr>
        <p:sp>
          <p:nvSpPr>
            <p:cNvPr id="10191" name="Google Shape;10191;p8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2" name="Google Shape;10192;p8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193" name="Google Shape;10193;p86"/>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194" name="Google Shape;10194;p86"/>
          <p:cNvGrpSpPr/>
          <p:nvPr/>
        </p:nvGrpSpPr>
        <p:grpSpPr>
          <a:xfrm>
            <a:off x="1221503" y="4834742"/>
            <a:ext cx="295869" cy="507727"/>
            <a:chOff x="916127" y="3807056"/>
            <a:chExt cx="221902" cy="380795"/>
          </a:xfrm>
        </p:grpSpPr>
        <p:sp>
          <p:nvSpPr>
            <p:cNvPr id="10195" name="Google Shape;10195;p8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6" name="Google Shape;10196;p8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7" name="Google Shape;10197;p8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8" name="Google Shape;10198;p8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199" name="Google Shape;10199;p86"/>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0" name="Google Shape;10200;p86"/>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01" name="Google Shape;10201;p86"/>
          <p:cNvGrpSpPr/>
          <p:nvPr/>
        </p:nvGrpSpPr>
        <p:grpSpPr>
          <a:xfrm>
            <a:off x="4684014" y="4846846"/>
            <a:ext cx="482964" cy="481477"/>
            <a:chOff x="3513010" y="3816134"/>
            <a:chExt cx="362223" cy="361108"/>
          </a:xfrm>
        </p:grpSpPr>
        <p:sp>
          <p:nvSpPr>
            <p:cNvPr id="10202" name="Google Shape;10202;p8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3" name="Google Shape;10203;p8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4" name="Google Shape;10204;p8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5" name="Google Shape;10205;p8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06" name="Google Shape;10206;p86"/>
          <p:cNvGrpSpPr/>
          <p:nvPr/>
        </p:nvGrpSpPr>
        <p:grpSpPr>
          <a:xfrm>
            <a:off x="5267089" y="4852410"/>
            <a:ext cx="493073" cy="471709"/>
            <a:chOff x="3950316" y="3820307"/>
            <a:chExt cx="369805" cy="353782"/>
          </a:xfrm>
        </p:grpSpPr>
        <p:sp>
          <p:nvSpPr>
            <p:cNvPr id="10207" name="Google Shape;10207;p8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8" name="Google Shape;10208;p8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9" name="Google Shape;10209;p8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0" name="Google Shape;10210;p8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11" name="Google Shape;10211;p86"/>
          <p:cNvGrpSpPr/>
          <p:nvPr/>
        </p:nvGrpSpPr>
        <p:grpSpPr>
          <a:xfrm>
            <a:off x="2349212" y="4841282"/>
            <a:ext cx="410632" cy="495621"/>
            <a:chOff x="1761909" y="3811961"/>
            <a:chExt cx="307974" cy="371716"/>
          </a:xfrm>
        </p:grpSpPr>
        <p:sp>
          <p:nvSpPr>
            <p:cNvPr id="10212" name="Google Shape;10212;p8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3" name="Google Shape;10213;p8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4" name="Google Shape;10214;p8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5" name="Google Shape;10215;p8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6" name="Google Shape;10216;p8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7" name="Google Shape;10217;p8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8" name="Google Shape;10218;p8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9" name="Google Shape;10219;p8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0" name="Google Shape;10220;p8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1" name="Google Shape;10221;p8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22" name="Google Shape;10222;p86"/>
          <p:cNvGrpSpPr/>
          <p:nvPr/>
        </p:nvGrpSpPr>
        <p:grpSpPr>
          <a:xfrm>
            <a:off x="7164457" y="4837247"/>
            <a:ext cx="308527" cy="470860"/>
            <a:chOff x="5373342" y="3808935"/>
            <a:chExt cx="231395" cy="353145"/>
          </a:xfrm>
        </p:grpSpPr>
        <p:sp>
          <p:nvSpPr>
            <p:cNvPr id="10223" name="Google Shape;10223;p8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4" name="Google Shape;10224;p8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5" name="Google Shape;10225;p8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6" name="Google Shape;10226;p8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7" name="Google Shape;10227;p8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8" name="Google Shape;10228;p8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9" name="Google Shape;10229;p8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0" name="Google Shape;10230;p8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1" name="Google Shape;10231;p8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32" name="Google Shape;10232;p86"/>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33" name="Google Shape;10233;p86"/>
          <p:cNvGrpSpPr/>
          <p:nvPr/>
        </p:nvGrpSpPr>
        <p:grpSpPr>
          <a:xfrm>
            <a:off x="7778367" y="4837927"/>
            <a:ext cx="313580" cy="469671"/>
            <a:chOff x="5833775" y="3809445"/>
            <a:chExt cx="235185" cy="352253"/>
          </a:xfrm>
        </p:grpSpPr>
        <p:sp>
          <p:nvSpPr>
            <p:cNvPr id="10234" name="Google Shape;10234;p8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5" name="Google Shape;10235;p8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6" name="Google Shape;10236;p8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37" name="Google Shape;10237;p86"/>
          <p:cNvGrpSpPr/>
          <p:nvPr/>
        </p:nvGrpSpPr>
        <p:grpSpPr>
          <a:xfrm>
            <a:off x="6589963" y="4837758"/>
            <a:ext cx="318635" cy="470349"/>
            <a:chOff x="4942472" y="3809318"/>
            <a:chExt cx="238976" cy="352762"/>
          </a:xfrm>
        </p:grpSpPr>
        <p:sp>
          <p:nvSpPr>
            <p:cNvPr id="10238" name="Google Shape;10238;p8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9" name="Google Shape;10239;p8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0" name="Google Shape;10240;p8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1" name="Google Shape;10241;p8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2" name="Google Shape;10242;p8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3" name="Google Shape;10243;p8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8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45" name="Google Shape;10245;p86"/>
          <p:cNvGrpSpPr/>
          <p:nvPr/>
        </p:nvGrpSpPr>
        <p:grpSpPr>
          <a:xfrm>
            <a:off x="8355367" y="4835718"/>
            <a:ext cx="346964" cy="471369"/>
            <a:chOff x="6266525" y="3807788"/>
            <a:chExt cx="260223" cy="353527"/>
          </a:xfrm>
        </p:grpSpPr>
        <p:sp>
          <p:nvSpPr>
            <p:cNvPr id="10246" name="Google Shape;10246;p8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8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8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8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50" name="Google Shape;10250;p86"/>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1" name="Google Shape;10251;p86"/>
          <p:cNvGrpSpPr/>
          <p:nvPr/>
        </p:nvGrpSpPr>
        <p:grpSpPr>
          <a:xfrm>
            <a:off x="9579151" y="4838139"/>
            <a:ext cx="269579" cy="470349"/>
            <a:chOff x="7184363" y="3809604"/>
            <a:chExt cx="202184" cy="352762"/>
          </a:xfrm>
        </p:grpSpPr>
        <p:sp>
          <p:nvSpPr>
            <p:cNvPr id="10252" name="Google Shape;10252;p8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8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54" name="Google Shape;10254;p86"/>
          <p:cNvGrpSpPr/>
          <p:nvPr/>
        </p:nvGrpSpPr>
        <p:grpSpPr>
          <a:xfrm>
            <a:off x="10095499" y="4837247"/>
            <a:ext cx="389396" cy="470349"/>
            <a:chOff x="7571624" y="3808935"/>
            <a:chExt cx="292047" cy="352762"/>
          </a:xfrm>
        </p:grpSpPr>
        <p:sp>
          <p:nvSpPr>
            <p:cNvPr id="10255" name="Google Shape;10255;p8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8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8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8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8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8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61" name="Google Shape;10261;p86"/>
          <p:cNvGrpSpPr/>
          <p:nvPr/>
        </p:nvGrpSpPr>
        <p:grpSpPr>
          <a:xfrm>
            <a:off x="2899413" y="4233488"/>
            <a:ext cx="485513" cy="479907"/>
            <a:chOff x="2174559" y="3356116"/>
            <a:chExt cx="364135" cy="359930"/>
          </a:xfrm>
        </p:grpSpPr>
        <p:sp>
          <p:nvSpPr>
            <p:cNvPr id="10262" name="Google Shape;10262;p8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8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64" name="Google Shape;10264;p86"/>
          <p:cNvGrpSpPr/>
          <p:nvPr/>
        </p:nvGrpSpPr>
        <p:grpSpPr>
          <a:xfrm>
            <a:off x="2309246" y="4232852"/>
            <a:ext cx="491161" cy="482072"/>
            <a:chOff x="1731934" y="3355639"/>
            <a:chExt cx="368371" cy="361554"/>
          </a:xfrm>
        </p:grpSpPr>
        <p:sp>
          <p:nvSpPr>
            <p:cNvPr id="10265" name="Google Shape;10265;p8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8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67" name="Google Shape;10267;p86"/>
          <p:cNvGrpSpPr/>
          <p:nvPr/>
        </p:nvGrpSpPr>
        <p:grpSpPr>
          <a:xfrm>
            <a:off x="5320690" y="4230897"/>
            <a:ext cx="372745" cy="484536"/>
            <a:chOff x="3990517" y="3354173"/>
            <a:chExt cx="279559" cy="363402"/>
          </a:xfrm>
        </p:grpSpPr>
        <p:sp>
          <p:nvSpPr>
            <p:cNvPr id="10268" name="Google Shape;10268;p8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8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8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71" name="Google Shape;10271;p86"/>
          <p:cNvGrpSpPr/>
          <p:nvPr/>
        </p:nvGrpSpPr>
        <p:grpSpPr>
          <a:xfrm>
            <a:off x="4663796" y="4315165"/>
            <a:ext cx="506240" cy="316808"/>
            <a:chOff x="3497847" y="3417374"/>
            <a:chExt cx="379680" cy="237606"/>
          </a:xfrm>
        </p:grpSpPr>
        <p:sp>
          <p:nvSpPr>
            <p:cNvPr id="10272" name="Google Shape;10272;p8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8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8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8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76" name="Google Shape;10276;p86"/>
          <p:cNvGrpSpPr/>
          <p:nvPr/>
        </p:nvGrpSpPr>
        <p:grpSpPr>
          <a:xfrm>
            <a:off x="3483463" y="4248100"/>
            <a:ext cx="501695" cy="450643"/>
            <a:chOff x="2612597" y="3367075"/>
            <a:chExt cx="376271" cy="337982"/>
          </a:xfrm>
        </p:grpSpPr>
        <p:sp>
          <p:nvSpPr>
            <p:cNvPr id="10277" name="Google Shape;10277;p8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8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79" name="Google Shape;10279;p86"/>
          <p:cNvGrpSpPr/>
          <p:nvPr/>
        </p:nvGrpSpPr>
        <p:grpSpPr>
          <a:xfrm>
            <a:off x="4095885" y="4244576"/>
            <a:ext cx="458203" cy="456673"/>
            <a:chOff x="3071914" y="3364431"/>
            <a:chExt cx="343652" cy="342505"/>
          </a:xfrm>
        </p:grpSpPr>
        <p:sp>
          <p:nvSpPr>
            <p:cNvPr id="10280" name="Google Shape;10280;p8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8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2" name="Google Shape;10282;p8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8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4" name="Google Shape;10284;p8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85" name="Google Shape;10285;p86"/>
          <p:cNvGrpSpPr/>
          <p:nvPr/>
        </p:nvGrpSpPr>
        <p:grpSpPr>
          <a:xfrm>
            <a:off x="1196188" y="4238500"/>
            <a:ext cx="343949" cy="470349"/>
            <a:chOff x="897141" y="3359875"/>
            <a:chExt cx="257962" cy="352762"/>
          </a:xfrm>
        </p:grpSpPr>
        <p:sp>
          <p:nvSpPr>
            <p:cNvPr id="10286" name="Google Shape;10286;p8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7" name="Google Shape;10287;p8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8" name="Google Shape;10288;p8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9" name="Google Shape;10289;p8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0" name="Google Shape;10290;p8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1" name="Google Shape;10291;p8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2" name="Google Shape;10292;p8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3" name="Google Shape;10293;p8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294" name="Google Shape;10294;p86"/>
          <p:cNvGrpSpPr/>
          <p:nvPr/>
        </p:nvGrpSpPr>
        <p:grpSpPr>
          <a:xfrm>
            <a:off x="1778244" y="4217773"/>
            <a:ext cx="361617" cy="510784"/>
            <a:chOff x="1333682" y="3344330"/>
            <a:chExt cx="271213" cy="383088"/>
          </a:xfrm>
        </p:grpSpPr>
        <p:sp>
          <p:nvSpPr>
            <p:cNvPr id="10295" name="Google Shape;10295;p8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6" name="Google Shape;10296;p8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7" name="Google Shape;10297;p8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8" name="Google Shape;10298;p8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9" name="Google Shape;10299;p8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0" name="Google Shape;10300;p8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1" name="Google Shape;10301;p8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2" name="Google Shape;10302;p8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3" name="Google Shape;10303;p8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4" name="Google Shape;10304;p8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5" name="Google Shape;10305;p8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06" name="Google Shape;10306;p86"/>
          <p:cNvGrpSpPr/>
          <p:nvPr/>
        </p:nvGrpSpPr>
        <p:grpSpPr>
          <a:xfrm>
            <a:off x="8885860" y="4221299"/>
            <a:ext cx="470817" cy="469331"/>
            <a:chOff x="6664394" y="3346974"/>
            <a:chExt cx="353113" cy="351998"/>
          </a:xfrm>
        </p:grpSpPr>
        <p:sp>
          <p:nvSpPr>
            <p:cNvPr id="10307" name="Google Shape;10307;p8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8" name="Google Shape;10308;p8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9" name="Google Shape;10309;p8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0" name="Google Shape;10310;p8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1" name="Google Shape;10311;p8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12" name="Google Shape;10312;p86"/>
          <p:cNvGrpSpPr/>
          <p:nvPr/>
        </p:nvGrpSpPr>
        <p:grpSpPr>
          <a:xfrm>
            <a:off x="1132988" y="2371077"/>
            <a:ext cx="532531" cy="500591"/>
            <a:chOff x="849741" y="1959307"/>
            <a:chExt cx="399398" cy="375443"/>
          </a:xfrm>
        </p:grpSpPr>
        <p:sp>
          <p:nvSpPr>
            <p:cNvPr id="10313" name="Google Shape;10313;p8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4" name="Google Shape;10314;p8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15" name="Google Shape;10315;p86"/>
          <p:cNvGrpSpPr/>
          <p:nvPr/>
        </p:nvGrpSpPr>
        <p:grpSpPr>
          <a:xfrm>
            <a:off x="1712284" y="2377022"/>
            <a:ext cx="505985" cy="488061"/>
            <a:chOff x="1284212" y="1963766"/>
            <a:chExt cx="379489" cy="366046"/>
          </a:xfrm>
        </p:grpSpPr>
        <p:sp>
          <p:nvSpPr>
            <p:cNvPr id="10316" name="Google Shape;10316;p8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7" name="Google Shape;10317;p8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18" name="Google Shape;10318;p86"/>
          <p:cNvGrpSpPr/>
          <p:nvPr/>
        </p:nvGrpSpPr>
        <p:grpSpPr>
          <a:xfrm>
            <a:off x="4050356" y="2384752"/>
            <a:ext cx="493625" cy="473237"/>
            <a:chOff x="3037766" y="1969564"/>
            <a:chExt cx="370219" cy="354928"/>
          </a:xfrm>
        </p:grpSpPr>
        <p:sp>
          <p:nvSpPr>
            <p:cNvPr id="10319" name="Google Shape;10319;p8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0" name="Google Shape;10320;p8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1" name="Google Shape;10321;p8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2" name="Google Shape;10322;p8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23" name="Google Shape;10323;p86"/>
          <p:cNvGrpSpPr/>
          <p:nvPr/>
        </p:nvGrpSpPr>
        <p:grpSpPr>
          <a:xfrm>
            <a:off x="5310071" y="2387641"/>
            <a:ext cx="406088" cy="467335"/>
            <a:chOff x="3982553" y="1971730"/>
            <a:chExt cx="304566" cy="350501"/>
          </a:xfrm>
        </p:grpSpPr>
        <p:sp>
          <p:nvSpPr>
            <p:cNvPr id="10324" name="Google Shape;10324;p8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5" name="Google Shape;10325;p8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26" name="Google Shape;10326;p86"/>
          <p:cNvGrpSpPr/>
          <p:nvPr/>
        </p:nvGrpSpPr>
        <p:grpSpPr>
          <a:xfrm>
            <a:off x="3423788" y="2417499"/>
            <a:ext cx="533083" cy="408636"/>
            <a:chOff x="2567841" y="1994124"/>
            <a:chExt cx="399812" cy="306477"/>
          </a:xfrm>
        </p:grpSpPr>
        <p:sp>
          <p:nvSpPr>
            <p:cNvPr id="10327" name="Google Shape;10327;p8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8" name="Google Shape;10328;p8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9" name="Google Shape;10329;p8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30" name="Google Shape;10330;p86"/>
          <p:cNvGrpSpPr/>
          <p:nvPr/>
        </p:nvGrpSpPr>
        <p:grpSpPr>
          <a:xfrm>
            <a:off x="2949445" y="2372478"/>
            <a:ext cx="432931" cy="497151"/>
            <a:chOff x="2212084" y="1960358"/>
            <a:chExt cx="324698" cy="372863"/>
          </a:xfrm>
        </p:grpSpPr>
        <p:sp>
          <p:nvSpPr>
            <p:cNvPr id="10331" name="Google Shape;10331;p8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2" name="Google Shape;10332;p8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3" name="Google Shape;10333;p8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34" name="Google Shape;10334;p86"/>
          <p:cNvGrpSpPr/>
          <p:nvPr/>
        </p:nvGrpSpPr>
        <p:grpSpPr>
          <a:xfrm>
            <a:off x="2407869" y="2372478"/>
            <a:ext cx="379796" cy="498169"/>
            <a:chOff x="1805901" y="1960358"/>
            <a:chExt cx="284847" cy="373627"/>
          </a:xfrm>
        </p:grpSpPr>
        <p:sp>
          <p:nvSpPr>
            <p:cNvPr id="10335" name="Google Shape;10335;p8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6" name="Google Shape;10336;p8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337" name="Google Shape;10337;p86"/>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8" name="Google Shape;10338;p86"/>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9" name="Google Shape;10339;p86"/>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40" name="Google Shape;10340;p86"/>
          <p:cNvGrpSpPr/>
          <p:nvPr/>
        </p:nvGrpSpPr>
        <p:grpSpPr>
          <a:xfrm>
            <a:off x="8875749" y="2464518"/>
            <a:ext cx="491587" cy="327724"/>
            <a:chOff x="6656812" y="2029388"/>
            <a:chExt cx="368690" cy="245793"/>
          </a:xfrm>
        </p:grpSpPr>
        <p:sp>
          <p:nvSpPr>
            <p:cNvPr id="10341" name="Google Shape;10341;p8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2" name="Google Shape;10342;p8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3" name="Google Shape;10343;p8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4" name="Google Shape;10344;p8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5" name="Google Shape;10345;p8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6" name="Google Shape;10346;p8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7" name="Google Shape;10347;p8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8" name="Google Shape;10348;p8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9" name="Google Shape;10349;p8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0" name="Google Shape;10350;p8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51" name="Google Shape;10351;p86"/>
          <p:cNvGrpSpPr/>
          <p:nvPr/>
        </p:nvGrpSpPr>
        <p:grpSpPr>
          <a:xfrm>
            <a:off x="6492868" y="2441624"/>
            <a:ext cx="502205" cy="375421"/>
            <a:chOff x="4869651" y="2012218"/>
            <a:chExt cx="376654" cy="281566"/>
          </a:xfrm>
        </p:grpSpPr>
        <p:sp>
          <p:nvSpPr>
            <p:cNvPr id="10352" name="Google Shape;10352;p8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3" name="Google Shape;10353;p8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4" name="Google Shape;10354;p8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5" name="Google Shape;10355;p8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56" name="Google Shape;10356;p86"/>
          <p:cNvGrpSpPr/>
          <p:nvPr/>
        </p:nvGrpSpPr>
        <p:grpSpPr>
          <a:xfrm>
            <a:off x="7074966" y="2441751"/>
            <a:ext cx="490567" cy="375592"/>
            <a:chOff x="5306224" y="2012313"/>
            <a:chExt cx="367925" cy="281694"/>
          </a:xfrm>
        </p:grpSpPr>
        <p:sp>
          <p:nvSpPr>
            <p:cNvPr id="10357" name="Google Shape;10357;p8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8" name="Google Shape;10358;p8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359" name="Google Shape;10359;p86"/>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60" name="Google Shape;10360;p86"/>
          <p:cNvGrpSpPr/>
          <p:nvPr/>
        </p:nvGrpSpPr>
        <p:grpSpPr>
          <a:xfrm>
            <a:off x="8261331" y="2402803"/>
            <a:ext cx="491077" cy="451661"/>
            <a:chOff x="6195998" y="1983102"/>
            <a:chExt cx="368308" cy="338746"/>
          </a:xfrm>
        </p:grpSpPr>
        <p:sp>
          <p:nvSpPr>
            <p:cNvPr id="10361" name="Google Shape;10361;p8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2" name="Google Shape;10362;p8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3" name="Google Shape;10363;p8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64" name="Google Shape;10364;p86"/>
          <p:cNvGrpSpPr/>
          <p:nvPr/>
        </p:nvGrpSpPr>
        <p:grpSpPr>
          <a:xfrm>
            <a:off x="10056041" y="2441114"/>
            <a:ext cx="492096" cy="373383"/>
            <a:chOff x="7542031" y="2011835"/>
            <a:chExt cx="369072" cy="280037"/>
          </a:xfrm>
        </p:grpSpPr>
        <p:sp>
          <p:nvSpPr>
            <p:cNvPr id="10365" name="Google Shape;10365;p8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6" name="Google Shape;10366;p8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7" name="Google Shape;10367;p8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8" name="Google Shape;10368;p8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9" name="Google Shape;10369;p8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0" name="Google Shape;10370;p8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1" name="Google Shape;10371;p8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2" name="Google Shape;10372;p8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3" name="Google Shape;10373;p8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74" name="Google Shape;10374;p86"/>
          <p:cNvGrpSpPr/>
          <p:nvPr/>
        </p:nvGrpSpPr>
        <p:grpSpPr>
          <a:xfrm>
            <a:off x="10680570" y="4223338"/>
            <a:ext cx="371727" cy="468820"/>
            <a:chOff x="8010427" y="3348503"/>
            <a:chExt cx="278795" cy="351615"/>
          </a:xfrm>
        </p:grpSpPr>
        <p:sp>
          <p:nvSpPr>
            <p:cNvPr id="10375" name="Google Shape;10375;p8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6" name="Google Shape;10376;p8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7" name="Google Shape;10377;p8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8" name="Google Shape;10378;p8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379" name="Google Shape;10379;p86"/>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80" name="Google Shape;10380;p86"/>
          <p:cNvGrpSpPr/>
          <p:nvPr/>
        </p:nvGrpSpPr>
        <p:grpSpPr>
          <a:xfrm>
            <a:off x="9522534" y="4224272"/>
            <a:ext cx="374743" cy="468013"/>
            <a:chOff x="7141900" y="3349204"/>
            <a:chExt cx="281057" cy="351010"/>
          </a:xfrm>
        </p:grpSpPr>
        <p:sp>
          <p:nvSpPr>
            <p:cNvPr id="10381" name="Google Shape;10381;p8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2" name="Google Shape;10382;p8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3" name="Google Shape;10383;p8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84" name="Google Shape;10384;p86"/>
          <p:cNvGrpSpPr/>
          <p:nvPr/>
        </p:nvGrpSpPr>
        <p:grpSpPr>
          <a:xfrm>
            <a:off x="7085584" y="4225377"/>
            <a:ext cx="485003" cy="470817"/>
            <a:chOff x="5314188" y="3350032"/>
            <a:chExt cx="363752" cy="353113"/>
          </a:xfrm>
        </p:grpSpPr>
        <p:sp>
          <p:nvSpPr>
            <p:cNvPr id="10385" name="Google Shape;10385;p8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6" name="Google Shape;10386;p8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87" name="Google Shape;10387;p86"/>
          <p:cNvGrpSpPr/>
          <p:nvPr/>
        </p:nvGrpSpPr>
        <p:grpSpPr>
          <a:xfrm>
            <a:off x="8271439" y="4223975"/>
            <a:ext cx="468820" cy="467164"/>
            <a:chOff x="6203579" y="3348981"/>
            <a:chExt cx="351615" cy="350373"/>
          </a:xfrm>
        </p:grpSpPr>
        <p:sp>
          <p:nvSpPr>
            <p:cNvPr id="10388" name="Google Shape;10388;p8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9" name="Google Shape;10389;p8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0" name="Google Shape;10390;p8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1" name="Google Shape;10391;p8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2" name="Google Shape;10392;p8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93" name="Google Shape;10393;p86"/>
          <p:cNvGrpSpPr/>
          <p:nvPr/>
        </p:nvGrpSpPr>
        <p:grpSpPr>
          <a:xfrm>
            <a:off x="7773313" y="4225376"/>
            <a:ext cx="294340" cy="469797"/>
            <a:chOff x="5829984" y="3350032"/>
            <a:chExt cx="220755" cy="352348"/>
          </a:xfrm>
        </p:grpSpPr>
        <p:sp>
          <p:nvSpPr>
            <p:cNvPr id="10394" name="Google Shape;10394;p8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5" name="Google Shape;10395;p8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6" name="Google Shape;10396;p8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7" name="Google Shape;10397;p8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98" name="Google Shape;10398;p86"/>
          <p:cNvGrpSpPr/>
          <p:nvPr/>
        </p:nvGrpSpPr>
        <p:grpSpPr>
          <a:xfrm>
            <a:off x="6509560" y="4225121"/>
            <a:ext cx="477952" cy="469755"/>
            <a:chOff x="4882170" y="3349841"/>
            <a:chExt cx="358464" cy="352316"/>
          </a:xfrm>
        </p:grpSpPr>
        <p:sp>
          <p:nvSpPr>
            <p:cNvPr id="10399" name="Google Shape;10399;p8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0" name="Google Shape;10400;p8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01" name="Google Shape;10401;p86"/>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2" name="Google Shape;10402;p86"/>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03" name="Google Shape;10403;p86"/>
          <p:cNvGrpSpPr/>
          <p:nvPr/>
        </p:nvGrpSpPr>
        <p:grpSpPr>
          <a:xfrm>
            <a:off x="4059953" y="3005627"/>
            <a:ext cx="533592" cy="432421"/>
            <a:chOff x="3044965" y="2435220"/>
            <a:chExt cx="400194" cy="324316"/>
          </a:xfrm>
        </p:grpSpPr>
        <p:sp>
          <p:nvSpPr>
            <p:cNvPr id="10404" name="Google Shape;10404;p8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5" name="Google Shape;10405;p8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6" name="Google Shape;10406;p8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07" name="Google Shape;10407;p86"/>
          <p:cNvGrpSpPr/>
          <p:nvPr/>
        </p:nvGrpSpPr>
        <p:grpSpPr>
          <a:xfrm>
            <a:off x="6504506" y="3057190"/>
            <a:ext cx="489548" cy="383364"/>
            <a:chOff x="4878379" y="2473892"/>
            <a:chExt cx="367161" cy="287523"/>
          </a:xfrm>
        </p:grpSpPr>
        <p:sp>
          <p:nvSpPr>
            <p:cNvPr id="10408" name="Google Shape;10408;p8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9" name="Google Shape;10409;p8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0" name="Google Shape;10410;p8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1" name="Google Shape;10411;p8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2" name="Google Shape;10412;p8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13" name="Google Shape;10413;p86"/>
          <p:cNvGrpSpPr/>
          <p:nvPr/>
        </p:nvGrpSpPr>
        <p:grpSpPr>
          <a:xfrm>
            <a:off x="1767626" y="3608920"/>
            <a:ext cx="387441" cy="496641"/>
            <a:chOff x="1325719" y="2887689"/>
            <a:chExt cx="290581" cy="372481"/>
          </a:xfrm>
        </p:grpSpPr>
        <p:sp>
          <p:nvSpPr>
            <p:cNvPr id="10414" name="Google Shape;10414;p8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5" name="Google Shape;10415;p8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16" name="Google Shape;10416;p86"/>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17" name="Google Shape;10417;p86"/>
          <p:cNvGrpSpPr/>
          <p:nvPr/>
        </p:nvGrpSpPr>
        <p:grpSpPr>
          <a:xfrm>
            <a:off x="4680447" y="3615332"/>
            <a:ext cx="480968" cy="481605"/>
            <a:chOff x="3510335" y="2892499"/>
            <a:chExt cx="360726" cy="361204"/>
          </a:xfrm>
        </p:grpSpPr>
        <p:sp>
          <p:nvSpPr>
            <p:cNvPr id="10418" name="Google Shape;10418;p8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9" name="Google Shape;10419;p8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0" name="Google Shape;10420;p8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1" name="Google Shape;10421;p8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2" name="Google Shape;10422;p8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23" name="Google Shape;10423;p86"/>
          <p:cNvGrpSpPr/>
          <p:nvPr/>
        </p:nvGrpSpPr>
        <p:grpSpPr>
          <a:xfrm>
            <a:off x="4115085" y="3594733"/>
            <a:ext cx="426857" cy="523441"/>
            <a:chOff x="3086313" y="2877049"/>
            <a:chExt cx="320143" cy="392581"/>
          </a:xfrm>
        </p:grpSpPr>
        <p:sp>
          <p:nvSpPr>
            <p:cNvPr id="10424" name="Google Shape;10424;p8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5" name="Google Shape;10425;p8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6" name="Google Shape;10426;p8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7" name="Google Shape;10427;p8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8" name="Google Shape;10428;p8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9" name="Google Shape;10429;p8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0" name="Google Shape;10430;p8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1" name="Google Shape;10431;p8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2" name="Google Shape;10432;p8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3" name="Google Shape;10433;p8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4" name="Google Shape;10434;p8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5" name="Google Shape;10435;p8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36" name="Google Shape;10436;p86"/>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37" name="Google Shape;10437;p86"/>
          <p:cNvGrpSpPr/>
          <p:nvPr/>
        </p:nvGrpSpPr>
        <p:grpSpPr>
          <a:xfrm>
            <a:off x="1148151" y="3606329"/>
            <a:ext cx="445079" cy="497703"/>
            <a:chOff x="861113" y="2885746"/>
            <a:chExt cx="333809" cy="373277"/>
          </a:xfrm>
        </p:grpSpPr>
        <p:sp>
          <p:nvSpPr>
            <p:cNvPr id="10438" name="Google Shape;10438;p8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9" name="Google Shape;10439;p8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0" name="Google Shape;10440;p8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41" name="Google Shape;10441;p86"/>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2" name="Google Shape;10442;p86"/>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3" name="Google Shape;10443;p86"/>
          <p:cNvGrpSpPr/>
          <p:nvPr/>
        </p:nvGrpSpPr>
        <p:grpSpPr>
          <a:xfrm>
            <a:off x="1730206" y="1764642"/>
            <a:ext cx="465805" cy="482964"/>
            <a:chOff x="1297654" y="1504481"/>
            <a:chExt cx="349354" cy="362223"/>
          </a:xfrm>
        </p:grpSpPr>
        <p:sp>
          <p:nvSpPr>
            <p:cNvPr id="10444" name="Google Shape;10444;p8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5" name="Google Shape;10445;p8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8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47" name="Google Shape;10447;p86"/>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8" name="Google Shape;10448;p86"/>
          <p:cNvGrpSpPr/>
          <p:nvPr/>
        </p:nvGrpSpPr>
        <p:grpSpPr>
          <a:xfrm>
            <a:off x="1136514" y="1773221"/>
            <a:ext cx="470860" cy="469331"/>
            <a:chOff x="852385" y="1510916"/>
            <a:chExt cx="353145" cy="351998"/>
          </a:xfrm>
        </p:grpSpPr>
        <p:sp>
          <p:nvSpPr>
            <p:cNvPr id="10449" name="Google Shape;10449;p8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0" name="Google Shape;10450;p8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1" name="Google Shape;10451;p8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52" name="Google Shape;10452;p86"/>
          <p:cNvGrpSpPr/>
          <p:nvPr/>
        </p:nvGrpSpPr>
        <p:grpSpPr>
          <a:xfrm>
            <a:off x="2326957" y="1779296"/>
            <a:ext cx="457692" cy="456673"/>
            <a:chOff x="1745217" y="1515471"/>
            <a:chExt cx="343269" cy="342505"/>
          </a:xfrm>
        </p:grpSpPr>
        <p:sp>
          <p:nvSpPr>
            <p:cNvPr id="10453" name="Google Shape;10453;p8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4" name="Google Shape;10454;p8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5" name="Google Shape;10455;p8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6" name="Google Shape;10456;p8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57" name="Google Shape;10457;p86"/>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58" name="Google Shape;10458;p86"/>
          <p:cNvGrpSpPr/>
          <p:nvPr/>
        </p:nvGrpSpPr>
        <p:grpSpPr>
          <a:xfrm>
            <a:off x="4056938" y="1797517"/>
            <a:ext cx="548713" cy="420783"/>
            <a:chOff x="3042703" y="1529137"/>
            <a:chExt cx="411535" cy="315587"/>
          </a:xfrm>
        </p:grpSpPr>
        <p:sp>
          <p:nvSpPr>
            <p:cNvPr id="10459" name="Google Shape;10459;p8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0" name="Google Shape;10460;p8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1" name="Google Shape;10461;p8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2" name="Google Shape;10462;p8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3" name="Google Shape;10463;p8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4" name="Google Shape;10464;p8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5" name="Google Shape;10465;p8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6" name="Google Shape;10466;p8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7" name="Google Shape;10467;p8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8" name="Google Shape;10468;p8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69" name="Google Shape;10469;p86"/>
          <p:cNvGrpSpPr/>
          <p:nvPr/>
        </p:nvGrpSpPr>
        <p:grpSpPr>
          <a:xfrm>
            <a:off x="3505719" y="1818244"/>
            <a:ext cx="467335" cy="379329"/>
            <a:chOff x="2629289" y="1544682"/>
            <a:chExt cx="350501" cy="284497"/>
          </a:xfrm>
        </p:grpSpPr>
        <p:sp>
          <p:nvSpPr>
            <p:cNvPr id="10470" name="Google Shape;10470;p8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1" name="Google Shape;10471;p8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2" name="Google Shape;10472;p8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3" name="Google Shape;10473;p8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4" name="Google Shape;10474;p8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75" name="Google Shape;10475;p86"/>
          <p:cNvGrpSpPr/>
          <p:nvPr/>
        </p:nvGrpSpPr>
        <p:grpSpPr>
          <a:xfrm>
            <a:off x="7073437" y="1762178"/>
            <a:ext cx="490524" cy="486957"/>
            <a:chOff x="5305077" y="1502633"/>
            <a:chExt cx="367893" cy="365218"/>
          </a:xfrm>
        </p:grpSpPr>
        <p:sp>
          <p:nvSpPr>
            <p:cNvPr id="10476" name="Google Shape;10476;p8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7" name="Google Shape;10477;p8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78" name="Google Shape;10478;p86"/>
          <p:cNvGrpSpPr/>
          <p:nvPr/>
        </p:nvGrpSpPr>
        <p:grpSpPr>
          <a:xfrm>
            <a:off x="9466894" y="1758824"/>
            <a:ext cx="491077" cy="489377"/>
            <a:chOff x="7100170" y="1500117"/>
            <a:chExt cx="368308" cy="367033"/>
          </a:xfrm>
        </p:grpSpPr>
        <p:sp>
          <p:nvSpPr>
            <p:cNvPr id="10479" name="Google Shape;10479;p8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0" name="Google Shape;10480;p8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1" name="Google Shape;10481;p8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2" name="Google Shape;10482;p8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3" name="Google Shape;10483;p8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4" name="Google Shape;10484;p8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5" name="Google Shape;10485;p8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6" name="Google Shape;10486;p8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7" name="Google Shape;10487;p8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8" name="Google Shape;10488;p8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9" name="Google Shape;10489;p8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0" name="Google Shape;10490;p8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1" name="Google Shape;10491;p8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492" name="Google Shape;10492;p86"/>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93" name="Google Shape;10493;p86"/>
          <p:cNvGrpSpPr/>
          <p:nvPr/>
        </p:nvGrpSpPr>
        <p:grpSpPr>
          <a:xfrm>
            <a:off x="8865642" y="1758695"/>
            <a:ext cx="520383" cy="489420"/>
            <a:chOff x="6649231" y="1500021"/>
            <a:chExt cx="390287" cy="367065"/>
          </a:xfrm>
        </p:grpSpPr>
        <p:sp>
          <p:nvSpPr>
            <p:cNvPr id="10494" name="Google Shape;10494;p8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5" name="Google Shape;10495;p8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6" name="Google Shape;10496;p8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7" name="Google Shape;10497;p8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8" name="Google Shape;10498;p8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9" name="Google Shape;10499;p8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0" name="Google Shape;10500;p8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1" name="Google Shape;10501;p8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2" name="Google Shape;10502;p8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3" name="Google Shape;10503;p8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4" name="Google Shape;10504;p8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5" name="Google Shape;10505;p8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06" name="Google Shape;10506;p86"/>
          <p:cNvGrpSpPr/>
          <p:nvPr/>
        </p:nvGrpSpPr>
        <p:grpSpPr>
          <a:xfrm>
            <a:off x="7662585" y="1816671"/>
            <a:ext cx="516348" cy="373808"/>
            <a:chOff x="5746938" y="1543503"/>
            <a:chExt cx="387261" cy="280356"/>
          </a:xfrm>
        </p:grpSpPr>
        <p:sp>
          <p:nvSpPr>
            <p:cNvPr id="10507" name="Google Shape;10507;p8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8" name="Google Shape;10508;p8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09" name="Google Shape;10509;p86"/>
          <p:cNvGrpSpPr/>
          <p:nvPr/>
        </p:nvGrpSpPr>
        <p:grpSpPr>
          <a:xfrm>
            <a:off x="8262307" y="1792462"/>
            <a:ext cx="492096" cy="423289"/>
            <a:chOff x="6196730" y="1525346"/>
            <a:chExt cx="369072" cy="317467"/>
          </a:xfrm>
        </p:grpSpPr>
        <p:sp>
          <p:nvSpPr>
            <p:cNvPr id="10510" name="Google Shape;10510;p8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1" name="Google Shape;10511;p8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2" name="Google Shape;10512;p8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13" name="Google Shape;10513;p86"/>
          <p:cNvGrpSpPr/>
          <p:nvPr/>
        </p:nvGrpSpPr>
        <p:grpSpPr>
          <a:xfrm>
            <a:off x="6587456" y="1759587"/>
            <a:ext cx="328744" cy="489548"/>
            <a:chOff x="4940592" y="1500690"/>
            <a:chExt cx="246558" cy="367161"/>
          </a:xfrm>
        </p:grpSpPr>
        <p:sp>
          <p:nvSpPr>
            <p:cNvPr id="10514" name="Google Shape;10514;p8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5" name="Google Shape;10515;p8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6" name="Google Shape;10516;p8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7" name="Google Shape;10517;p8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18" name="Google Shape;10518;p86"/>
          <p:cNvGrpSpPr/>
          <p:nvPr/>
        </p:nvGrpSpPr>
        <p:grpSpPr>
          <a:xfrm>
            <a:off x="10619875" y="1758526"/>
            <a:ext cx="507811" cy="490100"/>
            <a:chOff x="7964906" y="1499894"/>
            <a:chExt cx="380858" cy="367575"/>
          </a:xfrm>
        </p:grpSpPr>
        <p:sp>
          <p:nvSpPr>
            <p:cNvPr id="10519" name="Google Shape;10519;p8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0" name="Google Shape;10520;p8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1" name="Google Shape;10521;p8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522" name="Google Shape;10522;p86"/>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23" name="Google Shape;10523;p86"/>
          <p:cNvGrpSpPr/>
          <p:nvPr/>
        </p:nvGrpSpPr>
        <p:grpSpPr>
          <a:xfrm>
            <a:off x="10676533" y="3628372"/>
            <a:ext cx="380307" cy="474129"/>
            <a:chOff x="8007400" y="2902278"/>
            <a:chExt cx="285230" cy="355597"/>
          </a:xfrm>
        </p:grpSpPr>
        <p:sp>
          <p:nvSpPr>
            <p:cNvPr id="10524" name="Google Shape;10524;p8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5" name="Google Shape;10525;p8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26" name="Google Shape;10526;p86"/>
          <p:cNvGrpSpPr/>
          <p:nvPr/>
        </p:nvGrpSpPr>
        <p:grpSpPr>
          <a:xfrm>
            <a:off x="8292166" y="3629051"/>
            <a:ext cx="424308" cy="473960"/>
            <a:chOff x="6219124" y="2902788"/>
            <a:chExt cx="318231" cy="355470"/>
          </a:xfrm>
        </p:grpSpPr>
        <p:sp>
          <p:nvSpPr>
            <p:cNvPr id="10527" name="Google Shape;10527;p8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8" name="Google Shape;10528;p8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9" name="Google Shape;10529;p8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30" name="Google Shape;10530;p86"/>
          <p:cNvGrpSpPr/>
          <p:nvPr/>
        </p:nvGrpSpPr>
        <p:grpSpPr>
          <a:xfrm>
            <a:off x="6625895" y="3629136"/>
            <a:ext cx="246812" cy="473875"/>
            <a:chOff x="4969421" y="2902852"/>
            <a:chExt cx="185109" cy="355406"/>
          </a:xfrm>
        </p:grpSpPr>
        <p:sp>
          <p:nvSpPr>
            <p:cNvPr id="10531" name="Google Shape;10531;p8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2" name="Google Shape;10532;p8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3" name="Google Shape;10533;p8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4" name="Google Shape;10534;p8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5" name="Google Shape;10535;p8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6" name="Google Shape;10536;p8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537" name="Google Shape;10537;p86"/>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8" name="Google Shape;10538;p86"/>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39" name="Google Shape;10539;p86"/>
          <p:cNvGrpSpPr/>
          <p:nvPr/>
        </p:nvGrpSpPr>
        <p:grpSpPr>
          <a:xfrm>
            <a:off x="8913679" y="3629136"/>
            <a:ext cx="415219" cy="473875"/>
            <a:chOff x="6685259" y="2902852"/>
            <a:chExt cx="311414" cy="355406"/>
          </a:xfrm>
        </p:grpSpPr>
        <p:sp>
          <p:nvSpPr>
            <p:cNvPr id="10540" name="Google Shape;10540;p8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1" name="Google Shape;10541;p8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2" name="Google Shape;10542;p8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43" name="Google Shape;10543;p86"/>
          <p:cNvGrpSpPr/>
          <p:nvPr/>
        </p:nvGrpSpPr>
        <p:grpSpPr>
          <a:xfrm>
            <a:off x="7079001" y="3629560"/>
            <a:ext cx="479439" cy="474469"/>
            <a:chOff x="5309250" y="2903170"/>
            <a:chExt cx="359579" cy="355852"/>
          </a:xfrm>
        </p:grpSpPr>
        <p:sp>
          <p:nvSpPr>
            <p:cNvPr id="10544" name="Google Shape;10544;p8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5" name="Google Shape;10545;p8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6" name="Google Shape;10546;p8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47" name="Google Shape;10547;p86"/>
          <p:cNvGrpSpPr/>
          <p:nvPr/>
        </p:nvGrpSpPr>
        <p:grpSpPr>
          <a:xfrm>
            <a:off x="2932754" y="2986897"/>
            <a:ext cx="416239" cy="471241"/>
            <a:chOff x="2199565" y="2421172"/>
            <a:chExt cx="312179" cy="353431"/>
          </a:xfrm>
        </p:grpSpPr>
        <p:sp>
          <p:nvSpPr>
            <p:cNvPr id="10548" name="Google Shape;10548;p8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9" name="Google Shape;10549;p8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50" name="Google Shape;10550;p86"/>
          <p:cNvGrpSpPr/>
          <p:nvPr/>
        </p:nvGrpSpPr>
        <p:grpSpPr>
          <a:xfrm>
            <a:off x="2334517" y="2992970"/>
            <a:ext cx="426857" cy="457692"/>
            <a:chOff x="1750887" y="2425727"/>
            <a:chExt cx="320143" cy="343269"/>
          </a:xfrm>
        </p:grpSpPr>
        <p:sp>
          <p:nvSpPr>
            <p:cNvPr id="10551" name="Google Shape;10551;p8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2" name="Google Shape;10552;p8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53" name="Google Shape;10553;p86"/>
          <p:cNvGrpSpPr/>
          <p:nvPr/>
        </p:nvGrpSpPr>
        <p:grpSpPr>
          <a:xfrm>
            <a:off x="1730716" y="2992970"/>
            <a:ext cx="451152" cy="457183"/>
            <a:chOff x="1298037" y="2425727"/>
            <a:chExt cx="338364" cy="342887"/>
          </a:xfrm>
        </p:grpSpPr>
        <p:sp>
          <p:nvSpPr>
            <p:cNvPr id="10554" name="Google Shape;10554;p8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5" name="Google Shape;10555;p8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6" name="Google Shape;10556;p8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7" name="Google Shape;10557;p8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558" name="Google Shape;10558;p86"/>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59" name="Google Shape;10559;p86"/>
          <p:cNvGrpSpPr/>
          <p:nvPr/>
        </p:nvGrpSpPr>
        <p:grpSpPr>
          <a:xfrm>
            <a:off x="5298944" y="2997346"/>
            <a:ext cx="426857" cy="451321"/>
            <a:chOff x="3974207" y="2429009"/>
            <a:chExt cx="320143" cy="338491"/>
          </a:xfrm>
        </p:grpSpPr>
        <p:sp>
          <p:nvSpPr>
            <p:cNvPr id="10560" name="Google Shape;10560;p8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1" name="Google Shape;10561;p8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62" name="Google Shape;10562;p86"/>
          <p:cNvGrpSpPr/>
          <p:nvPr/>
        </p:nvGrpSpPr>
        <p:grpSpPr>
          <a:xfrm>
            <a:off x="3497650" y="3000063"/>
            <a:ext cx="473365" cy="443507"/>
            <a:chOff x="2623237" y="2431047"/>
            <a:chExt cx="355024" cy="332630"/>
          </a:xfrm>
        </p:grpSpPr>
        <p:sp>
          <p:nvSpPr>
            <p:cNvPr id="10563" name="Google Shape;10563;p8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4" name="Google Shape;10564;p8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5" name="Google Shape;10565;p8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6" name="Google Shape;10566;p8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67" name="Google Shape;10567;p86"/>
          <p:cNvGrpSpPr/>
          <p:nvPr/>
        </p:nvGrpSpPr>
        <p:grpSpPr>
          <a:xfrm>
            <a:off x="8876259" y="3004098"/>
            <a:ext cx="500676" cy="490567"/>
            <a:chOff x="6657194" y="2434073"/>
            <a:chExt cx="375507" cy="367925"/>
          </a:xfrm>
        </p:grpSpPr>
        <p:sp>
          <p:nvSpPr>
            <p:cNvPr id="10568" name="Google Shape;10568;p8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9" name="Google Shape;10569;p8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0" name="Google Shape;10570;p8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71" name="Google Shape;10571;p86"/>
          <p:cNvGrpSpPr/>
          <p:nvPr/>
        </p:nvGrpSpPr>
        <p:grpSpPr>
          <a:xfrm>
            <a:off x="9468423" y="3014207"/>
            <a:ext cx="490567" cy="469840"/>
            <a:chOff x="7101317" y="2441655"/>
            <a:chExt cx="367925" cy="352380"/>
          </a:xfrm>
        </p:grpSpPr>
        <p:sp>
          <p:nvSpPr>
            <p:cNvPr id="10572" name="Google Shape;10572;p8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3" name="Google Shape;10573;p8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74" name="Google Shape;10574;p86"/>
          <p:cNvGrpSpPr/>
          <p:nvPr/>
        </p:nvGrpSpPr>
        <p:grpSpPr>
          <a:xfrm>
            <a:off x="7675199" y="3004609"/>
            <a:ext cx="490567" cy="489548"/>
            <a:chOff x="5756399" y="2434456"/>
            <a:chExt cx="367925" cy="367161"/>
          </a:xfrm>
        </p:grpSpPr>
        <p:sp>
          <p:nvSpPr>
            <p:cNvPr id="10575" name="Google Shape;10575;p8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6" name="Google Shape;10576;p8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7" name="Google Shape;10577;p8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8" name="Google Shape;10578;p8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9" name="Google Shape;10579;p8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0" name="Google Shape;10580;p8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1" name="Google Shape;10581;p8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582" name="Google Shape;10582;p86"/>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3" name="Google Shape;10583;p86"/>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84" name="Google Shape;10584;p86"/>
          <p:cNvGrpSpPr/>
          <p:nvPr/>
        </p:nvGrpSpPr>
        <p:grpSpPr>
          <a:xfrm>
            <a:off x="10619876" y="3004098"/>
            <a:ext cx="498169" cy="490567"/>
            <a:chOff x="7964906" y="2434073"/>
            <a:chExt cx="373627" cy="367925"/>
          </a:xfrm>
        </p:grpSpPr>
        <p:sp>
          <p:nvSpPr>
            <p:cNvPr id="10585" name="Google Shape;10585;p8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6" name="Google Shape;10586;p8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87" name="Google Shape;10587;p86"/>
          <p:cNvGrpSpPr/>
          <p:nvPr/>
        </p:nvGrpSpPr>
        <p:grpSpPr>
          <a:xfrm>
            <a:off x="8258782" y="3008983"/>
            <a:ext cx="493116" cy="480628"/>
            <a:chOff x="6194086" y="2437737"/>
            <a:chExt cx="369837" cy="360471"/>
          </a:xfrm>
        </p:grpSpPr>
        <p:sp>
          <p:nvSpPr>
            <p:cNvPr id="10588" name="Google Shape;10588;p8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9" name="Google Shape;10589;p8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590" name="Google Shape;10590;p86"/>
          <p:cNvSpPr txBox="1"/>
          <p:nvPr/>
        </p:nvSpPr>
        <p:spPr>
          <a:xfrm>
            <a:off x="1132900" y="962789"/>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10591" name="Google Shape;10591;p86"/>
          <p:cNvSpPr txBox="1"/>
          <p:nvPr/>
        </p:nvSpPr>
        <p:spPr>
          <a:xfrm>
            <a:off x="6477867" y="962789"/>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95"/>
        <p:cNvGrpSpPr/>
        <p:nvPr/>
      </p:nvGrpSpPr>
      <p:grpSpPr>
        <a:xfrm>
          <a:off x="0" y="0"/>
          <a:ext cx="0" cy="0"/>
          <a:chOff x="0" y="0"/>
          <a:chExt cx="0" cy="0"/>
        </a:xfrm>
      </p:grpSpPr>
      <p:grpSp>
        <p:nvGrpSpPr>
          <p:cNvPr id="10596" name="Google Shape;10596;p87"/>
          <p:cNvGrpSpPr/>
          <p:nvPr/>
        </p:nvGrpSpPr>
        <p:grpSpPr>
          <a:xfrm>
            <a:off x="4721348" y="1779125"/>
            <a:ext cx="466888" cy="465912"/>
            <a:chOff x="3541011" y="1508594"/>
            <a:chExt cx="350166" cy="349434"/>
          </a:xfrm>
        </p:grpSpPr>
        <p:sp>
          <p:nvSpPr>
            <p:cNvPr id="10597" name="Google Shape;10597;p8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8" name="Google Shape;10598;p8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9" name="Google Shape;10599;p8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0" name="Google Shape;10600;p8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1" name="Google Shape;10601;p8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2" name="Google Shape;10602;p8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3" name="Google Shape;10603;p8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4" name="Google Shape;10604;p8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5" name="Google Shape;10605;p8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6" name="Google Shape;10606;p8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7" name="Google Shape;10607;p8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8" name="Google Shape;10608;p8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9" name="Google Shape;10609;p8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10" name="Google Shape;10610;p87"/>
          <p:cNvGrpSpPr/>
          <p:nvPr/>
        </p:nvGrpSpPr>
        <p:grpSpPr>
          <a:xfrm>
            <a:off x="4163010" y="1779125"/>
            <a:ext cx="393133" cy="465912"/>
            <a:chOff x="3122257" y="1508594"/>
            <a:chExt cx="294850" cy="349434"/>
          </a:xfrm>
        </p:grpSpPr>
        <p:sp>
          <p:nvSpPr>
            <p:cNvPr id="10611" name="Google Shape;10611;p8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2" name="Google Shape;10612;p8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3" name="Google Shape;10613;p8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4" name="Google Shape;10614;p8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5" name="Google Shape;10615;p8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16" name="Google Shape;10616;p87"/>
          <p:cNvGrpSpPr/>
          <p:nvPr/>
        </p:nvGrpSpPr>
        <p:grpSpPr>
          <a:xfrm>
            <a:off x="1214297" y="1778616"/>
            <a:ext cx="335547" cy="466888"/>
            <a:chOff x="910723" y="1508212"/>
            <a:chExt cx="251660" cy="350166"/>
          </a:xfrm>
        </p:grpSpPr>
        <p:sp>
          <p:nvSpPr>
            <p:cNvPr id="10617" name="Google Shape;10617;p8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8" name="Google Shape;10618;p8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9" name="Google Shape;10619;p8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0" name="Google Shape;10620;p8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1" name="Google Shape;10621;p8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2" name="Google Shape;10622;p8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3" name="Google Shape;10623;p8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4" name="Google Shape;10624;p8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5" name="Google Shape;10625;p8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6" name="Google Shape;10626;p8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7" name="Google Shape;10627;p8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8" name="Google Shape;10628;p8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9" name="Google Shape;10629;p8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0" name="Google Shape;10630;p8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1" name="Google Shape;10631;p8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2" name="Google Shape;10632;p8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3" name="Google Shape;10633;p8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34" name="Google Shape;10634;p87"/>
          <p:cNvGrpSpPr/>
          <p:nvPr/>
        </p:nvGrpSpPr>
        <p:grpSpPr>
          <a:xfrm>
            <a:off x="1744841" y="1778107"/>
            <a:ext cx="466888" cy="466931"/>
            <a:chOff x="1308631" y="1507830"/>
            <a:chExt cx="350166" cy="350198"/>
          </a:xfrm>
        </p:grpSpPr>
        <p:sp>
          <p:nvSpPr>
            <p:cNvPr id="10635" name="Google Shape;10635;p8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6" name="Google Shape;10636;p8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7" name="Google Shape;10637;p8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8" name="Google Shape;10638;p8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39" name="Google Shape;10639;p87"/>
          <p:cNvGrpSpPr/>
          <p:nvPr/>
        </p:nvGrpSpPr>
        <p:grpSpPr>
          <a:xfrm>
            <a:off x="2342562" y="1780653"/>
            <a:ext cx="461329" cy="461329"/>
            <a:chOff x="1756921" y="1509739"/>
            <a:chExt cx="345997" cy="345997"/>
          </a:xfrm>
        </p:grpSpPr>
        <p:sp>
          <p:nvSpPr>
            <p:cNvPr id="10640" name="Google Shape;10640;p8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1" name="Google Shape;10641;p8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2" name="Google Shape;10642;p8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3" name="Google Shape;10643;p8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4" name="Google Shape;10644;p8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5" name="Google Shape;10645;p8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6" name="Google Shape;10646;p8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7" name="Google Shape;10647;p8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8" name="Google Shape;10648;p8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9" name="Google Shape;10649;p8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0" name="Google Shape;10650;p8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1" name="Google Shape;10651;p8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2" name="Google Shape;10652;p8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3" name="Google Shape;10653;p8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4" name="Google Shape;10654;p8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5" name="Google Shape;10655;p8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6" name="Google Shape;10656;p8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57" name="Google Shape;10657;p87"/>
          <p:cNvGrpSpPr/>
          <p:nvPr/>
        </p:nvGrpSpPr>
        <p:grpSpPr>
          <a:xfrm>
            <a:off x="2955942" y="1781671"/>
            <a:ext cx="424961" cy="460820"/>
            <a:chOff x="2216956" y="1510503"/>
            <a:chExt cx="318721" cy="345615"/>
          </a:xfrm>
        </p:grpSpPr>
        <p:sp>
          <p:nvSpPr>
            <p:cNvPr id="10658" name="Google Shape;10658;p8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9" name="Google Shape;10659;p8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0" name="Google Shape;10660;p8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1" name="Google Shape;10661;p8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2" name="Google Shape;10662;p8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63" name="Google Shape;10663;p87"/>
          <p:cNvGrpSpPr/>
          <p:nvPr/>
        </p:nvGrpSpPr>
        <p:grpSpPr>
          <a:xfrm>
            <a:off x="5317541" y="1858949"/>
            <a:ext cx="465403" cy="306732"/>
            <a:chOff x="3988156" y="1568461"/>
            <a:chExt cx="349052" cy="230049"/>
          </a:xfrm>
        </p:grpSpPr>
        <p:sp>
          <p:nvSpPr>
            <p:cNvPr id="10664" name="Google Shape;10664;p8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5" name="Google Shape;10665;p8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6" name="Google Shape;10666;p8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7" name="Google Shape;10667;p8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8" name="Google Shape;10668;p8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9" name="Google Shape;10669;p8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0" name="Google Shape;10670;p8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71" name="Google Shape;10671;p87"/>
          <p:cNvGrpSpPr/>
          <p:nvPr/>
        </p:nvGrpSpPr>
        <p:grpSpPr>
          <a:xfrm>
            <a:off x="3510716" y="1767498"/>
            <a:ext cx="505336" cy="488149"/>
            <a:chOff x="2633037" y="1499873"/>
            <a:chExt cx="379002" cy="366112"/>
          </a:xfrm>
        </p:grpSpPr>
        <p:sp>
          <p:nvSpPr>
            <p:cNvPr id="10672" name="Google Shape;10672;p8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3" name="Google Shape;10673;p8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4" name="Google Shape;10674;p8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5" name="Google Shape;10675;p8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6" name="Google Shape;10676;p8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7" name="Google Shape;10677;p8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78" name="Google Shape;10678;p87"/>
          <p:cNvGrpSpPr/>
          <p:nvPr/>
        </p:nvGrpSpPr>
        <p:grpSpPr>
          <a:xfrm>
            <a:off x="8900342" y="1789226"/>
            <a:ext cx="437097" cy="476012"/>
            <a:chOff x="6675256" y="1516169"/>
            <a:chExt cx="327823" cy="357009"/>
          </a:xfrm>
        </p:grpSpPr>
        <p:sp>
          <p:nvSpPr>
            <p:cNvPr id="10679" name="Google Shape;10679;p8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0" name="Google Shape;10680;p8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1" name="Google Shape;10681;p8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2" name="Google Shape;10682;p8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3" name="Google Shape;10683;p8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4" name="Google Shape;10684;p8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5" name="Google Shape;10685;p8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6" name="Google Shape;10686;p8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7" name="Google Shape;10687;p8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88" name="Google Shape;10688;p87"/>
          <p:cNvGrpSpPr/>
          <p:nvPr/>
        </p:nvGrpSpPr>
        <p:grpSpPr>
          <a:xfrm>
            <a:off x="10693546" y="1789735"/>
            <a:ext cx="401196" cy="475503"/>
            <a:chOff x="8020159" y="1516551"/>
            <a:chExt cx="300897" cy="356627"/>
          </a:xfrm>
        </p:grpSpPr>
        <p:sp>
          <p:nvSpPr>
            <p:cNvPr id="10689" name="Google Shape;10689;p8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0" name="Google Shape;10690;p8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1" name="Google Shape;10691;p8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2" name="Google Shape;10692;p8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3" name="Google Shape;10693;p8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94" name="Google Shape;10694;p87"/>
          <p:cNvGrpSpPr/>
          <p:nvPr/>
        </p:nvGrpSpPr>
        <p:grpSpPr>
          <a:xfrm>
            <a:off x="7169818" y="1789226"/>
            <a:ext cx="343143" cy="475503"/>
            <a:chOff x="5377363" y="1516169"/>
            <a:chExt cx="257357" cy="356627"/>
          </a:xfrm>
        </p:grpSpPr>
        <p:sp>
          <p:nvSpPr>
            <p:cNvPr id="10695" name="Google Shape;10695;p8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6" name="Google Shape;10696;p8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7" name="Google Shape;10697;p8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8" name="Google Shape;10698;p8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9" name="Google Shape;10699;p8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0" name="Google Shape;10700;p8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1" name="Google Shape;10701;p8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2" name="Google Shape;10702;p8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3" name="Google Shape;10703;p8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4" name="Google Shape;10704;p8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5" name="Google Shape;10705;p8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6" name="Google Shape;10706;p8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7" name="Google Shape;10707;p8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8" name="Google Shape;10708;p8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9" name="Google Shape;10709;p8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0" name="Google Shape;10710;p8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1" name="Google Shape;10711;p8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12" name="Google Shape;10712;p87"/>
          <p:cNvGrpSpPr/>
          <p:nvPr/>
        </p:nvGrpSpPr>
        <p:grpSpPr>
          <a:xfrm>
            <a:off x="6507424" y="1815494"/>
            <a:ext cx="474993" cy="423476"/>
            <a:chOff x="4880567" y="1535870"/>
            <a:chExt cx="356245" cy="317607"/>
          </a:xfrm>
        </p:grpSpPr>
        <p:sp>
          <p:nvSpPr>
            <p:cNvPr id="10713" name="Google Shape;10713;p8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4" name="Google Shape;10714;p8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5" name="Google Shape;10715;p8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6" name="Google Shape;10716;p8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7" name="Google Shape;10717;p8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18" name="Google Shape;10718;p87"/>
          <p:cNvGrpSpPr/>
          <p:nvPr/>
        </p:nvGrpSpPr>
        <p:grpSpPr>
          <a:xfrm>
            <a:off x="7695311" y="1788717"/>
            <a:ext cx="476479" cy="476521"/>
            <a:chOff x="5771483" y="1515787"/>
            <a:chExt cx="357359" cy="357391"/>
          </a:xfrm>
        </p:grpSpPr>
        <p:sp>
          <p:nvSpPr>
            <p:cNvPr id="10719" name="Google Shape;10719;p8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0" name="Google Shape;10720;p8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1" name="Google Shape;10721;p8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2" name="Google Shape;10722;p8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23" name="Google Shape;10723;p87"/>
          <p:cNvGrpSpPr/>
          <p:nvPr/>
        </p:nvGrpSpPr>
        <p:grpSpPr>
          <a:xfrm>
            <a:off x="9495559" y="1812480"/>
            <a:ext cx="428483" cy="428483"/>
            <a:chOff x="7121669" y="1533610"/>
            <a:chExt cx="321362" cy="321362"/>
          </a:xfrm>
        </p:grpSpPr>
        <p:sp>
          <p:nvSpPr>
            <p:cNvPr id="10724" name="Google Shape;10724;p8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5" name="Google Shape;10725;p8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6" name="Google Shape;10726;p8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7" name="Google Shape;10727;p8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28" name="Google Shape;10728;p87"/>
          <p:cNvGrpSpPr/>
          <p:nvPr/>
        </p:nvGrpSpPr>
        <p:grpSpPr>
          <a:xfrm>
            <a:off x="10083689" y="1787485"/>
            <a:ext cx="436079" cy="480256"/>
            <a:chOff x="7562766" y="1514864"/>
            <a:chExt cx="327059" cy="360192"/>
          </a:xfrm>
        </p:grpSpPr>
        <p:sp>
          <p:nvSpPr>
            <p:cNvPr id="10729" name="Google Shape;10729;p8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0" name="Google Shape;10730;p8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1" name="Google Shape;10731;p8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2" name="Google Shape;10732;p8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33" name="Google Shape;10733;p87"/>
          <p:cNvGrpSpPr/>
          <p:nvPr/>
        </p:nvGrpSpPr>
        <p:grpSpPr>
          <a:xfrm>
            <a:off x="8294972" y="1765898"/>
            <a:ext cx="482181" cy="482911"/>
            <a:chOff x="6259175" y="1559008"/>
            <a:chExt cx="271743" cy="272093"/>
          </a:xfrm>
        </p:grpSpPr>
        <p:sp>
          <p:nvSpPr>
            <p:cNvPr id="10734" name="Google Shape;10734;p8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5" name="Google Shape;10735;p8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6" name="Google Shape;10736;p8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7" name="Google Shape;10737;p8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8" name="Google Shape;10738;p8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9" name="Google Shape;10739;p8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0" name="Google Shape;10740;p8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1" name="Google Shape;10741;p8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2" name="Google Shape;10742;p8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3" name="Google Shape;10743;p8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4" name="Google Shape;10744;p8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5" name="Google Shape;10745;p8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6" name="Google Shape;10746;p8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7" name="Google Shape;10747;p8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8" name="Google Shape;10748;p8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9" name="Google Shape;10749;p8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0" name="Google Shape;10750;p8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51" name="Google Shape;10751;p87"/>
          <p:cNvGrpSpPr/>
          <p:nvPr/>
        </p:nvGrpSpPr>
        <p:grpSpPr>
          <a:xfrm>
            <a:off x="3548612" y="2454335"/>
            <a:ext cx="430011" cy="364659"/>
            <a:chOff x="2661459" y="2015001"/>
            <a:chExt cx="322508" cy="273494"/>
          </a:xfrm>
        </p:grpSpPr>
        <p:sp>
          <p:nvSpPr>
            <p:cNvPr id="10752" name="Google Shape;10752;p8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3" name="Google Shape;10753;p8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54" name="Google Shape;10754;p87"/>
          <p:cNvGrpSpPr/>
          <p:nvPr/>
        </p:nvGrpSpPr>
        <p:grpSpPr>
          <a:xfrm>
            <a:off x="8894783" y="2446740"/>
            <a:ext cx="443676" cy="375777"/>
            <a:chOff x="6671087" y="2009304"/>
            <a:chExt cx="332757" cy="281833"/>
          </a:xfrm>
        </p:grpSpPr>
        <p:sp>
          <p:nvSpPr>
            <p:cNvPr id="10755" name="Google Shape;10755;p8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6" name="Google Shape;10756;p8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757" name="Google Shape;10757;p87"/>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758" name="Google Shape;10758;p87"/>
          <p:cNvGrpSpPr/>
          <p:nvPr/>
        </p:nvGrpSpPr>
        <p:grpSpPr>
          <a:xfrm>
            <a:off x="2935741" y="2403113"/>
            <a:ext cx="466379" cy="465912"/>
            <a:chOff x="2201806" y="1976585"/>
            <a:chExt cx="349784" cy="349434"/>
          </a:xfrm>
        </p:grpSpPr>
        <p:sp>
          <p:nvSpPr>
            <p:cNvPr id="10759" name="Google Shape;10759;p8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0" name="Google Shape;10760;p8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1" name="Google Shape;10761;p8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2" name="Google Shape;10762;p8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63" name="Google Shape;10763;p87"/>
          <p:cNvGrpSpPr/>
          <p:nvPr/>
        </p:nvGrpSpPr>
        <p:grpSpPr>
          <a:xfrm>
            <a:off x="4125623" y="2403114"/>
            <a:ext cx="466931" cy="467397"/>
            <a:chOff x="3094217" y="1976585"/>
            <a:chExt cx="350198" cy="350548"/>
          </a:xfrm>
        </p:grpSpPr>
        <p:sp>
          <p:nvSpPr>
            <p:cNvPr id="10764" name="Google Shape;10764;p8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5" name="Google Shape;10765;p8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6" name="Google Shape;10766;p8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7" name="Google Shape;10767;p8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8" name="Google Shape;10768;p8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9" name="Google Shape;10769;p8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0" name="Google Shape;10770;p8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1" name="Google Shape;10771;p8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8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8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8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5" name="Google Shape;10775;p8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6" name="Google Shape;10776;p8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777" name="Google Shape;10777;p87"/>
          <p:cNvGrpSpPr/>
          <p:nvPr/>
        </p:nvGrpSpPr>
        <p:grpSpPr>
          <a:xfrm>
            <a:off x="1161253" y="2402096"/>
            <a:ext cx="443167" cy="466761"/>
            <a:chOff x="870939" y="1975821"/>
            <a:chExt cx="332375" cy="350071"/>
          </a:xfrm>
        </p:grpSpPr>
        <p:sp>
          <p:nvSpPr>
            <p:cNvPr id="10778" name="Google Shape;10778;p8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9" name="Google Shape;10779;p8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0" name="Google Shape;10780;p8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1" name="Google Shape;10781;p8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782" name="Google Shape;10782;p87"/>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783" name="Google Shape;10783;p87"/>
          <p:cNvGrpSpPr/>
          <p:nvPr/>
        </p:nvGrpSpPr>
        <p:grpSpPr>
          <a:xfrm>
            <a:off x="5305914" y="2403113"/>
            <a:ext cx="460353" cy="466464"/>
            <a:chOff x="3979435" y="1976585"/>
            <a:chExt cx="345265" cy="349848"/>
          </a:xfrm>
        </p:grpSpPr>
        <p:sp>
          <p:nvSpPr>
            <p:cNvPr id="10784" name="Google Shape;10784;p8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5" name="Google Shape;10785;p8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6" name="Google Shape;10786;p8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7" name="Google Shape;10787;p8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8" name="Google Shape;10788;p8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9" name="Google Shape;10789;p8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0" name="Google Shape;10790;p8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1" name="Google Shape;10791;p8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2" name="Google Shape;10792;p8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3" name="Google Shape;10793;p8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4" name="Google Shape;10794;p8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5" name="Google Shape;10795;p8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6" name="Google Shape;10796;p8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7" name="Google Shape;10797;p8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8" name="Google Shape;10798;p8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9" name="Google Shape;10799;p8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0" name="Google Shape;10800;p8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01" name="Google Shape;10801;p87"/>
          <p:cNvGrpSpPr/>
          <p:nvPr/>
        </p:nvGrpSpPr>
        <p:grpSpPr>
          <a:xfrm>
            <a:off x="4768836" y="2402095"/>
            <a:ext cx="379001" cy="468925"/>
            <a:chOff x="3576626" y="1975821"/>
            <a:chExt cx="284251" cy="351694"/>
          </a:xfrm>
        </p:grpSpPr>
        <p:sp>
          <p:nvSpPr>
            <p:cNvPr id="10802" name="Google Shape;10802;p8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3" name="Google Shape;10803;p8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4" name="Google Shape;10804;p8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05" name="Google Shape;10805;p87"/>
          <p:cNvGrpSpPr/>
          <p:nvPr/>
        </p:nvGrpSpPr>
        <p:grpSpPr>
          <a:xfrm>
            <a:off x="3629453" y="3621217"/>
            <a:ext cx="318360" cy="495788"/>
            <a:chOff x="2722090" y="2890162"/>
            <a:chExt cx="238770" cy="371841"/>
          </a:xfrm>
        </p:grpSpPr>
        <p:sp>
          <p:nvSpPr>
            <p:cNvPr id="10806" name="Google Shape;10806;p8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7" name="Google Shape;10807;p8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8" name="Google Shape;10808;p8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809" name="Google Shape;10809;p87"/>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810" name="Google Shape;10810;p87"/>
          <p:cNvGrpSpPr/>
          <p:nvPr/>
        </p:nvGrpSpPr>
        <p:grpSpPr>
          <a:xfrm>
            <a:off x="8288490" y="2394542"/>
            <a:ext cx="481529" cy="481529"/>
            <a:chOff x="6216367" y="1970156"/>
            <a:chExt cx="361147" cy="361147"/>
          </a:xfrm>
        </p:grpSpPr>
        <p:sp>
          <p:nvSpPr>
            <p:cNvPr id="10811" name="Google Shape;10811;p8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2" name="Google Shape;10812;p8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3" name="Google Shape;10813;p8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4" name="Google Shape;10814;p8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15" name="Google Shape;10815;p87"/>
          <p:cNvGrpSpPr/>
          <p:nvPr/>
        </p:nvGrpSpPr>
        <p:grpSpPr>
          <a:xfrm>
            <a:off x="1719081" y="3669297"/>
            <a:ext cx="544208" cy="399711"/>
            <a:chOff x="1289311" y="2926222"/>
            <a:chExt cx="408156" cy="299783"/>
          </a:xfrm>
        </p:grpSpPr>
        <p:sp>
          <p:nvSpPr>
            <p:cNvPr id="10816" name="Google Shape;10816;p8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7" name="Google Shape;10817;p8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18" name="Google Shape;10818;p87"/>
          <p:cNvGrpSpPr/>
          <p:nvPr/>
        </p:nvGrpSpPr>
        <p:grpSpPr>
          <a:xfrm>
            <a:off x="10637954" y="2393523"/>
            <a:ext cx="481529" cy="481063"/>
            <a:chOff x="7978465" y="1969392"/>
            <a:chExt cx="361147" cy="360797"/>
          </a:xfrm>
        </p:grpSpPr>
        <p:sp>
          <p:nvSpPr>
            <p:cNvPr id="10819" name="Google Shape;10819;p8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0" name="Google Shape;10820;p8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1" name="Google Shape;10821;p8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2" name="Google Shape;10822;p8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3" name="Google Shape;10823;p8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4" name="Google Shape;10824;p8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5" name="Google Shape;10825;p8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6" name="Google Shape;10826;p8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7" name="Google Shape;10827;p8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828" name="Google Shape;10828;p87"/>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829" name="Google Shape;10829;p87"/>
          <p:cNvGrpSpPr/>
          <p:nvPr/>
        </p:nvGrpSpPr>
        <p:grpSpPr>
          <a:xfrm>
            <a:off x="1139015" y="3646084"/>
            <a:ext cx="503299" cy="447664"/>
            <a:chOff x="854261" y="2908813"/>
            <a:chExt cx="377474" cy="335748"/>
          </a:xfrm>
        </p:grpSpPr>
        <p:sp>
          <p:nvSpPr>
            <p:cNvPr id="10830" name="Google Shape;10830;p8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1" name="Google Shape;10831;p8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2" name="Google Shape;10832;p8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3" name="Google Shape;10833;p8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4" name="Google Shape;10834;p8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35" name="Google Shape;10835;p87"/>
          <p:cNvGrpSpPr/>
          <p:nvPr/>
        </p:nvGrpSpPr>
        <p:grpSpPr>
          <a:xfrm>
            <a:off x="2332971" y="3627369"/>
            <a:ext cx="515903" cy="484584"/>
            <a:chOff x="1749728" y="2894777"/>
            <a:chExt cx="386927" cy="363438"/>
          </a:xfrm>
        </p:grpSpPr>
        <p:sp>
          <p:nvSpPr>
            <p:cNvPr id="10836" name="Google Shape;10836;p8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7" name="Google Shape;10837;p8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8" name="Google Shape;10838;p8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9" name="Google Shape;10839;p8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0" name="Google Shape;10840;p8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1" name="Google Shape;10841;p8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2" name="Google Shape;10842;p8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43" name="Google Shape;10843;p87"/>
          <p:cNvGrpSpPr/>
          <p:nvPr/>
        </p:nvGrpSpPr>
        <p:grpSpPr>
          <a:xfrm>
            <a:off x="9465217" y="2393523"/>
            <a:ext cx="479535" cy="482080"/>
            <a:chOff x="7098912" y="1969392"/>
            <a:chExt cx="359651" cy="361560"/>
          </a:xfrm>
        </p:grpSpPr>
        <p:sp>
          <p:nvSpPr>
            <p:cNvPr id="10844" name="Google Shape;10844;p8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5" name="Google Shape;10845;p8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6" name="Google Shape;10846;p8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7" name="Google Shape;10847;p8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8" name="Google Shape;10848;p8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9" name="Google Shape;10849;p8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0" name="Google Shape;10850;p8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1" name="Google Shape;10851;p8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2" name="Google Shape;10852;p8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3" name="Google Shape;10853;p8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4" name="Google Shape;10854;p8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5" name="Google Shape;10855;p8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6" name="Google Shape;10856;p8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857" name="Google Shape;10857;p87"/>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858" name="Google Shape;10858;p87"/>
          <p:cNvGrpSpPr/>
          <p:nvPr/>
        </p:nvGrpSpPr>
        <p:grpSpPr>
          <a:xfrm>
            <a:off x="7136972" y="2421319"/>
            <a:ext cx="436121" cy="430011"/>
            <a:chOff x="5352728" y="1990239"/>
            <a:chExt cx="327091" cy="322508"/>
          </a:xfrm>
        </p:grpSpPr>
        <p:sp>
          <p:nvSpPr>
            <p:cNvPr id="10859" name="Google Shape;10859;p8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0" name="Google Shape;10860;p8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1" name="Google Shape;10861;p8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62" name="Google Shape;10862;p87"/>
          <p:cNvGrpSpPr/>
          <p:nvPr/>
        </p:nvGrpSpPr>
        <p:grpSpPr>
          <a:xfrm>
            <a:off x="10051862" y="2394542"/>
            <a:ext cx="481529" cy="482039"/>
            <a:chOff x="7538896" y="1970156"/>
            <a:chExt cx="361147" cy="361529"/>
          </a:xfrm>
        </p:grpSpPr>
        <p:sp>
          <p:nvSpPr>
            <p:cNvPr id="10863" name="Google Shape;10863;p8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4" name="Google Shape;10864;p8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5" name="Google Shape;10865;p8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6" name="Google Shape;10866;p8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7" name="Google Shape;10867;p8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8" name="Google Shape;10868;p8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69" name="Google Shape;10869;p87"/>
          <p:cNvGrpSpPr/>
          <p:nvPr/>
        </p:nvGrpSpPr>
        <p:grpSpPr>
          <a:xfrm>
            <a:off x="6528133" y="2395561"/>
            <a:ext cx="477540" cy="477497"/>
            <a:chOff x="4896099" y="1970920"/>
            <a:chExt cx="358155" cy="358123"/>
          </a:xfrm>
        </p:grpSpPr>
        <p:sp>
          <p:nvSpPr>
            <p:cNvPr id="10870" name="Google Shape;10870;p8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1" name="Google Shape;10871;p8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2" name="Google Shape;10872;p8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73" name="Google Shape;10873;p87"/>
          <p:cNvGrpSpPr/>
          <p:nvPr/>
        </p:nvGrpSpPr>
        <p:grpSpPr>
          <a:xfrm>
            <a:off x="5398383" y="3737026"/>
            <a:ext cx="377984" cy="264805"/>
            <a:chOff x="4048787" y="2977019"/>
            <a:chExt cx="283488" cy="198604"/>
          </a:xfrm>
        </p:grpSpPr>
        <p:sp>
          <p:nvSpPr>
            <p:cNvPr id="10874" name="Google Shape;10874;p8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5" name="Google Shape;10875;p8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6" name="Google Shape;10876;p8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7" name="Google Shape;10877;p8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8" name="Google Shape;10878;p8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9" name="Google Shape;10879;p8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80" name="Google Shape;10880;p87"/>
          <p:cNvGrpSpPr/>
          <p:nvPr/>
        </p:nvGrpSpPr>
        <p:grpSpPr>
          <a:xfrm>
            <a:off x="5405471" y="3007921"/>
            <a:ext cx="291583" cy="465403"/>
            <a:chOff x="4054103" y="2430191"/>
            <a:chExt cx="218687" cy="349052"/>
          </a:xfrm>
        </p:grpSpPr>
        <p:sp>
          <p:nvSpPr>
            <p:cNvPr id="10881" name="Google Shape;10881;p8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2" name="Google Shape;10882;p8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83" name="Google Shape;10883;p87"/>
          <p:cNvGrpSpPr/>
          <p:nvPr/>
        </p:nvGrpSpPr>
        <p:grpSpPr>
          <a:xfrm>
            <a:off x="2913504" y="3004399"/>
            <a:ext cx="510344" cy="475460"/>
            <a:chOff x="2185128" y="2427549"/>
            <a:chExt cx="382758" cy="356595"/>
          </a:xfrm>
        </p:grpSpPr>
        <p:sp>
          <p:nvSpPr>
            <p:cNvPr id="10884" name="Google Shape;10884;p8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8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8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7" name="Google Shape;10887;p8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88" name="Google Shape;10888;p87"/>
          <p:cNvGrpSpPr/>
          <p:nvPr/>
        </p:nvGrpSpPr>
        <p:grpSpPr>
          <a:xfrm>
            <a:off x="4718804" y="3004399"/>
            <a:ext cx="473465" cy="473975"/>
            <a:chOff x="3539102" y="2427549"/>
            <a:chExt cx="355099" cy="355481"/>
          </a:xfrm>
        </p:grpSpPr>
        <p:sp>
          <p:nvSpPr>
            <p:cNvPr id="10889" name="Google Shape;10889;p8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0" name="Google Shape;10890;p8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91" name="Google Shape;10891;p87"/>
          <p:cNvGrpSpPr/>
          <p:nvPr/>
        </p:nvGrpSpPr>
        <p:grpSpPr>
          <a:xfrm>
            <a:off x="3542543" y="3020058"/>
            <a:ext cx="443676" cy="443124"/>
            <a:chOff x="2656907" y="2439293"/>
            <a:chExt cx="332757" cy="332343"/>
          </a:xfrm>
        </p:grpSpPr>
        <p:sp>
          <p:nvSpPr>
            <p:cNvPr id="10892" name="Google Shape;10892;p8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3" name="Google Shape;10893;p8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4" name="Google Shape;10894;p8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5" name="Google Shape;10895;p8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6" name="Google Shape;10896;p8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7" name="Google Shape;10897;p8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8" name="Google Shape;10898;p8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99" name="Google Shape;10899;p87"/>
          <p:cNvGrpSpPr/>
          <p:nvPr/>
        </p:nvGrpSpPr>
        <p:grpSpPr>
          <a:xfrm>
            <a:off x="2308698" y="2997822"/>
            <a:ext cx="532580" cy="487597"/>
            <a:chOff x="1731523" y="2422616"/>
            <a:chExt cx="399435" cy="365698"/>
          </a:xfrm>
        </p:grpSpPr>
        <p:sp>
          <p:nvSpPr>
            <p:cNvPr id="10900" name="Google Shape;10900;p8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1" name="Google Shape;10901;p8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2" name="Google Shape;10902;p8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03" name="Google Shape;10903;p87"/>
          <p:cNvGrpSpPr/>
          <p:nvPr/>
        </p:nvGrpSpPr>
        <p:grpSpPr>
          <a:xfrm>
            <a:off x="4129655" y="3012420"/>
            <a:ext cx="459844" cy="457849"/>
            <a:chOff x="3097241" y="2433564"/>
            <a:chExt cx="344883" cy="343387"/>
          </a:xfrm>
        </p:grpSpPr>
        <p:sp>
          <p:nvSpPr>
            <p:cNvPr id="10904" name="Google Shape;10904;p8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5" name="Google Shape;10905;p8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6" name="Google Shape;10906;p8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7" name="Google Shape;10907;p8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8" name="Google Shape;10908;p8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9" name="Google Shape;10909;p8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0" name="Google Shape;10910;p8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1" name="Google Shape;10911;p8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2" name="Google Shape;10912;p8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3" name="Google Shape;10913;p87"/>
          <p:cNvGrpSpPr/>
          <p:nvPr/>
        </p:nvGrpSpPr>
        <p:grpSpPr>
          <a:xfrm>
            <a:off x="1704399" y="3020058"/>
            <a:ext cx="547772" cy="443124"/>
            <a:chOff x="1278299" y="2439293"/>
            <a:chExt cx="410829" cy="332343"/>
          </a:xfrm>
        </p:grpSpPr>
        <p:sp>
          <p:nvSpPr>
            <p:cNvPr id="10914" name="Google Shape;10914;p8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5" name="Google Shape;10915;p8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8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8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8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8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8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8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2" name="Google Shape;10922;p87"/>
          <p:cNvGrpSpPr/>
          <p:nvPr/>
        </p:nvGrpSpPr>
        <p:grpSpPr>
          <a:xfrm>
            <a:off x="1161253" y="3020058"/>
            <a:ext cx="442657" cy="442657"/>
            <a:chOff x="870939" y="2439293"/>
            <a:chExt cx="331993" cy="331993"/>
          </a:xfrm>
        </p:grpSpPr>
        <p:sp>
          <p:nvSpPr>
            <p:cNvPr id="10923" name="Google Shape;10923;p8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4" name="Google Shape;10924;p8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5" name="Google Shape;10925;p8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6" name="Google Shape;10926;p8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7" name="Google Shape;10927;p8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8" name="Google Shape;10928;p8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9" name="Google Shape;10929;p8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0" name="Google Shape;10930;p8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1" name="Google Shape;10931;p8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2" name="Google Shape;10932;p8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3" name="Google Shape;10933;p8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4" name="Google Shape;10934;p8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5" name="Google Shape;10935;p8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6" name="Google Shape;10936;p8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7" name="Google Shape;10937;p8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8" name="Google Shape;10938;p8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39" name="Google Shape;10939;p87"/>
          <p:cNvGrpSpPr/>
          <p:nvPr/>
        </p:nvGrpSpPr>
        <p:grpSpPr>
          <a:xfrm>
            <a:off x="8859944" y="3042804"/>
            <a:ext cx="495193" cy="371872"/>
            <a:chOff x="6644957" y="2456353"/>
            <a:chExt cx="371395" cy="278904"/>
          </a:xfrm>
        </p:grpSpPr>
        <p:sp>
          <p:nvSpPr>
            <p:cNvPr id="10940" name="Google Shape;10940;p8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1" name="Google Shape;10941;p8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2" name="Google Shape;10942;p8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3" name="Google Shape;10943;p8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4" name="Google Shape;10944;p8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45" name="Google Shape;10945;p87"/>
          <p:cNvGrpSpPr/>
          <p:nvPr/>
        </p:nvGrpSpPr>
        <p:grpSpPr>
          <a:xfrm>
            <a:off x="7185010" y="2987212"/>
            <a:ext cx="347132" cy="483056"/>
            <a:chOff x="5388757" y="2414659"/>
            <a:chExt cx="260349" cy="362292"/>
          </a:xfrm>
        </p:grpSpPr>
        <p:sp>
          <p:nvSpPr>
            <p:cNvPr id="10946" name="Google Shape;10946;p8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7" name="Google Shape;10947;p8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8" name="Google Shape;10948;p8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9" name="Google Shape;10949;p8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0" name="Google Shape;10950;p8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1" name="Google Shape;10951;p8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2" name="Google Shape;10952;p8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3" name="Google Shape;10953;p8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4" name="Google Shape;10954;p8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5" name="Google Shape;10955;p8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6" name="Google Shape;10956;p8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7" name="Google Shape;10957;p8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8" name="Google Shape;10958;p8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9" name="Google Shape;10959;p8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0" name="Google Shape;10960;p8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1" name="Google Shape;10961;p8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2" name="Google Shape;10962;p8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3" name="Google Shape;10963;p8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4" name="Google Shape;10964;p8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5" name="Google Shape;10965;p8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6" name="Google Shape;10966;p87"/>
          <p:cNvGrpSpPr/>
          <p:nvPr/>
        </p:nvGrpSpPr>
        <p:grpSpPr>
          <a:xfrm>
            <a:off x="4756189" y="3642010"/>
            <a:ext cx="464384" cy="453775"/>
            <a:chOff x="3567142" y="2905757"/>
            <a:chExt cx="348288" cy="340331"/>
          </a:xfrm>
        </p:grpSpPr>
        <p:sp>
          <p:nvSpPr>
            <p:cNvPr id="10967" name="Google Shape;10967;p8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8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8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8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8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72" name="Google Shape;10972;p87"/>
          <p:cNvGrpSpPr/>
          <p:nvPr/>
        </p:nvGrpSpPr>
        <p:grpSpPr>
          <a:xfrm>
            <a:off x="10622805" y="2987722"/>
            <a:ext cx="474484" cy="482548"/>
            <a:chOff x="7967103" y="2415041"/>
            <a:chExt cx="355863" cy="361911"/>
          </a:xfrm>
        </p:grpSpPr>
        <p:sp>
          <p:nvSpPr>
            <p:cNvPr id="10973" name="Google Shape;10973;p8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8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8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8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8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8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8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8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1" name="Google Shape;10981;p8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2" name="Google Shape;10982;p8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3" name="Google Shape;10983;p8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84" name="Google Shape;10984;p87"/>
          <p:cNvGrpSpPr/>
          <p:nvPr/>
        </p:nvGrpSpPr>
        <p:grpSpPr>
          <a:xfrm>
            <a:off x="10039215" y="2987212"/>
            <a:ext cx="474484" cy="483056"/>
            <a:chOff x="7529411" y="2414659"/>
            <a:chExt cx="355863" cy="362292"/>
          </a:xfrm>
        </p:grpSpPr>
        <p:sp>
          <p:nvSpPr>
            <p:cNvPr id="10985" name="Google Shape;10985;p8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6" name="Google Shape;10986;p8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7" name="Google Shape;10987;p8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8" name="Google Shape;10988;p8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9" name="Google Shape;10989;p8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0" name="Google Shape;10990;p8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1" name="Google Shape;10991;p8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2" name="Google Shape;10992;p8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3" name="Google Shape;10993;p8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4" name="Google Shape;10994;p8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5" name="Google Shape;10995;p8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6" name="Google Shape;10996;p8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97" name="Google Shape;10997;p87"/>
          <p:cNvGrpSpPr/>
          <p:nvPr/>
        </p:nvGrpSpPr>
        <p:grpSpPr>
          <a:xfrm>
            <a:off x="7644259" y="3009958"/>
            <a:ext cx="595768" cy="436079"/>
            <a:chOff x="5733194" y="2431718"/>
            <a:chExt cx="446826" cy="327059"/>
          </a:xfrm>
        </p:grpSpPr>
        <p:sp>
          <p:nvSpPr>
            <p:cNvPr id="10998" name="Google Shape;10998;p8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9" name="Google Shape;10999;p8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0" name="Google Shape;11000;p8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01" name="Google Shape;11001;p87"/>
          <p:cNvGrpSpPr/>
          <p:nvPr/>
        </p:nvGrpSpPr>
        <p:grpSpPr>
          <a:xfrm>
            <a:off x="6502373" y="2991753"/>
            <a:ext cx="543699" cy="475503"/>
            <a:chOff x="4876780" y="2418064"/>
            <a:chExt cx="407774" cy="356627"/>
          </a:xfrm>
        </p:grpSpPr>
        <p:sp>
          <p:nvSpPr>
            <p:cNvPr id="11002" name="Google Shape;11002;p8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3" name="Google Shape;11003;p8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4" name="Google Shape;11004;p8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5" name="Google Shape;11005;p8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6" name="Google Shape;11006;p8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7" name="Google Shape;11007;p8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8" name="Google Shape;11008;p8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9" name="Google Shape;11009;p8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10" name="Google Shape;11010;p87"/>
          <p:cNvGrpSpPr/>
          <p:nvPr/>
        </p:nvGrpSpPr>
        <p:grpSpPr>
          <a:xfrm>
            <a:off x="9427830" y="2982162"/>
            <a:ext cx="531095" cy="494684"/>
            <a:chOff x="7070872" y="2410871"/>
            <a:chExt cx="398321" cy="371013"/>
          </a:xfrm>
        </p:grpSpPr>
        <p:sp>
          <p:nvSpPr>
            <p:cNvPr id="11011" name="Google Shape;11011;p8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2" name="Google Shape;11012;p8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3" name="Google Shape;11013;p8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4" name="Google Shape;11014;p8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015" name="Google Shape;11015;p87"/>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016" name="Google Shape;11016;p87"/>
          <p:cNvGrpSpPr/>
          <p:nvPr/>
        </p:nvGrpSpPr>
        <p:grpSpPr>
          <a:xfrm>
            <a:off x="7091013" y="3743815"/>
            <a:ext cx="494684" cy="294383"/>
            <a:chOff x="5318259" y="2982111"/>
            <a:chExt cx="371013" cy="220787"/>
          </a:xfrm>
        </p:grpSpPr>
        <p:sp>
          <p:nvSpPr>
            <p:cNvPr id="11017" name="Google Shape;11017;p8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8" name="Google Shape;11018;p8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9" name="Google Shape;11019;p8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0" name="Google Shape;11020;p8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1" name="Google Shape;11021;p8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2" name="Google Shape;11022;p8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3" name="Google Shape;11023;p8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4" name="Google Shape;11024;p8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25" name="Google Shape;11025;p87"/>
          <p:cNvGrpSpPr/>
          <p:nvPr/>
        </p:nvGrpSpPr>
        <p:grpSpPr>
          <a:xfrm>
            <a:off x="9431905" y="3642010"/>
            <a:ext cx="495193" cy="495745"/>
            <a:chOff x="7073928" y="2905757"/>
            <a:chExt cx="371395" cy="371809"/>
          </a:xfrm>
        </p:grpSpPr>
        <p:sp>
          <p:nvSpPr>
            <p:cNvPr id="11026" name="Google Shape;11026;p8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7" name="Google Shape;11027;p8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8" name="Google Shape;11028;p8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29" name="Google Shape;11029;p87"/>
          <p:cNvGrpSpPr/>
          <p:nvPr/>
        </p:nvGrpSpPr>
        <p:grpSpPr>
          <a:xfrm>
            <a:off x="8251104" y="3708212"/>
            <a:ext cx="495193" cy="363809"/>
            <a:chOff x="6188327" y="2955408"/>
            <a:chExt cx="371395" cy="272857"/>
          </a:xfrm>
        </p:grpSpPr>
        <p:sp>
          <p:nvSpPr>
            <p:cNvPr id="11030" name="Google Shape;11030;p8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1" name="Google Shape;11031;p8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32" name="Google Shape;11032;p87"/>
          <p:cNvGrpSpPr/>
          <p:nvPr/>
        </p:nvGrpSpPr>
        <p:grpSpPr>
          <a:xfrm>
            <a:off x="10028606" y="3642519"/>
            <a:ext cx="479535" cy="494684"/>
            <a:chOff x="7521454" y="2906139"/>
            <a:chExt cx="359651" cy="371013"/>
          </a:xfrm>
        </p:grpSpPr>
        <p:sp>
          <p:nvSpPr>
            <p:cNvPr id="11033" name="Google Shape;11033;p8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4" name="Google Shape;11034;p8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5" name="Google Shape;11035;p8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6" name="Google Shape;11036;p8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7" name="Google Shape;11037;p8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38" name="Google Shape;11038;p87"/>
          <p:cNvGrpSpPr/>
          <p:nvPr/>
        </p:nvGrpSpPr>
        <p:grpSpPr>
          <a:xfrm>
            <a:off x="7710461" y="3643029"/>
            <a:ext cx="402215" cy="494684"/>
            <a:chOff x="5782845" y="2906521"/>
            <a:chExt cx="301661" cy="371013"/>
          </a:xfrm>
        </p:grpSpPr>
        <p:sp>
          <p:nvSpPr>
            <p:cNvPr id="11039" name="Google Shape;11039;p8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0" name="Google Shape;11040;p8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1" name="Google Shape;11041;p8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42" name="Google Shape;11042;p87"/>
          <p:cNvGrpSpPr/>
          <p:nvPr/>
        </p:nvGrpSpPr>
        <p:grpSpPr>
          <a:xfrm>
            <a:off x="8840719" y="3657669"/>
            <a:ext cx="495703" cy="465912"/>
            <a:chOff x="6630539" y="2917502"/>
            <a:chExt cx="371777" cy="349434"/>
          </a:xfrm>
        </p:grpSpPr>
        <p:sp>
          <p:nvSpPr>
            <p:cNvPr id="11043" name="Google Shape;11043;p8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4" name="Google Shape;11044;p8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5" name="Google Shape;11045;p8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6" name="Google Shape;11046;p8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7" name="Google Shape;11047;p8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8" name="Google Shape;11048;p8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9" name="Google Shape;11049;p8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50" name="Google Shape;11050;p87"/>
          <p:cNvGrpSpPr/>
          <p:nvPr/>
        </p:nvGrpSpPr>
        <p:grpSpPr>
          <a:xfrm>
            <a:off x="2895299" y="4259973"/>
            <a:ext cx="544208" cy="458316"/>
            <a:chOff x="2171474" y="3369229"/>
            <a:chExt cx="408156" cy="343737"/>
          </a:xfrm>
        </p:grpSpPr>
        <p:sp>
          <p:nvSpPr>
            <p:cNvPr id="11051" name="Google Shape;11051;p8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2" name="Google Shape;11052;p8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3" name="Google Shape;11053;p8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4" name="Google Shape;11054;p8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55" name="Google Shape;11055;p87"/>
          <p:cNvGrpSpPr/>
          <p:nvPr/>
        </p:nvGrpSpPr>
        <p:grpSpPr>
          <a:xfrm>
            <a:off x="6521597" y="3667811"/>
            <a:ext cx="446179" cy="446179"/>
            <a:chOff x="4891198" y="2925108"/>
            <a:chExt cx="334634" cy="334634"/>
          </a:xfrm>
        </p:grpSpPr>
        <p:sp>
          <p:nvSpPr>
            <p:cNvPr id="11056" name="Google Shape;11056;p8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7" name="Google Shape;11057;p8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8" name="Google Shape;11058;p8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9" name="Google Shape;11059;p8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0" name="Google Shape;11060;p8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1" name="Google Shape;11061;p8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2" name="Google Shape;11062;p8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3" name="Google Shape;11063;p8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64" name="Google Shape;11064;p87"/>
          <p:cNvGrpSpPr/>
          <p:nvPr/>
        </p:nvGrpSpPr>
        <p:grpSpPr>
          <a:xfrm>
            <a:off x="10634899" y="3667811"/>
            <a:ext cx="446221" cy="446179"/>
            <a:chOff x="7976174" y="2925108"/>
            <a:chExt cx="334666" cy="334634"/>
          </a:xfrm>
        </p:grpSpPr>
        <p:sp>
          <p:nvSpPr>
            <p:cNvPr id="11065" name="Google Shape;11065;p8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6" name="Google Shape;11066;p8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7" name="Google Shape;11067;p8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8" name="Google Shape;11068;p8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9" name="Google Shape;11069;p8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0" name="Google Shape;11070;p8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1" name="Google Shape;11071;p8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2" name="Google Shape;11072;p8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3" name="Google Shape;11073;p8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74" name="Google Shape;11074;p87"/>
          <p:cNvGrpSpPr/>
          <p:nvPr/>
        </p:nvGrpSpPr>
        <p:grpSpPr>
          <a:xfrm>
            <a:off x="4122610" y="4266509"/>
            <a:ext cx="472956" cy="443676"/>
            <a:chOff x="3091957" y="3374131"/>
            <a:chExt cx="354717" cy="332757"/>
          </a:xfrm>
        </p:grpSpPr>
        <p:sp>
          <p:nvSpPr>
            <p:cNvPr id="11075" name="Google Shape;11075;p8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6" name="Google Shape;11076;p8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7" name="Google Shape;11077;p8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8" name="Google Shape;11078;p8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9" name="Google Shape;11079;p8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0" name="Google Shape;11080;p8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81" name="Google Shape;11081;p87"/>
          <p:cNvGrpSpPr/>
          <p:nvPr/>
        </p:nvGrpSpPr>
        <p:grpSpPr>
          <a:xfrm>
            <a:off x="5317541" y="4274614"/>
            <a:ext cx="471939" cy="425173"/>
            <a:chOff x="3988156" y="3380210"/>
            <a:chExt cx="353954" cy="318880"/>
          </a:xfrm>
        </p:grpSpPr>
        <p:sp>
          <p:nvSpPr>
            <p:cNvPr id="11082" name="Google Shape;11082;p8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3" name="Google Shape;11083;p8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4" name="Google Shape;11084;p8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5" name="Google Shape;11085;p8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6" name="Google Shape;11086;p8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87" name="Google Shape;11087;p87"/>
          <p:cNvGrpSpPr/>
          <p:nvPr/>
        </p:nvGrpSpPr>
        <p:grpSpPr>
          <a:xfrm>
            <a:off x="4721349" y="4257427"/>
            <a:ext cx="464343" cy="461584"/>
            <a:chOff x="3541011" y="3367320"/>
            <a:chExt cx="348257" cy="346188"/>
          </a:xfrm>
        </p:grpSpPr>
        <p:sp>
          <p:nvSpPr>
            <p:cNvPr id="11088" name="Google Shape;11088;p8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9" name="Google Shape;11089;p8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0" name="Google Shape;11090;p8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1" name="Google Shape;11091;p8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92" name="Google Shape;11092;p87"/>
          <p:cNvGrpSpPr/>
          <p:nvPr/>
        </p:nvGrpSpPr>
        <p:grpSpPr>
          <a:xfrm>
            <a:off x="1133457" y="4238245"/>
            <a:ext cx="492689" cy="500880"/>
            <a:chOff x="850092" y="3352934"/>
            <a:chExt cx="369517" cy="375660"/>
          </a:xfrm>
        </p:grpSpPr>
        <p:sp>
          <p:nvSpPr>
            <p:cNvPr id="11093" name="Google Shape;11093;p8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4" name="Google Shape;11094;p8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5" name="Google Shape;11095;p8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6" name="Google Shape;11096;p8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7" name="Google Shape;11097;p8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98" name="Google Shape;11098;p87"/>
          <p:cNvGrpSpPr/>
          <p:nvPr/>
        </p:nvGrpSpPr>
        <p:grpSpPr>
          <a:xfrm>
            <a:off x="1752904" y="4245289"/>
            <a:ext cx="446221" cy="487131"/>
            <a:chOff x="1314678" y="3358217"/>
            <a:chExt cx="334666" cy="365348"/>
          </a:xfrm>
        </p:grpSpPr>
        <p:sp>
          <p:nvSpPr>
            <p:cNvPr id="11099" name="Google Shape;11099;p8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0" name="Google Shape;11100;p8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1" name="Google Shape;11101;p8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2" name="Google Shape;11102;p8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3" name="Google Shape;11103;p8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04" name="Google Shape;11104;p87"/>
          <p:cNvGrpSpPr/>
          <p:nvPr/>
        </p:nvGrpSpPr>
        <p:grpSpPr>
          <a:xfrm>
            <a:off x="2331444" y="4264513"/>
            <a:ext cx="479025" cy="447707"/>
            <a:chOff x="1748582" y="3372635"/>
            <a:chExt cx="359269" cy="335780"/>
          </a:xfrm>
        </p:grpSpPr>
        <p:sp>
          <p:nvSpPr>
            <p:cNvPr id="11105" name="Google Shape;11105;p8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106" name="Google Shape;11106;p87"/>
            <p:cNvGrpSpPr/>
            <p:nvPr/>
          </p:nvGrpSpPr>
          <p:grpSpPr>
            <a:xfrm>
              <a:off x="1748582" y="3372635"/>
              <a:ext cx="333520" cy="335780"/>
              <a:chOff x="1748582" y="3372635"/>
              <a:chExt cx="333520" cy="335780"/>
            </a:xfrm>
          </p:grpSpPr>
          <p:sp>
            <p:nvSpPr>
              <p:cNvPr id="11107" name="Google Shape;11107;p8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8" name="Google Shape;11108;p8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9" name="Google Shape;11109;p8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110" name="Google Shape;11110;p87"/>
          <p:cNvGrpSpPr/>
          <p:nvPr/>
        </p:nvGrpSpPr>
        <p:grpSpPr>
          <a:xfrm>
            <a:off x="3521324" y="4244780"/>
            <a:ext cx="487131" cy="486621"/>
            <a:chOff x="2640993" y="3357835"/>
            <a:chExt cx="365348" cy="364966"/>
          </a:xfrm>
        </p:grpSpPr>
        <p:sp>
          <p:nvSpPr>
            <p:cNvPr id="11111" name="Google Shape;11111;p8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2" name="Google Shape;11112;p8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3" name="Google Shape;11113;p8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4" name="Google Shape;11114;p8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5" name="Google Shape;11115;p8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6" name="Google Shape;11116;p8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7" name="Google Shape;11117;p8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8" name="Google Shape;11118;p8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9" name="Google Shape;11119;p8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0" name="Google Shape;11120;p8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21" name="Google Shape;11121;p87"/>
          <p:cNvGrpSpPr/>
          <p:nvPr/>
        </p:nvGrpSpPr>
        <p:grpSpPr>
          <a:xfrm>
            <a:off x="6515019" y="4255899"/>
            <a:ext cx="467397" cy="466931"/>
            <a:chOff x="4886264" y="3366174"/>
            <a:chExt cx="350548" cy="350198"/>
          </a:xfrm>
        </p:grpSpPr>
        <p:sp>
          <p:nvSpPr>
            <p:cNvPr id="11122" name="Google Shape;11122;p8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3" name="Google Shape;11123;p8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4" name="Google Shape;11124;p8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5" name="Google Shape;11125;p8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6" name="Google Shape;11126;p8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7" name="Google Shape;11127;p8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8" name="Google Shape;11128;p8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9" name="Google Shape;11129;p8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0" name="Google Shape;11130;p8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1" name="Google Shape;11131;p8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2" name="Google Shape;11132;p8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3" name="Google Shape;11133;p8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4" name="Google Shape;11134;p8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35" name="Google Shape;11135;p87"/>
          <p:cNvGrpSpPr/>
          <p:nvPr/>
        </p:nvGrpSpPr>
        <p:grpSpPr>
          <a:xfrm>
            <a:off x="7109218" y="4319596"/>
            <a:ext cx="462857" cy="339579"/>
            <a:chOff x="5331913" y="3413947"/>
            <a:chExt cx="347143" cy="254684"/>
          </a:xfrm>
        </p:grpSpPr>
        <p:sp>
          <p:nvSpPr>
            <p:cNvPr id="11136" name="Google Shape;11136;p8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7" name="Google Shape;11137;p8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8" name="Google Shape;11138;p8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9" name="Google Shape;11139;p8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0" name="Google Shape;11140;p8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1" name="Google Shape;11141;p8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42" name="Google Shape;11142;p87"/>
          <p:cNvGrpSpPr/>
          <p:nvPr/>
        </p:nvGrpSpPr>
        <p:grpSpPr>
          <a:xfrm>
            <a:off x="7702398" y="4314037"/>
            <a:ext cx="461839" cy="352691"/>
            <a:chOff x="5776798" y="3409778"/>
            <a:chExt cx="346379" cy="264518"/>
          </a:xfrm>
        </p:grpSpPr>
        <p:sp>
          <p:nvSpPr>
            <p:cNvPr id="11143" name="Google Shape;11143;p8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4" name="Google Shape;11144;p8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5" name="Google Shape;11145;p8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6" name="Google Shape;11146;p8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7" name="Google Shape;11147;p8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8" name="Google Shape;11148;p8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49" name="Google Shape;11149;p87"/>
          <p:cNvGrpSpPr/>
          <p:nvPr/>
        </p:nvGrpSpPr>
        <p:grpSpPr>
          <a:xfrm>
            <a:off x="9477354" y="4296341"/>
            <a:ext cx="459844" cy="387065"/>
            <a:chOff x="7108015" y="3396505"/>
            <a:chExt cx="344883" cy="290299"/>
          </a:xfrm>
        </p:grpSpPr>
        <p:sp>
          <p:nvSpPr>
            <p:cNvPr id="11150" name="Google Shape;11150;p8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1" name="Google Shape;11151;p8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2" name="Google Shape;11152;p8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3" name="Google Shape;11153;p8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54" name="Google Shape;11154;p87"/>
          <p:cNvGrpSpPr/>
          <p:nvPr/>
        </p:nvGrpSpPr>
        <p:grpSpPr>
          <a:xfrm>
            <a:off x="10069006" y="4288745"/>
            <a:ext cx="459844" cy="401748"/>
            <a:chOff x="7551754" y="3390808"/>
            <a:chExt cx="344883" cy="301311"/>
          </a:xfrm>
        </p:grpSpPr>
        <p:sp>
          <p:nvSpPr>
            <p:cNvPr id="11155" name="Google Shape;11155;p8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6" name="Google Shape;11156;p8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7" name="Google Shape;11157;p8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8" name="Google Shape;11158;p8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9" name="Google Shape;11159;p8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0" name="Google Shape;11160;p8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1" name="Google Shape;11161;p8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2" name="Google Shape;11162;p8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3" name="Google Shape;11163;p8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4" name="Google Shape;11164;p8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5" name="Google Shape;11165;p8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66" name="Google Shape;11166;p87"/>
          <p:cNvGrpSpPr/>
          <p:nvPr/>
        </p:nvGrpSpPr>
        <p:grpSpPr>
          <a:xfrm>
            <a:off x="8942780" y="4284204"/>
            <a:ext cx="348193" cy="411339"/>
            <a:chOff x="6707084" y="3387403"/>
            <a:chExt cx="261145" cy="308504"/>
          </a:xfrm>
        </p:grpSpPr>
        <p:sp>
          <p:nvSpPr>
            <p:cNvPr id="11167" name="Google Shape;11167;p8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8" name="Google Shape;11168;p8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9" name="Google Shape;11169;p8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0" name="Google Shape;11170;p8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71" name="Google Shape;11171;p87"/>
          <p:cNvGrpSpPr/>
          <p:nvPr/>
        </p:nvGrpSpPr>
        <p:grpSpPr>
          <a:xfrm>
            <a:off x="1131971" y="5497850"/>
            <a:ext cx="503765" cy="432557"/>
            <a:chOff x="848978" y="4297637"/>
            <a:chExt cx="377824" cy="324418"/>
          </a:xfrm>
        </p:grpSpPr>
        <p:sp>
          <p:nvSpPr>
            <p:cNvPr id="11172" name="Google Shape;11172;p8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3" name="Google Shape;11173;p8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74" name="Google Shape;11174;p87"/>
          <p:cNvGrpSpPr/>
          <p:nvPr/>
        </p:nvGrpSpPr>
        <p:grpSpPr>
          <a:xfrm>
            <a:off x="2339040" y="5483125"/>
            <a:ext cx="468585" cy="461287"/>
            <a:chOff x="1754279" y="4286593"/>
            <a:chExt cx="351439" cy="345965"/>
          </a:xfrm>
        </p:grpSpPr>
        <p:sp>
          <p:nvSpPr>
            <p:cNvPr id="11175" name="Google Shape;11175;p8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6" name="Google Shape;11176;p8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7" name="Google Shape;11177;p8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8" name="Google Shape;11178;p8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9" name="Google Shape;11179;p8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80" name="Google Shape;11180;p87"/>
          <p:cNvGrpSpPr/>
          <p:nvPr/>
        </p:nvGrpSpPr>
        <p:grpSpPr>
          <a:xfrm>
            <a:off x="5328151" y="5489235"/>
            <a:ext cx="448683" cy="446731"/>
            <a:chOff x="3996113" y="4291176"/>
            <a:chExt cx="336512" cy="335048"/>
          </a:xfrm>
        </p:grpSpPr>
        <p:sp>
          <p:nvSpPr>
            <p:cNvPr id="11181" name="Google Shape;11181;p8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2" name="Google Shape;11182;p8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3" name="Google Shape;11183;p8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184" name="Google Shape;11184;p87"/>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185" name="Google Shape;11185;p87"/>
          <p:cNvGrpSpPr/>
          <p:nvPr/>
        </p:nvGrpSpPr>
        <p:grpSpPr>
          <a:xfrm>
            <a:off x="2905442" y="5481682"/>
            <a:ext cx="530033" cy="464893"/>
            <a:chOff x="2179081" y="4285511"/>
            <a:chExt cx="397525" cy="348670"/>
          </a:xfrm>
        </p:grpSpPr>
        <p:sp>
          <p:nvSpPr>
            <p:cNvPr id="11186" name="Google Shape;11186;p8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7" name="Google Shape;11187;p8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88" name="Google Shape;11188;p87"/>
          <p:cNvGrpSpPr/>
          <p:nvPr/>
        </p:nvGrpSpPr>
        <p:grpSpPr>
          <a:xfrm>
            <a:off x="4778935" y="5494329"/>
            <a:ext cx="356765" cy="439220"/>
            <a:chOff x="3584201" y="4294996"/>
            <a:chExt cx="267574" cy="329415"/>
          </a:xfrm>
        </p:grpSpPr>
        <p:sp>
          <p:nvSpPr>
            <p:cNvPr id="11189" name="Google Shape;11189;p8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0" name="Google Shape;11190;p8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1" name="Google Shape;11191;p8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2" name="Google Shape;11192;p8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93" name="Google Shape;11193;p87"/>
          <p:cNvGrpSpPr/>
          <p:nvPr/>
        </p:nvGrpSpPr>
        <p:grpSpPr>
          <a:xfrm>
            <a:off x="4110474" y="5495305"/>
            <a:ext cx="501261" cy="437097"/>
            <a:chOff x="3082855" y="4295728"/>
            <a:chExt cx="375946" cy="327823"/>
          </a:xfrm>
        </p:grpSpPr>
        <p:sp>
          <p:nvSpPr>
            <p:cNvPr id="11194" name="Google Shape;11194;p8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5" name="Google Shape;11195;p8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6" name="Google Shape;11196;p8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7" name="Google Shape;11197;p8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8" name="Google Shape;11198;p8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9" name="Google Shape;11199;p8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0" name="Google Shape;11200;p8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1" name="Google Shape;11201;p8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2" name="Google Shape;11202;p8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3" name="Google Shape;11203;p8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4" name="Google Shape;11204;p8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05" name="Google Shape;11205;p87"/>
          <p:cNvGrpSpPr/>
          <p:nvPr/>
        </p:nvGrpSpPr>
        <p:grpSpPr>
          <a:xfrm>
            <a:off x="3665355" y="5489235"/>
            <a:ext cx="201108" cy="449235"/>
            <a:chOff x="2749016" y="4291176"/>
            <a:chExt cx="150831" cy="336926"/>
          </a:xfrm>
        </p:grpSpPr>
        <p:sp>
          <p:nvSpPr>
            <p:cNvPr id="11206" name="Google Shape;11206;p8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7" name="Google Shape;11207;p8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8" name="Google Shape;11208;p8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9" name="Google Shape;11209;p8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10" name="Google Shape;11210;p87"/>
          <p:cNvGrpSpPr/>
          <p:nvPr/>
        </p:nvGrpSpPr>
        <p:grpSpPr>
          <a:xfrm>
            <a:off x="9503622" y="5473576"/>
            <a:ext cx="331005" cy="482589"/>
            <a:chOff x="7127716" y="4279432"/>
            <a:chExt cx="248254" cy="361942"/>
          </a:xfrm>
        </p:grpSpPr>
        <p:sp>
          <p:nvSpPr>
            <p:cNvPr id="11211" name="Google Shape;11211;p8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2" name="Google Shape;11212;p8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3" name="Google Shape;11213;p8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4" name="Google Shape;11214;p8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5" name="Google Shape;11215;p8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6" name="Google Shape;11216;p8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7" name="Google Shape;11217;p8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8" name="Google Shape;11218;p8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9" name="Google Shape;11219;p8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20" name="Google Shape;11220;p87"/>
          <p:cNvGrpSpPr/>
          <p:nvPr/>
        </p:nvGrpSpPr>
        <p:grpSpPr>
          <a:xfrm>
            <a:off x="10087211" y="5473576"/>
            <a:ext cx="331007" cy="482589"/>
            <a:chOff x="7565408" y="4279432"/>
            <a:chExt cx="248255" cy="361942"/>
          </a:xfrm>
        </p:grpSpPr>
        <p:sp>
          <p:nvSpPr>
            <p:cNvPr id="11221" name="Google Shape;11221;p8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2" name="Google Shape;11222;p8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3" name="Google Shape;11223;p8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4" name="Google Shape;11224;p8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5" name="Google Shape;11225;p8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6" name="Google Shape;11226;p8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7" name="Google Shape;11227;p8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8" name="Google Shape;11228;p8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29" name="Google Shape;11229;p87"/>
          <p:cNvGrpSpPr/>
          <p:nvPr/>
        </p:nvGrpSpPr>
        <p:grpSpPr>
          <a:xfrm>
            <a:off x="8352145" y="5473576"/>
            <a:ext cx="300664" cy="482080"/>
            <a:chOff x="6264109" y="4279432"/>
            <a:chExt cx="225498" cy="361560"/>
          </a:xfrm>
        </p:grpSpPr>
        <p:sp>
          <p:nvSpPr>
            <p:cNvPr id="11230" name="Google Shape;11230;p8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1" name="Google Shape;11231;p8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32" name="Google Shape;11232;p87"/>
          <p:cNvGrpSpPr/>
          <p:nvPr/>
        </p:nvGrpSpPr>
        <p:grpSpPr>
          <a:xfrm>
            <a:off x="10572771" y="5480153"/>
            <a:ext cx="527021" cy="468416"/>
            <a:chOff x="7929578" y="4284365"/>
            <a:chExt cx="395266" cy="351312"/>
          </a:xfrm>
        </p:grpSpPr>
        <p:sp>
          <p:nvSpPr>
            <p:cNvPr id="11233" name="Google Shape;11233;p8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4" name="Google Shape;11234;p8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5" name="Google Shape;11235;p8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6" name="Google Shape;11236;p8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37" name="Google Shape;11237;p87"/>
          <p:cNvGrpSpPr/>
          <p:nvPr/>
        </p:nvGrpSpPr>
        <p:grpSpPr>
          <a:xfrm>
            <a:off x="8794003" y="5532703"/>
            <a:ext cx="568420" cy="443768"/>
            <a:chOff x="6639652" y="4323777"/>
            <a:chExt cx="426315" cy="332826"/>
          </a:xfrm>
        </p:grpSpPr>
        <p:sp>
          <p:nvSpPr>
            <p:cNvPr id="11238" name="Google Shape;11238;p8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9" name="Google Shape;11239;p8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0" name="Google Shape;11240;p8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1" name="Google Shape;11241;p8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2" name="Google Shape;11242;p8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3" name="Google Shape;11243;p8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4" name="Google Shape;11244;p8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5" name="Google Shape;11245;p8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6" name="Google Shape;11246;p8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7" name="Google Shape;11247;p8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48" name="Google Shape;11248;p87"/>
          <p:cNvGrpSpPr/>
          <p:nvPr/>
        </p:nvGrpSpPr>
        <p:grpSpPr>
          <a:xfrm>
            <a:off x="7143550" y="5497850"/>
            <a:ext cx="383033" cy="435061"/>
            <a:chOff x="5357662" y="4297637"/>
            <a:chExt cx="287275" cy="326296"/>
          </a:xfrm>
        </p:grpSpPr>
        <p:sp>
          <p:nvSpPr>
            <p:cNvPr id="11249" name="Google Shape;11249;p8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0" name="Google Shape;11250;p8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1" name="Google Shape;11251;p8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2" name="Google Shape;11252;p8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3" name="Google Shape;11253;p8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54" name="Google Shape;11254;p87"/>
          <p:cNvGrpSpPr/>
          <p:nvPr/>
        </p:nvGrpSpPr>
        <p:grpSpPr>
          <a:xfrm>
            <a:off x="7698833" y="5493733"/>
            <a:ext cx="442148" cy="442232"/>
            <a:chOff x="5774124" y="4294550"/>
            <a:chExt cx="331611" cy="331674"/>
          </a:xfrm>
        </p:grpSpPr>
        <p:sp>
          <p:nvSpPr>
            <p:cNvPr id="11255" name="Google Shape;11255;p8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6" name="Google Shape;11256;p8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57" name="Google Shape;11257;p87"/>
          <p:cNvGrpSpPr/>
          <p:nvPr/>
        </p:nvGrpSpPr>
        <p:grpSpPr>
          <a:xfrm>
            <a:off x="6520580" y="5484186"/>
            <a:ext cx="461329" cy="461372"/>
            <a:chOff x="4890434" y="4287389"/>
            <a:chExt cx="345997" cy="346029"/>
          </a:xfrm>
        </p:grpSpPr>
        <p:sp>
          <p:nvSpPr>
            <p:cNvPr id="11258" name="Google Shape;11258;p8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9" name="Google Shape;11259;p8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0" name="Google Shape;11260;p8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1" name="Google Shape;11261;p8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2" name="Google Shape;11262;p8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3" name="Google Shape;11263;p8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4" name="Google Shape;11264;p8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65" name="Google Shape;11265;p87"/>
          <p:cNvGrpSpPr/>
          <p:nvPr/>
        </p:nvGrpSpPr>
        <p:grpSpPr>
          <a:xfrm>
            <a:off x="2887746" y="4849080"/>
            <a:ext cx="563389" cy="457297"/>
            <a:chOff x="2165809" y="3811059"/>
            <a:chExt cx="422542" cy="342973"/>
          </a:xfrm>
        </p:grpSpPr>
        <p:sp>
          <p:nvSpPr>
            <p:cNvPr id="11266" name="Google Shape;11266;p8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7" name="Google Shape;11267;p8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8" name="Google Shape;11268;p8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9" name="Google Shape;11269;p8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0" name="Google Shape;11270;p8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1" name="Google Shape;11271;p8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2" name="Google Shape;11272;p8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3" name="Google Shape;11273;p8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4" name="Google Shape;11274;p8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5" name="Google Shape;11275;p8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6" name="Google Shape;11276;p8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7" name="Google Shape;11277;p8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8" name="Google Shape;11278;p8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9" name="Google Shape;11279;p8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0" name="Google Shape;11280;p8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1" name="Google Shape;11281;p8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2" name="Google Shape;11282;p8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3" name="Google Shape;11283;p8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284" name="Google Shape;11284;p87"/>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285" name="Google Shape;11285;p87"/>
          <p:cNvGrpSpPr/>
          <p:nvPr/>
        </p:nvGrpSpPr>
        <p:grpSpPr>
          <a:xfrm>
            <a:off x="1204707" y="4842500"/>
            <a:ext cx="352733" cy="470963"/>
            <a:chOff x="903530" y="3806125"/>
            <a:chExt cx="264550" cy="353222"/>
          </a:xfrm>
        </p:grpSpPr>
        <p:sp>
          <p:nvSpPr>
            <p:cNvPr id="11286" name="Google Shape;11286;p8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7" name="Google Shape;11287;p8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8" name="Google Shape;11288;p8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9" name="Google Shape;11289;p8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90" name="Google Shape;11290;p87"/>
          <p:cNvGrpSpPr/>
          <p:nvPr/>
        </p:nvGrpSpPr>
        <p:grpSpPr>
          <a:xfrm>
            <a:off x="3481945" y="4856166"/>
            <a:ext cx="568439" cy="443167"/>
            <a:chOff x="2611458" y="3816374"/>
            <a:chExt cx="426329" cy="332375"/>
          </a:xfrm>
        </p:grpSpPr>
        <p:sp>
          <p:nvSpPr>
            <p:cNvPr id="11291" name="Google Shape;11291;p8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2" name="Google Shape;11292;p8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3" name="Google Shape;11293;p8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4" name="Google Shape;11294;p8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5" name="Google Shape;11295;p8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6" name="Google Shape;11296;p8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7" name="Google Shape;11297;p8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8" name="Google Shape;11298;p8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9" name="Google Shape;11299;p8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0" name="Google Shape;11300;p8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01" name="Google Shape;11301;p87"/>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02" name="Google Shape;11302;p87"/>
          <p:cNvGrpSpPr/>
          <p:nvPr/>
        </p:nvGrpSpPr>
        <p:grpSpPr>
          <a:xfrm>
            <a:off x="5359979" y="4841524"/>
            <a:ext cx="391605" cy="471939"/>
            <a:chOff x="4019984" y="3805393"/>
            <a:chExt cx="293704" cy="353954"/>
          </a:xfrm>
        </p:grpSpPr>
        <p:sp>
          <p:nvSpPr>
            <p:cNvPr id="11303" name="Google Shape;11303;p8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4" name="Google Shape;11304;p8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05" name="Google Shape;11305;p87"/>
          <p:cNvGrpSpPr/>
          <p:nvPr/>
        </p:nvGrpSpPr>
        <p:grpSpPr>
          <a:xfrm>
            <a:off x="10675340" y="4287726"/>
            <a:ext cx="431539" cy="404252"/>
            <a:chOff x="8006505" y="3390044"/>
            <a:chExt cx="323654" cy="303189"/>
          </a:xfrm>
        </p:grpSpPr>
        <p:sp>
          <p:nvSpPr>
            <p:cNvPr id="11306" name="Google Shape;11306;p8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7" name="Google Shape;11307;p8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8" name="Google Shape;11308;p8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9" name="Google Shape;11309;p8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0" name="Google Shape;11310;p8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1" name="Google Shape;11311;p8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12" name="Google Shape;11312;p87"/>
          <p:cNvGrpSpPr/>
          <p:nvPr/>
        </p:nvGrpSpPr>
        <p:grpSpPr>
          <a:xfrm>
            <a:off x="1732195" y="4843009"/>
            <a:ext cx="490653" cy="468416"/>
            <a:chOff x="1299146" y="3806507"/>
            <a:chExt cx="367990" cy="351312"/>
          </a:xfrm>
        </p:grpSpPr>
        <p:sp>
          <p:nvSpPr>
            <p:cNvPr id="11313" name="Google Shape;11313;p8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4" name="Google Shape;11314;p8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15" name="Google Shape;11315;p87"/>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16" name="Google Shape;11316;p87"/>
          <p:cNvGrpSpPr/>
          <p:nvPr/>
        </p:nvGrpSpPr>
        <p:grpSpPr>
          <a:xfrm>
            <a:off x="4127660" y="4841525"/>
            <a:ext cx="470453" cy="472956"/>
            <a:chOff x="3095745" y="3805393"/>
            <a:chExt cx="352840" cy="354717"/>
          </a:xfrm>
        </p:grpSpPr>
        <p:sp>
          <p:nvSpPr>
            <p:cNvPr id="11317" name="Google Shape;11317;p8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8" name="Google Shape;11318;p8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9" name="Google Shape;11319;p8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0" name="Google Shape;11320;p8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1" name="Google Shape;11321;p8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2" name="Google Shape;11322;p8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23" name="Google Shape;11323;p87"/>
          <p:cNvGrpSpPr/>
          <p:nvPr/>
        </p:nvGrpSpPr>
        <p:grpSpPr>
          <a:xfrm>
            <a:off x="10067012" y="4877894"/>
            <a:ext cx="495193" cy="401705"/>
            <a:chOff x="7550258" y="3832670"/>
            <a:chExt cx="371395" cy="301279"/>
          </a:xfrm>
        </p:grpSpPr>
        <p:sp>
          <p:nvSpPr>
            <p:cNvPr id="11324" name="Google Shape;11324;p8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5" name="Google Shape;11325;p8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6" name="Google Shape;11326;p8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7" name="Google Shape;11327;p8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8" name="Google Shape;11328;p8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9" name="Google Shape;11329;p8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0" name="Google Shape;11330;p8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1" name="Google Shape;11331;p8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2" name="Google Shape;11332;p8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3" name="Google Shape;11333;p8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4" name="Google Shape;11334;p8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5" name="Google Shape;11335;p8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6" name="Google Shape;11336;p8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7" name="Google Shape;11337;p8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8" name="Google Shape;11338;p8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9" name="Google Shape;11339;p8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0" name="Google Shape;11340;p8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1" name="Google Shape;11341;p8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42" name="Google Shape;11342;p87"/>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43" name="Google Shape;11343;p87"/>
          <p:cNvGrpSpPr/>
          <p:nvPr/>
        </p:nvGrpSpPr>
        <p:grpSpPr>
          <a:xfrm>
            <a:off x="8879633" y="4845047"/>
            <a:ext cx="490144" cy="467397"/>
            <a:chOff x="6659725" y="3808035"/>
            <a:chExt cx="367608" cy="350548"/>
          </a:xfrm>
        </p:grpSpPr>
        <p:sp>
          <p:nvSpPr>
            <p:cNvPr id="11344" name="Google Shape;11344;p8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5" name="Google Shape;11345;p8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46" name="Google Shape;11346;p87"/>
          <p:cNvGrpSpPr/>
          <p:nvPr/>
        </p:nvGrpSpPr>
        <p:grpSpPr>
          <a:xfrm>
            <a:off x="8292522" y="4856675"/>
            <a:ext cx="475503" cy="445669"/>
            <a:chOff x="6219391" y="3816756"/>
            <a:chExt cx="356627" cy="334252"/>
          </a:xfrm>
        </p:grpSpPr>
        <p:sp>
          <p:nvSpPr>
            <p:cNvPr id="11347" name="Google Shape;11347;p8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8" name="Google Shape;11348;p8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9" name="Google Shape;11349;p8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0" name="Google Shape;11350;p8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51" name="Google Shape;11351;p87"/>
          <p:cNvGrpSpPr/>
          <p:nvPr/>
        </p:nvGrpSpPr>
        <p:grpSpPr>
          <a:xfrm>
            <a:off x="7704901" y="4870297"/>
            <a:ext cx="465403" cy="417407"/>
            <a:chOff x="5778676" y="3826972"/>
            <a:chExt cx="349052" cy="313055"/>
          </a:xfrm>
        </p:grpSpPr>
        <p:sp>
          <p:nvSpPr>
            <p:cNvPr id="11352" name="Google Shape;11352;p8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3" name="Google Shape;11353;p8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4" name="Google Shape;11354;p8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5" name="Google Shape;11355;p8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6" name="Google Shape;11356;p8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57" name="Google Shape;11357;p87"/>
          <p:cNvGrpSpPr/>
          <p:nvPr/>
        </p:nvGrpSpPr>
        <p:grpSpPr>
          <a:xfrm>
            <a:off x="7141046" y="4880397"/>
            <a:ext cx="398692" cy="397207"/>
            <a:chOff x="5355784" y="3834547"/>
            <a:chExt cx="299019" cy="297905"/>
          </a:xfrm>
        </p:grpSpPr>
        <p:sp>
          <p:nvSpPr>
            <p:cNvPr id="11358" name="Google Shape;11358;p8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9" name="Google Shape;11359;p8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0" name="Google Shape;11360;p8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1" name="Google Shape;11361;p8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62" name="Google Shape;11362;p87"/>
          <p:cNvGrpSpPr/>
          <p:nvPr/>
        </p:nvGrpSpPr>
        <p:grpSpPr>
          <a:xfrm>
            <a:off x="10715273" y="4844029"/>
            <a:ext cx="389568" cy="471980"/>
            <a:chOff x="8036455" y="3807271"/>
            <a:chExt cx="292176" cy="353985"/>
          </a:xfrm>
        </p:grpSpPr>
        <p:sp>
          <p:nvSpPr>
            <p:cNvPr id="11363" name="Google Shape;11363;p8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4" name="Google Shape;11364;p8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65" name="Google Shape;11365;p87"/>
          <p:cNvGrpSpPr/>
          <p:nvPr/>
        </p:nvGrpSpPr>
        <p:grpSpPr>
          <a:xfrm>
            <a:off x="6499870" y="4846066"/>
            <a:ext cx="460820" cy="467780"/>
            <a:chOff x="4874902" y="3808799"/>
            <a:chExt cx="345615" cy="350835"/>
          </a:xfrm>
        </p:grpSpPr>
        <p:sp>
          <p:nvSpPr>
            <p:cNvPr id="11366" name="Google Shape;11366;p8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7" name="Google Shape;11367;p8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8" name="Google Shape;11368;p8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9" name="Google Shape;11369;p8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0" name="Google Shape;11370;p8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1" name="Google Shape;11371;p8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2" name="Google Shape;11372;p8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3" name="Google Shape;11373;p8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4" name="Google Shape;11374;p8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5" name="Google Shape;11375;p8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6" name="Google Shape;11376;p8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7" name="Google Shape;11377;p8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8" name="Google Shape;11378;p8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9" name="Google Shape;11379;p8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0" name="Google Shape;11380;p8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1" name="Google Shape;11381;p8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2" name="Google Shape;11382;p8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83" name="Google Shape;11383;p87"/>
          <p:cNvSpPr txBox="1"/>
          <p:nvPr/>
        </p:nvSpPr>
        <p:spPr>
          <a:xfrm>
            <a:off x="1132900" y="954633"/>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11384" name="Google Shape;11384;p87"/>
          <p:cNvSpPr txBox="1"/>
          <p:nvPr/>
        </p:nvSpPr>
        <p:spPr>
          <a:xfrm>
            <a:off x="6477867" y="954633"/>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88"/>
        <p:cNvGrpSpPr/>
        <p:nvPr/>
      </p:nvGrpSpPr>
      <p:grpSpPr>
        <a:xfrm>
          <a:off x="0" y="0"/>
          <a:ext cx="0" cy="0"/>
          <a:chOff x="0" y="0"/>
          <a:chExt cx="0" cy="0"/>
        </a:xfrm>
      </p:grpSpPr>
      <p:grpSp>
        <p:nvGrpSpPr>
          <p:cNvPr id="11389" name="Google Shape;11389;p88"/>
          <p:cNvGrpSpPr/>
          <p:nvPr/>
        </p:nvGrpSpPr>
        <p:grpSpPr>
          <a:xfrm>
            <a:off x="3605340" y="5444508"/>
            <a:ext cx="456192" cy="483605"/>
            <a:chOff x="2704005" y="4258781"/>
            <a:chExt cx="342144" cy="362704"/>
          </a:xfrm>
        </p:grpSpPr>
        <p:sp>
          <p:nvSpPr>
            <p:cNvPr id="11390" name="Google Shape;11390;p8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1" name="Google Shape;11391;p8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2" name="Google Shape;11392;p8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3" name="Google Shape;11393;p8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4" name="Google Shape;11394;p8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5" name="Google Shape;11395;p8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6" name="Google Shape;11396;p8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97" name="Google Shape;11397;p88"/>
          <p:cNvGrpSpPr/>
          <p:nvPr/>
        </p:nvGrpSpPr>
        <p:grpSpPr>
          <a:xfrm>
            <a:off x="2876617" y="5444128"/>
            <a:ext cx="463247" cy="484493"/>
            <a:chOff x="2157462" y="4258496"/>
            <a:chExt cx="347435" cy="363370"/>
          </a:xfrm>
        </p:grpSpPr>
        <p:sp>
          <p:nvSpPr>
            <p:cNvPr id="11398" name="Google Shape;11398;p8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9" name="Google Shape;11399;p8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0" name="Google Shape;11400;p8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01" name="Google Shape;11401;p88"/>
          <p:cNvGrpSpPr/>
          <p:nvPr/>
        </p:nvGrpSpPr>
        <p:grpSpPr>
          <a:xfrm>
            <a:off x="5347951" y="4784509"/>
            <a:ext cx="458220" cy="484281"/>
            <a:chOff x="4010963" y="3763781"/>
            <a:chExt cx="343665" cy="363211"/>
          </a:xfrm>
        </p:grpSpPr>
        <p:sp>
          <p:nvSpPr>
            <p:cNvPr id="11402" name="Google Shape;11402;p8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3" name="Google Shape;11403;p8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4" name="Google Shape;11404;p8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5" name="Google Shape;11405;p8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6" name="Google Shape;11406;p8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07" name="Google Shape;11407;p88"/>
          <p:cNvGrpSpPr/>
          <p:nvPr/>
        </p:nvGrpSpPr>
        <p:grpSpPr>
          <a:xfrm>
            <a:off x="2952057" y="4846813"/>
            <a:ext cx="490871" cy="414924"/>
            <a:chOff x="2214042" y="3810509"/>
            <a:chExt cx="368153" cy="311193"/>
          </a:xfrm>
        </p:grpSpPr>
        <p:sp>
          <p:nvSpPr>
            <p:cNvPr id="11408" name="Google Shape;11408;p8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9" name="Google Shape;11409;p8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10" name="Google Shape;11410;p88"/>
          <p:cNvGrpSpPr/>
          <p:nvPr/>
        </p:nvGrpSpPr>
        <p:grpSpPr>
          <a:xfrm>
            <a:off x="2358585" y="4809093"/>
            <a:ext cx="490407" cy="490364"/>
            <a:chOff x="1768938" y="3782219"/>
            <a:chExt cx="367805" cy="367773"/>
          </a:xfrm>
        </p:grpSpPr>
        <p:sp>
          <p:nvSpPr>
            <p:cNvPr id="11411" name="Google Shape;11411;p8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2" name="Google Shape;11412;p8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3" name="Google Shape;11413;p8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4" name="Google Shape;11414;p8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5" name="Google Shape;11415;p8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16" name="Google Shape;11416;p88"/>
          <p:cNvGrpSpPr/>
          <p:nvPr/>
        </p:nvGrpSpPr>
        <p:grpSpPr>
          <a:xfrm>
            <a:off x="3575180" y="4830719"/>
            <a:ext cx="434059" cy="436551"/>
            <a:chOff x="2681385" y="3798439"/>
            <a:chExt cx="325544" cy="327413"/>
          </a:xfrm>
        </p:grpSpPr>
        <p:sp>
          <p:nvSpPr>
            <p:cNvPr id="11417" name="Google Shape;11417;p8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8" name="Google Shape;11418;p8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9" name="Google Shape;11419;p8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0" name="Google Shape;11420;p8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1" name="Google Shape;11421;p8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2" name="Google Shape;11422;p8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3" name="Google Shape;11423;p8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24" name="Google Shape;11424;p88"/>
          <p:cNvGrpSpPr/>
          <p:nvPr/>
        </p:nvGrpSpPr>
        <p:grpSpPr>
          <a:xfrm>
            <a:off x="8325237" y="5450803"/>
            <a:ext cx="365672" cy="467765"/>
            <a:chOff x="6243928" y="4263502"/>
            <a:chExt cx="274254" cy="350824"/>
          </a:xfrm>
        </p:grpSpPr>
        <p:sp>
          <p:nvSpPr>
            <p:cNvPr id="11425" name="Google Shape;11425;p8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6" name="Google Shape;11426;p8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7" name="Google Shape;11427;p8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8" name="Google Shape;11428;p8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9" name="Google Shape;11429;p8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0" name="Google Shape;11430;p8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1" name="Google Shape;11431;p8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2" name="Google Shape;11432;p8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33" name="Google Shape;11433;p88"/>
          <p:cNvGrpSpPr/>
          <p:nvPr/>
        </p:nvGrpSpPr>
        <p:grpSpPr>
          <a:xfrm>
            <a:off x="4747468" y="4783918"/>
            <a:ext cx="469793" cy="484873"/>
            <a:chOff x="3560600" y="3763338"/>
            <a:chExt cx="352345" cy="363655"/>
          </a:xfrm>
        </p:grpSpPr>
        <p:sp>
          <p:nvSpPr>
            <p:cNvPr id="11434" name="Google Shape;11434;p8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5" name="Google Shape;11435;p8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6" name="Google Shape;11436;p8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37" name="Google Shape;11437;p88"/>
          <p:cNvGrpSpPr/>
          <p:nvPr/>
        </p:nvGrpSpPr>
        <p:grpSpPr>
          <a:xfrm>
            <a:off x="7720742" y="5447804"/>
            <a:ext cx="372684" cy="474777"/>
            <a:chOff x="5790556" y="4261252"/>
            <a:chExt cx="279513" cy="356083"/>
          </a:xfrm>
        </p:grpSpPr>
        <p:sp>
          <p:nvSpPr>
            <p:cNvPr id="11438" name="Google Shape;11438;p8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9" name="Google Shape;11439;p8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0" name="Google Shape;11440;p8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1" name="Google Shape;11441;p8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2" name="Google Shape;11442;p8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3" name="Google Shape;11443;p8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4" name="Google Shape;11444;p8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45" name="Google Shape;11445;p88"/>
          <p:cNvGrpSpPr/>
          <p:nvPr/>
        </p:nvGrpSpPr>
        <p:grpSpPr>
          <a:xfrm>
            <a:off x="7121778" y="5447803"/>
            <a:ext cx="371669" cy="475284"/>
            <a:chOff x="5341333" y="4261252"/>
            <a:chExt cx="278752" cy="356463"/>
          </a:xfrm>
        </p:grpSpPr>
        <p:sp>
          <p:nvSpPr>
            <p:cNvPr id="11446" name="Google Shape;11446;p8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7" name="Google Shape;11447;p8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8" name="Google Shape;11448;p8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9" name="Google Shape;11449;p8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0" name="Google Shape;11450;p8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1" name="Google Shape;11451;p8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2" name="Google Shape;11452;p8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53" name="Google Shape;11453;p88"/>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454" name="Google Shape;11454;p88"/>
          <p:cNvGrpSpPr/>
          <p:nvPr/>
        </p:nvGrpSpPr>
        <p:grpSpPr>
          <a:xfrm>
            <a:off x="4138195" y="4787569"/>
            <a:ext cx="480311" cy="483268"/>
            <a:chOff x="3107608" y="3763401"/>
            <a:chExt cx="360233" cy="362451"/>
          </a:xfrm>
        </p:grpSpPr>
        <p:sp>
          <p:nvSpPr>
            <p:cNvPr id="11455" name="Google Shape;11455;p8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6" name="Google Shape;11456;p8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7" name="Google Shape;11457;p8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58" name="Google Shape;11458;p88"/>
          <p:cNvGrpSpPr/>
          <p:nvPr/>
        </p:nvGrpSpPr>
        <p:grpSpPr>
          <a:xfrm>
            <a:off x="1185791" y="4834437"/>
            <a:ext cx="468780" cy="452940"/>
            <a:chOff x="889343" y="3801227"/>
            <a:chExt cx="351585" cy="339705"/>
          </a:xfrm>
        </p:grpSpPr>
        <p:sp>
          <p:nvSpPr>
            <p:cNvPr id="11459" name="Google Shape;11459;p8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0" name="Google Shape;11460;p8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1" name="Google Shape;11461;p8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2" name="Google Shape;11462;p8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3" name="Google Shape;11463;p8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64" name="Google Shape;11464;p88"/>
          <p:cNvGrpSpPr/>
          <p:nvPr/>
        </p:nvGrpSpPr>
        <p:grpSpPr>
          <a:xfrm>
            <a:off x="6528812" y="5447297"/>
            <a:ext cx="371712" cy="473764"/>
            <a:chOff x="4896609" y="4260872"/>
            <a:chExt cx="278784" cy="355323"/>
          </a:xfrm>
        </p:grpSpPr>
        <p:sp>
          <p:nvSpPr>
            <p:cNvPr id="11465" name="Google Shape;11465;p8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6" name="Google Shape;11466;p8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7" name="Google Shape;11467;p8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8" name="Google Shape;11468;p8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9" name="Google Shape;11469;p8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0" name="Google Shape;11470;p8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71" name="Google Shape;11471;p88"/>
          <p:cNvGrpSpPr/>
          <p:nvPr/>
        </p:nvGrpSpPr>
        <p:grpSpPr>
          <a:xfrm>
            <a:off x="10131251" y="5454308"/>
            <a:ext cx="347044" cy="461219"/>
            <a:chOff x="7598438" y="4266131"/>
            <a:chExt cx="260283" cy="345914"/>
          </a:xfrm>
        </p:grpSpPr>
        <p:sp>
          <p:nvSpPr>
            <p:cNvPr id="11472" name="Google Shape;11472;p8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3" name="Google Shape;11473;p8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4" name="Google Shape;11474;p8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5" name="Google Shape;11475;p8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6" name="Google Shape;11476;p8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7" name="Google Shape;11477;p8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8" name="Google Shape;11478;p8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79" name="Google Shape;11479;p88"/>
          <p:cNvGrpSpPr/>
          <p:nvPr/>
        </p:nvGrpSpPr>
        <p:grpSpPr>
          <a:xfrm>
            <a:off x="2356092" y="4246329"/>
            <a:ext cx="381765" cy="464217"/>
            <a:chOff x="1767069" y="3360146"/>
            <a:chExt cx="286324" cy="348163"/>
          </a:xfrm>
        </p:grpSpPr>
        <p:sp>
          <p:nvSpPr>
            <p:cNvPr id="11480" name="Google Shape;11480;p8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1" name="Google Shape;11481;p8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2" name="Google Shape;11482;p8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3" name="Google Shape;11483;p8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4" name="Google Shape;11484;p8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5" name="Google Shape;11485;p8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6" name="Google Shape;11486;p8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87" name="Google Shape;11487;p88"/>
          <p:cNvGrpSpPr/>
          <p:nvPr/>
        </p:nvGrpSpPr>
        <p:grpSpPr>
          <a:xfrm>
            <a:off x="9533259" y="5454308"/>
            <a:ext cx="347044" cy="461219"/>
            <a:chOff x="7149944" y="4266131"/>
            <a:chExt cx="260283" cy="345914"/>
          </a:xfrm>
        </p:grpSpPr>
        <p:sp>
          <p:nvSpPr>
            <p:cNvPr id="11488" name="Google Shape;11488;p8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9" name="Google Shape;11489;p8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0" name="Google Shape;11490;p8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1" name="Google Shape;11491;p8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2" name="Google Shape;11492;p8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3" name="Google Shape;11493;p8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94" name="Google Shape;11494;p88"/>
          <p:cNvGrpSpPr/>
          <p:nvPr/>
        </p:nvGrpSpPr>
        <p:grpSpPr>
          <a:xfrm>
            <a:off x="8926735" y="5445269"/>
            <a:ext cx="360139" cy="480311"/>
            <a:chOff x="6695051" y="4259351"/>
            <a:chExt cx="270104" cy="360233"/>
          </a:xfrm>
        </p:grpSpPr>
        <p:sp>
          <p:nvSpPr>
            <p:cNvPr id="11495" name="Google Shape;11495;p8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6" name="Google Shape;11496;p8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7" name="Google Shape;11497;p8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8" name="Google Shape;11498;p8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99" name="Google Shape;11499;p88"/>
          <p:cNvGrpSpPr/>
          <p:nvPr/>
        </p:nvGrpSpPr>
        <p:grpSpPr>
          <a:xfrm>
            <a:off x="10730215" y="5442735"/>
            <a:ext cx="369684" cy="483352"/>
            <a:chOff x="8047661" y="4257451"/>
            <a:chExt cx="277263" cy="362514"/>
          </a:xfrm>
        </p:grpSpPr>
        <p:sp>
          <p:nvSpPr>
            <p:cNvPr id="11500" name="Google Shape;11500;p8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1" name="Google Shape;11501;p8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2" name="Google Shape;11502;p8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3" name="Google Shape;11503;p8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04" name="Google Shape;11504;p88"/>
          <p:cNvGrpSpPr/>
          <p:nvPr/>
        </p:nvGrpSpPr>
        <p:grpSpPr>
          <a:xfrm>
            <a:off x="8330771" y="4812091"/>
            <a:ext cx="369684" cy="474820"/>
            <a:chOff x="6248078" y="3784468"/>
            <a:chExt cx="277263" cy="356115"/>
          </a:xfrm>
        </p:grpSpPr>
        <p:sp>
          <p:nvSpPr>
            <p:cNvPr id="11505" name="Google Shape;11505;p8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6" name="Google Shape;11506;p8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7" name="Google Shape;11507;p8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8" name="Google Shape;11508;p8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9" name="Google Shape;11509;p8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10" name="Google Shape;11510;p88"/>
          <p:cNvGrpSpPr/>
          <p:nvPr/>
        </p:nvGrpSpPr>
        <p:grpSpPr>
          <a:xfrm>
            <a:off x="7734300" y="4814119"/>
            <a:ext cx="370192" cy="472792"/>
            <a:chOff x="5800725" y="3785989"/>
            <a:chExt cx="277644" cy="354594"/>
          </a:xfrm>
        </p:grpSpPr>
        <p:sp>
          <p:nvSpPr>
            <p:cNvPr id="11511" name="Google Shape;11511;p8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2" name="Google Shape;11512;p8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3" name="Google Shape;11513;p8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4" name="Google Shape;11514;p8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5" name="Google Shape;11515;p8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6" name="Google Shape;11516;p8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7" name="Google Shape;11517;p8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18" name="Google Shape;11518;p88"/>
          <p:cNvGrpSpPr/>
          <p:nvPr/>
        </p:nvGrpSpPr>
        <p:grpSpPr>
          <a:xfrm>
            <a:off x="2941497" y="4247131"/>
            <a:ext cx="410911" cy="463415"/>
            <a:chOff x="2206122" y="3360748"/>
            <a:chExt cx="308183" cy="347561"/>
          </a:xfrm>
        </p:grpSpPr>
        <p:sp>
          <p:nvSpPr>
            <p:cNvPr id="11519" name="Google Shape;11519;p8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0" name="Google Shape;11520;p8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1" name="Google Shape;11521;p8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2" name="Google Shape;11522;p8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3" name="Google Shape;11523;p8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24" name="Google Shape;11524;p88"/>
          <p:cNvGrpSpPr/>
          <p:nvPr/>
        </p:nvGrpSpPr>
        <p:grpSpPr>
          <a:xfrm>
            <a:off x="7137871" y="4813612"/>
            <a:ext cx="370656" cy="473299"/>
            <a:chOff x="5353403" y="3785609"/>
            <a:chExt cx="277992" cy="354974"/>
          </a:xfrm>
        </p:grpSpPr>
        <p:sp>
          <p:nvSpPr>
            <p:cNvPr id="11525" name="Google Shape;11525;p8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6" name="Google Shape;11526;p8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7" name="Google Shape;11527;p8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8" name="Google Shape;11528;p8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9" name="Google Shape;11529;p8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0" name="Google Shape;11530;p8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31" name="Google Shape;11531;p88"/>
          <p:cNvGrpSpPr/>
          <p:nvPr/>
        </p:nvGrpSpPr>
        <p:grpSpPr>
          <a:xfrm>
            <a:off x="6528305" y="4814119"/>
            <a:ext cx="371712" cy="472792"/>
            <a:chOff x="4896229" y="3785989"/>
            <a:chExt cx="278784" cy="354594"/>
          </a:xfrm>
        </p:grpSpPr>
        <p:sp>
          <p:nvSpPr>
            <p:cNvPr id="11532" name="Google Shape;11532;p8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3" name="Google Shape;11533;p8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4" name="Google Shape;11534;p8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5" name="Google Shape;11535;p8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6" name="Google Shape;11536;p8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7" name="Google Shape;11537;p8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38" name="Google Shape;11538;p88"/>
          <p:cNvGrpSpPr/>
          <p:nvPr/>
        </p:nvGrpSpPr>
        <p:grpSpPr>
          <a:xfrm>
            <a:off x="10123183" y="4816611"/>
            <a:ext cx="365165" cy="468272"/>
            <a:chOff x="7592387" y="3787858"/>
            <a:chExt cx="273874" cy="351204"/>
          </a:xfrm>
        </p:grpSpPr>
        <p:sp>
          <p:nvSpPr>
            <p:cNvPr id="11539" name="Google Shape;11539;p8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0" name="Google Shape;11540;p8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1" name="Google Shape;11541;p8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2" name="Google Shape;11542;p8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43" name="Google Shape;11543;p88"/>
          <p:cNvGrpSpPr/>
          <p:nvPr/>
        </p:nvGrpSpPr>
        <p:grpSpPr>
          <a:xfrm>
            <a:off x="9527725" y="4816611"/>
            <a:ext cx="365672" cy="467259"/>
            <a:chOff x="7145794" y="3787858"/>
            <a:chExt cx="274254" cy="350444"/>
          </a:xfrm>
        </p:grpSpPr>
        <p:sp>
          <p:nvSpPr>
            <p:cNvPr id="11544" name="Google Shape;11544;p8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5" name="Google Shape;11545;p8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6" name="Google Shape;11546;p8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7" name="Google Shape;11547;p8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8" name="Google Shape;11548;p8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9" name="Google Shape;11549;p8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50" name="Google Shape;11550;p88"/>
          <p:cNvGrpSpPr/>
          <p:nvPr/>
        </p:nvGrpSpPr>
        <p:grpSpPr>
          <a:xfrm>
            <a:off x="10738747" y="4815597"/>
            <a:ext cx="355112" cy="471779"/>
            <a:chOff x="8054060" y="3787098"/>
            <a:chExt cx="266334" cy="353834"/>
          </a:xfrm>
        </p:grpSpPr>
        <p:sp>
          <p:nvSpPr>
            <p:cNvPr id="11551" name="Google Shape;11551;p8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2" name="Google Shape;11552;p8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3" name="Google Shape;11553;p8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4" name="Google Shape;11554;p8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55" name="Google Shape;11555;p88"/>
          <p:cNvGrpSpPr/>
          <p:nvPr/>
        </p:nvGrpSpPr>
        <p:grpSpPr>
          <a:xfrm>
            <a:off x="8936281" y="4809599"/>
            <a:ext cx="360139" cy="482339"/>
            <a:chOff x="6702211" y="3782599"/>
            <a:chExt cx="270104" cy="361754"/>
          </a:xfrm>
        </p:grpSpPr>
        <p:sp>
          <p:nvSpPr>
            <p:cNvPr id="11556" name="Google Shape;11556;p8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7" name="Google Shape;11557;p8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8" name="Google Shape;11558;p8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9" name="Google Shape;11559;p8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0" name="Google Shape;11560;p8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61" name="Google Shape;11561;p88"/>
          <p:cNvGrpSpPr/>
          <p:nvPr/>
        </p:nvGrpSpPr>
        <p:grpSpPr>
          <a:xfrm>
            <a:off x="4689181" y="4351103"/>
            <a:ext cx="522472" cy="359896"/>
            <a:chOff x="3516850" y="3406526"/>
            <a:chExt cx="369674" cy="254644"/>
          </a:xfrm>
        </p:grpSpPr>
        <p:sp>
          <p:nvSpPr>
            <p:cNvPr id="11562" name="Google Shape;11562;p8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3" name="Google Shape;11563;p8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4" name="Google Shape;11564;p8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5" name="Google Shape;11565;p8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66" name="Google Shape;11566;p88"/>
          <p:cNvGrpSpPr/>
          <p:nvPr/>
        </p:nvGrpSpPr>
        <p:grpSpPr>
          <a:xfrm>
            <a:off x="1747540" y="4246837"/>
            <a:ext cx="408419" cy="463204"/>
            <a:chOff x="1310655" y="3360527"/>
            <a:chExt cx="306314" cy="347403"/>
          </a:xfrm>
        </p:grpSpPr>
        <p:sp>
          <p:nvSpPr>
            <p:cNvPr id="11567" name="Google Shape;11567;p8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8" name="Google Shape;11568;p8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9" name="Google Shape;11569;p8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0" name="Google Shape;11570;p8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1" name="Google Shape;11571;p8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72" name="Google Shape;11572;p88"/>
          <p:cNvGrpSpPr/>
          <p:nvPr/>
        </p:nvGrpSpPr>
        <p:grpSpPr>
          <a:xfrm>
            <a:off x="4159571" y="4246329"/>
            <a:ext cx="359124" cy="464724"/>
            <a:chOff x="3119678" y="3360146"/>
            <a:chExt cx="269343" cy="348543"/>
          </a:xfrm>
        </p:grpSpPr>
        <p:sp>
          <p:nvSpPr>
            <p:cNvPr id="11573" name="Google Shape;11573;p8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4" name="Google Shape;11574;p8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5" name="Google Shape;11575;p8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6" name="Google Shape;11576;p8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7" name="Google Shape;11577;p8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8" name="Google Shape;11578;p8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9" name="Google Shape;11579;p8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80" name="Google Shape;11580;p88"/>
          <p:cNvGrpSpPr/>
          <p:nvPr/>
        </p:nvGrpSpPr>
        <p:grpSpPr>
          <a:xfrm>
            <a:off x="5289618" y="4242063"/>
            <a:ext cx="490913" cy="473004"/>
            <a:chOff x="3967213" y="3356947"/>
            <a:chExt cx="368185" cy="354753"/>
          </a:xfrm>
        </p:grpSpPr>
        <p:sp>
          <p:nvSpPr>
            <p:cNvPr id="11581" name="Google Shape;11581;p8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2" name="Google Shape;11582;p8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3" name="Google Shape;11583;p8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4" name="Google Shape;11584;p8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5" name="Google Shape;11585;p8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86" name="Google Shape;11586;p88"/>
          <p:cNvGrpSpPr/>
          <p:nvPr/>
        </p:nvGrpSpPr>
        <p:grpSpPr>
          <a:xfrm>
            <a:off x="1161673" y="4246329"/>
            <a:ext cx="380244" cy="462697"/>
            <a:chOff x="871254" y="3360146"/>
            <a:chExt cx="285183" cy="347023"/>
          </a:xfrm>
        </p:grpSpPr>
        <p:sp>
          <p:nvSpPr>
            <p:cNvPr id="11587" name="Google Shape;11587;p8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8" name="Google Shape;11588;p8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9" name="Google Shape;11589;p8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0" name="Google Shape;11590;p8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91" name="Google Shape;11591;p88"/>
          <p:cNvGrpSpPr/>
          <p:nvPr/>
        </p:nvGrpSpPr>
        <p:grpSpPr>
          <a:xfrm>
            <a:off x="3553554" y="4246328"/>
            <a:ext cx="375725" cy="466245"/>
            <a:chOff x="2665165" y="3360146"/>
            <a:chExt cx="281794" cy="349684"/>
          </a:xfrm>
        </p:grpSpPr>
        <p:sp>
          <p:nvSpPr>
            <p:cNvPr id="11592" name="Google Shape;11592;p8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3" name="Google Shape;11593;p8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4" name="Google Shape;11594;p8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5" name="Google Shape;11595;p8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6" name="Google Shape;11596;p8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97" name="Google Shape;11597;p88"/>
          <p:cNvGrpSpPr/>
          <p:nvPr/>
        </p:nvGrpSpPr>
        <p:grpSpPr>
          <a:xfrm>
            <a:off x="9541793" y="4229728"/>
            <a:ext cx="352620" cy="470765"/>
            <a:chOff x="7156344" y="3347696"/>
            <a:chExt cx="264465" cy="353074"/>
          </a:xfrm>
        </p:grpSpPr>
        <p:sp>
          <p:nvSpPr>
            <p:cNvPr id="11598" name="Google Shape;11598;p8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9" name="Google Shape;11599;p8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0" name="Google Shape;11600;p8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1" name="Google Shape;11601;p8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2" name="Google Shape;11602;p8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03" name="Google Shape;11603;p88"/>
          <p:cNvGrpSpPr/>
          <p:nvPr/>
        </p:nvGrpSpPr>
        <p:grpSpPr>
          <a:xfrm>
            <a:off x="8938310" y="4228716"/>
            <a:ext cx="353084" cy="470257"/>
            <a:chOff x="6703732" y="3346936"/>
            <a:chExt cx="264813" cy="352693"/>
          </a:xfrm>
        </p:grpSpPr>
        <p:sp>
          <p:nvSpPr>
            <p:cNvPr id="11604" name="Google Shape;11604;p8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5" name="Google Shape;11605;p8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6" name="Google Shape;11606;p8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7" name="Google Shape;11607;p8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8" name="Google Shape;11608;p8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09" name="Google Shape;11609;p88"/>
          <p:cNvGrpSpPr/>
          <p:nvPr/>
        </p:nvGrpSpPr>
        <p:grpSpPr>
          <a:xfrm>
            <a:off x="8336305" y="4228716"/>
            <a:ext cx="353591" cy="470257"/>
            <a:chOff x="6252228" y="3346936"/>
            <a:chExt cx="265193" cy="352693"/>
          </a:xfrm>
        </p:grpSpPr>
        <p:sp>
          <p:nvSpPr>
            <p:cNvPr id="11610" name="Google Shape;11610;p8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1" name="Google Shape;11611;p8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2" name="Google Shape;11612;p8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13" name="Google Shape;11613;p88"/>
          <p:cNvGrpSpPr/>
          <p:nvPr/>
        </p:nvGrpSpPr>
        <p:grpSpPr>
          <a:xfrm>
            <a:off x="7734807" y="4229729"/>
            <a:ext cx="353084" cy="469244"/>
            <a:chOff x="5801105" y="3347696"/>
            <a:chExt cx="264813" cy="351933"/>
          </a:xfrm>
        </p:grpSpPr>
        <p:sp>
          <p:nvSpPr>
            <p:cNvPr id="11614" name="Google Shape;11614;p8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5" name="Google Shape;11615;p8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6" name="Google Shape;11616;p8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7" name="Google Shape;11617;p8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18" name="Google Shape;11618;p88"/>
          <p:cNvGrpSpPr/>
          <p:nvPr/>
        </p:nvGrpSpPr>
        <p:grpSpPr>
          <a:xfrm>
            <a:off x="7132337" y="4228716"/>
            <a:ext cx="354563" cy="470257"/>
            <a:chOff x="5349253" y="3346936"/>
            <a:chExt cx="265922" cy="352693"/>
          </a:xfrm>
        </p:grpSpPr>
        <p:sp>
          <p:nvSpPr>
            <p:cNvPr id="11619" name="Google Shape;11619;p8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0" name="Google Shape;11620;p8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1" name="Google Shape;11621;p8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2" name="Google Shape;11622;p8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3" name="Google Shape;11623;p8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4" name="Google Shape;11624;p8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25" name="Google Shape;11625;p88"/>
          <p:cNvGrpSpPr/>
          <p:nvPr/>
        </p:nvGrpSpPr>
        <p:grpSpPr>
          <a:xfrm>
            <a:off x="6542879" y="4228715"/>
            <a:ext cx="353127" cy="472285"/>
            <a:chOff x="4907159" y="3346936"/>
            <a:chExt cx="264845" cy="354214"/>
          </a:xfrm>
        </p:grpSpPr>
        <p:sp>
          <p:nvSpPr>
            <p:cNvPr id="11626" name="Google Shape;11626;p8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7" name="Google Shape;11627;p8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28" name="Google Shape;11628;p88"/>
          <p:cNvGrpSpPr/>
          <p:nvPr/>
        </p:nvGrpSpPr>
        <p:grpSpPr>
          <a:xfrm>
            <a:off x="10731229" y="4212115"/>
            <a:ext cx="368671" cy="492899"/>
            <a:chOff x="8048421" y="3334486"/>
            <a:chExt cx="276503" cy="369674"/>
          </a:xfrm>
        </p:grpSpPr>
        <p:sp>
          <p:nvSpPr>
            <p:cNvPr id="11629" name="Google Shape;11629;p8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0" name="Google Shape;11630;p8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1" name="Google Shape;11631;p8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2" name="Google Shape;11632;p8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3" name="Google Shape;11633;p8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4" name="Google Shape;11634;p8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35" name="Google Shape;11635;p88"/>
          <p:cNvGrpSpPr/>
          <p:nvPr/>
        </p:nvGrpSpPr>
        <p:grpSpPr>
          <a:xfrm>
            <a:off x="10101050" y="4206074"/>
            <a:ext cx="393845" cy="502445"/>
            <a:chOff x="7575787" y="3329955"/>
            <a:chExt cx="295384" cy="376834"/>
          </a:xfrm>
        </p:grpSpPr>
        <p:sp>
          <p:nvSpPr>
            <p:cNvPr id="11636" name="Google Shape;11636;p8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7" name="Google Shape;11637;p8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8" name="Google Shape;11638;p8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9" name="Google Shape;11639;p8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0" name="Google Shape;11640;p8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1" name="Google Shape;11641;p8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42" name="Google Shape;11642;p88"/>
          <p:cNvGrpSpPr/>
          <p:nvPr/>
        </p:nvGrpSpPr>
        <p:grpSpPr>
          <a:xfrm>
            <a:off x="1152083" y="3612138"/>
            <a:ext cx="352112" cy="463711"/>
            <a:chOff x="864062" y="2884503"/>
            <a:chExt cx="264084" cy="347783"/>
          </a:xfrm>
        </p:grpSpPr>
        <p:sp>
          <p:nvSpPr>
            <p:cNvPr id="11643" name="Google Shape;11643;p8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4" name="Google Shape;11644;p8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5" name="Google Shape;11645;p8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6" name="Google Shape;11646;p8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7" name="Google Shape;11647;p8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8" name="Google Shape;11648;p8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9" name="Google Shape;11649;p8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0" name="Google Shape;11650;p8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1" name="Google Shape;11651;p8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2" name="Google Shape;11652;p8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53" name="Google Shape;11653;p88"/>
          <p:cNvGrpSpPr/>
          <p:nvPr/>
        </p:nvGrpSpPr>
        <p:grpSpPr>
          <a:xfrm>
            <a:off x="5304698" y="3612348"/>
            <a:ext cx="465273" cy="462021"/>
            <a:chOff x="3978523" y="2884661"/>
            <a:chExt cx="348955" cy="346516"/>
          </a:xfrm>
        </p:grpSpPr>
        <p:sp>
          <p:nvSpPr>
            <p:cNvPr id="11654" name="Google Shape;11654;p8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5" name="Google Shape;11655;p8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6" name="Google Shape;11656;p8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7" name="Google Shape;11657;p8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8" name="Google Shape;11658;p8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9" name="Google Shape;11659;p8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0" name="Google Shape;11660;p8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1" name="Google Shape;11661;p8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2" name="Google Shape;11662;p88"/>
          <p:cNvGrpSpPr/>
          <p:nvPr/>
        </p:nvGrpSpPr>
        <p:grpSpPr>
          <a:xfrm>
            <a:off x="4703707" y="3613151"/>
            <a:ext cx="463247" cy="460712"/>
            <a:chOff x="3527780" y="2885263"/>
            <a:chExt cx="347435" cy="345534"/>
          </a:xfrm>
        </p:grpSpPr>
        <p:sp>
          <p:nvSpPr>
            <p:cNvPr id="11663" name="Google Shape;11663;p8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4" name="Google Shape;11664;p8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5" name="Google Shape;11665;p8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6" name="Google Shape;11666;p8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7" name="Google Shape;11667;p8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8" name="Google Shape;11668;p8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9" name="Google Shape;11669;p8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0" name="Google Shape;11670;p8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1" name="Google Shape;11671;p8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2" name="Google Shape;11672;p8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3" name="Google Shape;11673;p8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4" name="Google Shape;11674;p8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5" name="Google Shape;11675;p8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6" name="Google Shape;11676;p8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7" name="Google Shape;11677;p8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8" name="Google Shape;11678;p8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9" name="Google Shape;11679;p8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0" name="Google Shape;11680;p8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1" name="Google Shape;11681;p8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2" name="Google Shape;11682;p8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3" name="Google Shape;11683;p8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4" name="Google Shape;11684;p8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5" name="Google Shape;11685;p8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86" name="Google Shape;11686;p88"/>
          <p:cNvGrpSpPr/>
          <p:nvPr/>
        </p:nvGrpSpPr>
        <p:grpSpPr>
          <a:xfrm>
            <a:off x="2986229" y="3612138"/>
            <a:ext cx="290737" cy="464724"/>
            <a:chOff x="2239671" y="2884503"/>
            <a:chExt cx="218053" cy="348543"/>
          </a:xfrm>
        </p:grpSpPr>
        <p:sp>
          <p:nvSpPr>
            <p:cNvPr id="11687" name="Google Shape;11687;p8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8" name="Google Shape;11688;p8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9" name="Google Shape;11689;p8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0" name="Google Shape;11690;p8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1" name="Google Shape;11691;p8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92" name="Google Shape;11692;p88"/>
          <p:cNvGrpSpPr/>
          <p:nvPr/>
        </p:nvGrpSpPr>
        <p:grpSpPr>
          <a:xfrm>
            <a:off x="3588740" y="3612137"/>
            <a:ext cx="286725" cy="465232"/>
            <a:chOff x="2691555" y="2884503"/>
            <a:chExt cx="215044" cy="348924"/>
          </a:xfrm>
        </p:grpSpPr>
        <p:sp>
          <p:nvSpPr>
            <p:cNvPr id="11693" name="Google Shape;11693;p8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4" name="Google Shape;11694;p8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5" name="Google Shape;11695;p8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96" name="Google Shape;11696;p88"/>
          <p:cNvGrpSpPr/>
          <p:nvPr/>
        </p:nvGrpSpPr>
        <p:grpSpPr>
          <a:xfrm>
            <a:off x="2360612" y="3612137"/>
            <a:ext cx="339525" cy="465104"/>
            <a:chOff x="1770459" y="2884503"/>
            <a:chExt cx="254644" cy="348828"/>
          </a:xfrm>
        </p:grpSpPr>
        <p:sp>
          <p:nvSpPr>
            <p:cNvPr id="11697" name="Google Shape;11697;p8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8" name="Google Shape;11698;p8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9" name="Google Shape;11699;p8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0" name="Google Shape;11700;p8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1" name="Google Shape;11701;p8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2" name="Google Shape;11702;p8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3" name="Google Shape;11703;p8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4" name="Google Shape;11704;p8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05" name="Google Shape;11705;p88"/>
          <p:cNvGrpSpPr/>
          <p:nvPr/>
        </p:nvGrpSpPr>
        <p:grpSpPr>
          <a:xfrm>
            <a:off x="1756622" y="3612645"/>
            <a:ext cx="344509" cy="464724"/>
            <a:chOff x="1317466" y="2884883"/>
            <a:chExt cx="258382" cy="348543"/>
          </a:xfrm>
        </p:grpSpPr>
        <p:sp>
          <p:nvSpPr>
            <p:cNvPr id="11706" name="Google Shape;11706;p8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7" name="Google Shape;11707;p8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8" name="Google Shape;11708;p8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9" name="Google Shape;11709;p8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0" name="Google Shape;11710;p8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1" name="Google Shape;11711;p8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2" name="Google Shape;11712;p8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3" name="Google Shape;11713;p8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14" name="Google Shape;11714;p88"/>
          <p:cNvGrpSpPr/>
          <p:nvPr/>
        </p:nvGrpSpPr>
        <p:grpSpPr>
          <a:xfrm>
            <a:off x="4161556" y="3612645"/>
            <a:ext cx="344552" cy="464724"/>
            <a:chOff x="3121167" y="2884883"/>
            <a:chExt cx="258414" cy="348543"/>
          </a:xfrm>
        </p:grpSpPr>
        <p:sp>
          <p:nvSpPr>
            <p:cNvPr id="11715" name="Google Shape;11715;p8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6" name="Google Shape;11716;p8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7" name="Google Shape;11717;p8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8" name="Google Shape;11718;p8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9" name="Google Shape;11719;p8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0" name="Google Shape;11720;p8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1" name="Google Shape;11721;p8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2" name="Google Shape;11722;p8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23" name="Google Shape;11723;p88"/>
          <p:cNvGrpSpPr/>
          <p:nvPr/>
        </p:nvGrpSpPr>
        <p:grpSpPr>
          <a:xfrm>
            <a:off x="6533332" y="3608928"/>
            <a:ext cx="361659" cy="462401"/>
            <a:chOff x="4899999" y="2882095"/>
            <a:chExt cx="271244" cy="346801"/>
          </a:xfrm>
        </p:grpSpPr>
        <p:sp>
          <p:nvSpPr>
            <p:cNvPr id="11724" name="Google Shape;11724;p8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5" name="Google Shape;11725;p8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6" name="Google Shape;11726;p8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7" name="Google Shape;11727;p8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8" name="Google Shape;11728;p8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9" name="Google Shape;11729;p8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0" name="Google Shape;11730;p8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1" name="Google Shape;11731;p8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2" name="Google Shape;11732;p8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3" name="Google Shape;11733;p8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34" name="Google Shape;11734;p88"/>
          <p:cNvGrpSpPr/>
          <p:nvPr/>
        </p:nvGrpSpPr>
        <p:grpSpPr>
          <a:xfrm>
            <a:off x="9550367" y="3607618"/>
            <a:ext cx="346031" cy="461725"/>
            <a:chOff x="7162775" y="2881113"/>
            <a:chExt cx="259523" cy="346294"/>
          </a:xfrm>
        </p:grpSpPr>
        <p:sp>
          <p:nvSpPr>
            <p:cNvPr id="11735" name="Google Shape;11735;p8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6" name="Google Shape;11736;p8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7" name="Google Shape;11737;p8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8" name="Google Shape;11738;p8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9" name="Google Shape;11739;p8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0" name="Google Shape;11740;p8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41" name="Google Shape;11741;p88"/>
          <p:cNvGrpSpPr/>
          <p:nvPr/>
        </p:nvGrpSpPr>
        <p:grpSpPr>
          <a:xfrm>
            <a:off x="8946335" y="3608590"/>
            <a:ext cx="348100" cy="463753"/>
            <a:chOff x="6709751" y="2881842"/>
            <a:chExt cx="261075" cy="347815"/>
          </a:xfrm>
        </p:grpSpPr>
        <p:sp>
          <p:nvSpPr>
            <p:cNvPr id="11742" name="Google Shape;11742;p8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3" name="Google Shape;11743;p8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4" name="Google Shape;11744;p8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5" name="Google Shape;11745;p8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6" name="Google Shape;11746;p8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7" name="Google Shape;11747;p8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48" name="Google Shape;11748;p88"/>
          <p:cNvGrpSpPr/>
          <p:nvPr/>
        </p:nvGrpSpPr>
        <p:grpSpPr>
          <a:xfrm>
            <a:off x="7742876" y="3607618"/>
            <a:ext cx="348057" cy="464217"/>
            <a:chOff x="5807156" y="2881113"/>
            <a:chExt cx="261043" cy="348163"/>
          </a:xfrm>
        </p:grpSpPr>
        <p:sp>
          <p:nvSpPr>
            <p:cNvPr id="11749" name="Google Shape;11749;p8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0" name="Google Shape;11750;p8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1" name="Google Shape;11751;p8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2" name="Google Shape;11752;p8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3" name="Google Shape;11753;p8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54" name="Google Shape;11754;p88"/>
          <p:cNvGrpSpPr/>
          <p:nvPr/>
        </p:nvGrpSpPr>
        <p:grpSpPr>
          <a:xfrm>
            <a:off x="7140871" y="3608125"/>
            <a:ext cx="349579" cy="462191"/>
            <a:chOff x="5355653" y="2881493"/>
            <a:chExt cx="262184" cy="346643"/>
          </a:xfrm>
        </p:grpSpPr>
        <p:sp>
          <p:nvSpPr>
            <p:cNvPr id="11755" name="Google Shape;11755;p8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6" name="Google Shape;11756;p8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7" name="Google Shape;11757;p8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8" name="Google Shape;11758;p8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9" name="Google Shape;11759;p8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60" name="Google Shape;11760;p88"/>
          <p:cNvGrpSpPr/>
          <p:nvPr/>
        </p:nvGrpSpPr>
        <p:grpSpPr>
          <a:xfrm>
            <a:off x="10741282" y="3608589"/>
            <a:ext cx="347044" cy="461219"/>
            <a:chOff x="8055961" y="2881842"/>
            <a:chExt cx="260283" cy="345914"/>
          </a:xfrm>
        </p:grpSpPr>
        <p:sp>
          <p:nvSpPr>
            <p:cNvPr id="11761" name="Google Shape;11761;p8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2" name="Google Shape;11762;p8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3" name="Google Shape;11763;p8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4" name="Google Shape;11764;p8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65" name="Google Shape;11765;p88"/>
          <p:cNvGrpSpPr/>
          <p:nvPr/>
        </p:nvGrpSpPr>
        <p:grpSpPr>
          <a:xfrm>
            <a:off x="10145825" y="3624683"/>
            <a:ext cx="353084" cy="470807"/>
            <a:chOff x="7609368" y="2893912"/>
            <a:chExt cx="264813" cy="353105"/>
          </a:xfrm>
        </p:grpSpPr>
        <p:sp>
          <p:nvSpPr>
            <p:cNvPr id="11766" name="Google Shape;11766;p8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7" name="Google Shape;11767;p8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8" name="Google Shape;11768;p8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9" name="Google Shape;11769;p8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0" name="Google Shape;11770;p8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1" name="Google Shape;11771;p8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72" name="Google Shape;11772;p88"/>
          <p:cNvGrpSpPr/>
          <p:nvPr/>
        </p:nvGrpSpPr>
        <p:grpSpPr>
          <a:xfrm>
            <a:off x="8331277" y="3592497"/>
            <a:ext cx="361152" cy="480860"/>
            <a:chOff x="6248458" y="2869772"/>
            <a:chExt cx="270864" cy="360645"/>
          </a:xfrm>
        </p:grpSpPr>
        <p:sp>
          <p:nvSpPr>
            <p:cNvPr id="11773" name="Google Shape;11773;p8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4" name="Google Shape;11774;p8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5" name="Google Shape;11775;p8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6" name="Google Shape;11776;p8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7" name="Google Shape;11777;p8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78" name="Google Shape;11778;p88"/>
          <p:cNvGrpSpPr/>
          <p:nvPr/>
        </p:nvGrpSpPr>
        <p:grpSpPr>
          <a:xfrm>
            <a:off x="4101238" y="3027198"/>
            <a:ext cx="484324" cy="400900"/>
            <a:chOff x="3075928" y="2445798"/>
            <a:chExt cx="363243" cy="300675"/>
          </a:xfrm>
        </p:grpSpPr>
        <p:sp>
          <p:nvSpPr>
            <p:cNvPr id="11779" name="Google Shape;11779;p8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0" name="Google Shape;11780;p8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1" name="Google Shape;11781;p8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2" name="Google Shape;11782;p8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3" name="Google Shape;11783;p8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4" name="Google Shape;11784;p8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5" name="Google Shape;11785;p8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6" name="Google Shape;11786;p8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7" name="Google Shape;11787;p8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8" name="Google Shape;11788;p8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9" name="Google Shape;11789;p8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90" name="Google Shape;11790;p88"/>
          <p:cNvGrpSpPr/>
          <p:nvPr/>
        </p:nvGrpSpPr>
        <p:grpSpPr>
          <a:xfrm>
            <a:off x="3510807" y="3008613"/>
            <a:ext cx="484324" cy="438113"/>
            <a:chOff x="2633105" y="2431859"/>
            <a:chExt cx="363243" cy="328585"/>
          </a:xfrm>
        </p:grpSpPr>
        <p:sp>
          <p:nvSpPr>
            <p:cNvPr id="11791" name="Google Shape;11791;p8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2" name="Google Shape;11792;p8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3" name="Google Shape;11793;p8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4" name="Google Shape;11794;p8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5" name="Google Shape;11795;p8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6" name="Google Shape;11796;p8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7" name="Google Shape;11797;p8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8" name="Google Shape;11798;p8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99" name="Google Shape;11799;p88"/>
          <p:cNvGrpSpPr/>
          <p:nvPr/>
        </p:nvGrpSpPr>
        <p:grpSpPr>
          <a:xfrm>
            <a:off x="2918856" y="2994547"/>
            <a:ext cx="487872" cy="466752"/>
            <a:chOff x="2189142" y="2421310"/>
            <a:chExt cx="365904" cy="350064"/>
          </a:xfrm>
        </p:grpSpPr>
        <p:sp>
          <p:nvSpPr>
            <p:cNvPr id="11800" name="Google Shape;11800;p8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1" name="Google Shape;11801;p8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2" name="Google Shape;11802;p8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3" name="Google Shape;11803;p8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4" name="Google Shape;11804;p8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5" name="Google Shape;11805;p8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6" name="Google Shape;11806;p8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7" name="Google Shape;11807;p8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8" name="Google Shape;11808;p8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809" name="Google Shape;11809;p88"/>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810" name="Google Shape;11810;p88"/>
          <p:cNvGrpSpPr/>
          <p:nvPr/>
        </p:nvGrpSpPr>
        <p:grpSpPr>
          <a:xfrm>
            <a:off x="5282565" y="3081223"/>
            <a:ext cx="485887" cy="294581"/>
            <a:chOff x="3961923" y="2486317"/>
            <a:chExt cx="364415" cy="220936"/>
          </a:xfrm>
        </p:grpSpPr>
        <p:sp>
          <p:nvSpPr>
            <p:cNvPr id="11811" name="Google Shape;11811;p8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2" name="Google Shape;11812;p8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3" name="Google Shape;11813;p8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4" name="Google Shape;11814;p8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815" name="Google Shape;11815;p88"/>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816" name="Google Shape;11816;p88"/>
          <p:cNvGrpSpPr/>
          <p:nvPr/>
        </p:nvGrpSpPr>
        <p:grpSpPr>
          <a:xfrm>
            <a:off x="1738502" y="2991969"/>
            <a:ext cx="484367" cy="472835"/>
            <a:chOff x="1303876" y="2419377"/>
            <a:chExt cx="363275" cy="354626"/>
          </a:xfrm>
        </p:grpSpPr>
        <p:sp>
          <p:nvSpPr>
            <p:cNvPr id="11817" name="Google Shape;11817;p8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8" name="Google Shape;11818;p8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9" name="Google Shape;11819;p8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0" name="Google Shape;11820;p8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1" name="Google Shape;11821;p8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2" name="Google Shape;11822;p8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3" name="Google Shape;11823;p8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4" name="Google Shape;11824;p8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25" name="Google Shape;11825;p88"/>
          <p:cNvGrpSpPr/>
          <p:nvPr/>
        </p:nvGrpSpPr>
        <p:grpSpPr>
          <a:xfrm>
            <a:off x="1148071" y="2986014"/>
            <a:ext cx="482845" cy="484831"/>
            <a:chOff x="861053" y="2414910"/>
            <a:chExt cx="362134" cy="363623"/>
          </a:xfrm>
        </p:grpSpPr>
        <p:sp>
          <p:nvSpPr>
            <p:cNvPr id="11826" name="Google Shape;11826;p8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7" name="Google Shape;11827;p8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8" name="Google Shape;11828;p8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9" name="Google Shape;11829;p8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0" name="Google Shape;11830;p8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31" name="Google Shape;11831;p88"/>
          <p:cNvGrpSpPr/>
          <p:nvPr/>
        </p:nvGrpSpPr>
        <p:grpSpPr>
          <a:xfrm>
            <a:off x="10125718" y="2986480"/>
            <a:ext cx="372684" cy="474313"/>
            <a:chOff x="7594288" y="2415259"/>
            <a:chExt cx="279513" cy="355735"/>
          </a:xfrm>
        </p:grpSpPr>
        <p:sp>
          <p:nvSpPr>
            <p:cNvPr id="11832" name="Google Shape;11832;p8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3" name="Google Shape;11833;p8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4" name="Google Shape;11834;p8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5" name="Google Shape;11835;p8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6" name="Google Shape;11836;p8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7" name="Google Shape;11837;p8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38" name="Google Shape;11838;p88"/>
          <p:cNvGrpSpPr/>
          <p:nvPr/>
        </p:nvGrpSpPr>
        <p:grpSpPr>
          <a:xfrm>
            <a:off x="9527725" y="2986986"/>
            <a:ext cx="371712" cy="474313"/>
            <a:chOff x="7145794" y="2415639"/>
            <a:chExt cx="278784" cy="355735"/>
          </a:xfrm>
        </p:grpSpPr>
        <p:sp>
          <p:nvSpPr>
            <p:cNvPr id="11839" name="Google Shape;11839;p8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0" name="Google Shape;11840;p8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1" name="Google Shape;11841;p8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2" name="Google Shape;11842;p8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3" name="Google Shape;11843;p8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4" name="Google Shape;11844;p8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5" name="Google Shape;11845;p8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6" name="Google Shape;11846;p8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7" name="Google Shape;11847;p8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8" name="Google Shape;11848;p8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49" name="Google Shape;11849;p88"/>
          <p:cNvGrpSpPr/>
          <p:nvPr/>
        </p:nvGrpSpPr>
        <p:grpSpPr>
          <a:xfrm>
            <a:off x="8931255" y="2985507"/>
            <a:ext cx="370192" cy="477312"/>
            <a:chOff x="6698441" y="2414530"/>
            <a:chExt cx="277644" cy="357984"/>
          </a:xfrm>
        </p:grpSpPr>
        <p:sp>
          <p:nvSpPr>
            <p:cNvPr id="11850" name="Google Shape;11850;p8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1" name="Google Shape;11851;p8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2" name="Google Shape;11852;p8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3" name="Google Shape;11853;p8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4" name="Google Shape;11854;p8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5" name="Google Shape;11855;p8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56" name="Google Shape;11856;p88"/>
          <p:cNvGrpSpPr/>
          <p:nvPr/>
        </p:nvGrpSpPr>
        <p:grpSpPr>
          <a:xfrm>
            <a:off x="6530334" y="2986986"/>
            <a:ext cx="372684" cy="476340"/>
            <a:chOff x="4897750" y="2415639"/>
            <a:chExt cx="279513" cy="357255"/>
          </a:xfrm>
        </p:grpSpPr>
        <p:sp>
          <p:nvSpPr>
            <p:cNvPr id="11857" name="Google Shape;11857;p8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8" name="Google Shape;11858;p8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9" name="Google Shape;11859;p8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0" name="Google Shape;11860;p8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1" name="Google Shape;11861;p8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2" name="Google Shape;11862;p8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3" name="Google Shape;11863;p8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4" name="Google Shape;11864;p8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65" name="Google Shape;11865;p88"/>
          <p:cNvGrpSpPr/>
          <p:nvPr/>
        </p:nvGrpSpPr>
        <p:grpSpPr>
          <a:xfrm>
            <a:off x="7749422" y="2987492"/>
            <a:ext cx="353084" cy="471272"/>
            <a:chOff x="5812066" y="2416019"/>
            <a:chExt cx="264813" cy="353454"/>
          </a:xfrm>
        </p:grpSpPr>
        <p:sp>
          <p:nvSpPr>
            <p:cNvPr id="11866" name="Google Shape;11866;p8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7" name="Google Shape;11867;p8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8" name="Google Shape;11868;p8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9" name="Google Shape;11869;p8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0" name="Google Shape;11870;p8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1" name="Google Shape;11871;p8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2" name="Google Shape;11872;p8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73" name="Google Shape;11873;p88"/>
          <p:cNvGrpSpPr/>
          <p:nvPr/>
        </p:nvGrpSpPr>
        <p:grpSpPr>
          <a:xfrm>
            <a:off x="10739761" y="2987999"/>
            <a:ext cx="352577" cy="471272"/>
            <a:chOff x="8054820" y="2416399"/>
            <a:chExt cx="264433" cy="353454"/>
          </a:xfrm>
        </p:grpSpPr>
        <p:sp>
          <p:nvSpPr>
            <p:cNvPr id="11874" name="Google Shape;11874;p8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5" name="Google Shape;11875;p8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6" name="Google Shape;11876;p8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7" name="Google Shape;11877;p8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8" name="Google Shape;11878;p8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9" name="Google Shape;11879;p8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80" name="Google Shape;11880;p88"/>
          <p:cNvGrpSpPr/>
          <p:nvPr/>
        </p:nvGrpSpPr>
        <p:grpSpPr>
          <a:xfrm>
            <a:off x="7141884" y="2983987"/>
            <a:ext cx="361616" cy="481832"/>
            <a:chOff x="5356413" y="2413390"/>
            <a:chExt cx="271212" cy="361374"/>
          </a:xfrm>
        </p:grpSpPr>
        <p:sp>
          <p:nvSpPr>
            <p:cNvPr id="11881" name="Google Shape;11881;p8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2" name="Google Shape;11882;p8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3" name="Google Shape;11883;p8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4" name="Google Shape;11884;p8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5" name="Google Shape;11885;p8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86" name="Google Shape;11886;p88"/>
          <p:cNvGrpSpPr/>
          <p:nvPr/>
        </p:nvGrpSpPr>
        <p:grpSpPr>
          <a:xfrm>
            <a:off x="8340317" y="2982466"/>
            <a:ext cx="361659" cy="481325"/>
            <a:chOff x="6255238" y="2412249"/>
            <a:chExt cx="271244" cy="360994"/>
          </a:xfrm>
        </p:grpSpPr>
        <p:sp>
          <p:nvSpPr>
            <p:cNvPr id="11887" name="Google Shape;11887;p8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8" name="Google Shape;11888;p8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9" name="Google Shape;11889;p8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0" name="Google Shape;11890;p8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1" name="Google Shape;11891;p8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2" name="Google Shape;11892;p8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93" name="Google Shape;11893;p88"/>
          <p:cNvGrpSpPr/>
          <p:nvPr/>
        </p:nvGrpSpPr>
        <p:grpSpPr>
          <a:xfrm>
            <a:off x="2913830" y="2376533"/>
            <a:ext cx="488885" cy="489308"/>
            <a:chOff x="2185372" y="1957799"/>
            <a:chExt cx="366664" cy="366981"/>
          </a:xfrm>
        </p:grpSpPr>
        <p:sp>
          <p:nvSpPr>
            <p:cNvPr id="11894" name="Google Shape;11894;p8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5" name="Google Shape;11895;p8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6" name="Google Shape;11896;p8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7" name="Google Shape;11897;p8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8" name="Google Shape;11898;p8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9" name="Google Shape;11899;p8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0" name="Google Shape;11900;p8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1" name="Google Shape;11901;p8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02" name="Google Shape;11902;p88"/>
          <p:cNvGrpSpPr/>
          <p:nvPr/>
        </p:nvGrpSpPr>
        <p:grpSpPr>
          <a:xfrm>
            <a:off x="2316344" y="2417295"/>
            <a:ext cx="494419" cy="409812"/>
            <a:chOff x="1737258" y="1988371"/>
            <a:chExt cx="370814" cy="307359"/>
          </a:xfrm>
        </p:grpSpPr>
        <p:sp>
          <p:nvSpPr>
            <p:cNvPr id="11903" name="Google Shape;11903;p8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4" name="Google Shape;11904;p8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5" name="Google Shape;11905;p8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6" name="Google Shape;11906;p8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07" name="Google Shape;11907;p88"/>
          <p:cNvGrpSpPr/>
          <p:nvPr/>
        </p:nvGrpSpPr>
        <p:grpSpPr>
          <a:xfrm>
            <a:off x="1131977" y="2418815"/>
            <a:ext cx="492392" cy="405800"/>
            <a:chOff x="848983" y="1989511"/>
            <a:chExt cx="369294" cy="304350"/>
          </a:xfrm>
        </p:grpSpPr>
        <p:sp>
          <p:nvSpPr>
            <p:cNvPr id="11908" name="Google Shape;11908;p8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9" name="Google Shape;11909;p8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0" name="Google Shape;11910;p8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1" name="Google Shape;11911;p8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2" name="Google Shape;11912;p8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13" name="Google Shape;11913;p88"/>
          <p:cNvGrpSpPr/>
          <p:nvPr/>
        </p:nvGrpSpPr>
        <p:grpSpPr>
          <a:xfrm>
            <a:off x="4098703" y="2411169"/>
            <a:ext cx="507472" cy="418472"/>
            <a:chOff x="3074027" y="1983777"/>
            <a:chExt cx="380604" cy="313854"/>
          </a:xfrm>
        </p:grpSpPr>
        <p:sp>
          <p:nvSpPr>
            <p:cNvPr id="11914" name="Google Shape;11914;p8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5" name="Google Shape;11915;p8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6" name="Google Shape;11916;p8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7" name="Google Shape;11917;p8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8" name="Google Shape;11918;p8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19" name="Google Shape;11919;p88"/>
          <p:cNvGrpSpPr/>
          <p:nvPr/>
        </p:nvGrpSpPr>
        <p:grpSpPr>
          <a:xfrm>
            <a:off x="4696695" y="2400609"/>
            <a:ext cx="489351" cy="441704"/>
            <a:chOff x="3522521" y="1975857"/>
            <a:chExt cx="367013" cy="331278"/>
          </a:xfrm>
        </p:grpSpPr>
        <p:sp>
          <p:nvSpPr>
            <p:cNvPr id="11920" name="Google Shape;11920;p8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1" name="Google Shape;11921;p8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2" name="Google Shape;11922;p8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3" name="Google Shape;11923;p8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4" name="Google Shape;11924;p8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5" name="Google Shape;11925;p8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6" name="Google Shape;11926;p8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27" name="Google Shape;11927;p88"/>
          <p:cNvGrpSpPr/>
          <p:nvPr/>
        </p:nvGrpSpPr>
        <p:grpSpPr>
          <a:xfrm>
            <a:off x="3507766" y="2402088"/>
            <a:ext cx="490913" cy="440605"/>
            <a:chOff x="2630824" y="1976966"/>
            <a:chExt cx="368185" cy="330454"/>
          </a:xfrm>
        </p:grpSpPr>
        <p:sp>
          <p:nvSpPr>
            <p:cNvPr id="11928" name="Google Shape;11928;p8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9" name="Google Shape;11929;p8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0" name="Google Shape;11930;p8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1" name="Google Shape;11931;p8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2" name="Google Shape;11932;p8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3" name="Google Shape;11933;p8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4" name="Google Shape;11934;p8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5" name="Google Shape;11935;p8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36" name="Google Shape;11936;p88"/>
          <p:cNvGrpSpPr/>
          <p:nvPr/>
        </p:nvGrpSpPr>
        <p:grpSpPr>
          <a:xfrm>
            <a:off x="1724941" y="2388021"/>
            <a:ext cx="492392" cy="467259"/>
            <a:chOff x="1293706" y="1966416"/>
            <a:chExt cx="369294" cy="350444"/>
          </a:xfrm>
        </p:grpSpPr>
        <p:sp>
          <p:nvSpPr>
            <p:cNvPr id="11937" name="Google Shape;11937;p8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8" name="Google Shape;11938;p8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9" name="Google Shape;11939;p8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0" name="Google Shape;11940;p8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1" name="Google Shape;11941;p8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2" name="Google Shape;11942;p8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3" name="Google Shape;11943;p8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4" name="Google Shape;11944;p8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45" name="Google Shape;11945;p88"/>
          <p:cNvGrpSpPr/>
          <p:nvPr/>
        </p:nvGrpSpPr>
        <p:grpSpPr>
          <a:xfrm>
            <a:off x="5289618" y="2400103"/>
            <a:ext cx="490913" cy="442421"/>
            <a:chOff x="3967213" y="1975477"/>
            <a:chExt cx="368185" cy="331816"/>
          </a:xfrm>
        </p:grpSpPr>
        <p:sp>
          <p:nvSpPr>
            <p:cNvPr id="11946" name="Google Shape;11946;p8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7" name="Google Shape;11947;p8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8" name="Google Shape;11948;p8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49" name="Google Shape;11949;p88"/>
          <p:cNvGrpSpPr/>
          <p:nvPr/>
        </p:nvGrpSpPr>
        <p:grpSpPr>
          <a:xfrm>
            <a:off x="10730215" y="2391529"/>
            <a:ext cx="372176" cy="475833"/>
            <a:chOff x="8047661" y="1969046"/>
            <a:chExt cx="279132" cy="356875"/>
          </a:xfrm>
        </p:grpSpPr>
        <p:sp>
          <p:nvSpPr>
            <p:cNvPr id="11950" name="Google Shape;11950;p8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1" name="Google Shape;11951;p8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2" name="Google Shape;11952;p8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3" name="Google Shape;11953;p8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54" name="Google Shape;11954;p88"/>
          <p:cNvGrpSpPr/>
          <p:nvPr/>
        </p:nvGrpSpPr>
        <p:grpSpPr>
          <a:xfrm>
            <a:off x="10128210" y="2390345"/>
            <a:ext cx="372725" cy="477523"/>
            <a:chOff x="7596157" y="1968159"/>
            <a:chExt cx="279544" cy="358142"/>
          </a:xfrm>
        </p:grpSpPr>
        <p:sp>
          <p:nvSpPr>
            <p:cNvPr id="11955" name="Google Shape;11955;p8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6" name="Google Shape;11956;p8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7" name="Google Shape;11957;p8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8" name="Google Shape;11958;p8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9" name="Google Shape;11959;p8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0" name="Google Shape;11960;p8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61" name="Google Shape;11961;p88"/>
          <p:cNvGrpSpPr/>
          <p:nvPr/>
        </p:nvGrpSpPr>
        <p:grpSpPr>
          <a:xfrm>
            <a:off x="9529754" y="2391528"/>
            <a:ext cx="372684" cy="476848"/>
            <a:chOff x="7147315" y="1969046"/>
            <a:chExt cx="279513" cy="357636"/>
          </a:xfrm>
        </p:grpSpPr>
        <p:sp>
          <p:nvSpPr>
            <p:cNvPr id="11962" name="Google Shape;11962;p8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3" name="Google Shape;11963;p8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4" name="Google Shape;11964;p8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5" name="Google Shape;11965;p8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6" name="Google Shape;11966;p8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7" name="Google Shape;11967;p8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8" name="Google Shape;11968;p8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69" name="Google Shape;11969;p88"/>
          <p:cNvGrpSpPr/>
          <p:nvPr/>
        </p:nvGrpSpPr>
        <p:grpSpPr>
          <a:xfrm>
            <a:off x="8930242" y="2390557"/>
            <a:ext cx="373740" cy="478791"/>
            <a:chOff x="6697681" y="1968317"/>
            <a:chExt cx="280305" cy="359093"/>
          </a:xfrm>
        </p:grpSpPr>
        <p:sp>
          <p:nvSpPr>
            <p:cNvPr id="11970" name="Google Shape;11970;p8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1" name="Google Shape;11971;p8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2" name="Google Shape;11972;p8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3" name="Google Shape;11973;p8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4" name="Google Shape;11974;p8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5" name="Google Shape;11975;p8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6" name="Google Shape;11976;p8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77" name="Google Shape;11977;p88"/>
          <p:cNvGrpSpPr/>
          <p:nvPr/>
        </p:nvGrpSpPr>
        <p:grpSpPr>
          <a:xfrm>
            <a:off x="8331786" y="2390050"/>
            <a:ext cx="373697" cy="478325"/>
            <a:chOff x="6248839" y="1967937"/>
            <a:chExt cx="280273" cy="358744"/>
          </a:xfrm>
        </p:grpSpPr>
        <p:sp>
          <p:nvSpPr>
            <p:cNvPr id="11978" name="Google Shape;11978;p8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9" name="Google Shape;11979;p8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0" name="Google Shape;11980;p8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1" name="Google Shape;11981;p8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2" name="Google Shape;11982;p8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3" name="Google Shape;11983;p8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84" name="Google Shape;11984;p88"/>
          <p:cNvGrpSpPr/>
          <p:nvPr/>
        </p:nvGrpSpPr>
        <p:grpSpPr>
          <a:xfrm>
            <a:off x="7735313" y="2391528"/>
            <a:ext cx="372219" cy="477059"/>
            <a:chOff x="5801485" y="1969046"/>
            <a:chExt cx="279164" cy="357794"/>
          </a:xfrm>
        </p:grpSpPr>
        <p:sp>
          <p:nvSpPr>
            <p:cNvPr id="11985" name="Google Shape;11985;p8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6" name="Google Shape;11986;p8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7" name="Google Shape;11987;p8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8" name="Google Shape;11988;p8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9" name="Google Shape;11989;p8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0" name="Google Shape;11990;p8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1" name="Google Shape;11991;p8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2" name="Google Shape;11992;p8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3" name="Google Shape;11993;p8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4" name="Google Shape;11994;p8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5" name="Google Shape;11995;p8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6" name="Google Shape;11996;p8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7" name="Google Shape;11997;p8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98" name="Google Shape;11998;p88"/>
          <p:cNvGrpSpPr/>
          <p:nvPr/>
        </p:nvGrpSpPr>
        <p:grpSpPr>
          <a:xfrm>
            <a:off x="7136858" y="2391528"/>
            <a:ext cx="371205" cy="477819"/>
            <a:chOff x="5352643" y="1969046"/>
            <a:chExt cx="278404" cy="358364"/>
          </a:xfrm>
        </p:grpSpPr>
        <p:sp>
          <p:nvSpPr>
            <p:cNvPr id="11999" name="Google Shape;11999;p8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0" name="Google Shape;12000;p8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1" name="Google Shape;12001;p8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2" name="Google Shape;12002;p8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03" name="Google Shape;12003;p88"/>
          <p:cNvGrpSpPr/>
          <p:nvPr/>
        </p:nvGrpSpPr>
        <p:grpSpPr>
          <a:xfrm>
            <a:off x="6530333" y="2390556"/>
            <a:ext cx="372176" cy="477819"/>
            <a:chOff x="4897750" y="1968317"/>
            <a:chExt cx="279132" cy="358364"/>
          </a:xfrm>
        </p:grpSpPr>
        <p:sp>
          <p:nvSpPr>
            <p:cNvPr id="12004" name="Google Shape;12004;p8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5" name="Google Shape;12005;p8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6" name="Google Shape;12006;p8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7" name="Google Shape;12007;p8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8" name="Google Shape;12008;p8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9" name="Google Shape;12009;p8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0" name="Google Shape;12010;p8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1" name="Google Shape;12011;p8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2" name="Google Shape;12012;p8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3" name="Google Shape;12013;p8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4" name="Google Shape;12014;p8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5" name="Google Shape;12015;p8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6" name="Google Shape;12016;p8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017" name="Google Shape;12017;p88"/>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018" name="Google Shape;12018;p88"/>
          <p:cNvGrpSpPr/>
          <p:nvPr/>
        </p:nvGrpSpPr>
        <p:grpSpPr>
          <a:xfrm>
            <a:off x="2356600" y="1783526"/>
            <a:ext cx="432537" cy="463711"/>
            <a:chOff x="1767449" y="1513044"/>
            <a:chExt cx="324403" cy="347783"/>
          </a:xfrm>
        </p:grpSpPr>
        <p:sp>
          <p:nvSpPr>
            <p:cNvPr id="12019" name="Google Shape;12019;p8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0" name="Google Shape;12020;p8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1" name="Google Shape;12021;p8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2" name="Google Shape;12022;p8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3" name="Google Shape;12023;p8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4" name="Google Shape;12024;p8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5" name="Google Shape;12025;p8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6" name="Google Shape;12026;p8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7" name="Google Shape;12027;p8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28" name="Google Shape;12028;p88"/>
          <p:cNvGrpSpPr/>
          <p:nvPr/>
        </p:nvGrpSpPr>
        <p:grpSpPr>
          <a:xfrm>
            <a:off x="5342925" y="1783103"/>
            <a:ext cx="427511" cy="464133"/>
            <a:chOff x="4007193" y="1512727"/>
            <a:chExt cx="320633" cy="348100"/>
          </a:xfrm>
        </p:grpSpPr>
        <p:sp>
          <p:nvSpPr>
            <p:cNvPr id="12029" name="Google Shape;12029;p8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0" name="Google Shape;12030;p8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1" name="Google Shape;12031;p8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2" name="Google Shape;12032;p8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3" name="Google Shape;12033;p8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34" name="Google Shape;12034;p88"/>
          <p:cNvGrpSpPr/>
          <p:nvPr/>
        </p:nvGrpSpPr>
        <p:grpSpPr>
          <a:xfrm>
            <a:off x="4707234" y="1777796"/>
            <a:ext cx="490900" cy="459459"/>
            <a:chOff x="3530425" y="1508747"/>
            <a:chExt cx="368175" cy="344594"/>
          </a:xfrm>
        </p:grpSpPr>
        <p:sp>
          <p:nvSpPr>
            <p:cNvPr id="12035" name="Google Shape;12035;p8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6" name="Google Shape;12036;p8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7" name="Google Shape;12037;p8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8" name="Google Shape;12038;p8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39" name="Google Shape;12039;p88"/>
          <p:cNvGrpSpPr/>
          <p:nvPr/>
        </p:nvGrpSpPr>
        <p:grpSpPr>
          <a:xfrm>
            <a:off x="4170131" y="1783780"/>
            <a:ext cx="386285" cy="463457"/>
            <a:chOff x="3127598" y="1513234"/>
            <a:chExt cx="289714" cy="347593"/>
          </a:xfrm>
        </p:grpSpPr>
        <p:sp>
          <p:nvSpPr>
            <p:cNvPr id="12040" name="Google Shape;12040;p8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1" name="Google Shape;12041;p8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2" name="Google Shape;12042;p8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3" name="Google Shape;12043;p8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4" name="Google Shape;12044;p8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45" name="Google Shape;12045;p88"/>
          <p:cNvGrpSpPr/>
          <p:nvPr/>
        </p:nvGrpSpPr>
        <p:grpSpPr>
          <a:xfrm>
            <a:off x="3550512" y="1783526"/>
            <a:ext cx="430552" cy="464724"/>
            <a:chOff x="2662884" y="1513044"/>
            <a:chExt cx="322914" cy="348543"/>
          </a:xfrm>
        </p:grpSpPr>
        <p:sp>
          <p:nvSpPr>
            <p:cNvPr id="12046" name="Google Shape;12046;p8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7" name="Google Shape;12047;p8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8" name="Google Shape;12048;p8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9" name="Google Shape;12049;p8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0" name="Google Shape;12050;p8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1" name="Google Shape;12051;p8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2" name="Google Shape;12052;p8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3" name="Google Shape;12053;p8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4" name="Google Shape;12054;p8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5" name="Google Shape;12055;p8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56" name="Google Shape;12056;p88"/>
          <p:cNvGrpSpPr/>
          <p:nvPr/>
        </p:nvGrpSpPr>
        <p:grpSpPr>
          <a:xfrm>
            <a:off x="2976681" y="1783145"/>
            <a:ext cx="399379" cy="464091"/>
            <a:chOff x="2232511" y="1512759"/>
            <a:chExt cx="299534" cy="348068"/>
          </a:xfrm>
        </p:grpSpPr>
        <p:sp>
          <p:nvSpPr>
            <p:cNvPr id="12057" name="Google Shape;12057;p8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8" name="Google Shape;12058;p8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9" name="Google Shape;12059;p8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0" name="Google Shape;12060;p8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1" name="Google Shape;12061;p8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2" name="Google Shape;12062;p8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3" name="Google Shape;12063;p8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4" name="Google Shape;12064;p8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5" name="Google Shape;12065;p8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6" name="Google Shape;12066;p8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7" name="Google Shape;12067;p8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68" name="Google Shape;12068;p88"/>
          <p:cNvGrpSpPr/>
          <p:nvPr/>
        </p:nvGrpSpPr>
        <p:grpSpPr>
          <a:xfrm>
            <a:off x="1775208" y="1783949"/>
            <a:ext cx="402379" cy="464809"/>
            <a:chOff x="1331406" y="1513361"/>
            <a:chExt cx="301784" cy="348607"/>
          </a:xfrm>
        </p:grpSpPr>
        <p:sp>
          <p:nvSpPr>
            <p:cNvPr id="12069" name="Google Shape;12069;p8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0" name="Google Shape;12070;p8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1" name="Google Shape;12071;p8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2" name="Google Shape;12072;p8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73" name="Google Shape;12073;p88"/>
          <p:cNvGrpSpPr/>
          <p:nvPr/>
        </p:nvGrpSpPr>
        <p:grpSpPr>
          <a:xfrm>
            <a:off x="9525699" y="1766420"/>
            <a:ext cx="376232" cy="474313"/>
            <a:chOff x="7144274" y="1500214"/>
            <a:chExt cx="282174" cy="355735"/>
          </a:xfrm>
        </p:grpSpPr>
        <p:sp>
          <p:nvSpPr>
            <p:cNvPr id="12074" name="Google Shape;12074;p8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5" name="Google Shape;12075;p8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6" name="Google Shape;12076;p8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7" name="Google Shape;12077;p8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8" name="Google Shape;12078;p8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9" name="Google Shape;12079;p8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80" name="Google Shape;12080;p88"/>
          <p:cNvGrpSpPr/>
          <p:nvPr/>
        </p:nvGrpSpPr>
        <p:grpSpPr>
          <a:xfrm>
            <a:off x="8913683" y="1766419"/>
            <a:ext cx="386243" cy="472792"/>
            <a:chOff x="6685262" y="1500214"/>
            <a:chExt cx="289682" cy="354594"/>
          </a:xfrm>
        </p:grpSpPr>
        <p:sp>
          <p:nvSpPr>
            <p:cNvPr id="12081" name="Google Shape;12081;p8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2" name="Google Shape;12082;p8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3" name="Google Shape;12083;p8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4" name="Google Shape;12084;p8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85" name="Google Shape;12085;p88"/>
          <p:cNvGrpSpPr/>
          <p:nvPr/>
        </p:nvGrpSpPr>
        <p:grpSpPr>
          <a:xfrm>
            <a:off x="8267917" y="1766926"/>
            <a:ext cx="429539" cy="473807"/>
            <a:chOff x="6200938" y="1500594"/>
            <a:chExt cx="322154" cy="355355"/>
          </a:xfrm>
        </p:grpSpPr>
        <p:sp>
          <p:nvSpPr>
            <p:cNvPr id="12086" name="Google Shape;12086;p8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7" name="Google Shape;12087;p8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8" name="Google Shape;12088;p8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9" name="Google Shape;12089;p8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0" name="Google Shape;12090;p8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91" name="Google Shape;12091;p88"/>
          <p:cNvGrpSpPr/>
          <p:nvPr/>
        </p:nvGrpSpPr>
        <p:grpSpPr>
          <a:xfrm>
            <a:off x="7052842" y="1766419"/>
            <a:ext cx="443140" cy="473299"/>
            <a:chOff x="5289631" y="1500214"/>
            <a:chExt cx="332355" cy="354974"/>
          </a:xfrm>
        </p:grpSpPr>
        <p:sp>
          <p:nvSpPr>
            <p:cNvPr id="12092" name="Google Shape;12092;p8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3" name="Google Shape;12093;p8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4" name="Google Shape;12094;p8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5" name="Google Shape;12095;p8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6" name="Google Shape;12096;p8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7" name="Google Shape;12097;p8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98" name="Google Shape;12098;p88"/>
          <p:cNvGrpSpPr/>
          <p:nvPr/>
        </p:nvGrpSpPr>
        <p:grpSpPr>
          <a:xfrm>
            <a:off x="7664393" y="1765911"/>
            <a:ext cx="431059" cy="474820"/>
            <a:chOff x="5748295" y="1499833"/>
            <a:chExt cx="323294" cy="356115"/>
          </a:xfrm>
        </p:grpSpPr>
        <p:sp>
          <p:nvSpPr>
            <p:cNvPr id="12099" name="Google Shape;12099;p8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0" name="Google Shape;12100;p8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1" name="Google Shape;12101;p8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2" name="Google Shape;12102;p8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3" name="Google Shape;12103;p8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4" name="Google Shape;12104;p8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5" name="Google Shape;12105;p8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06" name="Google Shape;12106;p88"/>
          <p:cNvGrpSpPr/>
          <p:nvPr/>
        </p:nvGrpSpPr>
        <p:grpSpPr>
          <a:xfrm>
            <a:off x="10730215" y="1767516"/>
            <a:ext cx="371205" cy="473680"/>
            <a:chOff x="8047661" y="1501037"/>
            <a:chExt cx="278404" cy="355260"/>
          </a:xfrm>
        </p:grpSpPr>
        <p:sp>
          <p:nvSpPr>
            <p:cNvPr id="12107" name="Google Shape;12107;p8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8" name="Google Shape;12108;p8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9" name="Google Shape;12109;p8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0" name="Google Shape;12110;p8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11" name="Google Shape;12111;p88"/>
          <p:cNvGrpSpPr/>
          <p:nvPr/>
        </p:nvGrpSpPr>
        <p:grpSpPr>
          <a:xfrm>
            <a:off x="6537852" y="1766420"/>
            <a:ext cx="357139" cy="474313"/>
            <a:chOff x="4903389" y="1500214"/>
            <a:chExt cx="267854" cy="355735"/>
          </a:xfrm>
        </p:grpSpPr>
        <p:sp>
          <p:nvSpPr>
            <p:cNvPr id="12112" name="Google Shape;12112;p8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3" name="Google Shape;12113;p8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4" name="Google Shape;12114;p8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5" name="Google Shape;12115;p8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6" name="Google Shape;12116;p8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17" name="Google Shape;12117;p88"/>
          <p:cNvGrpSpPr/>
          <p:nvPr/>
        </p:nvGrpSpPr>
        <p:grpSpPr>
          <a:xfrm>
            <a:off x="10151358" y="1767939"/>
            <a:ext cx="352577" cy="470765"/>
            <a:chOff x="7613518" y="1501354"/>
            <a:chExt cx="264433" cy="353074"/>
          </a:xfrm>
        </p:grpSpPr>
        <p:sp>
          <p:nvSpPr>
            <p:cNvPr id="12118" name="Google Shape;12118;p8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9" name="Google Shape;12119;p8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0" name="Google Shape;12120;p8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1" name="Google Shape;12121;p8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2" name="Google Shape;12122;p8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3" name="Google Shape;12123;p8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124" name="Google Shape;12124;p88"/>
          <p:cNvSpPr txBox="1"/>
          <p:nvPr/>
        </p:nvSpPr>
        <p:spPr>
          <a:xfrm>
            <a:off x="1132900" y="9546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12125" name="Google Shape;12125;p88"/>
          <p:cNvSpPr txBox="1"/>
          <p:nvPr/>
        </p:nvSpPr>
        <p:spPr>
          <a:xfrm>
            <a:off x="6477867" y="9546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9"/>
        <p:cNvGrpSpPr/>
        <p:nvPr/>
      </p:nvGrpSpPr>
      <p:grpSpPr>
        <a:xfrm>
          <a:off x="0" y="0"/>
          <a:ext cx="0" cy="0"/>
          <a:chOff x="0" y="0"/>
          <a:chExt cx="0" cy="0"/>
        </a:xfrm>
      </p:grpSpPr>
      <p:grpSp>
        <p:nvGrpSpPr>
          <p:cNvPr id="12130" name="Google Shape;12130;p89"/>
          <p:cNvGrpSpPr/>
          <p:nvPr/>
        </p:nvGrpSpPr>
        <p:grpSpPr>
          <a:xfrm>
            <a:off x="2342781" y="1766967"/>
            <a:ext cx="494759" cy="479195"/>
            <a:chOff x="1757085" y="1500675"/>
            <a:chExt cx="371069" cy="359396"/>
          </a:xfrm>
        </p:grpSpPr>
        <p:sp>
          <p:nvSpPr>
            <p:cNvPr id="12131" name="Google Shape;12131;p8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2" name="Google Shape;12132;p8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3" name="Google Shape;12133;p8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4" name="Google Shape;12134;p8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5" name="Google Shape;12135;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6" name="Google Shape;12136;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7" name="Google Shape;12137;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8" name="Google Shape;12138;p8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9" name="Google Shape;12139;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0" name="Google Shape;12140;p8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1" name="Google Shape;12141;p8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2" name="Google Shape;12142;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3" name="Google Shape;12143;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4" name="Google Shape;12144;p8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5" name="Google Shape;12145;p8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6" name="Google Shape;12146;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7" name="Google Shape;12147;p8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8" name="Google Shape;12148;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9" name="Google Shape;12149;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0" name="Google Shape;12150;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1" name="Google Shape;12151;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2" name="Google Shape;12152;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3" name="Google Shape;12153;p8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4" name="Google Shape;12154;p8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5" name="Google Shape;12155;p8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6" name="Google Shape;12156;p8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7" name="Google Shape;12157;p8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8" name="Google Shape;12158;p8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9" name="Google Shape;12159;p8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0" name="Google Shape;12160;p89"/>
          <p:cNvGrpSpPr/>
          <p:nvPr/>
        </p:nvGrpSpPr>
        <p:grpSpPr>
          <a:xfrm>
            <a:off x="3698946" y="2372321"/>
            <a:ext cx="155591" cy="498915"/>
            <a:chOff x="2774209" y="1954691"/>
            <a:chExt cx="116693" cy="374186"/>
          </a:xfrm>
        </p:grpSpPr>
        <p:sp>
          <p:nvSpPr>
            <p:cNvPr id="12161" name="Google Shape;12161;p8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2" name="Google Shape;12162;p8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3" name="Google Shape;12163;p89"/>
          <p:cNvGrpSpPr/>
          <p:nvPr/>
        </p:nvGrpSpPr>
        <p:grpSpPr>
          <a:xfrm>
            <a:off x="5356580" y="1765950"/>
            <a:ext cx="420123" cy="479196"/>
            <a:chOff x="4017435" y="1499912"/>
            <a:chExt cx="315092" cy="359397"/>
          </a:xfrm>
        </p:grpSpPr>
        <p:sp>
          <p:nvSpPr>
            <p:cNvPr id="12164" name="Google Shape;12164;p8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5" name="Google Shape;12165;p8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6" name="Google Shape;12166;p89"/>
          <p:cNvGrpSpPr/>
          <p:nvPr/>
        </p:nvGrpSpPr>
        <p:grpSpPr>
          <a:xfrm>
            <a:off x="5284869" y="2432412"/>
            <a:ext cx="498872" cy="378733"/>
            <a:chOff x="3963652" y="1999759"/>
            <a:chExt cx="374154" cy="284050"/>
          </a:xfrm>
        </p:grpSpPr>
        <p:sp>
          <p:nvSpPr>
            <p:cNvPr id="12167" name="Google Shape;12167;p8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8" name="Google Shape;12168;p8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9" name="Google Shape;12169;p8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70" name="Google Shape;12170;p89"/>
          <p:cNvGrpSpPr/>
          <p:nvPr/>
        </p:nvGrpSpPr>
        <p:grpSpPr>
          <a:xfrm>
            <a:off x="2370048" y="2452555"/>
            <a:ext cx="501925" cy="338363"/>
            <a:chOff x="1777536" y="2014866"/>
            <a:chExt cx="376444" cy="253772"/>
          </a:xfrm>
        </p:grpSpPr>
        <p:sp>
          <p:nvSpPr>
            <p:cNvPr id="12171" name="Google Shape;12171;p8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2" name="Google Shape;12172;p8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3" name="Google Shape;12173;p8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4" name="Google Shape;12174;p8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5" name="Google Shape;12175;p8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76" name="Google Shape;12176;p89"/>
          <p:cNvGrpSpPr/>
          <p:nvPr/>
        </p:nvGrpSpPr>
        <p:grpSpPr>
          <a:xfrm>
            <a:off x="1746500" y="2509168"/>
            <a:ext cx="498872" cy="226240"/>
            <a:chOff x="1309875" y="2057326"/>
            <a:chExt cx="374154" cy="169680"/>
          </a:xfrm>
        </p:grpSpPr>
        <p:sp>
          <p:nvSpPr>
            <p:cNvPr id="12177" name="Google Shape;12177;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8" name="Google Shape;12178;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9" name="Google Shape;12179;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0" name="Google Shape;12180;p8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1" name="Google Shape;12181;p8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2" name="Google Shape;12182;p8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3" name="Google Shape;12183;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4" name="Google Shape;12184;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5" name="Google Shape;12185;p8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6" name="Google Shape;12186;p8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7" name="Google Shape;12187;p8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188" name="Google Shape;12188;p89"/>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189" name="Google Shape;12189;p89"/>
          <p:cNvGrpSpPr/>
          <p:nvPr/>
        </p:nvGrpSpPr>
        <p:grpSpPr>
          <a:xfrm>
            <a:off x="3129934" y="2372152"/>
            <a:ext cx="151519" cy="497557"/>
            <a:chOff x="2347450" y="1954564"/>
            <a:chExt cx="113639" cy="373168"/>
          </a:xfrm>
        </p:grpSpPr>
        <p:sp>
          <p:nvSpPr>
            <p:cNvPr id="12190" name="Google Shape;12190;p8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1" name="Google Shape;12191;p8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192" name="Google Shape;12192;p89"/>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193" name="Google Shape;12193;p89"/>
          <p:cNvGrpSpPr/>
          <p:nvPr/>
        </p:nvGrpSpPr>
        <p:grpSpPr>
          <a:xfrm>
            <a:off x="4146804" y="1765907"/>
            <a:ext cx="440817" cy="477839"/>
            <a:chOff x="3110102" y="1499880"/>
            <a:chExt cx="330613" cy="358379"/>
          </a:xfrm>
        </p:grpSpPr>
        <p:sp>
          <p:nvSpPr>
            <p:cNvPr id="12194" name="Google Shape;12194;p8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5" name="Google Shape;12195;p8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6" name="Google Shape;12196;p8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7" name="Google Shape;12197;p8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8" name="Google Shape;12198;p8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9" name="Google Shape;12199;p8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0" name="Google Shape;12200;p8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201" name="Google Shape;12201;p89"/>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202" name="Google Shape;12202;p89"/>
          <p:cNvGrpSpPr/>
          <p:nvPr/>
        </p:nvGrpSpPr>
        <p:grpSpPr>
          <a:xfrm>
            <a:off x="4647433" y="2432412"/>
            <a:ext cx="498363" cy="378733"/>
            <a:chOff x="3531200" y="1999759"/>
            <a:chExt cx="373772" cy="284050"/>
          </a:xfrm>
        </p:grpSpPr>
        <p:sp>
          <p:nvSpPr>
            <p:cNvPr id="12203" name="Google Shape;12203;p8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4" name="Google Shape;12204;p8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5" name="Google Shape;12205;p8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6" name="Google Shape;12206;p8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07" name="Google Shape;12207;p89"/>
          <p:cNvGrpSpPr/>
          <p:nvPr/>
        </p:nvGrpSpPr>
        <p:grpSpPr>
          <a:xfrm>
            <a:off x="3556078" y="1766458"/>
            <a:ext cx="440308" cy="478687"/>
            <a:chOff x="2667058" y="1500293"/>
            <a:chExt cx="330231" cy="359015"/>
          </a:xfrm>
        </p:grpSpPr>
        <p:sp>
          <p:nvSpPr>
            <p:cNvPr id="12208" name="Google Shape;12208;p8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9" name="Google Shape;12209;p8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0" name="Google Shape;12210;p8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1" name="Google Shape;12211;p8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2" name="Google Shape;12212;p8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3" name="Google Shape;12213;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4" name="Google Shape;12214;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5" name="Google Shape;12215;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6" name="Google Shape;12216;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7" name="Google Shape;12217;p8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8" name="Google Shape;12218;p8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9" name="Google Shape;12219;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0" name="Google Shape;12220;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1" name="Google Shape;12221;p8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2" name="Google Shape;12222;p8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3" name="Google Shape;12223;p8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4" name="Google Shape;12224;p8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5" name="Google Shape;12225;p8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26" name="Google Shape;12226;p89"/>
          <p:cNvGrpSpPr/>
          <p:nvPr/>
        </p:nvGrpSpPr>
        <p:grpSpPr>
          <a:xfrm>
            <a:off x="4756737" y="1765949"/>
            <a:ext cx="426696" cy="479704"/>
            <a:chOff x="3567553" y="1499912"/>
            <a:chExt cx="320022" cy="359778"/>
          </a:xfrm>
        </p:grpSpPr>
        <p:sp>
          <p:nvSpPr>
            <p:cNvPr id="12227" name="Google Shape;12227;p8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8" name="Google Shape;12228;p8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9" name="Google Shape;12229;p8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0" name="Google Shape;12230;p8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1" name="Google Shape;12231;p8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2" name="Google Shape;12232;p8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33" name="Google Shape;12233;p89"/>
          <p:cNvGrpSpPr/>
          <p:nvPr/>
        </p:nvGrpSpPr>
        <p:grpSpPr>
          <a:xfrm>
            <a:off x="1746501" y="1765950"/>
            <a:ext cx="478687" cy="478177"/>
            <a:chOff x="1309875" y="1499912"/>
            <a:chExt cx="359015" cy="358633"/>
          </a:xfrm>
        </p:grpSpPr>
        <p:sp>
          <p:nvSpPr>
            <p:cNvPr id="12234" name="Google Shape;12234;p8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5" name="Google Shape;12235;p8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6" name="Google Shape;12236;p8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7" name="Google Shape;12237;p8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8" name="Google Shape;12238;p8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9" name="Google Shape;12239;p8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0" name="Google Shape;12240;p8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1" name="Google Shape;12241;p8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2" name="Google Shape;12242;p8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43" name="Google Shape;12243;p89"/>
          <p:cNvGrpSpPr/>
          <p:nvPr/>
        </p:nvGrpSpPr>
        <p:grpSpPr>
          <a:xfrm>
            <a:off x="2959289" y="1766458"/>
            <a:ext cx="440817" cy="478687"/>
            <a:chOff x="2219466" y="1500293"/>
            <a:chExt cx="330613" cy="359015"/>
          </a:xfrm>
        </p:grpSpPr>
        <p:sp>
          <p:nvSpPr>
            <p:cNvPr id="12244" name="Google Shape;12244;p8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5" name="Google Shape;12245;p8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46" name="Google Shape;12246;p89"/>
          <p:cNvGrpSpPr/>
          <p:nvPr/>
        </p:nvGrpSpPr>
        <p:grpSpPr>
          <a:xfrm>
            <a:off x="7124725" y="1778545"/>
            <a:ext cx="326235" cy="468127"/>
            <a:chOff x="5343544" y="1509358"/>
            <a:chExt cx="244676" cy="351095"/>
          </a:xfrm>
        </p:grpSpPr>
        <p:sp>
          <p:nvSpPr>
            <p:cNvPr id="12247" name="Google Shape;12247;p8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8" name="Google Shape;12248;p8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9" name="Google Shape;12249;p8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50" name="Google Shape;12250;p89"/>
          <p:cNvGrpSpPr/>
          <p:nvPr/>
        </p:nvGrpSpPr>
        <p:grpSpPr>
          <a:xfrm>
            <a:off x="6509787" y="1778545"/>
            <a:ext cx="328228" cy="468127"/>
            <a:chOff x="4882340" y="1509358"/>
            <a:chExt cx="246171" cy="351095"/>
          </a:xfrm>
        </p:grpSpPr>
        <p:sp>
          <p:nvSpPr>
            <p:cNvPr id="12251" name="Google Shape;12251;p8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2" name="Google Shape;12252;p8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3" name="Google Shape;12253;p8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4" name="Google Shape;12254;p8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5" name="Google Shape;12255;p8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56" name="Google Shape;12256;p89"/>
          <p:cNvGrpSpPr/>
          <p:nvPr/>
        </p:nvGrpSpPr>
        <p:grpSpPr>
          <a:xfrm>
            <a:off x="8364273" y="1778078"/>
            <a:ext cx="315124" cy="468593"/>
            <a:chOff x="6273204" y="1509008"/>
            <a:chExt cx="236343" cy="351445"/>
          </a:xfrm>
        </p:grpSpPr>
        <p:sp>
          <p:nvSpPr>
            <p:cNvPr id="12257" name="Google Shape;12257;p8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8" name="Google Shape;12258;p8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259" name="Google Shape;12259;p89"/>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260" name="Google Shape;12260;p89"/>
          <p:cNvGrpSpPr/>
          <p:nvPr/>
        </p:nvGrpSpPr>
        <p:grpSpPr>
          <a:xfrm>
            <a:off x="9626041" y="1777059"/>
            <a:ext cx="255500" cy="469612"/>
            <a:chOff x="7219530" y="1508244"/>
            <a:chExt cx="191625" cy="352209"/>
          </a:xfrm>
        </p:grpSpPr>
        <p:sp>
          <p:nvSpPr>
            <p:cNvPr id="12261" name="Google Shape;12261;p8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2" name="Google Shape;12262;p8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63" name="Google Shape;12263;p89"/>
          <p:cNvGrpSpPr/>
          <p:nvPr/>
        </p:nvGrpSpPr>
        <p:grpSpPr>
          <a:xfrm>
            <a:off x="10265745" y="1777569"/>
            <a:ext cx="206563" cy="469103"/>
            <a:chOff x="7699309" y="1508626"/>
            <a:chExt cx="154922" cy="351827"/>
          </a:xfrm>
        </p:grpSpPr>
        <p:sp>
          <p:nvSpPr>
            <p:cNvPr id="12264" name="Google Shape;12264;p8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5" name="Google Shape;12265;p8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6" name="Google Shape;12266;p8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7" name="Google Shape;12267;p8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8" name="Google Shape;12268;p8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9" name="Google Shape;12269;p8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0" name="Google Shape;12270;p8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71" name="Google Shape;12271;p89"/>
          <p:cNvGrpSpPr/>
          <p:nvPr/>
        </p:nvGrpSpPr>
        <p:grpSpPr>
          <a:xfrm>
            <a:off x="10882253" y="1778078"/>
            <a:ext cx="204528" cy="468085"/>
            <a:chOff x="8161690" y="1509008"/>
            <a:chExt cx="153396" cy="351064"/>
          </a:xfrm>
        </p:grpSpPr>
        <p:sp>
          <p:nvSpPr>
            <p:cNvPr id="12272" name="Google Shape;12272;p8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3" name="Google Shape;12273;p8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4" name="Google Shape;12274;p8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5" name="Google Shape;12275;p8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76" name="Google Shape;12276;p89"/>
          <p:cNvGrpSpPr/>
          <p:nvPr/>
        </p:nvGrpSpPr>
        <p:grpSpPr>
          <a:xfrm>
            <a:off x="8995921" y="1777908"/>
            <a:ext cx="284295" cy="469739"/>
            <a:chOff x="6746940" y="1508881"/>
            <a:chExt cx="213221" cy="352304"/>
          </a:xfrm>
        </p:grpSpPr>
        <p:sp>
          <p:nvSpPr>
            <p:cNvPr id="12277" name="Google Shape;12277;p8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8" name="Google Shape;12278;p8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9" name="Google Shape;12279;p8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0" name="Google Shape;12280;p8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81" name="Google Shape;12281;p89"/>
          <p:cNvGrpSpPr/>
          <p:nvPr/>
        </p:nvGrpSpPr>
        <p:grpSpPr>
          <a:xfrm>
            <a:off x="7693781" y="2442887"/>
            <a:ext cx="467576" cy="389463"/>
            <a:chOff x="5770336" y="2007615"/>
            <a:chExt cx="350682" cy="292097"/>
          </a:xfrm>
        </p:grpSpPr>
        <p:sp>
          <p:nvSpPr>
            <p:cNvPr id="12282" name="Google Shape;12282;p8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3" name="Google Shape;12283;p8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4" name="Google Shape;12284;p8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5" name="Google Shape;12285;p8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86" name="Google Shape;12286;p89"/>
          <p:cNvGrpSpPr/>
          <p:nvPr/>
        </p:nvGrpSpPr>
        <p:grpSpPr>
          <a:xfrm>
            <a:off x="7102504" y="2406545"/>
            <a:ext cx="467109" cy="461639"/>
            <a:chOff x="5326878" y="1980358"/>
            <a:chExt cx="350332" cy="346229"/>
          </a:xfrm>
        </p:grpSpPr>
        <p:sp>
          <p:nvSpPr>
            <p:cNvPr id="12287" name="Google Shape;12287;p8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8" name="Google Shape;12288;p8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9" name="Google Shape;12289;p8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0" name="Google Shape;12290;p8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291" name="Google Shape;12291;p89"/>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292" name="Google Shape;12292;p89"/>
          <p:cNvGrpSpPr/>
          <p:nvPr/>
        </p:nvGrpSpPr>
        <p:grpSpPr>
          <a:xfrm>
            <a:off x="6511780" y="2422829"/>
            <a:ext cx="467067" cy="430724"/>
            <a:chOff x="4883835" y="1992571"/>
            <a:chExt cx="350300" cy="323043"/>
          </a:xfrm>
        </p:grpSpPr>
        <p:sp>
          <p:nvSpPr>
            <p:cNvPr id="12293" name="Google Shape;12293;p8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4" name="Google Shape;12294;p8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5" name="Google Shape;12295;p8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6" name="Google Shape;12296;p8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7" name="Google Shape;12297;p8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8" name="Google Shape;12298;p8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99" name="Google Shape;12299;p89"/>
          <p:cNvGrpSpPr/>
          <p:nvPr/>
        </p:nvGrpSpPr>
        <p:grpSpPr>
          <a:xfrm>
            <a:off x="10065290" y="2404636"/>
            <a:ext cx="444380" cy="466600"/>
            <a:chOff x="7548967" y="1978927"/>
            <a:chExt cx="333285" cy="349950"/>
          </a:xfrm>
        </p:grpSpPr>
        <p:sp>
          <p:nvSpPr>
            <p:cNvPr id="12300" name="Google Shape;12300;p8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1" name="Google Shape;12301;p8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2" name="Google Shape;12302;p8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3" name="Google Shape;12303;p8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4" name="Google Shape;12304;p8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5" name="Google Shape;12305;p8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6" name="Google Shape;12306;p8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07" name="Google Shape;12307;p89"/>
          <p:cNvGrpSpPr/>
          <p:nvPr/>
        </p:nvGrpSpPr>
        <p:grpSpPr>
          <a:xfrm>
            <a:off x="8285523" y="2404636"/>
            <a:ext cx="462020" cy="467067"/>
            <a:chOff x="6214142" y="1978927"/>
            <a:chExt cx="346515" cy="350300"/>
          </a:xfrm>
        </p:grpSpPr>
        <p:sp>
          <p:nvSpPr>
            <p:cNvPr id="12308" name="Google Shape;12308;p8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9" name="Google Shape;12309;p8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10" name="Google Shape;12310;p89"/>
          <p:cNvGrpSpPr/>
          <p:nvPr/>
        </p:nvGrpSpPr>
        <p:grpSpPr>
          <a:xfrm>
            <a:off x="9474565" y="2404127"/>
            <a:ext cx="444380" cy="467576"/>
            <a:chOff x="7105923" y="1978545"/>
            <a:chExt cx="333285" cy="350682"/>
          </a:xfrm>
        </p:grpSpPr>
        <p:sp>
          <p:nvSpPr>
            <p:cNvPr id="12311" name="Google Shape;12311;p8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2" name="Google Shape;12312;p8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3" name="Google Shape;12313;p8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4" name="Google Shape;12314;p8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5" name="Google Shape;12315;p8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6" name="Google Shape;12316;p8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7" name="Google Shape;12317;p8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318" name="Google Shape;12318;p89"/>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9" name="Google Shape;12319;p89"/>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320" name="Google Shape;12320;p89"/>
          <p:cNvGrpSpPr/>
          <p:nvPr/>
        </p:nvGrpSpPr>
        <p:grpSpPr>
          <a:xfrm>
            <a:off x="4821875" y="2995870"/>
            <a:ext cx="271191" cy="469103"/>
            <a:chOff x="3616406" y="2422352"/>
            <a:chExt cx="203393" cy="351827"/>
          </a:xfrm>
        </p:grpSpPr>
        <p:sp>
          <p:nvSpPr>
            <p:cNvPr id="12321" name="Google Shape;12321;p8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2" name="Google Shape;12322;p8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23" name="Google Shape;12323;p89"/>
          <p:cNvGrpSpPr/>
          <p:nvPr/>
        </p:nvGrpSpPr>
        <p:grpSpPr>
          <a:xfrm>
            <a:off x="1170916" y="2995361"/>
            <a:ext cx="363595" cy="469103"/>
            <a:chOff x="913012" y="2421970"/>
            <a:chExt cx="272696" cy="351827"/>
          </a:xfrm>
        </p:grpSpPr>
        <p:sp>
          <p:nvSpPr>
            <p:cNvPr id="12324" name="Google Shape;12324;p8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5" name="Google Shape;12325;p8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6" name="Google Shape;12326;p8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7" name="Google Shape;12327;p8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28" name="Google Shape;12328;p89"/>
          <p:cNvGrpSpPr/>
          <p:nvPr/>
        </p:nvGrpSpPr>
        <p:grpSpPr>
          <a:xfrm>
            <a:off x="3032992" y="2995870"/>
            <a:ext cx="340865" cy="468593"/>
            <a:chOff x="2274743" y="2422352"/>
            <a:chExt cx="255649" cy="351445"/>
          </a:xfrm>
        </p:grpSpPr>
        <p:sp>
          <p:nvSpPr>
            <p:cNvPr id="12329" name="Google Shape;12329;p8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0" name="Google Shape;12330;p8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1" name="Google Shape;12331;p8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32" name="Google Shape;12332;p89"/>
          <p:cNvGrpSpPr/>
          <p:nvPr/>
        </p:nvGrpSpPr>
        <p:grpSpPr>
          <a:xfrm>
            <a:off x="3611631" y="2994386"/>
            <a:ext cx="328736" cy="470077"/>
            <a:chOff x="2708723" y="2421239"/>
            <a:chExt cx="246552" cy="352558"/>
          </a:xfrm>
        </p:grpSpPr>
        <p:sp>
          <p:nvSpPr>
            <p:cNvPr id="12333" name="Google Shape;12333;p8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4" name="Google Shape;12334;p8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35" name="Google Shape;12335;p89"/>
          <p:cNvGrpSpPr/>
          <p:nvPr/>
        </p:nvGrpSpPr>
        <p:grpSpPr>
          <a:xfrm>
            <a:off x="2447314" y="2995869"/>
            <a:ext cx="345911" cy="467619"/>
            <a:chOff x="1835485" y="2422352"/>
            <a:chExt cx="259433" cy="350714"/>
          </a:xfrm>
        </p:grpSpPr>
        <p:sp>
          <p:nvSpPr>
            <p:cNvPr id="12336" name="Google Shape;12336;p8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7" name="Google Shape;12337;p8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8" name="Google Shape;12338;p8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9" name="Google Shape;12339;p8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0" name="Google Shape;12340;p8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1" name="Google Shape;12341;p8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2" name="Google Shape;12342;p8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43" name="Google Shape;12343;p89"/>
          <p:cNvGrpSpPr/>
          <p:nvPr/>
        </p:nvGrpSpPr>
        <p:grpSpPr>
          <a:xfrm>
            <a:off x="4200321" y="2995870"/>
            <a:ext cx="283319" cy="468593"/>
            <a:chOff x="3150240" y="2422352"/>
            <a:chExt cx="212489" cy="351445"/>
          </a:xfrm>
        </p:grpSpPr>
        <p:sp>
          <p:nvSpPr>
            <p:cNvPr id="12344" name="Google Shape;12344;p8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5" name="Google Shape;12345;p8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46" name="Google Shape;12346;p89"/>
          <p:cNvGrpSpPr/>
          <p:nvPr/>
        </p:nvGrpSpPr>
        <p:grpSpPr>
          <a:xfrm>
            <a:off x="1822747" y="2995572"/>
            <a:ext cx="359015" cy="469400"/>
            <a:chOff x="1367060" y="2422129"/>
            <a:chExt cx="269261" cy="352050"/>
          </a:xfrm>
        </p:grpSpPr>
        <p:sp>
          <p:nvSpPr>
            <p:cNvPr id="12347" name="Google Shape;12347;p8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8" name="Google Shape;12348;p8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9" name="Google Shape;12349;p8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0" name="Google Shape;12350;p8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1" name="Google Shape;12351;p8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2" name="Google Shape;12352;p8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3" name="Google Shape;12353;p8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4" name="Google Shape;12354;p8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5" name="Google Shape;12355;p8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6" name="Google Shape;12356;p8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7" name="Google Shape;12357;p8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8" name="Google Shape;12358;p8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9" name="Google Shape;12359;p8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0" name="Google Shape;12360;p8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361" name="Google Shape;12361;p89"/>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362" name="Google Shape;12362;p89"/>
          <p:cNvGrpSpPr/>
          <p:nvPr/>
        </p:nvGrpSpPr>
        <p:grpSpPr>
          <a:xfrm>
            <a:off x="6510254" y="2999940"/>
            <a:ext cx="366097" cy="467576"/>
            <a:chOff x="4882690" y="2425405"/>
            <a:chExt cx="274573" cy="350682"/>
          </a:xfrm>
        </p:grpSpPr>
        <p:sp>
          <p:nvSpPr>
            <p:cNvPr id="12363" name="Google Shape;12363;p8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4" name="Google Shape;12364;p8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65" name="Google Shape;12365;p89"/>
          <p:cNvGrpSpPr/>
          <p:nvPr/>
        </p:nvGrpSpPr>
        <p:grpSpPr>
          <a:xfrm>
            <a:off x="8836853" y="3024579"/>
            <a:ext cx="474657" cy="417663"/>
            <a:chOff x="6627639" y="2443884"/>
            <a:chExt cx="355993" cy="313247"/>
          </a:xfrm>
        </p:grpSpPr>
        <p:sp>
          <p:nvSpPr>
            <p:cNvPr id="12366" name="Google Shape;12366;p8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7" name="Google Shape;12367;p8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8" name="Google Shape;12368;p8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69" name="Google Shape;12369;p89"/>
          <p:cNvGrpSpPr/>
          <p:nvPr/>
        </p:nvGrpSpPr>
        <p:grpSpPr>
          <a:xfrm>
            <a:off x="8244602" y="3048920"/>
            <a:ext cx="468593" cy="370635"/>
            <a:chOff x="6183451" y="2462140"/>
            <a:chExt cx="351445" cy="277976"/>
          </a:xfrm>
        </p:grpSpPr>
        <p:sp>
          <p:nvSpPr>
            <p:cNvPr id="12370" name="Google Shape;12370;p8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1" name="Google Shape;12371;p8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2" name="Google Shape;12372;p8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3" name="Google Shape;12373;p8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4" name="Google Shape;12374;p8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5" name="Google Shape;12375;p8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6" name="Google Shape;12376;p8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77" name="Google Shape;12377;p89"/>
          <p:cNvGrpSpPr/>
          <p:nvPr/>
        </p:nvGrpSpPr>
        <p:grpSpPr>
          <a:xfrm>
            <a:off x="7647303" y="3005878"/>
            <a:ext cx="471139" cy="455065"/>
            <a:chOff x="5735477" y="2429858"/>
            <a:chExt cx="353354" cy="341299"/>
          </a:xfrm>
        </p:grpSpPr>
        <p:sp>
          <p:nvSpPr>
            <p:cNvPr id="12378" name="Google Shape;12378;p8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9" name="Google Shape;12379;p8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0" name="Google Shape;12380;p8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1" name="Google Shape;12381;p8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2" name="Google Shape;12382;p8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3" name="Google Shape;12383;p8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84" name="Google Shape;12384;p89"/>
          <p:cNvGrpSpPr/>
          <p:nvPr/>
        </p:nvGrpSpPr>
        <p:grpSpPr>
          <a:xfrm>
            <a:off x="6991647" y="3028698"/>
            <a:ext cx="540340" cy="367332"/>
            <a:chOff x="5283337" y="2478774"/>
            <a:chExt cx="358633" cy="243913"/>
          </a:xfrm>
        </p:grpSpPr>
        <p:sp>
          <p:nvSpPr>
            <p:cNvPr id="12385" name="Google Shape;12385;p8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6" name="Google Shape;12386;p8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7" name="Google Shape;12387;p8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8" name="Google Shape;12388;p8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9" name="Google Shape;12389;p8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0" name="Google Shape;12390;p8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1" name="Google Shape;12391;p8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2" name="Google Shape;12392;p8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3" name="Google Shape;12393;p8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4" name="Google Shape;12394;p8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5" name="Google Shape;12395;p8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6" name="Google Shape;12396;p8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7" name="Google Shape;12397;p8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8" name="Google Shape;12398;p8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9" name="Google Shape;12399;p8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0" name="Google Shape;12400;p8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1" name="Google Shape;12401;p8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02" name="Google Shape;12402;p89"/>
          <p:cNvGrpSpPr/>
          <p:nvPr/>
        </p:nvGrpSpPr>
        <p:grpSpPr>
          <a:xfrm>
            <a:off x="10619671" y="3060498"/>
            <a:ext cx="482757" cy="344893"/>
            <a:chOff x="7964753" y="2470823"/>
            <a:chExt cx="362068" cy="258670"/>
          </a:xfrm>
        </p:grpSpPr>
        <p:sp>
          <p:nvSpPr>
            <p:cNvPr id="12403" name="Google Shape;12403;p8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4" name="Google Shape;12404;p8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5" name="Google Shape;12405;p8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6" name="Google Shape;12406;p8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7" name="Google Shape;12407;p8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8" name="Google Shape;12408;p8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9" name="Google Shape;12409;p8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0" name="Google Shape;12410;p8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1" name="Google Shape;12411;p8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12" name="Google Shape;12412;p89"/>
          <p:cNvGrpSpPr/>
          <p:nvPr/>
        </p:nvGrpSpPr>
        <p:grpSpPr>
          <a:xfrm>
            <a:off x="10032466" y="3041329"/>
            <a:ext cx="467109" cy="385264"/>
            <a:chOff x="7524349" y="2456447"/>
            <a:chExt cx="350332" cy="288948"/>
          </a:xfrm>
        </p:grpSpPr>
        <p:sp>
          <p:nvSpPr>
            <p:cNvPr id="12413" name="Google Shape;12413;p8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4" name="Google Shape;12414;p8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5" name="Google Shape;12415;p8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6" name="Google Shape;12416;p8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7" name="Google Shape;12417;p8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18" name="Google Shape;12418;p89"/>
          <p:cNvGrpSpPr/>
          <p:nvPr/>
        </p:nvGrpSpPr>
        <p:grpSpPr>
          <a:xfrm>
            <a:off x="5296999" y="3625016"/>
            <a:ext cx="473640" cy="475633"/>
            <a:chOff x="3972749" y="2894211"/>
            <a:chExt cx="355230" cy="356725"/>
          </a:xfrm>
        </p:grpSpPr>
        <p:sp>
          <p:nvSpPr>
            <p:cNvPr id="12419" name="Google Shape;12419;p8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0" name="Google Shape;12420;p8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1" name="Google Shape;12421;p8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2" name="Google Shape;12422;p8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3" name="Google Shape;12423;p8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24" name="Google Shape;12424;p89"/>
          <p:cNvGrpSpPr/>
          <p:nvPr/>
        </p:nvGrpSpPr>
        <p:grpSpPr>
          <a:xfrm>
            <a:off x="4703730" y="3657795"/>
            <a:ext cx="474657" cy="410539"/>
            <a:chOff x="3527797" y="2918796"/>
            <a:chExt cx="355993" cy="307904"/>
          </a:xfrm>
        </p:grpSpPr>
        <p:sp>
          <p:nvSpPr>
            <p:cNvPr id="12425" name="Google Shape;12425;p8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6" name="Google Shape;12426;p8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7" name="Google Shape;12427;p8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8" name="Google Shape;12428;p8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9" name="Google Shape;12429;p8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0" name="Google Shape;12430;p8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1" name="Google Shape;12431;p8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2" name="Google Shape;12432;p8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3" name="Google Shape;12433;p8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4" name="Google Shape;12434;p8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35" name="Google Shape;12435;p89"/>
          <p:cNvGrpSpPr/>
          <p:nvPr/>
        </p:nvGrpSpPr>
        <p:grpSpPr>
          <a:xfrm>
            <a:off x="4110461" y="3660679"/>
            <a:ext cx="475167" cy="403117"/>
            <a:chOff x="3082845" y="2920959"/>
            <a:chExt cx="356375" cy="302338"/>
          </a:xfrm>
        </p:grpSpPr>
        <p:sp>
          <p:nvSpPr>
            <p:cNvPr id="12436" name="Google Shape;12436;p8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7" name="Google Shape;12437;p8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38" name="Google Shape;12438;p89"/>
          <p:cNvGrpSpPr/>
          <p:nvPr/>
        </p:nvGrpSpPr>
        <p:grpSpPr>
          <a:xfrm>
            <a:off x="3518718" y="3625990"/>
            <a:ext cx="474149" cy="474149"/>
            <a:chOff x="2639038" y="2894942"/>
            <a:chExt cx="355612" cy="355612"/>
          </a:xfrm>
        </p:grpSpPr>
        <p:sp>
          <p:nvSpPr>
            <p:cNvPr id="12439" name="Google Shape;12439;p8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0" name="Google Shape;12440;p8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41" name="Google Shape;12441;p89"/>
          <p:cNvGrpSpPr/>
          <p:nvPr/>
        </p:nvGrpSpPr>
        <p:grpSpPr>
          <a:xfrm>
            <a:off x="2925958" y="3684554"/>
            <a:ext cx="474657" cy="357021"/>
            <a:chOff x="2194468" y="2938865"/>
            <a:chExt cx="355993" cy="267766"/>
          </a:xfrm>
        </p:grpSpPr>
        <p:sp>
          <p:nvSpPr>
            <p:cNvPr id="12442" name="Google Shape;12442;p8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3" name="Google Shape;12443;p8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4" name="Google Shape;12444;p8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5" name="Google Shape;12445;p8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6" name="Google Shape;12446;p8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7" name="Google Shape;12447;p8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8" name="Google Shape;12448;p8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9" name="Google Shape;12449;p8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0" name="Google Shape;12450;p8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1" name="Google Shape;12451;p8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2" name="Google Shape;12452;p8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3" name="Google Shape;12453;p8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4" name="Google Shape;12454;p8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5" name="Google Shape;12455;p8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6" name="Google Shape;12456;p8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7" name="Google Shape;12457;p8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8" name="Google Shape;12458;p8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9" name="Google Shape;12459;p8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0" name="Google Shape;12460;p8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1" name="Google Shape;12461;p8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62" name="Google Shape;12462;p89"/>
          <p:cNvGrpSpPr/>
          <p:nvPr/>
        </p:nvGrpSpPr>
        <p:grpSpPr>
          <a:xfrm>
            <a:off x="2333197" y="3625482"/>
            <a:ext cx="474657" cy="474149"/>
            <a:chOff x="1749897" y="2894561"/>
            <a:chExt cx="355993" cy="355612"/>
          </a:xfrm>
        </p:grpSpPr>
        <p:sp>
          <p:nvSpPr>
            <p:cNvPr id="12463" name="Google Shape;12463;p8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4" name="Google Shape;12464;p8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5" name="Google Shape;12465;p8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6" name="Google Shape;12466;p8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7" name="Google Shape;12467;p8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8" name="Google Shape;12468;p8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9" name="Google Shape;12469;p8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0" name="Google Shape;12470;p8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1" name="Google Shape;12471;p8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2" name="Google Shape;12472;p8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3" name="Google Shape;12473;p8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74" name="Google Shape;12474;p89"/>
          <p:cNvGrpSpPr/>
          <p:nvPr/>
        </p:nvGrpSpPr>
        <p:grpSpPr>
          <a:xfrm>
            <a:off x="1740436" y="3625015"/>
            <a:ext cx="476693" cy="476651"/>
            <a:chOff x="1305327" y="2894211"/>
            <a:chExt cx="357520" cy="357488"/>
          </a:xfrm>
        </p:grpSpPr>
        <p:sp>
          <p:nvSpPr>
            <p:cNvPr id="12475" name="Google Shape;12475;p8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6" name="Google Shape;12476;p8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7" name="Google Shape;12477;p8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8" name="Google Shape;12478;p8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9" name="Google Shape;12479;p8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80" name="Google Shape;12480;p89"/>
          <p:cNvGrpSpPr/>
          <p:nvPr/>
        </p:nvGrpSpPr>
        <p:grpSpPr>
          <a:xfrm>
            <a:off x="1138600" y="3625694"/>
            <a:ext cx="485472" cy="471053"/>
            <a:chOff x="853950" y="2894720"/>
            <a:chExt cx="364104" cy="353290"/>
          </a:xfrm>
        </p:grpSpPr>
        <p:sp>
          <p:nvSpPr>
            <p:cNvPr id="12481" name="Google Shape;12481;p8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2" name="Google Shape;12482;p8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3" name="Google Shape;12483;p8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4" name="Google Shape;12484;p8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5" name="Google Shape;12485;p8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6" name="Google Shape;12486;p8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7" name="Google Shape;12487;p8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88" name="Google Shape;12488;p89"/>
          <p:cNvGrpSpPr/>
          <p:nvPr/>
        </p:nvGrpSpPr>
        <p:grpSpPr>
          <a:xfrm>
            <a:off x="9422065" y="3649525"/>
            <a:ext cx="469612" cy="446584"/>
            <a:chOff x="7066548" y="2912594"/>
            <a:chExt cx="352209" cy="334938"/>
          </a:xfrm>
        </p:grpSpPr>
        <p:sp>
          <p:nvSpPr>
            <p:cNvPr id="12489" name="Google Shape;12489;p8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0" name="Google Shape;12490;p8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1" name="Google Shape;12491;p8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2" name="Google Shape;12492;p8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3" name="Google Shape;12493;p8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4" name="Google Shape;12494;p8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495" name="Google Shape;12495;p89"/>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6" name="Google Shape;12496;p89"/>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497" name="Google Shape;12497;p89"/>
          <p:cNvGrpSpPr/>
          <p:nvPr/>
        </p:nvGrpSpPr>
        <p:grpSpPr>
          <a:xfrm>
            <a:off x="10055197" y="3639137"/>
            <a:ext cx="424660" cy="469612"/>
            <a:chOff x="7541397" y="2904802"/>
            <a:chExt cx="318495" cy="352209"/>
          </a:xfrm>
        </p:grpSpPr>
        <p:sp>
          <p:nvSpPr>
            <p:cNvPr id="12498" name="Google Shape;12498;p8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9" name="Google Shape;12499;p8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00" name="Google Shape;12500;p89"/>
          <p:cNvGrpSpPr/>
          <p:nvPr/>
        </p:nvGrpSpPr>
        <p:grpSpPr>
          <a:xfrm>
            <a:off x="10670687" y="3638120"/>
            <a:ext cx="409012" cy="468593"/>
            <a:chOff x="8003015" y="2904039"/>
            <a:chExt cx="306759" cy="351445"/>
          </a:xfrm>
        </p:grpSpPr>
        <p:sp>
          <p:nvSpPr>
            <p:cNvPr id="12501" name="Google Shape;12501;p8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2" name="Google Shape;12502;p8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3" name="Google Shape;12503;p8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4" name="Google Shape;12504;p8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5" name="Google Shape;12505;p8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6" name="Google Shape;12506;p8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07" name="Google Shape;12507;p89"/>
          <p:cNvGrpSpPr/>
          <p:nvPr/>
        </p:nvGrpSpPr>
        <p:grpSpPr>
          <a:xfrm>
            <a:off x="7583693" y="3613395"/>
            <a:ext cx="492851" cy="492808"/>
            <a:chOff x="5687770" y="2885496"/>
            <a:chExt cx="369638" cy="369606"/>
          </a:xfrm>
        </p:grpSpPr>
        <p:sp>
          <p:nvSpPr>
            <p:cNvPr id="12508" name="Google Shape;12508;p8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9" name="Google Shape;12509;p8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0" name="Google Shape;12510;p8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1" name="Google Shape;12511;p8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2" name="Google Shape;12512;p8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3" name="Google Shape;12513;p8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4" name="Google Shape;12514;p8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5" name="Google Shape;12515;p8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6" name="Google Shape;12516;p8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7" name="Google Shape;12517;p8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18" name="Google Shape;12518;p89"/>
          <p:cNvGrpSpPr/>
          <p:nvPr/>
        </p:nvGrpSpPr>
        <p:grpSpPr>
          <a:xfrm>
            <a:off x="6509278" y="3639137"/>
            <a:ext cx="208556" cy="466049"/>
            <a:chOff x="4881958" y="2904802"/>
            <a:chExt cx="156417" cy="349537"/>
          </a:xfrm>
        </p:grpSpPr>
        <p:sp>
          <p:nvSpPr>
            <p:cNvPr id="12519" name="Google Shape;12519;p8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0" name="Google Shape;12520;p8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1" name="Google Shape;12521;p8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2" name="Google Shape;12522;p8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3" name="Google Shape;12523;p8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4" name="Google Shape;12524;p8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5" name="Google Shape;12525;p8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26" name="Google Shape;12526;p89"/>
          <p:cNvGrpSpPr/>
          <p:nvPr/>
        </p:nvGrpSpPr>
        <p:grpSpPr>
          <a:xfrm>
            <a:off x="6973758" y="3614753"/>
            <a:ext cx="494844" cy="489924"/>
            <a:chOff x="5230318" y="2886514"/>
            <a:chExt cx="371133" cy="367443"/>
          </a:xfrm>
        </p:grpSpPr>
        <p:sp>
          <p:nvSpPr>
            <p:cNvPr id="12527" name="Google Shape;12527;p8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8" name="Google Shape;12528;p8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9" name="Google Shape;12529;p8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0" name="Google Shape;12530;p8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1" name="Google Shape;12531;p8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2" name="Google Shape;12532;p8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3" name="Google Shape;12533;p8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4" name="Google Shape;12534;p8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5" name="Google Shape;12535;p8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36" name="Google Shape;12536;p89"/>
          <p:cNvGrpSpPr/>
          <p:nvPr/>
        </p:nvGrpSpPr>
        <p:grpSpPr>
          <a:xfrm>
            <a:off x="7664477" y="4345505"/>
            <a:ext cx="470120" cy="243415"/>
            <a:chOff x="5748358" y="3434578"/>
            <a:chExt cx="352590" cy="182561"/>
          </a:xfrm>
        </p:grpSpPr>
        <p:sp>
          <p:nvSpPr>
            <p:cNvPr id="12537" name="Google Shape;12537;p8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8" name="Google Shape;12538;p8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9" name="Google Shape;12539;p8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0" name="Google Shape;12540;p8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1" name="Google Shape;12541;p8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2" name="Google Shape;12542;p8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43" name="Google Shape;12543;p89"/>
          <p:cNvGrpSpPr/>
          <p:nvPr/>
        </p:nvGrpSpPr>
        <p:grpSpPr>
          <a:xfrm>
            <a:off x="1149711" y="5465762"/>
            <a:ext cx="454939" cy="479068"/>
            <a:chOff x="862283" y="4274771"/>
            <a:chExt cx="341204" cy="359301"/>
          </a:xfrm>
        </p:grpSpPr>
        <p:sp>
          <p:nvSpPr>
            <p:cNvPr id="12544" name="Google Shape;12544;p8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5" name="Google Shape;12545;p8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6" name="Google Shape;12546;p8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47" name="Google Shape;12547;p89"/>
          <p:cNvGrpSpPr/>
          <p:nvPr/>
        </p:nvGrpSpPr>
        <p:grpSpPr>
          <a:xfrm>
            <a:off x="1862610" y="5482554"/>
            <a:ext cx="402481" cy="443828"/>
            <a:chOff x="1396957" y="4287365"/>
            <a:chExt cx="301861" cy="332871"/>
          </a:xfrm>
        </p:grpSpPr>
        <p:sp>
          <p:nvSpPr>
            <p:cNvPr id="12548" name="Google Shape;12548;p8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9" name="Google Shape;12549;p8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0" name="Google Shape;12550;p8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1" name="Google Shape;12551;p8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2" name="Google Shape;12552;p8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3" name="Google Shape;12553;p8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4" name="Google Shape;12554;p8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5" name="Google Shape;12555;p8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6" name="Google Shape;12556;p8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7" name="Google Shape;12557;p8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8" name="Google Shape;12558;p8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9" name="Google Shape;12559;p8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0" name="Google Shape;12560;p8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1" name="Google Shape;12561;p8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2" name="Google Shape;12562;p8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63" name="Google Shape;12563;p89"/>
          <p:cNvGrpSpPr/>
          <p:nvPr/>
        </p:nvGrpSpPr>
        <p:grpSpPr>
          <a:xfrm>
            <a:off x="2487175" y="5469408"/>
            <a:ext cx="528175" cy="474149"/>
            <a:chOff x="1865381" y="4277506"/>
            <a:chExt cx="396131" cy="355612"/>
          </a:xfrm>
        </p:grpSpPr>
        <p:sp>
          <p:nvSpPr>
            <p:cNvPr id="12564" name="Google Shape;12564;p8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5" name="Google Shape;12565;p8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6" name="Google Shape;12566;p8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7" name="Google Shape;12567;p8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8" name="Google Shape;12568;p8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9" name="Google Shape;12569;p8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70" name="Google Shape;12570;p89"/>
          <p:cNvGrpSpPr/>
          <p:nvPr/>
        </p:nvGrpSpPr>
        <p:grpSpPr>
          <a:xfrm>
            <a:off x="3215764" y="5504733"/>
            <a:ext cx="445864" cy="399937"/>
            <a:chOff x="2411823" y="4303999"/>
            <a:chExt cx="334398" cy="299953"/>
          </a:xfrm>
        </p:grpSpPr>
        <p:sp>
          <p:nvSpPr>
            <p:cNvPr id="12571" name="Google Shape;12571;p8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2" name="Google Shape;12572;p8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3" name="Google Shape;12573;p8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4" name="Google Shape;12574;p8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5" name="Google Shape;12575;p8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6" name="Google Shape;12576;p8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7" name="Google Shape;12577;p8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78" name="Google Shape;12578;p89"/>
          <p:cNvGrpSpPr/>
          <p:nvPr/>
        </p:nvGrpSpPr>
        <p:grpSpPr>
          <a:xfrm>
            <a:off x="3871117" y="5471443"/>
            <a:ext cx="510025" cy="467576"/>
            <a:chOff x="2903337" y="4279032"/>
            <a:chExt cx="382519" cy="350682"/>
          </a:xfrm>
        </p:grpSpPr>
        <p:sp>
          <p:nvSpPr>
            <p:cNvPr id="12579" name="Google Shape;12579;p8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0" name="Google Shape;12580;p8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1" name="Google Shape;12581;p8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2" name="Google Shape;12582;p8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3" name="Google Shape;12583;p8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4" name="Google Shape;12584;p8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5" name="Google Shape;12585;p8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6" name="Google Shape;12586;p8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7" name="Google Shape;12587;p8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8" name="Google Shape;12588;p8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9" name="Google Shape;12589;p8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0" name="Google Shape;12590;p8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1" name="Google Shape;12591;p8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2" name="Google Shape;12592;p8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3" name="Google Shape;12593;p8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94" name="Google Shape;12594;p89"/>
          <p:cNvGrpSpPr/>
          <p:nvPr/>
        </p:nvGrpSpPr>
        <p:grpSpPr>
          <a:xfrm>
            <a:off x="5244456" y="5520423"/>
            <a:ext cx="511509" cy="368599"/>
            <a:chOff x="3933342" y="4315767"/>
            <a:chExt cx="383632" cy="276449"/>
          </a:xfrm>
        </p:grpSpPr>
        <p:sp>
          <p:nvSpPr>
            <p:cNvPr id="12595" name="Google Shape;12595;p8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6" name="Google Shape;12596;p8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7" name="Google Shape;12597;p8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8" name="Google Shape;12598;p8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9" name="Google Shape;12599;p8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0" name="Google Shape;12600;p8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01" name="Google Shape;12601;p89"/>
          <p:cNvGrpSpPr/>
          <p:nvPr/>
        </p:nvGrpSpPr>
        <p:grpSpPr>
          <a:xfrm>
            <a:off x="4588088" y="5502741"/>
            <a:ext cx="449425" cy="403457"/>
            <a:chOff x="3441065" y="4302505"/>
            <a:chExt cx="337069" cy="302593"/>
          </a:xfrm>
        </p:grpSpPr>
        <p:sp>
          <p:nvSpPr>
            <p:cNvPr id="12602" name="Google Shape;12602;p8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3" name="Google Shape;12603;p8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4" name="Google Shape;12604;p8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5" name="Google Shape;12605;p8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6" name="Google Shape;12606;p8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7" name="Google Shape;12607;p8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8" name="Google Shape;12608;p8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9" name="Google Shape;12609;p8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0" name="Google Shape;12610;p8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1" name="Google Shape;12611;p8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2" name="Google Shape;12612;p8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3" name="Google Shape;12613;p8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4" name="Google Shape;12614;p8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15" name="Google Shape;12615;p89"/>
          <p:cNvGrpSpPr/>
          <p:nvPr/>
        </p:nvGrpSpPr>
        <p:grpSpPr>
          <a:xfrm>
            <a:off x="4709794" y="4249580"/>
            <a:ext cx="452437" cy="448365"/>
            <a:chOff x="3532345" y="3362635"/>
            <a:chExt cx="339328" cy="336274"/>
          </a:xfrm>
        </p:grpSpPr>
        <p:sp>
          <p:nvSpPr>
            <p:cNvPr id="12616" name="Google Shape;12616;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7" name="Google Shape;12617;p8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8" name="Google Shape;12618;p8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9" name="Google Shape;12619;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0" name="Google Shape;12620;p8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21" name="Google Shape;12621;p89"/>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22" name="Google Shape;12622;p89"/>
          <p:cNvGrpSpPr/>
          <p:nvPr/>
        </p:nvGrpSpPr>
        <p:grpSpPr>
          <a:xfrm>
            <a:off x="2511941" y="4844334"/>
            <a:ext cx="217164" cy="468593"/>
            <a:chOff x="1883955" y="3808700"/>
            <a:chExt cx="162873" cy="351445"/>
          </a:xfrm>
        </p:grpSpPr>
        <p:sp>
          <p:nvSpPr>
            <p:cNvPr id="12623" name="Google Shape;12623;p8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4" name="Google Shape;12624;p8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25" name="Google Shape;12625;p89"/>
          <p:cNvGrpSpPr/>
          <p:nvPr/>
        </p:nvGrpSpPr>
        <p:grpSpPr>
          <a:xfrm>
            <a:off x="1252209" y="4845012"/>
            <a:ext cx="256009" cy="468424"/>
            <a:chOff x="939156" y="3809209"/>
            <a:chExt cx="192007" cy="351318"/>
          </a:xfrm>
        </p:grpSpPr>
        <p:sp>
          <p:nvSpPr>
            <p:cNvPr id="12626" name="Google Shape;12626;p8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7" name="Google Shape;12627;p8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28" name="Google Shape;12628;p89"/>
          <p:cNvGrpSpPr/>
          <p:nvPr/>
        </p:nvGrpSpPr>
        <p:grpSpPr>
          <a:xfrm>
            <a:off x="3074890" y="4845861"/>
            <a:ext cx="258553" cy="465540"/>
            <a:chOff x="2306167" y="3809845"/>
            <a:chExt cx="193915" cy="349155"/>
          </a:xfrm>
        </p:grpSpPr>
        <p:sp>
          <p:nvSpPr>
            <p:cNvPr id="12629" name="Google Shape;12629;p8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0" name="Google Shape;12630;p8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1" name="Google Shape;12631;p8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2" name="Google Shape;12632;p8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3" name="Google Shape;12633;p8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4" name="Google Shape;12634;p8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5" name="Google Shape;12635;p8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36" name="Google Shape;12636;p89"/>
          <p:cNvGrpSpPr/>
          <p:nvPr/>
        </p:nvGrpSpPr>
        <p:grpSpPr>
          <a:xfrm>
            <a:off x="1765202" y="4842298"/>
            <a:ext cx="475124" cy="475676"/>
            <a:chOff x="1323901" y="3807173"/>
            <a:chExt cx="356343" cy="356757"/>
          </a:xfrm>
        </p:grpSpPr>
        <p:sp>
          <p:nvSpPr>
            <p:cNvPr id="12637" name="Google Shape;12637;p8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8" name="Google Shape;12638;p8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9" name="Google Shape;12639;p8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0" name="Google Shape;12640;p8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1" name="Google Shape;12641;p8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2" name="Google Shape;12642;p8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3" name="Google Shape;12643;p8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4" name="Google Shape;12644;p8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5" name="Google Shape;12645;p8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6" name="Google Shape;12646;p8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7" name="Google Shape;12647;p8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8" name="Google Shape;12648;p8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9" name="Google Shape;12649;p8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0" name="Google Shape;12650;p8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1" name="Google Shape;12651;p8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2" name="Google Shape;12652;p8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3" name="Google Shape;12653;p8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4" name="Google Shape;12654;p8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5" name="Google Shape;12655;p8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6" name="Google Shape;12656;p8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7" name="Google Shape;12657;p8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8" name="Google Shape;12658;p8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9" name="Google Shape;12659;p8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0" name="Google Shape;12660;p8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61" name="Google Shape;12661;p89"/>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62" name="Google Shape;12662;p89"/>
          <p:cNvGrpSpPr/>
          <p:nvPr/>
        </p:nvGrpSpPr>
        <p:grpSpPr>
          <a:xfrm>
            <a:off x="1145683" y="4237961"/>
            <a:ext cx="409012" cy="468593"/>
            <a:chOff x="859262" y="3353920"/>
            <a:chExt cx="306759" cy="351445"/>
          </a:xfrm>
        </p:grpSpPr>
        <p:sp>
          <p:nvSpPr>
            <p:cNvPr id="12663" name="Google Shape;12663;p8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4" name="Google Shape;12664;p8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5" name="Google Shape;12665;p8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6" name="Google Shape;12666;p8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7" name="Google Shape;12667;p8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68" name="Google Shape;12668;p89"/>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69" name="Google Shape;12669;p89"/>
          <p:cNvGrpSpPr/>
          <p:nvPr/>
        </p:nvGrpSpPr>
        <p:grpSpPr>
          <a:xfrm>
            <a:off x="5289916" y="4882204"/>
            <a:ext cx="486277" cy="393873"/>
            <a:chOff x="3967437" y="3837102"/>
            <a:chExt cx="364708" cy="295405"/>
          </a:xfrm>
        </p:grpSpPr>
        <p:sp>
          <p:nvSpPr>
            <p:cNvPr id="12670" name="Google Shape;12670;p8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1" name="Google Shape;12671;p8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2" name="Google Shape;12672;p8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3" name="Google Shape;12673;p8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4" name="Google Shape;12674;p8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75" name="Google Shape;12675;p89"/>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6" name="Google Shape;12676;p89"/>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7" name="Google Shape;12677;p89"/>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78" name="Google Shape;12678;p89"/>
          <p:cNvGrpSpPr/>
          <p:nvPr/>
        </p:nvGrpSpPr>
        <p:grpSpPr>
          <a:xfrm>
            <a:off x="7749103" y="4841335"/>
            <a:ext cx="378324" cy="411259"/>
            <a:chOff x="5964227" y="3858701"/>
            <a:chExt cx="283743" cy="308444"/>
          </a:xfrm>
        </p:grpSpPr>
        <p:sp>
          <p:nvSpPr>
            <p:cNvPr id="12679" name="Google Shape;12679;p8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0" name="Google Shape;12680;p8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1" name="Google Shape;12681;p8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2" name="Google Shape;12682;p8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83" name="Google Shape;12683;p89"/>
          <p:cNvGrpSpPr/>
          <p:nvPr/>
        </p:nvGrpSpPr>
        <p:grpSpPr>
          <a:xfrm>
            <a:off x="8324677" y="4930164"/>
            <a:ext cx="427163" cy="284803"/>
            <a:chOff x="6395908" y="3873073"/>
            <a:chExt cx="320372" cy="213602"/>
          </a:xfrm>
        </p:grpSpPr>
        <p:sp>
          <p:nvSpPr>
            <p:cNvPr id="12684" name="Google Shape;12684;p8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5" name="Google Shape;12685;p8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6" name="Google Shape;12686;p8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7" name="Google Shape;12687;p8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8" name="Google Shape;12688;p8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9" name="Google Shape;12689;p8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0" name="Google Shape;12690;p8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1" name="Google Shape;12691;p8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2" name="Google Shape;12692;p8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3" name="Google Shape;12693;p8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94" name="Google Shape;12694;p89"/>
          <p:cNvGrpSpPr/>
          <p:nvPr/>
        </p:nvGrpSpPr>
        <p:grpSpPr>
          <a:xfrm>
            <a:off x="9683853" y="4836488"/>
            <a:ext cx="476184" cy="469357"/>
            <a:chOff x="7415290" y="3802816"/>
            <a:chExt cx="357138" cy="352018"/>
          </a:xfrm>
        </p:grpSpPr>
        <p:sp>
          <p:nvSpPr>
            <p:cNvPr id="12695" name="Google Shape;12695;p8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6" name="Google Shape;12696;p8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7" name="Google Shape;12697;p8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8" name="Google Shape;12698;p8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9" name="Google Shape;12699;p8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0" name="Google Shape;12700;p8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1" name="Google Shape;12701;p8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2" name="Google Shape;12702;p8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03" name="Google Shape;12703;p89"/>
          <p:cNvGrpSpPr/>
          <p:nvPr/>
        </p:nvGrpSpPr>
        <p:grpSpPr>
          <a:xfrm>
            <a:off x="8983083" y="4877285"/>
            <a:ext cx="473640" cy="391201"/>
            <a:chOff x="6889712" y="3833413"/>
            <a:chExt cx="355230" cy="293401"/>
          </a:xfrm>
        </p:grpSpPr>
        <p:sp>
          <p:nvSpPr>
            <p:cNvPr id="12704" name="Google Shape;12704;p8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5" name="Google Shape;12705;p8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6" name="Google Shape;12706;p8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7" name="Google Shape;12707;p8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8" name="Google Shape;12708;p8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09" name="Google Shape;12709;p89"/>
          <p:cNvGrpSpPr/>
          <p:nvPr/>
        </p:nvGrpSpPr>
        <p:grpSpPr>
          <a:xfrm>
            <a:off x="10276203" y="4880560"/>
            <a:ext cx="376424" cy="449557"/>
            <a:chOff x="1635875" y="237775"/>
            <a:chExt cx="4370250" cy="5219325"/>
          </a:xfrm>
        </p:grpSpPr>
        <p:sp>
          <p:nvSpPr>
            <p:cNvPr id="12710" name="Google Shape;12710;p8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1" name="Google Shape;12711;p8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12" name="Google Shape;12712;p89"/>
          <p:cNvGrpSpPr/>
          <p:nvPr/>
        </p:nvGrpSpPr>
        <p:grpSpPr>
          <a:xfrm>
            <a:off x="4138618" y="4247587"/>
            <a:ext cx="397181" cy="450104"/>
            <a:chOff x="3103963" y="3361140"/>
            <a:chExt cx="297886" cy="337578"/>
          </a:xfrm>
        </p:grpSpPr>
        <p:sp>
          <p:nvSpPr>
            <p:cNvPr id="12713" name="Google Shape;12713;p8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4" name="Google Shape;12714;p8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5" name="Google Shape;12715;p8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6" name="Google Shape;12716;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7" name="Google Shape;12717;p8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8" name="Google Shape;12718;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9" name="Google Shape;12719;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0" name="Google Shape;12720;p8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1" name="Google Shape;12721;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2" name="Google Shape;12722;p8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3" name="Google Shape;12723;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4" name="Google Shape;12724;p8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5" name="Google Shape;12725;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6" name="Google Shape;12726;p8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7" name="Google Shape;12727;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8" name="Google Shape;12728;p8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9" name="Google Shape;12729;p8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0" name="Google Shape;12730;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1" name="Google Shape;12731;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2" name="Google Shape;12732;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3" name="Google Shape;12733;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4" name="Google Shape;12734;p8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5" name="Google Shape;12735;p8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6" name="Google Shape;12736;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37" name="Google Shape;12737;p89"/>
          <p:cNvGrpSpPr/>
          <p:nvPr/>
        </p:nvGrpSpPr>
        <p:grpSpPr>
          <a:xfrm>
            <a:off x="3557095" y="4247545"/>
            <a:ext cx="364061" cy="450401"/>
            <a:chOff x="2667821" y="3361108"/>
            <a:chExt cx="273046" cy="337801"/>
          </a:xfrm>
        </p:grpSpPr>
        <p:sp>
          <p:nvSpPr>
            <p:cNvPr id="12738" name="Google Shape;12738;p8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9" name="Google Shape;12739;p8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0" name="Google Shape;12740;p8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1" name="Google Shape;12741;p8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2" name="Google Shape;12742;p8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3" name="Google Shape;12743;p8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4" name="Google Shape;12744;p8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5" name="Google Shape;12745;p8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6" name="Google Shape;12746;p8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7" name="Google Shape;12747;p8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8" name="Google Shape;12748;p8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9" name="Google Shape;12749;p8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0" name="Google Shape;12750;p8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1" name="Google Shape;12751;p8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2" name="Google Shape;12752;p8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3" name="Google Shape;12753;p8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4" name="Google Shape;12754;p8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5" name="Google Shape;12755;p8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6" name="Google Shape;12756;p8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57" name="Google Shape;12757;p89"/>
          <p:cNvGrpSpPr/>
          <p:nvPr/>
        </p:nvGrpSpPr>
        <p:grpSpPr>
          <a:xfrm>
            <a:off x="2949960" y="4246484"/>
            <a:ext cx="376953" cy="451547"/>
            <a:chOff x="2212469" y="3360313"/>
            <a:chExt cx="282715" cy="338660"/>
          </a:xfrm>
        </p:grpSpPr>
        <p:sp>
          <p:nvSpPr>
            <p:cNvPr id="12758" name="Google Shape;12758;p8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9" name="Google Shape;12759;p8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0" name="Google Shape;12760;p8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61" name="Google Shape;12761;p89"/>
          <p:cNvGrpSpPr/>
          <p:nvPr/>
        </p:nvGrpSpPr>
        <p:grpSpPr>
          <a:xfrm>
            <a:off x="2358429" y="4247545"/>
            <a:ext cx="371652" cy="452097"/>
            <a:chOff x="1768821" y="3361108"/>
            <a:chExt cx="278739" cy="339073"/>
          </a:xfrm>
        </p:grpSpPr>
        <p:sp>
          <p:nvSpPr>
            <p:cNvPr id="12762" name="Google Shape;12762;p8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3" name="Google Shape;12763;p8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4" name="Google Shape;12764;p8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5" name="Google Shape;12765;p8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6" name="Google Shape;12766;p8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7" name="Google Shape;12767;p8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8" name="Google Shape;12768;p8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9" name="Google Shape;12769;p8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0" name="Google Shape;12770;p8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1" name="Google Shape;12771;p8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2" name="Google Shape;12772;p8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73" name="Google Shape;12773;p89"/>
          <p:cNvGrpSpPr/>
          <p:nvPr/>
        </p:nvGrpSpPr>
        <p:grpSpPr>
          <a:xfrm>
            <a:off x="7117178" y="4215231"/>
            <a:ext cx="409521" cy="502435"/>
            <a:chOff x="5337883" y="3336873"/>
            <a:chExt cx="307141" cy="376826"/>
          </a:xfrm>
        </p:grpSpPr>
        <p:sp>
          <p:nvSpPr>
            <p:cNvPr id="12774" name="Google Shape;12774;p8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5" name="Google Shape;12775;p8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76" name="Google Shape;12776;p89"/>
          <p:cNvGrpSpPr/>
          <p:nvPr/>
        </p:nvGrpSpPr>
        <p:grpSpPr>
          <a:xfrm>
            <a:off x="6511781" y="4215741"/>
            <a:ext cx="431233" cy="503409"/>
            <a:chOff x="4883835" y="3337255"/>
            <a:chExt cx="323425" cy="377557"/>
          </a:xfrm>
        </p:grpSpPr>
        <p:sp>
          <p:nvSpPr>
            <p:cNvPr id="12777" name="Google Shape;12777;p8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8" name="Google Shape;12778;p8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9" name="Google Shape;12779;p8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80" name="Google Shape;12780;p89"/>
          <p:cNvGrpSpPr/>
          <p:nvPr/>
        </p:nvGrpSpPr>
        <p:grpSpPr>
          <a:xfrm>
            <a:off x="8257747" y="4309119"/>
            <a:ext cx="470120" cy="316651"/>
            <a:chOff x="6193310" y="3407289"/>
            <a:chExt cx="352590" cy="237488"/>
          </a:xfrm>
        </p:grpSpPr>
        <p:sp>
          <p:nvSpPr>
            <p:cNvPr id="12781" name="Google Shape;12781;p8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2" name="Google Shape;12782;p8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3" name="Google Shape;12783;p8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4" name="Google Shape;12784;p8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5" name="Google Shape;12785;p8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86" name="Google Shape;12786;p89"/>
          <p:cNvGrpSpPr/>
          <p:nvPr/>
        </p:nvGrpSpPr>
        <p:grpSpPr>
          <a:xfrm>
            <a:off x="8849490" y="4296524"/>
            <a:ext cx="471647" cy="339339"/>
            <a:chOff x="6637117" y="3397843"/>
            <a:chExt cx="353735" cy="254504"/>
          </a:xfrm>
        </p:grpSpPr>
        <p:sp>
          <p:nvSpPr>
            <p:cNvPr id="12787" name="Google Shape;12787;p8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8" name="Google Shape;12788;p8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9" name="Google Shape;12789;p8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0" name="Google Shape;12790;p8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1" name="Google Shape;12791;p8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2" name="Google Shape;12792;p8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93" name="Google Shape;12793;p89"/>
          <p:cNvGrpSpPr/>
          <p:nvPr/>
        </p:nvGrpSpPr>
        <p:grpSpPr>
          <a:xfrm>
            <a:off x="9434660" y="4232108"/>
            <a:ext cx="480849" cy="469781"/>
            <a:chOff x="7075994" y="3349531"/>
            <a:chExt cx="360637" cy="352336"/>
          </a:xfrm>
        </p:grpSpPr>
        <p:sp>
          <p:nvSpPr>
            <p:cNvPr id="12794" name="Google Shape;12794;p8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5" name="Google Shape;12795;p8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6" name="Google Shape;12796;p8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7" name="Google Shape;12797;p8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8" name="Google Shape;12798;p8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9" name="Google Shape;12799;p8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0" name="Google Shape;12800;p8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01" name="Google Shape;12801;p89"/>
          <p:cNvGrpSpPr/>
          <p:nvPr/>
        </p:nvGrpSpPr>
        <p:grpSpPr>
          <a:xfrm>
            <a:off x="10202645" y="4231642"/>
            <a:ext cx="142911" cy="469865"/>
            <a:chOff x="7651983" y="3349181"/>
            <a:chExt cx="107183" cy="352399"/>
          </a:xfrm>
        </p:grpSpPr>
        <p:sp>
          <p:nvSpPr>
            <p:cNvPr id="12802" name="Google Shape;12802;p8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3" name="Google Shape;12803;p8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04" name="Google Shape;12804;p89"/>
          <p:cNvGrpSpPr/>
          <p:nvPr/>
        </p:nvGrpSpPr>
        <p:grpSpPr>
          <a:xfrm>
            <a:off x="10631291" y="4275829"/>
            <a:ext cx="470120" cy="382763"/>
            <a:chOff x="7973468" y="3382322"/>
            <a:chExt cx="352590" cy="287072"/>
          </a:xfrm>
        </p:grpSpPr>
        <p:sp>
          <p:nvSpPr>
            <p:cNvPr id="12805" name="Google Shape;12805;p8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6" name="Google Shape;12806;p8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7" name="Google Shape;12807;p8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8" name="Google Shape;12808;p8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9" name="Google Shape;12809;p8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0" name="Google Shape;12810;p8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1" name="Google Shape;12811;p8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2" name="Google Shape;12812;p8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3" name="Google Shape;12813;p8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4" name="Google Shape;12814;p8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5" name="Google Shape;12815;p8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6" name="Google Shape;12816;p8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17" name="Google Shape;12817;p89"/>
          <p:cNvSpPr txBox="1"/>
          <p:nvPr/>
        </p:nvSpPr>
        <p:spPr>
          <a:xfrm>
            <a:off x="1132900" y="953600"/>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12818" name="Google Shape;12818;p89"/>
          <p:cNvSpPr txBox="1"/>
          <p:nvPr/>
        </p:nvSpPr>
        <p:spPr>
          <a:xfrm>
            <a:off x="6477867" y="953600"/>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Single Corner Rounded 13">
            <a:extLst>
              <a:ext uri="{FF2B5EF4-FFF2-40B4-BE49-F238E27FC236}">
                <a16:creationId xmlns:a16="http://schemas.microsoft.com/office/drawing/2014/main" id="{6D4513DA-FF6C-4A20-96AA-3B91FB5CEA3A}"/>
              </a:ext>
            </a:extLst>
          </p:cNvPr>
          <p:cNvSpPr/>
          <p:nvPr/>
        </p:nvSpPr>
        <p:spPr>
          <a:xfrm flipV="1">
            <a:off x="0" y="0"/>
            <a:ext cx="9971314" cy="1683657"/>
          </a:xfrm>
          <a:prstGeom prst="round1Rect">
            <a:avLst>
              <a:gd name="adj" fmla="val 32576"/>
            </a:avLst>
          </a:prstGeom>
          <a:solidFill>
            <a:srgbClr val="F4F5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25CEB0DD-BE71-4DB9-B31C-BE8E11FC2D7A}"/>
              </a:ext>
            </a:extLst>
          </p:cNvPr>
          <p:cNvSpPr txBox="1"/>
          <p:nvPr/>
        </p:nvSpPr>
        <p:spPr>
          <a:xfrm>
            <a:off x="1004738" y="2440776"/>
            <a:ext cx="6252405" cy="1825564"/>
          </a:xfrm>
          <a:prstGeom prst="rect">
            <a:avLst/>
          </a:prstGeom>
          <a:noFill/>
        </p:spPr>
        <p:txBody>
          <a:bodyPr wrap="square" rtlCol="0">
            <a:spAutoFit/>
          </a:bodyPr>
          <a:lstStyle>
            <a:defPPr>
              <a:defRPr lang="en-US"/>
            </a:defPPr>
            <a:lvl1pPr>
              <a:defRPr sz="4800" b="1">
                <a:solidFill>
                  <a:srgbClr val="111029"/>
                </a:solidFill>
                <a:latin typeface="+mj-lt"/>
              </a:defRPr>
            </a:lvl1pPr>
          </a:lstStyle>
          <a:p>
            <a:pPr>
              <a:lnSpc>
                <a:spcPct val="120000"/>
              </a:lnSpc>
            </a:pPr>
            <a:r>
              <a:rPr lang="en-US" sz="3200" u="sng" dirty="0">
                <a:solidFill>
                  <a:schemeClr val="bg1"/>
                </a:solidFill>
              </a:rPr>
              <a:t>A wonderful serenity </a:t>
            </a:r>
            <a:r>
              <a:rPr lang="en-US" sz="3200" b="0" dirty="0">
                <a:solidFill>
                  <a:schemeClr val="bg1"/>
                </a:solidFill>
              </a:rPr>
              <a:t>has taken possession of my entire soul, like these sweet.</a:t>
            </a:r>
          </a:p>
        </p:txBody>
      </p:sp>
      <p:sp>
        <p:nvSpPr>
          <p:cNvPr id="26" name="Rectangle 25">
            <a:extLst>
              <a:ext uri="{FF2B5EF4-FFF2-40B4-BE49-F238E27FC236}">
                <a16:creationId xmlns:a16="http://schemas.microsoft.com/office/drawing/2014/main" id="{FE553B8D-CF3C-4B5C-8F56-5F359D6F0D58}"/>
              </a:ext>
            </a:extLst>
          </p:cNvPr>
          <p:cNvSpPr/>
          <p:nvPr/>
        </p:nvSpPr>
        <p:spPr>
          <a:xfrm>
            <a:off x="1004737" y="4428637"/>
            <a:ext cx="4317863" cy="629788"/>
          </a:xfrm>
          <a:prstGeom prst="rect">
            <a:avLst/>
          </a:prstGeom>
          <a:noFill/>
        </p:spPr>
        <p:txBody>
          <a:bodyPr wrap="square" rtlCol="0">
            <a:spAutoFit/>
          </a:bodyPr>
          <a:lstStyle/>
          <a:p>
            <a:pPr>
              <a:lnSpc>
                <a:spcPct val="130000"/>
              </a:lnSpc>
            </a:pPr>
            <a:r>
              <a:rPr lang="en-US" sz="1400" dirty="0">
                <a:solidFill>
                  <a:srgbClr val="F4F5F6"/>
                </a:solidFill>
              </a:rPr>
              <a:t>A wonderful serenity has taken possession of my entire soul, like these sweet mornings</a:t>
            </a:r>
          </a:p>
        </p:txBody>
      </p:sp>
      <p:grpSp>
        <p:nvGrpSpPr>
          <p:cNvPr id="2" name="Group 1">
            <a:extLst>
              <a:ext uri="{FF2B5EF4-FFF2-40B4-BE49-F238E27FC236}">
                <a16:creationId xmlns:a16="http://schemas.microsoft.com/office/drawing/2014/main" id="{70B862FC-7C0E-4ABA-896C-4BE708190FDC}"/>
              </a:ext>
            </a:extLst>
          </p:cNvPr>
          <p:cNvGrpSpPr/>
          <p:nvPr/>
        </p:nvGrpSpPr>
        <p:grpSpPr>
          <a:xfrm>
            <a:off x="1004738" y="819038"/>
            <a:ext cx="1343089" cy="505844"/>
            <a:chOff x="1701424" y="572295"/>
            <a:chExt cx="1343089" cy="505844"/>
          </a:xfrm>
        </p:grpSpPr>
        <p:sp>
          <p:nvSpPr>
            <p:cNvPr id="20" name="TextBox 19">
              <a:extLst>
                <a:ext uri="{FF2B5EF4-FFF2-40B4-BE49-F238E27FC236}">
                  <a16:creationId xmlns:a16="http://schemas.microsoft.com/office/drawing/2014/main" id="{F676DAA9-6EFE-411E-85D3-AFB8452C4661}"/>
                </a:ext>
              </a:extLst>
            </p:cNvPr>
            <p:cNvSpPr txBox="1"/>
            <p:nvPr/>
          </p:nvSpPr>
          <p:spPr>
            <a:xfrm>
              <a:off x="1701424" y="572295"/>
              <a:ext cx="1186920" cy="505844"/>
            </a:xfrm>
            <a:prstGeom prst="rect">
              <a:avLst/>
            </a:prstGeom>
            <a:noFill/>
          </p:spPr>
          <p:txBody>
            <a:bodyPr wrap="square" rtlCol="0">
              <a:spAutoFit/>
            </a:bodyPr>
            <a:lstStyle>
              <a:defPPr>
                <a:defRPr lang="en-US"/>
              </a:defPPr>
              <a:lvl1pPr>
                <a:lnSpc>
                  <a:spcPct val="120000"/>
                </a:lnSpc>
                <a:defRPr sz="2400" b="1">
                  <a:solidFill>
                    <a:srgbClr val="111029"/>
                  </a:solidFill>
                  <a:latin typeface="+mj-lt"/>
                </a:defRPr>
              </a:lvl1pPr>
            </a:lstStyle>
            <a:p>
              <a:r>
                <a:rPr lang="en-US" dirty="0">
                  <a:gradFill>
                    <a:gsLst>
                      <a:gs pos="15000">
                        <a:schemeClr val="accent2"/>
                      </a:gs>
                      <a:gs pos="85000">
                        <a:schemeClr val="accent1"/>
                      </a:gs>
                    </a:gsLst>
                    <a:path path="circle">
                      <a:fillToRect l="100000" t="100000"/>
                    </a:path>
                  </a:gradFill>
                </a:rPr>
                <a:t>02</a:t>
              </a:r>
            </a:p>
          </p:txBody>
        </p:sp>
        <p:cxnSp>
          <p:nvCxnSpPr>
            <p:cNvPr id="10" name="Straight Connector 9">
              <a:extLst>
                <a:ext uri="{FF2B5EF4-FFF2-40B4-BE49-F238E27FC236}">
                  <a16:creationId xmlns:a16="http://schemas.microsoft.com/office/drawing/2014/main" id="{CD8773FF-CE18-44A4-A576-F97D2DB3FAEE}"/>
                </a:ext>
              </a:extLst>
            </p:cNvPr>
            <p:cNvCxnSpPr>
              <a:cxnSpLocks/>
            </p:cNvCxnSpPr>
            <p:nvPr/>
          </p:nvCxnSpPr>
          <p:spPr>
            <a:xfrm>
              <a:off x="2325773" y="831556"/>
              <a:ext cx="71874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06E69B65-2AAF-413B-B205-40CEFB78F28F}"/>
              </a:ext>
            </a:extLst>
          </p:cNvPr>
          <p:cNvGrpSpPr/>
          <p:nvPr/>
        </p:nvGrpSpPr>
        <p:grpSpPr>
          <a:xfrm>
            <a:off x="7373256" y="3433331"/>
            <a:ext cx="885623" cy="964498"/>
            <a:chOff x="7373256" y="3433331"/>
            <a:chExt cx="885623" cy="964498"/>
          </a:xfrm>
        </p:grpSpPr>
        <p:sp>
          <p:nvSpPr>
            <p:cNvPr id="28" name="Graphic 18">
              <a:extLst>
                <a:ext uri="{FF2B5EF4-FFF2-40B4-BE49-F238E27FC236}">
                  <a16:creationId xmlns:a16="http://schemas.microsoft.com/office/drawing/2014/main" id="{78C05AB7-A1D0-4BDB-937B-ACD46056D426}"/>
                </a:ext>
              </a:extLst>
            </p:cNvPr>
            <p:cNvSpPr/>
            <p:nvPr/>
          </p:nvSpPr>
          <p:spPr>
            <a:xfrm>
              <a:off x="7373256" y="3433331"/>
              <a:ext cx="885623" cy="96449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2"/>
            </a:soli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29" name="Rectangle 28">
              <a:extLst>
                <a:ext uri="{FF2B5EF4-FFF2-40B4-BE49-F238E27FC236}">
                  <a16:creationId xmlns:a16="http://schemas.microsoft.com/office/drawing/2014/main" id="{E79D1198-1086-4689-BBB8-67EC9FFF382C}"/>
                </a:ext>
              </a:extLst>
            </p:cNvPr>
            <p:cNvSpPr/>
            <p:nvPr/>
          </p:nvSpPr>
          <p:spPr>
            <a:xfrm>
              <a:off x="7583681" y="3683194"/>
              <a:ext cx="464773" cy="464773"/>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13447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2000" decel="78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500"/>
                                  </p:stCondLst>
                                  <p:iterate type="lt">
                                    <p:tmPct val="3000"/>
                                  </p:iterate>
                                  <p:childTnLst>
                                    <p:set>
                                      <p:cBhvr>
                                        <p:cTn id="10" dur="1" fill="hold">
                                          <p:stCondLst>
                                            <p:cond delay="0"/>
                                          </p:stCondLst>
                                        </p:cTn>
                                        <p:tgtEl>
                                          <p:spTgt spid="2"/>
                                        </p:tgtEl>
                                        <p:attrNameLst>
                                          <p:attrName>style.visibility</p:attrName>
                                        </p:attrNameLst>
                                      </p:cBhvr>
                                      <p:to>
                                        <p:strVal val="visible"/>
                                      </p:to>
                                    </p:set>
                                    <p:animEffect transition="in" filter="wipe(left)">
                                      <p:cBhvr>
                                        <p:cTn id="11" dur="750"/>
                                        <p:tgtEl>
                                          <p:spTgt spid="2"/>
                                        </p:tgtEl>
                                      </p:cBhvr>
                                    </p:animEffect>
                                  </p:childTnLst>
                                </p:cTn>
                              </p:par>
                              <p:par>
                                <p:cTn id="12" presetID="22" presetClass="entr" presetSubtype="8" fill="hold" grpId="0" nodeType="withEffect">
                                  <p:stCondLst>
                                    <p:cond delay="0"/>
                                  </p:stCondLst>
                                  <p:iterate type="lt">
                                    <p:tmPct val="3000"/>
                                  </p:iterate>
                                  <p:childTnLst>
                                    <p:set>
                                      <p:cBhvr>
                                        <p:cTn id="13" dur="1" fill="hold">
                                          <p:stCondLst>
                                            <p:cond delay="0"/>
                                          </p:stCondLst>
                                        </p:cTn>
                                        <p:tgtEl>
                                          <p:spTgt spid="19"/>
                                        </p:tgtEl>
                                        <p:attrNameLst>
                                          <p:attrName>style.visibility</p:attrName>
                                        </p:attrNameLst>
                                      </p:cBhvr>
                                      <p:to>
                                        <p:strVal val="visible"/>
                                      </p:to>
                                    </p:set>
                                    <p:animEffect transition="in" filter="wipe(left)">
                                      <p:cBhvr>
                                        <p:cTn id="14" dur="750"/>
                                        <p:tgtEl>
                                          <p:spTgt spid="19"/>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par>
                                <p:cTn id="18" presetID="42" presetClass="path" presetSubtype="0" accel="50000" decel="50000" fill="hold" grpId="1" nodeType="withEffect">
                                  <p:stCondLst>
                                    <p:cond delay="500"/>
                                  </p:stCondLst>
                                  <p:childTnLst>
                                    <p:animMotion origin="layout" path="M -0.03671 0.0706 L -3.75E-6 -1.11111E-6 " pathEditMode="relative" rAng="0" ptsTypes="AA">
                                      <p:cBhvr>
                                        <p:cTn id="19" dur="1000" fill="hold"/>
                                        <p:tgtEl>
                                          <p:spTgt spid="26"/>
                                        </p:tgtEl>
                                        <p:attrNameLst>
                                          <p:attrName>ppt_x</p:attrName>
                                          <p:attrName>ppt_y</p:attrName>
                                        </p:attrNameLst>
                                      </p:cBhvr>
                                      <p:rCtr x="1836" y="-3542"/>
                                    </p:animMotion>
                                  </p:childTnLst>
                                </p:cTn>
                              </p:par>
                              <p:par>
                                <p:cTn id="20" presetID="10" presetClass="entr" presetSubtype="0" fill="hold" nodeType="withEffect">
                                  <p:stCondLst>
                                    <p:cond delay="25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1000"/>
                                        <p:tgtEl>
                                          <p:spTgt spid="30"/>
                                        </p:tgtEl>
                                      </p:cBhvr>
                                    </p:animEffect>
                                  </p:childTnLst>
                                </p:cTn>
                              </p:par>
                              <p:par>
                                <p:cTn id="23" presetID="50" presetClass="path" presetSubtype="0" accel="26000" decel="74000" fill="hold" nodeType="withEffect">
                                  <p:stCondLst>
                                    <p:cond delay="250"/>
                                  </p:stCondLst>
                                  <p:childTnLst>
                                    <p:animMotion origin="layout" path="M -0.03373 0.08102 L -0.01732 0.08102 C -0.01029 0.08102 4.79167E-6 0.05833 4.79167E-6 0.04004 L 4.79167E-6 1.85185E-6 " pathEditMode="relative" rAng="0" ptsTypes="AAAA">
                                      <p:cBhvr>
                                        <p:cTn id="24" dur="1000" fill="hold"/>
                                        <p:tgtEl>
                                          <p:spTgt spid="30"/>
                                        </p:tgtEl>
                                        <p:attrNameLst>
                                          <p:attrName>ppt_x</p:attrName>
                                          <p:attrName>ppt_y</p:attrName>
                                        </p:attrNameLst>
                                      </p:cBhvr>
                                      <p:rCtr x="1680" y="-405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p:bldP spid="26" grpId="0"/>
      <p:bldP spid="26" grpId="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22"/>
        <p:cNvGrpSpPr/>
        <p:nvPr/>
      </p:nvGrpSpPr>
      <p:grpSpPr>
        <a:xfrm>
          <a:off x="0" y="0"/>
          <a:ext cx="0" cy="0"/>
          <a:chOff x="0" y="0"/>
          <a:chExt cx="0" cy="0"/>
        </a:xfrm>
      </p:grpSpPr>
      <p:grpSp>
        <p:nvGrpSpPr>
          <p:cNvPr id="12823" name="Google Shape;12823;p90"/>
          <p:cNvGrpSpPr/>
          <p:nvPr/>
        </p:nvGrpSpPr>
        <p:grpSpPr>
          <a:xfrm>
            <a:off x="1132903" y="2102478"/>
            <a:ext cx="463829" cy="463317"/>
            <a:chOff x="849677" y="1500658"/>
            <a:chExt cx="347872" cy="347488"/>
          </a:xfrm>
        </p:grpSpPr>
        <p:sp>
          <p:nvSpPr>
            <p:cNvPr id="12824" name="Google Shape;12824;p9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5" name="Google Shape;12825;p9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6" name="Google Shape;12826;p9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7" name="Google Shape;12827;p9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8" name="Google Shape;12828;p9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9" name="Google Shape;12829;p9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30" name="Google Shape;12830;p90"/>
          <p:cNvGrpSpPr/>
          <p:nvPr/>
        </p:nvGrpSpPr>
        <p:grpSpPr>
          <a:xfrm>
            <a:off x="1887804" y="2102478"/>
            <a:ext cx="421163" cy="463317"/>
            <a:chOff x="1415853" y="1500658"/>
            <a:chExt cx="315872" cy="347488"/>
          </a:xfrm>
        </p:grpSpPr>
        <p:sp>
          <p:nvSpPr>
            <p:cNvPr id="12831" name="Google Shape;12831;p9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2" name="Google Shape;12832;p9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3" name="Google Shape;12833;p9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4" name="Google Shape;12834;p9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35" name="Google Shape;12835;p90"/>
          <p:cNvGrpSpPr/>
          <p:nvPr/>
        </p:nvGrpSpPr>
        <p:grpSpPr>
          <a:xfrm>
            <a:off x="6263185" y="2102478"/>
            <a:ext cx="463360" cy="462805"/>
            <a:chOff x="4697389" y="1500658"/>
            <a:chExt cx="347520" cy="347104"/>
          </a:xfrm>
        </p:grpSpPr>
        <p:sp>
          <p:nvSpPr>
            <p:cNvPr id="12836" name="Google Shape;12836;p9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7" name="Google Shape;12837;p9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8" name="Google Shape;12838;p9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39" name="Google Shape;12839;p90"/>
          <p:cNvGrpSpPr/>
          <p:nvPr/>
        </p:nvGrpSpPr>
        <p:grpSpPr>
          <a:xfrm>
            <a:off x="4804711" y="2721528"/>
            <a:ext cx="463360" cy="471680"/>
            <a:chOff x="3603533" y="1964946"/>
            <a:chExt cx="347520" cy="353760"/>
          </a:xfrm>
        </p:grpSpPr>
        <p:sp>
          <p:nvSpPr>
            <p:cNvPr id="12840" name="Google Shape;12840;p9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1" name="Google Shape;12841;p9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2" name="Google Shape;12842;p9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43" name="Google Shape;12843;p90"/>
          <p:cNvGrpSpPr/>
          <p:nvPr/>
        </p:nvGrpSpPr>
        <p:grpSpPr>
          <a:xfrm>
            <a:off x="2601020" y="2720717"/>
            <a:ext cx="477056" cy="469931"/>
            <a:chOff x="1950765" y="1964338"/>
            <a:chExt cx="357792" cy="352448"/>
          </a:xfrm>
        </p:grpSpPr>
        <p:sp>
          <p:nvSpPr>
            <p:cNvPr id="12844" name="Google Shape;12844;p9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5" name="Google Shape;12845;p9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6" name="Google Shape;12846;p9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7" name="Google Shape;12847;p9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48" name="Google Shape;12848;p90"/>
          <p:cNvGrpSpPr/>
          <p:nvPr/>
        </p:nvGrpSpPr>
        <p:grpSpPr>
          <a:xfrm>
            <a:off x="9914172" y="2721187"/>
            <a:ext cx="490283" cy="470997"/>
            <a:chOff x="7435629" y="1964690"/>
            <a:chExt cx="367712" cy="353248"/>
          </a:xfrm>
        </p:grpSpPr>
        <p:sp>
          <p:nvSpPr>
            <p:cNvPr id="12849" name="Google Shape;12849;p9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0" name="Google Shape;12850;p9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1" name="Google Shape;12851;p9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2" name="Google Shape;12852;p9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53" name="Google Shape;12853;p90"/>
          <p:cNvGrpSpPr/>
          <p:nvPr/>
        </p:nvGrpSpPr>
        <p:grpSpPr>
          <a:xfrm>
            <a:off x="3350332" y="2721656"/>
            <a:ext cx="444032" cy="470528"/>
            <a:chOff x="2512749" y="1965042"/>
            <a:chExt cx="333024" cy="352896"/>
          </a:xfrm>
        </p:grpSpPr>
        <p:sp>
          <p:nvSpPr>
            <p:cNvPr id="12854" name="Google Shape;12854;p9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5" name="Google Shape;12855;p9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6" name="Google Shape;12856;p9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7" name="Google Shape;12857;p9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8" name="Google Shape;12858;p9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59" name="Google Shape;12859;p90"/>
          <p:cNvGrpSpPr/>
          <p:nvPr/>
        </p:nvGrpSpPr>
        <p:grpSpPr>
          <a:xfrm>
            <a:off x="1864423" y="2743971"/>
            <a:ext cx="487723" cy="447189"/>
            <a:chOff x="1398317" y="1981778"/>
            <a:chExt cx="365792" cy="335392"/>
          </a:xfrm>
        </p:grpSpPr>
        <p:sp>
          <p:nvSpPr>
            <p:cNvPr id="12860" name="Google Shape;12860;p9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1" name="Google Shape;12861;p9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2" name="Google Shape;12862;p9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3" name="Google Shape;12863;p9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4" name="Google Shape;12864;p9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5" name="Google Shape;12865;p9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66" name="Google Shape;12866;p90"/>
          <p:cNvGrpSpPr/>
          <p:nvPr/>
        </p:nvGrpSpPr>
        <p:grpSpPr>
          <a:xfrm>
            <a:off x="4069649" y="2773027"/>
            <a:ext cx="471467" cy="419669"/>
            <a:chOff x="3052237" y="2003570"/>
            <a:chExt cx="353600" cy="314752"/>
          </a:xfrm>
        </p:grpSpPr>
        <p:sp>
          <p:nvSpPr>
            <p:cNvPr id="12867" name="Google Shape;12867;p9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8" name="Google Shape;12868;p9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9" name="Google Shape;12869;p9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70" name="Google Shape;12870;p90"/>
          <p:cNvGrpSpPr/>
          <p:nvPr/>
        </p:nvGrpSpPr>
        <p:grpSpPr>
          <a:xfrm>
            <a:off x="1872017" y="4045688"/>
            <a:ext cx="490795" cy="298624"/>
            <a:chOff x="1404013" y="2958066"/>
            <a:chExt cx="368096" cy="223968"/>
          </a:xfrm>
        </p:grpSpPr>
        <p:sp>
          <p:nvSpPr>
            <p:cNvPr id="12871" name="Google Shape;12871;p9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2" name="Google Shape;12872;p9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73" name="Google Shape;12873;p90"/>
          <p:cNvSpPr/>
          <p:nvPr/>
        </p:nvSpPr>
        <p:spPr>
          <a:xfrm>
            <a:off x="5530129"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4" name="Google Shape;12874;p90"/>
          <p:cNvSpPr/>
          <p:nvPr/>
        </p:nvSpPr>
        <p:spPr>
          <a:xfrm>
            <a:off x="1173521"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75" name="Google Shape;12875;p90"/>
          <p:cNvGrpSpPr/>
          <p:nvPr/>
        </p:nvGrpSpPr>
        <p:grpSpPr>
          <a:xfrm>
            <a:off x="2601532" y="3948536"/>
            <a:ext cx="493824" cy="489771"/>
            <a:chOff x="1951149" y="2885202"/>
            <a:chExt cx="370368" cy="367328"/>
          </a:xfrm>
        </p:grpSpPr>
        <p:sp>
          <p:nvSpPr>
            <p:cNvPr id="12876" name="Google Shape;12876;p9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7" name="Google Shape;12877;p9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8" name="Google Shape;12878;p9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79" name="Google Shape;12879;p90"/>
          <p:cNvGrpSpPr/>
          <p:nvPr/>
        </p:nvGrpSpPr>
        <p:grpSpPr>
          <a:xfrm>
            <a:off x="3335569" y="3976483"/>
            <a:ext cx="489771" cy="436395"/>
            <a:chOff x="2501677" y="2906162"/>
            <a:chExt cx="367328" cy="327296"/>
          </a:xfrm>
        </p:grpSpPr>
        <p:sp>
          <p:nvSpPr>
            <p:cNvPr id="12880" name="Google Shape;12880;p9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1" name="Google Shape;12881;p9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2" name="Google Shape;12882;p9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83" name="Google Shape;12883;p90"/>
          <p:cNvSpPr/>
          <p:nvPr/>
        </p:nvSpPr>
        <p:spPr>
          <a:xfrm>
            <a:off x="4797116"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84" name="Google Shape;12884;p90"/>
          <p:cNvGrpSpPr/>
          <p:nvPr/>
        </p:nvGrpSpPr>
        <p:grpSpPr>
          <a:xfrm>
            <a:off x="4067089" y="3959885"/>
            <a:ext cx="490283" cy="472320"/>
            <a:chOff x="3050317" y="2893714"/>
            <a:chExt cx="367712" cy="354240"/>
          </a:xfrm>
        </p:grpSpPr>
        <p:sp>
          <p:nvSpPr>
            <p:cNvPr id="12885" name="Google Shape;12885;p9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6" name="Google Shape;12886;p9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87" name="Google Shape;12887;p90"/>
          <p:cNvSpPr/>
          <p:nvPr/>
        </p:nvSpPr>
        <p:spPr>
          <a:xfrm>
            <a:off x="6259644"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8" name="Google Shape;12888;p90"/>
          <p:cNvSpPr/>
          <p:nvPr/>
        </p:nvSpPr>
        <p:spPr>
          <a:xfrm>
            <a:off x="10728508"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89" name="Google Shape;12889;p90"/>
          <p:cNvGrpSpPr/>
          <p:nvPr/>
        </p:nvGrpSpPr>
        <p:grpSpPr>
          <a:xfrm>
            <a:off x="10041703" y="3950072"/>
            <a:ext cx="246912" cy="489728"/>
            <a:chOff x="7531277" y="2886354"/>
            <a:chExt cx="185184" cy="367296"/>
          </a:xfrm>
        </p:grpSpPr>
        <p:sp>
          <p:nvSpPr>
            <p:cNvPr id="12890" name="Google Shape;12890;p9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1" name="Google Shape;12891;p9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2" name="Google Shape;12892;p9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93" name="Google Shape;12893;p90"/>
          <p:cNvGrpSpPr/>
          <p:nvPr/>
        </p:nvGrpSpPr>
        <p:grpSpPr>
          <a:xfrm>
            <a:off x="9235516" y="3950584"/>
            <a:ext cx="396245" cy="489728"/>
            <a:chOff x="6926637" y="2886738"/>
            <a:chExt cx="297184" cy="367296"/>
          </a:xfrm>
        </p:grpSpPr>
        <p:sp>
          <p:nvSpPr>
            <p:cNvPr id="12894" name="Google Shape;12894;p9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5" name="Google Shape;12895;p9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6" name="Google Shape;12896;p9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97" name="Google Shape;12897;p90"/>
          <p:cNvSpPr/>
          <p:nvPr/>
        </p:nvSpPr>
        <p:spPr>
          <a:xfrm>
            <a:off x="7007420"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8" name="Google Shape;12898;p90"/>
          <p:cNvSpPr/>
          <p:nvPr/>
        </p:nvSpPr>
        <p:spPr>
          <a:xfrm>
            <a:off x="7779047"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99" name="Google Shape;12899;p90"/>
          <p:cNvGrpSpPr/>
          <p:nvPr/>
        </p:nvGrpSpPr>
        <p:grpSpPr>
          <a:xfrm>
            <a:off x="8454204" y="3950072"/>
            <a:ext cx="493824" cy="490752"/>
            <a:chOff x="6340653" y="2886354"/>
            <a:chExt cx="370368" cy="368064"/>
          </a:xfrm>
        </p:grpSpPr>
        <p:sp>
          <p:nvSpPr>
            <p:cNvPr id="12900" name="Google Shape;12900;p9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1" name="Google Shape;12901;p9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2" name="Google Shape;12902;p9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3" name="Google Shape;12903;p9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4" name="Google Shape;12904;p9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5" name="Google Shape;12905;p9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06" name="Google Shape;12906;p90"/>
          <p:cNvGrpSpPr/>
          <p:nvPr/>
        </p:nvGrpSpPr>
        <p:grpSpPr>
          <a:xfrm>
            <a:off x="6995729" y="2743501"/>
            <a:ext cx="473003" cy="448683"/>
            <a:chOff x="5246797" y="1981426"/>
            <a:chExt cx="354752" cy="336512"/>
          </a:xfrm>
        </p:grpSpPr>
        <p:sp>
          <p:nvSpPr>
            <p:cNvPr id="12907" name="Google Shape;12907;p9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8" name="Google Shape;12908;p9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09" name="Google Shape;12909;p90"/>
          <p:cNvGrpSpPr/>
          <p:nvPr/>
        </p:nvGrpSpPr>
        <p:grpSpPr>
          <a:xfrm>
            <a:off x="5531665" y="2904355"/>
            <a:ext cx="473515" cy="288341"/>
            <a:chOff x="4148749" y="2102066"/>
            <a:chExt cx="355136" cy="216256"/>
          </a:xfrm>
        </p:grpSpPr>
        <p:sp>
          <p:nvSpPr>
            <p:cNvPr id="12910" name="Google Shape;12910;p9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1" name="Google Shape;12911;p9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12" name="Google Shape;12912;p90"/>
          <p:cNvGrpSpPr/>
          <p:nvPr/>
        </p:nvGrpSpPr>
        <p:grpSpPr>
          <a:xfrm>
            <a:off x="7726225" y="2770168"/>
            <a:ext cx="473003" cy="420480"/>
            <a:chOff x="5794669" y="2001426"/>
            <a:chExt cx="354752" cy="315360"/>
          </a:xfrm>
        </p:grpSpPr>
        <p:sp>
          <p:nvSpPr>
            <p:cNvPr id="12913" name="Google Shape;12913;p9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4" name="Google Shape;12914;p9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15" name="Google Shape;12915;p90"/>
          <p:cNvGrpSpPr/>
          <p:nvPr/>
        </p:nvGrpSpPr>
        <p:grpSpPr>
          <a:xfrm>
            <a:off x="8460305" y="2808056"/>
            <a:ext cx="470443" cy="385621"/>
            <a:chOff x="6345229" y="2029842"/>
            <a:chExt cx="352832" cy="289216"/>
          </a:xfrm>
        </p:grpSpPr>
        <p:sp>
          <p:nvSpPr>
            <p:cNvPr id="12916" name="Google Shape;12916;p9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7" name="Google Shape;12917;p9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18" name="Google Shape;12918;p90"/>
          <p:cNvGrpSpPr/>
          <p:nvPr/>
        </p:nvGrpSpPr>
        <p:grpSpPr>
          <a:xfrm>
            <a:off x="6263185" y="2816717"/>
            <a:ext cx="473003" cy="375979"/>
            <a:chOff x="4697389" y="2036338"/>
            <a:chExt cx="354752" cy="281984"/>
          </a:xfrm>
        </p:grpSpPr>
        <p:sp>
          <p:nvSpPr>
            <p:cNvPr id="12919" name="Google Shape;12919;p9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0" name="Google Shape;12920;p9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21" name="Google Shape;12921;p90"/>
          <p:cNvGrpSpPr/>
          <p:nvPr/>
        </p:nvGrpSpPr>
        <p:grpSpPr>
          <a:xfrm>
            <a:off x="1872017" y="3334605"/>
            <a:ext cx="471467" cy="473259"/>
            <a:chOff x="1404013" y="2424754"/>
            <a:chExt cx="353600" cy="354944"/>
          </a:xfrm>
        </p:grpSpPr>
        <p:sp>
          <p:nvSpPr>
            <p:cNvPr id="12922" name="Google Shape;12922;p9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3" name="Google Shape;12923;p9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4" name="Google Shape;12924;p9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5" name="Google Shape;12925;p9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6" name="Google Shape;12926;p9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27" name="Google Shape;12927;p90"/>
          <p:cNvGrpSpPr/>
          <p:nvPr/>
        </p:nvGrpSpPr>
        <p:grpSpPr>
          <a:xfrm>
            <a:off x="1139004" y="3339299"/>
            <a:ext cx="473472" cy="468053"/>
            <a:chOff x="854253" y="2428274"/>
            <a:chExt cx="355104" cy="351040"/>
          </a:xfrm>
        </p:grpSpPr>
        <p:sp>
          <p:nvSpPr>
            <p:cNvPr id="12928" name="Google Shape;12928;p9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9" name="Google Shape;12929;p9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30" name="Google Shape;12930;p90"/>
          <p:cNvGrpSpPr/>
          <p:nvPr/>
        </p:nvGrpSpPr>
        <p:grpSpPr>
          <a:xfrm>
            <a:off x="9195879" y="3356195"/>
            <a:ext cx="473003" cy="367872"/>
            <a:chOff x="6896909" y="2440946"/>
            <a:chExt cx="354752" cy="275904"/>
          </a:xfrm>
        </p:grpSpPr>
        <p:sp>
          <p:nvSpPr>
            <p:cNvPr id="12931" name="Google Shape;12931;p9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2" name="Google Shape;12932;p9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33" name="Google Shape;12933;p90"/>
          <p:cNvSpPr/>
          <p:nvPr/>
        </p:nvSpPr>
        <p:spPr>
          <a:xfrm>
            <a:off x="8463335"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34" name="Google Shape;12934;p90"/>
          <p:cNvGrpSpPr/>
          <p:nvPr/>
        </p:nvGrpSpPr>
        <p:grpSpPr>
          <a:xfrm>
            <a:off x="7020092" y="3334605"/>
            <a:ext cx="429312" cy="472747"/>
            <a:chOff x="5265069" y="2424754"/>
            <a:chExt cx="321984" cy="354560"/>
          </a:xfrm>
        </p:grpSpPr>
        <p:sp>
          <p:nvSpPr>
            <p:cNvPr id="12935" name="Google Shape;12935;p9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6" name="Google Shape;12936;p9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37" name="Google Shape;12937;p90"/>
          <p:cNvGrpSpPr/>
          <p:nvPr/>
        </p:nvGrpSpPr>
        <p:grpSpPr>
          <a:xfrm>
            <a:off x="5534225" y="3390627"/>
            <a:ext cx="473472" cy="346112"/>
            <a:chOff x="4150669" y="2466770"/>
            <a:chExt cx="355104" cy="259584"/>
          </a:xfrm>
        </p:grpSpPr>
        <p:sp>
          <p:nvSpPr>
            <p:cNvPr id="12938" name="Google Shape;12938;p9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9" name="Google Shape;12939;p9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0" name="Google Shape;12940;p9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1" name="Google Shape;12941;p9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42" name="Google Shape;12942;p90"/>
          <p:cNvGrpSpPr/>
          <p:nvPr/>
        </p:nvGrpSpPr>
        <p:grpSpPr>
          <a:xfrm>
            <a:off x="6266257" y="3334861"/>
            <a:ext cx="472448" cy="471979"/>
            <a:chOff x="4699693" y="2424946"/>
            <a:chExt cx="354336" cy="353984"/>
          </a:xfrm>
        </p:grpSpPr>
        <p:sp>
          <p:nvSpPr>
            <p:cNvPr id="12943" name="Google Shape;12943;p9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4" name="Google Shape;12944;p9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45" name="Google Shape;12945;p90"/>
          <p:cNvSpPr/>
          <p:nvPr/>
        </p:nvSpPr>
        <p:spPr>
          <a:xfrm>
            <a:off x="7746535"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6" name="Google Shape;12946;p90"/>
          <p:cNvSpPr/>
          <p:nvPr/>
        </p:nvSpPr>
        <p:spPr>
          <a:xfrm>
            <a:off x="4069137"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47" name="Google Shape;12947;p90"/>
          <p:cNvGrpSpPr/>
          <p:nvPr/>
        </p:nvGrpSpPr>
        <p:grpSpPr>
          <a:xfrm>
            <a:off x="2604049" y="3504589"/>
            <a:ext cx="473515" cy="302763"/>
            <a:chOff x="1953037" y="2552242"/>
            <a:chExt cx="355136" cy="227072"/>
          </a:xfrm>
        </p:grpSpPr>
        <p:sp>
          <p:nvSpPr>
            <p:cNvPr id="12948" name="Google Shape;12948;p9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9" name="Google Shape;12949;p9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50" name="Google Shape;12950;p90"/>
          <p:cNvSpPr/>
          <p:nvPr/>
        </p:nvSpPr>
        <p:spPr>
          <a:xfrm>
            <a:off x="4805223"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51" name="Google Shape;12951;p90"/>
          <p:cNvGrpSpPr/>
          <p:nvPr/>
        </p:nvGrpSpPr>
        <p:grpSpPr>
          <a:xfrm>
            <a:off x="3334588" y="3471224"/>
            <a:ext cx="473472" cy="334592"/>
            <a:chOff x="2500941" y="2527218"/>
            <a:chExt cx="355104" cy="250944"/>
          </a:xfrm>
        </p:grpSpPr>
        <p:sp>
          <p:nvSpPr>
            <p:cNvPr id="12952" name="Google Shape;12952;p9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3" name="Google Shape;12953;p9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4" name="Google Shape;12954;p9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5" name="Google Shape;12955;p9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6" name="Google Shape;12956;p9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57" name="Google Shape;12957;p90"/>
          <p:cNvSpPr/>
          <p:nvPr/>
        </p:nvSpPr>
        <p:spPr>
          <a:xfrm>
            <a:off x="9929916"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58" name="Google Shape;12958;p90"/>
          <p:cNvGrpSpPr/>
          <p:nvPr/>
        </p:nvGrpSpPr>
        <p:grpSpPr>
          <a:xfrm>
            <a:off x="10658407" y="3337763"/>
            <a:ext cx="475008" cy="469077"/>
            <a:chOff x="7993805" y="2427122"/>
            <a:chExt cx="356256" cy="351808"/>
          </a:xfrm>
        </p:grpSpPr>
        <p:sp>
          <p:nvSpPr>
            <p:cNvPr id="12959" name="Google Shape;12959;p9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0" name="Google Shape;12960;p9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1" name="Google Shape;12961;p9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62" name="Google Shape;12962;p90"/>
          <p:cNvGrpSpPr/>
          <p:nvPr/>
        </p:nvGrpSpPr>
        <p:grpSpPr>
          <a:xfrm>
            <a:off x="1171516" y="2721613"/>
            <a:ext cx="411520" cy="471083"/>
            <a:chOff x="878637" y="1965010"/>
            <a:chExt cx="308640" cy="353312"/>
          </a:xfrm>
        </p:grpSpPr>
        <p:sp>
          <p:nvSpPr>
            <p:cNvPr id="12963" name="Google Shape;12963;p9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4" name="Google Shape;12964;p9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5" name="Google Shape;12965;p9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66" name="Google Shape;12966;p90"/>
          <p:cNvGrpSpPr/>
          <p:nvPr/>
        </p:nvGrpSpPr>
        <p:grpSpPr>
          <a:xfrm>
            <a:off x="9194855" y="2721229"/>
            <a:ext cx="464341" cy="469931"/>
            <a:chOff x="6896141" y="1964722"/>
            <a:chExt cx="348256" cy="352448"/>
          </a:xfrm>
        </p:grpSpPr>
        <p:sp>
          <p:nvSpPr>
            <p:cNvPr id="12967" name="Google Shape;12967;p9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8" name="Google Shape;12968;p9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9" name="Google Shape;12969;p9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70" name="Google Shape;12970;p90"/>
          <p:cNvGrpSpPr/>
          <p:nvPr/>
        </p:nvGrpSpPr>
        <p:grpSpPr>
          <a:xfrm>
            <a:off x="10653329" y="2788771"/>
            <a:ext cx="473515" cy="404437"/>
            <a:chOff x="7989997" y="2015378"/>
            <a:chExt cx="355136" cy="303328"/>
          </a:xfrm>
        </p:grpSpPr>
        <p:sp>
          <p:nvSpPr>
            <p:cNvPr id="12971" name="Google Shape;12971;p9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2" name="Google Shape;12972;p9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3" name="Google Shape;12973;p9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74" name="Google Shape;12974;p90"/>
          <p:cNvGrpSpPr/>
          <p:nvPr/>
        </p:nvGrpSpPr>
        <p:grpSpPr>
          <a:xfrm>
            <a:off x="4797628" y="2114083"/>
            <a:ext cx="464853" cy="441045"/>
            <a:chOff x="3598221" y="1509362"/>
            <a:chExt cx="348640" cy="330784"/>
          </a:xfrm>
        </p:grpSpPr>
        <p:sp>
          <p:nvSpPr>
            <p:cNvPr id="12975" name="Google Shape;12975;p9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6" name="Google Shape;12976;p9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7" name="Google Shape;12977;p9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8" name="Google Shape;12978;p9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79" name="Google Shape;12979;p90"/>
          <p:cNvGrpSpPr/>
          <p:nvPr/>
        </p:nvGrpSpPr>
        <p:grpSpPr>
          <a:xfrm>
            <a:off x="6995730" y="2102478"/>
            <a:ext cx="463829" cy="463317"/>
            <a:chOff x="5246797" y="1500658"/>
            <a:chExt cx="347872" cy="347488"/>
          </a:xfrm>
        </p:grpSpPr>
        <p:sp>
          <p:nvSpPr>
            <p:cNvPr id="12980" name="Google Shape;12980;p9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1" name="Google Shape;12981;p9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2" name="Google Shape;12982;p9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3" name="Google Shape;12983;p9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84" name="Google Shape;12984;p90"/>
          <p:cNvGrpSpPr/>
          <p:nvPr/>
        </p:nvGrpSpPr>
        <p:grpSpPr>
          <a:xfrm>
            <a:off x="7728786" y="2102477"/>
            <a:ext cx="465365" cy="462336"/>
            <a:chOff x="5796589" y="1500658"/>
            <a:chExt cx="349024" cy="346752"/>
          </a:xfrm>
        </p:grpSpPr>
        <p:sp>
          <p:nvSpPr>
            <p:cNvPr id="12985" name="Google Shape;12985;p9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86" name="Google Shape;12986;p90"/>
            <p:cNvGrpSpPr/>
            <p:nvPr/>
          </p:nvGrpSpPr>
          <p:grpSpPr>
            <a:xfrm>
              <a:off x="5796589" y="1500658"/>
              <a:ext cx="349024" cy="346752"/>
              <a:chOff x="5796589" y="1500658"/>
              <a:chExt cx="349024" cy="346752"/>
            </a:xfrm>
          </p:grpSpPr>
          <p:sp>
            <p:nvSpPr>
              <p:cNvPr id="12987" name="Google Shape;12987;p9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8" name="Google Shape;12988;p9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9" name="Google Shape;12989;p9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0" name="Google Shape;12990;p9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991" name="Google Shape;12991;p90"/>
          <p:cNvGrpSpPr/>
          <p:nvPr/>
        </p:nvGrpSpPr>
        <p:grpSpPr>
          <a:xfrm>
            <a:off x="9193831" y="2105037"/>
            <a:ext cx="464853" cy="457728"/>
            <a:chOff x="6895373" y="1502578"/>
            <a:chExt cx="348640" cy="343296"/>
          </a:xfrm>
        </p:grpSpPr>
        <p:sp>
          <p:nvSpPr>
            <p:cNvPr id="12992" name="Google Shape;12992;p9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3" name="Google Shape;12993;p9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4" name="Google Shape;12994;p9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95" name="Google Shape;12995;p90"/>
          <p:cNvGrpSpPr/>
          <p:nvPr/>
        </p:nvGrpSpPr>
        <p:grpSpPr>
          <a:xfrm>
            <a:off x="5530129" y="2108877"/>
            <a:ext cx="463872" cy="449323"/>
            <a:chOff x="4147597" y="1505458"/>
            <a:chExt cx="347904" cy="336992"/>
          </a:xfrm>
        </p:grpSpPr>
        <p:sp>
          <p:nvSpPr>
            <p:cNvPr id="12996" name="Google Shape;12996;p9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7" name="Google Shape;12997;p9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8" name="Google Shape;12998;p9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9" name="Google Shape;12999;p9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0" name="Google Shape;13000;p9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1" name="Google Shape;13001;p9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2" name="Google Shape;13002;p9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03" name="Google Shape;13003;p90"/>
          <p:cNvGrpSpPr/>
          <p:nvPr/>
        </p:nvGrpSpPr>
        <p:grpSpPr>
          <a:xfrm>
            <a:off x="3332540" y="2101454"/>
            <a:ext cx="463317" cy="464341"/>
            <a:chOff x="2499405" y="1499890"/>
            <a:chExt cx="347488" cy="348256"/>
          </a:xfrm>
        </p:grpSpPr>
        <p:sp>
          <p:nvSpPr>
            <p:cNvPr id="13004" name="Google Shape;13004;p9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5" name="Google Shape;13005;p9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6" name="Google Shape;13006;p9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7" name="Google Shape;13007;p9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8" name="Google Shape;13008;p9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09" name="Google Shape;13009;p90"/>
          <p:cNvGrpSpPr/>
          <p:nvPr/>
        </p:nvGrpSpPr>
        <p:grpSpPr>
          <a:xfrm>
            <a:off x="2609127" y="2102264"/>
            <a:ext cx="442027" cy="464043"/>
            <a:chOff x="1956845" y="1500498"/>
            <a:chExt cx="331520" cy="348032"/>
          </a:xfrm>
        </p:grpSpPr>
        <p:sp>
          <p:nvSpPr>
            <p:cNvPr id="13010" name="Google Shape;13010;p9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1" name="Google Shape;13011;p9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2" name="Google Shape;13012;p9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3" name="Google Shape;13013;p9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4" name="Google Shape;13014;p9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5" name="Google Shape;13015;p9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6" name="Google Shape;13016;p9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7" name="Google Shape;13017;p9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8" name="Google Shape;13018;p9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9" name="Google Shape;13019;p9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0" name="Google Shape;13020;p9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1" name="Google Shape;13021;p9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22" name="Google Shape;13022;p90"/>
          <p:cNvGrpSpPr/>
          <p:nvPr/>
        </p:nvGrpSpPr>
        <p:grpSpPr>
          <a:xfrm>
            <a:off x="8460818" y="2168099"/>
            <a:ext cx="464853" cy="334208"/>
            <a:chOff x="6345613" y="1549874"/>
            <a:chExt cx="348640" cy="250656"/>
          </a:xfrm>
        </p:grpSpPr>
        <p:sp>
          <p:nvSpPr>
            <p:cNvPr id="13023" name="Google Shape;13023;p9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4" name="Google Shape;13024;p9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5" name="Google Shape;13025;p9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6" name="Google Shape;13026;p9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7" name="Google Shape;13027;p9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8" name="Google Shape;13028;p9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29" name="Google Shape;13029;p90"/>
          <p:cNvGrpSpPr/>
          <p:nvPr/>
        </p:nvGrpSpPr>
        <p:grpSpPr>
          <a:xfrm>
            <a:off x="9926375" y="2110968"/>
            <a:ext cx="464853" cy="445696"/>
            <a:chOff x="7444781" y="1507026"/>
            <a:chExt cx="348640" cy="334272"/>
          </a:xfrm>
        </p:grpSpPr>
        <p:sp>
          <p:nvSpPr>
            <p:cNvPr id="13030" name="Google Shape;13030;p9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1" name="Google Shape;13031;p9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2" name="Google Shape;13032;p9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3" name="Google Shape;13033;p9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4" name="Google Shape;13034;p9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35" name="Google Shape;13035;p90"/>
          <p:cNvGrpSpPr/>
          <p:nvPr/>
        </p:nvGrpSpPr>
        <p:grpSpPr>
          <a:xfrm>
            <a:off x="10660455" y="2110584"/>
            <a:ext cx="463829" cy="446592"/>
            <a:chOff x="7995341" y="1506738"/>
            <a:chExt cx="347872" cy="334944"/>
          </a:xfrm>
        </p:grpSpPr>
        <p:sp>
          <p:nvSpPr>
            <p:cNvPr id="13036" name="Google Shape;13036;p9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7" name="Google Shape;13037;p9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8" name="Google Shape;13038;p9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9" name="Google Shape;13039;p9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0" name="Google Shape;13040;p9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1" name="Google Shape;13041;p9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42" name="Google Shape;13042;p90"/>
          <p:cNvGrpSpPr/>
          <p:nvPr/>
        </p:nvGrpSpPr>
        <p:grpSpPr>
          <a:xfrm>
            <a:off x="4064060" y="2132174"/>
            <a:ext cx="463829" cy="405205"/>
            <a:chOff x="3048045" y="1522930"/>
            <a:chExt cx="347872" cy="303904"/>
          </a:xfrm>
        </p:grpSpPr>
        <p:sp>
          <p:nvSpPr>
            <p:cNvPr id="13043" name="Google Shape;13043;p9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44" name="Google Shape;13044;p90"/>
            <p:cNvGrpSpPr/>
            <p:nvPr/>
          </p:nvGrpSpPr>
          <p:grpSpPr>
            <a:xfrm>
              <a:off x="3048045" y="1522930"/>
              <a:ext cx="347872" cy="303904"/>
              <a:chOff x="3048045" y="1522930"/>
              <a:chExt cx="347872" cy="303904"/>
            </a:xfrm>
          </p:grpSpPr>
          <p:sp>
            <p:nvSpPr>
              <p:cNvPr id="13045" name="Google Shape;13045;p9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6" name="Google Shape;13046;p9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3047" name="Google Shape;13047;p90"/>
          <p:cNvGrpSpPr/>
          <p:nvPr/>
        </p:nvGrpSpPr>
        <p:grpSpPr>
          <a:xfrm>
            <a:off x="1510844" y="4570829"/>
            <a:ext cx="418645" cy="478080"/>
            <a:chOff x="1133133" y="3351922"/>
            <a:chExt cx="313984" cy="358560"/>
          </a:xfrm>
        </p:grpSpPr>
        <p:sp>
          <p:nvSpPr>
            <p:cNvPr id="13048" name="Google Shape;13048;p9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9" name="Google Shape;13049;p9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0" name="Google Shape;13050;p9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1" name="Google Shape;13051;p9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2" name="Google Shape;13052;p9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3" name="Google Shape;13053;p9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4" name="Google Shape;13054;p9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5" name="Google Shape;13055;p9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6" name="Google Shape;13056;p9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7" name="Google Shape;13057;p9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8" name="Google Shape;13058;p9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9" name="Google Shape;13059;p9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0" name="Google Shape;13060;p9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1" name="Google Shape;13061;p9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2" name="Google Shape;13062;p9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3" name="Google Shape;13063;p9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64" name="Google Shape;13064;p90"/>
          <p:cNvSpPr/>
          <p:nvPr/>
        </p:nvSpPr>
        <p:spPr>
          <a:xfrm>
            <a:off x="2278929"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65" name="Google Shape;13065;p90"/>
          <p:cNvGrpSpPr/>
          <p:nvPr/>
        </p:nvGrpSpPr>
        <p:grpSpPr>
          <a:xfrm>
            <a:off x="3726738" y="4571725"/>
            <a:ext cx="384597" cy="476160"/>
            <a:chOff x="2795053" y="3352594"/>
            <a:chExt cx="288448" cy="357120"/>
          </a:xfrm>
        </p:grpSpPr>
        <p:sp>
          <p:nvSpPr>
            <p:cNvPr id="13066" name="Google Shape;13066;p9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7" name="Google Shape;13067;p9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8" name="Google Shape;13068;p9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9" name="Google Shape;13069;p9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0" name="Google Shape;13070;p9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1" name="Google Shape;13071;p9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2" name="Google Shape;13072;p9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3" name="Google Shape;13073;p9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4" name="Google Shape;13074;p9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75" name="Google Shape;13075;p90"/>
          <p:cNvGrpSpPr/>
          <p:nvPr/>
        </p:nvGrpSpPr>
        <p:grpSpPr>
          <a:xfrm>
            <a:off x="2982033" y="4572536"/>
            <a:ext cx="406443" cy="475349"/>
            <a:chOff x="2236525" y="3353202"/>
            <a:chExt cx="304832" cy="356512"/>
          </a:xfrm>
        </p:grpSpPr>
        <p:sp>
          <p:nvSpPr>
            <p:cNvPr id="13076" name="Google Shape;13076;p9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7" name="Google Shape;13077;p9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8" name="Google Shape;13078;p9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79" name="Google Shape;13079;p90"/>
          <p:cNvGrpSpPr/>
          <p:nvPr/>
        </p:nvGrpSpPr>
        <p:grpSpPr>
          <a:xfrm>
            <a:off x="5214183" y="4571853"/>
            <a:ext cx="342400" cy="476032"/>
            <a:chOff x="3910637" y="3352690"/>
            <a:chExt cx="256800" cy="357024"/>
          </a:xfrm>
        </p:grpSpPr>
        <p:sp>
          <p:nvSpPr>
            <p:cNvPr id="13080" name="Google Shape;13080;p9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1" name="Google Shape;13081;p9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2" name="Google Shape;13082;p9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83" name="Google Shape;13083;p90"/>
          <p:cNvGrpSpPr/>
          <p:nvPr/>
        </p:nvGrpSpPr>
        <p:grpSpPr>
          <a:xfrm>
            <a:off x="8075239" y="4570829"/>
            <a:ext cx="480085" cy="480128"/>
            <a:chOff x="6056429" y="3351922"/>
            <a:chExt cx="360064" cy="360096"/>
          </a:xfrm>
        </p:grpSpPr>
        <p:sp>
          <p:nvSpPr>
            <p:cNvPr id="13084" name="Google Shape;13084;p9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5" name="Google Shape;13085;p9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6" name="Google Shape;13086;p9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87" name="Google Shape;13087;p90"/>
          <p:cNvGrpSpPr/>
          <p:nvPr/>
        </p:nvGrpSpPr>
        <p:grpSpPr>
          <a:xfrm>
            <a:off x="8811836" y="4572365"/>
            <a:ext cx="476544" cy="476544"/>
            <a:chOff x="6608877" y="3353074"/>
            <a:chExt cx="357408" cy="357408"/>
          </a:xfrm>
        </p:grpSpPr>
        <p:sp>
          <p:nvSpPr>
            <p:cNvPr id="13088" name="Google Shape;13088;p9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9" name="Google Shape;13089;p9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0" name="Google Shape;13090;p9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1" name="Google Shape;13091;p9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2" name="Google Shape;13092;p9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3" name="Google Shape;13093;p9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4" name="Google Shape;13094;p9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95" name="Google Shape;13095;p90"/>
          <p:cNvSpPr/>
          <p:nvPr/>
        </p:nvSpPr>
        <p:spPr>
          <a:xfrm>
            <a:off x="10277393"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96" name="Google Shape;13096;p90"/>
          <p:cNvGrpSpPr/>
          <p:nvPr/>
        </p:nvGrpSpPr>
        <p:grpSpPr>
          <a:xfrm>
            <a:off x="4421692" y="4571469"/>
            <a:ext cx="459776" cy="475392"/>
            <a:chOff x="3316269" y="3352402"/>
            <a:chExt cx="344832" cy="356544"/>
          </a:xfrm>
        </p:grpSpPr>
        <p:sp>
          <p:nvSpPr>
            <p:cNvPr id="13097" name="Google Shape;13097;p9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8" name="Google Shape;13098;p9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9" name="Google Shape;13099;p9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100" name="Google Shape;13100;p90"/>
          <p:cNvSpPr/>
          <p:nvPr/>
        </p:nvSpPr>
        <p:spPr>
          <a:xfrm>
            <a:off x="5897447"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101" name="Google Shape;13101;p90"/>
          <p:cNvGrpSpPr/>
          <p:nvPr/>
        </p:nvGrpSpPr>
        <p:grpSpPr>
          <a:xfrm>
            <a:off x="6612711" y="4595235"/>
            <a:ext cx="476544" cy="431317"/>
            <a:chOff x="4959533" y="3370226"/>
            <a:chExt cx="357408" cy="323488"/>
          </a:xfrm>
        </p:grpSpPr>
        <p:sp>
          <p:nvSpPr>
            <p:cNvPr id="13102" name="Google Shape;13102;p9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3" name="Google Shape;13103;p9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04" name="Google Shape;13104;p90"/>
          <p:cNvGrpSpPr/>
          <p:nvPr/>
        </p:nvGrpSpPr>
        <p:grpSpPr>
          <a:xfrm>
            <a:off x="9544849" y="4572365"/>
            <a:ext cx="476075" cy="476544"/>
            <a:chOff x="7158637" y="3353074"/>
            <a:chExt cx="357056" cy="357408"/>
          </a:xfrm>
        </p:grpSpPr>
        <p:sp>
          <p:nvSpPr>
            <p:cNvPr id="13105" name="Google Shape;13105;p9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6" name="Google Shape;13106;p9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7" name="Google Shape;13107;p9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8" name="Google Shape;13108;p9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09" name="Google Shape;13109;p90"/>
          <p:cNvGrpSpPr/>
          <p:nvPr/>
        </p:nvGrpSpPr>
        <p:grpSpPr>
          <a:xfrm>
            <a:off x="7345212" y="4596942"/>
            <a:ext cx="478080" cy="426069"/>
            <a:chOff x="5508909" y="3371506"/>
            <a:chExt cx="358560" cy="319552"/>
          </a:xfrm>
        </p:grpSpPr>
        <p:sp>
          <p:nvSpPr>
            <p:cNvPr id="13110" name="Google Shape;13110;p9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1" name="Google Shape;13111;p9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2" name="Google Shape;13112;p9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3" name="Google Shape;13113;p9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4" name="Google Shape;13114;p9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5" name="Google Shape;13115;p9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6" name="Google Shape;13116;p9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7" name="Google Shape;13117;p9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8" name="Google Shape;13118;p9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9" name="Google Shape;13119;p9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120" name="Google Shape;13120;p90"/>
          <p:cNvSpPr txBox="1"/>
          <p:nvPr/>
        </p:nvSpPr>
        <p:spPr>
          <a:xfrm>
            <a:off x="1397800" y="9613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Nature Icons</a:t>
            </a:r>
            <a:endParaRPr sz="3200" kern="0">
              <a:solidFill>
                <a:srgbClr val="FFFFFF"/>
              </a:solidFill>
              <a:latin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24"/>
        <p:cNvGrpSpPr/>
        <p:nvPr/>
      </p:nvGrpSpPr>
      <p:grpSpPr>
        <a:xfrm>
          <a:off x="0" y="0"/>
          <a:ext cx="0" cy="0"/>
          <a:chOff x="0" y="0"/>
          <a:chExt cx="0" cy="0"/>
        </a:xfrm>
      </p:grpSpPr>
      <p:sp>
        <p:nvSpPr>
          <p:cNvPr id="13125" name="Google Shape;13125;p91"/>
          <p:cNvSpPr/>
          <p:nvPr/>
        </p:nvSpPr>
        <p:spPr>
          <a:xfrm>
            <a:off x="346914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126" name="Google Shape;13126;p91"/>
          <p:cNvGrpSpPr/>
          <p:nvPr/>
        </p:nvGrpSpPr>
        <p:grpSpPr>
          <a:xfrm>
            <a:off x="4068436" y="5191136"/>
            <a:ext cx="461408" cy="460899"/>
            <a:chOff x="3303268" y="3817349"/>
            <a:chExt cx="346056" cy="345674"/>
          </a:xfrm>
        </p:grpSpPr>
        <p:sp>
          <p:nvSpPr>
            <p:cNvPr id="13127" name="Google Shape;13127;p9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8" name="Google Shape;13128;p9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9" name="Google Shape;13129;p9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0" name="Google Shape;13130;p9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31" name="Google Shape;13131;p91"/>
          <p:cNvGrpSpPr/>
          <p:nvPr/>
        </p:nvGrpSpPr>
        <p:grpSpPr>
          <a:xfrm>
            <a:off x="4667221" y="5191136"/>
            <a:ext cx="461408" cy="460899"/>
            <a:chOff x="3752358" y="3817349"/>
            <a:chExt cx="346056" cy="345674"/>
          </a:xfrm>
        </p:grpSpPr>
        <p:sp>
          <p:nvSpPr>
            <p:cNvPr id="13132" name="Google Shape;13132;p9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3" name="Google Shape;13133;p9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4" name="Google Shape;13134;p9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5" name="Google Shape;13135;p9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36" name="Google Shape;13136;p91"/>
          <p:cNvGrpSpPr/>
          <p:nvPr/>
        </p:nvGrpSpPr>
        <p:grpSpPr>
          <a:xfrm>
            <a:off x="6464088" y="5191136"/>
            <a:ext cx="461365" cy="460899"/>
            <a:chOff x="5100008" y="3817349"/>
            <a:chExt cx="346024" cy="345674"/>
          </a:xfrm>
        </p:grpSpPr>
        <p:sp>
          <p:nvSpPr>
            <p:cNvPr id="13137" name="Google Shape;13137;p9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8" name="Google Shape;13138;p9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9" name="Google Shape;13139;p9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40" name="Google Shape;13140;p91"/>
          <p:cNvGrpSpPr/>
          <p:nvPr/>
        </p:nvGrpSpPr>
        <p:grpSpPr>
          <a:xfrm>
            <a:off x="7662636" y="5191136"/>
            <a:ext cx="460899" cy="460899"/>
            <a:chOff x="5998919" y="3817349"/>
            <a:chExt cx="345674" cy="345674"/>
          </a:xfrm>
        </p:grpSpPr>
        <p:sp>
          <p:nvSpPr>
            <p:cNvPr id="13141" name="Google Shape;13141;p9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2" name="Google Shape;13142;p9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3" name="Google Shape;13143;p9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44" name="Google Shape;13144;p91"/>
          <p:cNvGrpSpPr/>
          <p:nvPr/>
        </p:nvGrpSpPr>
        <p:grpSpPr>
          <a:xfrm>
            <a:off x="5266008" y="5191136"/>
            <a:ext cx="461365" cy="460899"/>
            <a:chOff x="4201447" y="3817349"/>
            <a:chExt cx="346024" cy="345674"/>
          </a:xfrm>
        </p:grpSpPr>
        <p:sp>
          <p:nvSpPr>
            <p:cNvPr id="13145" name="Google Shape;13145;p9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6" name="Google Shape;13146;p9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47" name="Google Shape;13147;p91"/>
          <p:cNvGrpSpPr/>
          <p:nvPr/>
        </p:nvGrpSpPr>
        <p:grpSpPr>
          <a:xfrm>
            <a:off x="5865303" y="5191136"/>
            <a:ext cx="461365" cy="460899"/>
            <a:chOff x="4650919" y="3817349"/>
            <a:chExt cx="346024" cy="345674"/>
          </a:xfrm>
        </p:grpSpPr>
        <p:sp>
          <p:nvSpPr>
            <p:cNvPr id="13148" name="Google Shape;13148;p9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9" name="Google Shape;13149;p9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0" name="Google Shape;13150;p9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51" name="Google Shape;13151;p91"/>
          <p:cNvGrpSpPr/>
          <p:nvPr/>
        </p:nvGrpSpPr>
        <p:grpSpPr>
          <a:xfrm>
            <a:off x="7063893" y="5191136"/>
            <a:ext cx="460856" cy="460899"/>
            <a:chOff x="5549861" y="3817349"/>
            <a:chExt cx="345642" cy="345674"/>
          </a:xfrm>
        </p:grpSpPr>
        <p:sp>
          <p:nvSpPr>
            <p:cNvPr id="13152" name="Google Shape;13152;p9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3" name="Google Shape;13153;p9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4" name="Google Shape;13154;p9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55" name="Google Shape;13155;p91"/>
          <p:cNvGrpSpPr/>
          <p:nvPr/>
        </p:nvGrpSpPr>
        <p:grpSpPr>
          <a:xfrm>
            <a:off x="1741928" y="4632039"/>
            <a:ext cx="489673" cy="359807"/>
            <a:chOff x="1306445" y="3397829"/>
            <a:chExt cx="367255" cy="269855"/>
          </a:xfrm>
        </p:grpSpPr>
        <p:sp>
          <p:nvSpPr>
            <p:cNvPr id="13156" name="Google Shape;13156;p9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7" name="Google Shape;13157;p9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8" name="Google Shape;13158;p9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9" name="Google Shape;13159;p9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0" name="Google Shape;13160;p9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1" name="Google Shape;13161;p9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62" name="Google Shape;13162;p91"/>
          <p:cNvGrpSpPr/>
          <p:nvPr/>
        </p:nvGrpSpPr>
        <p:grpSpPr>
          <a:xfrm>
            <a:off x="2375090" y="4623467"/>
            <a:ext cx="489673" cy="376485"/>
            <a:chOff x="1781317" y="3391400"/>
            <a:chExt cx="367255" cy="282364"/>
          </a:xfrm>
        </p:grpSpPr>
        <p:sp>
          <p:nvSpPr>
            <p:cNvPr id="13163" name="Google Shape;13163;p9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4" name="Google Shape;13164;p9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5" name="Google Shape;13165;p9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6" name="Google Shape;13166;p9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7" name="Google Shape;13167;p9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8" name="Google Shape;13168;p9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69" name="Google Shape;13169;p91"/>
          <p:cNvGrpSpPr/>
          <p:nvPr/>
        </p:nvGrpSpPr>
        <p:grpSpPr>
          <a:xfrm>
            <a:off x="4905107" y="4596178"/>
            <a:ext cx="492219" cy="431063"/>
            <a:chOff x="3678830" y="3370933"/>
            <a:chExt cx="369164" cy="323297"/>
          </a:xfrm>
        </p:grpSpPr>
        <p:sp>
          <p:nvSpPr>
            <p:cNvPr id="13170" name="Google Shape;13170;p9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1" name="Google Shape;13171;p9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2" name="Google Shape;13172;p9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3" name="Google Shape;13173;p9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4" name="Google Shape;13174;p9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5" name="Google Shape;13175;p9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6" name="Google Shape;13176;p9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7" name="Google Shape;13177;p9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8" name="Google Shape;13178;p9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9" name="Google Shape;13179;p9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0" name="Google Shape;13180;p9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81" name="Google Shape;13181;p91"/>
          <p:cNvGrpSpPr/>
          <p:nvPr/>
        </p:nvGrpSpPr>
        <p:grpSpPr>
          <a:xfrm>
            <a:off x="1145687" y="4565833"/>
            <a:ext cx="416421" cy="491200"/>
            <a:chOff x="859265" y="3348175"/>
            <a:chExt cx="312316" cy="368400"/>
          </a:xfrm>
        </p:grpSpPr>
        <p:sp>
          <p:nvSpPr>
            <p:cNvPr id="13182" name="Google Shape;13182;p9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3" name="Google Shape;13183;p9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4" name="Google Shape;13184;p9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5" name="Google Shape;13185;p9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6" name="Google Shape;13186;p9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187" name="Google Shape;13187;p91"/>
          <p:cNvSpPr/>
          <p:nvPr/>
        </p:nvSpPr>
        <p:spPr>
          <a:xfrm>
            <a:off x="300922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188" name="Google Shape;13188;p91"/>
          <p:cNvGrpSpPr/>
          <p:nvPr/>
        </p:nvGrpSpPr>
        <p:grpSpPr>
          <a:xfrm>
            <a:off x="3688499" y="4582951"/>
            <a:ext cx="440147" cy="411877"/>
            <a:chOff x="2766264" y="3394042"/>
            <a:chExt cx="294873" cy="275934"/>
          </a:xfrm>
        </p:grpSpPr>
        <p:sp>
          <p:nvSpPr>
            <p:cNvPr id="13189" name="Google Shape;13189;p9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0" name="Google Shape;13190;p9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1" name="Google Shape;13191;p9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2" name="Google Shape;13192;p9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93" name="Google Shape;13193;p91"/>
          <p:cNvGrpSpPr/>
          <p:nvPr/>
        </p:nvGrpSpPr>
        <p:grpSpPr>
          <a:xfrm>
            <a:off x="4286629" y="4580517"/>
            <a:ext cx="461875" cy="463403"/>
            <a:chOff x="3214972" y="3359188"/>
            <a:chExt cx="346406" cy="347552"/>
          </a:xfrm>
        </p:grpSpPr>
        <p:sp>
          <p:nvSpPr>
            <p:cNvPr id="13194" name="Google Shape;13194;p9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5" name="Google Shape;13195;p9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6" name="Google Shape;13196;p9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7" name="Google Shape;13197;p9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8" name="Google Shape;13198;p9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9" name="Google Shape;13199;p9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0" name="Google Shape;13200;p9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1" name="Google Shape;13201;p9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2" name="Google Shape;13202;p9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3" name="Google Shape;13203;p9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4" name="Google Shape;13204;p9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5" name="Google Shape;13205;p9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6" name="Google Shape;13206;p9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7" name="Google Shape;13207;p9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08" name="Google Shape;13208;p91"/>
          <p:cNvGrpSpPr/>
          <p:nvPr/>
        </p:nvGrpSpPr>
        <p:grpSpPr>
          <a:xfrm>
            <a:off x="6172409" y="4647191"/>
            <a:ext cx="489673" cy="325981"/>
            <a:chOff x="4629306" y="3409193"/>
            <a:chExt cx="367255" cy="244486"/>
          </a:xfrm>
        </p:grpSpPr>
        <p:sp>
          <p:nvSpPr>
            <p:cNvPr id="13209" name="Google Shape;13209;p9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0" name="Google Shape;13210;p9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1" name="Google Shape;13211;p9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2" name="Google Shape;13212;p9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3" name="Google Shape;13213;p9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4" name="Google Shape;13214;p9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5" name="Google Shape;13215;p9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6" name="Google Shape;13216;p9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7" name="Google Shape;13217;p9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8" name="Google Shape;13218;p9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19" name="Google Shape;13219;p91"/>
          <p:cNvGrpSpPr/>
          <p:nvPr/>
        </p:nvGrpSpPr>
        <p:grpSpPr>
          <a:xfrm>
            <a:off x="5591321" y="4568379"/>
            <a:ext cx="386585" cy="446215"/>
            <a:chOff x="4193490" y="3350084"/>
            <a:chExt cx="289939" cy="334661"/>
          </a:xfrm>
        </p:grpSpPr>
        <p:sp>
          <p:nvSpPr>
            <p:cNvPr id="13220" name="Google Shape;13220;p9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1" name="Google Shape;13221;p9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2" name="Google Shape;13222;p9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3" name="Google Shape;13223;p9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4" name="Google Shape;13224;p9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5" name="Google Shape;13225;p9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6" name="Google Shape;13226;p9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7" name="Google Shape;13227;p9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8" name="Google Shape;13228;p9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9" name="Google Shape;13229;p9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30" name="Google Shape;13230;p91"/>
          <p:cNvGrpSpPr/>
          <p:nvPr/>
        </p:nvGrpSpPr>
        <p:grpSpPr>
          <a:xfrm>
            <a:off x="8711042" y="4569907"/>
            <a:ext cx="476049" cy="476007"/>
            <a:chOff x="6533281" y="3351230"/>
            <a:chExt cx="357037" cy="357005"/>
          </a:xfrm>
        </p:grpSpPr>
        <p:sp>
          <p:nvSpPr>
            <p:cNvPr id="13231" name="Google Shape;13231;p9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2" name="Google Shape;13232;p9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3" name="Google Shape;13233;p9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34" name="Google Shape;13234;p91"/>
          <p:cNvGrpSpPr/>
          <p:nvPr/>
        </p:nvGrpSpPr>
        <p:grpSpPr>
          <a:xfrm>
            <a:off x="8077922" y="4569907"/>
            <a:ext cx="476516" cy="476007"/>
            <a:chOff x="6058441" y="3351230"/>
            <a:chExt cx="357387" cy="357005"/>
          </a:xfrm>
        </p:grpSpPr>
        <p:sp>
          <p:nvSpPr>
            <p:cNvPr id="13235" name="Google Shape;13235;p9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6" name="Google Shape;13236;p9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37" name="Google Shape;13237;p91"/>
          <p:cNvGrpSpPr/>
          <p:nvPr/>
        </p:nvGrpSpPr>
        <p:grpSpPr>
          <a:xfrm>
            <a:off x="10609978" y="4569398"/>
            <a:ext cx="476516" cy="476516"/>
            <a:chOff x="7957483" y="3350848"/>
            <a:chExt cx="357387" cy="357387"/>
          </a:xfrm>
        </p:grpSpPr>
        <p:sp>
          <p:nvSpPr>
            <p:cNvPr id="13238" name="Google Shape;13238;p9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9" name="Google Shape;13239;p9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0" name="Google Shape;13240;p9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41" name="Google Shape;13241;p91"/>
          <p:cNvGrpSpPr/>
          <p:nvPr/>
        </p:nvGrpSpPr>
        <p:grpSpPr>
          <a:xfrm>
            <a:off x="9343695" y="4569907"/>
            <a:ext cx="476516" cy="476007"/>
            <a:chOff x="7007771" y="3351230"/>
            <a:chExt cx="357387" cy="357005"/>
          </a:xfrm>
        </p:grpSpPr>
        <p:sp>
          <p:nvSpPr>
            <p:cNvPr id="13242" name="Google Shape;13242;p9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3" name="Google Shape;13243;p9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4" name="Google Shape;13244;p9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5" name="Google Shape;13245;p9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6" name="Google Shape;13246;p9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47" name="Google Shape;13247;p91"/>
          <p:cNvGrpSpPr/>
          <p:nvPr/>
        </p:nvGrpSpPr>
        <p:grpSpPr>
          <a:xfrm>
            <a:off x="6811639" y="4569907"/>
            <a:ext cx="476007" cy="476007"/>
            <a:chOff x="5108729" y="3351230"/>
            <a:chExt cx="357005" cy="357005"/>
          </a:xfrm>
        </p:grpSpPr>
        <p:sp>
          <p:nvSpPr>
            <p:cNvPr id="13248" name="Google Shape;13248;p9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9" name="Google Shape;13249;p9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50" name="Google Shape;13250;p91"/>
          <p:cNvGrpSpPr/>
          <p:nvPr/>
        </p:nvGrpSpPr>
        <p:grpSpPr>
          <a:xfrm>
            <a:off x="7444759" y="4569907"/>
            <a:ext cx="476559" cy="476007"/>
            <a:chOff x="5583569" y="3351230"/>
            <a:chExt cx="357419" cy="357005"/>
          </a:xfrm>
        </p:grpSpPr>
        <p:sp>
          <p:nvSpPr>
            <p:cNvPr id="13251" name="Google Shape;13251;p9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2" name="Google Shape;13252;p9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53" name="Google Shape;13253;p91"/>
          <p:cNvGrpSpPr/>
          <p:nvPr/>
        </p:nvGrpSpPr>
        <p:grpSpPr>
          <a:xfrm>
            <a:off x="9976306" y="4569907"/>
            <a:ext cx="476559" cy="476007"/>
            <a:chOff x="7482229" y="3351230"/>
            <a:chExt cx="357419" cy="357005"/>
          </a:xfrm>
        </p:grpSpPr>
        <p:sp>
          <p:nvSpPr>
            <p:cNvPr id="13254" name="Google Shape;13254;p9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5" name="Google Shape;13255;p9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6" name="Google Shape;13256;p9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7" name="Google Shape;13257;p9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8" name="Google Shape;13258;p9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59" name="Google Shape;13259;p91"/>
          <p:cNvGrpSpPr/>
          <p:nvPr/>
        </p:nvGrpSpPr>
        <p:grpSpPr>
          <a:xfrm>
            <a:off x="5019314" y="3955843"/>
            <a:ext cx="297165" cy="460983"/>
            <a:chOff x="3764485" y="2890682"/>
            <a:chExt cx="222874" cy="345737"/>
          </a:xfrm>
        </p:grpSpPr>
        <p:sp>
          <p:nvSpPr>
            <p:cNvPr id="13260" name="Google Shape;13260;p9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1" name="Google Shape;13261;p9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2" name="Google Shape;13262;p9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63" name="Google Shape;13263;p91"/>
          <p:cNvGrpSpPr/>
          <p:nvPr/>
        </p:nvGrpSpPr>
        <p:grpSpPr>
          <a:xfrm>
            <a:off x="2984822" y="3979108"/>
            <a:ext cx="563461" cy="413843"/>
            <a:chOff x="2278533" y="2937377"/>
            <a:chExt cx="346788" cy="254704"/>
          </a:xfrm>
        </p:grpSpPr>
        <p:sp>
          <p:nvSpPr>
            <p:cNvPr id="13264" name="Google Shape;13264;p9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5" name="Google Shape;13265;p9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66" name="Google Shape;13266;p91"/>
          <p:cNvSpPr/>
          <p:nvPr/>
        </p:nvSpPr>
        <p:spPr>
          <a:xfrm>
            <a:off x="430381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67" name="Google Shape;13267;p91"/>
          <p:cNvGrpSpPr/>
          <p:nvPr/>
        </p:nvGrpSpPr>
        <p:grpSpPr>
          <a:xfrm>
            <a:off x="2448849" y="3956947"/>
            <a:ext cx="381536" cy="461917"/>
            <a:chOff x="1836637" y="2891510"/>
            <a:chExt cx="286152" cy="346438"/>
          </a:xfrm>
        </p:grpSpPr>
        <p:sp>
          <p:nvSpPr>
            <p:cNvPr id="13268" name="Google Shape;13268;p9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9" name="Google Shape;13269;p9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0" name="Google Shape;13270;p9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71" name="Google Shape;13271;p91"/>
          <p:cNvGrpSpPr/>
          <p:nvPr/>
        </p:nvGrpSpPr>
        <p:grpSpPr>
          <a:xfrm>
            <a:off x="7447815" y="3976172"/>
            <a:ext cx="506352" cy="450245"/>
            <a:chOff x="5585861" y="2905929"/>
            <a:chExt cx="379764" cy="337684"/>
          </a:xfrm>
        </p:grpSpPr>
        <p:sp>
          <p:nvSpPr>
            <p:cNvPr id="13272" name="Google Shape;13272;p9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3" name="Google Shape;13273;p9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4" name="Google Shape;13274;p9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5" name="Google Shape;13275;p9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76" name="Google Shape;13276;p91"/>
          <p:cNvGrpSpPr/>
          <p:nvPr/>
        </p:nvGrpSpPr>
        <p:grpSpPr>
          <a:xfrm>
            <a:off x="1770235" y="3982240"/>
            <a:ext cx="463912" cy="413365"/>
            <a:chOff x="1327676" y="2910480"/>
            <a:chExt cx="347934" cy="310024"/>
          </a:xfrm>
        </p:grpSpPr>
        <p:sp>
          <p:nvSpPr>
            <p:cNvPr id="13277" name="Google Shape;13277;p9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8" name="Google Shape;13278;p9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9" name="Google Shape;13279;p9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0" name="Google Shape;13280;p9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1" name="Google Shape;13281;p9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82" name="Google Shape;13282;p91"/>
          <p:cNvSpPr/>
          <p:nvPr/>
        </p:nvSpPr>
        <p:spPr>
          <a:xfrm>
            <a:off x="371462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83" name="Google Shape;13283;p91"/>
          <p:cNvGrpSpPr/>
          <p:nvPr/>
        </p:nvGrpSpPr>
        <p:grpSpPr>
          <a:xfrm>
            <a:off x="3671202" y="3927686"/>
            <a:ext cx="510437" cy="478135"/>
            <a:chOff x="2753373" y="2902523"/>
            <a:chExt cx="347552" cy="325557"/>
          </a:xfrm>
        </p:grpSpPr>
        <p:sp>
          <p:nvSpPr>
            <p:cNvPr id="13284" name="Google Shape;13284;p9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5" name="Google Shape;13285;p9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6" name="Google Shape;13286;p9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7" name="Google Shape;13287;p9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8" name="Google Shape;13288;p9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9" name="Google Shape;13289;p9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90" name="Google Shape;13290;p91"/>
          <p:cNvGrpSpPr/>
          <p:nvPr/>
        </p:nvGrpSpPr>
        <p:grpSpPr>
          <a:xfrm>
            <a:off x="1132022" y="3972608"/>
            <a:ext cx="475540" cy="447233"/>
            <a:chOff x="849016" y="2903255"/>
            <a:chExt cx="356655" cy="335425"/>
          </a:xfrm>
        </p:grpSpPr>
        <p:sp>
          <p:nvSpPr>
            <p:cNvPr id="13291" name="Google Shape;13291;p9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2" name="Google Shape;13292;p9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3" name="Google Shape;13293;p9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4" name="Google Shape;13294;p9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5" name="Google Shape;13295;p9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6" name="Google Shape;13296;p9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7" name="Google Shape;13297;p9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8" name="Google Shape;13298;p9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9" name="Google Shape;13299;p9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0" name="Google Shape;13300;p9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1" name="Google Shape;13301;p9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02" name="Google Shape;13302;p91"/>
          <p:cNvGrpSpPr/>
          <p:nvPr/>
        </p:nvGrpSpPr>
        <p:grpSpPr>
          <a:xfrm>
            <a:off x="5614578" y="4003969"/>
            <a:ext cx="373429" cy="367360"/>
            <a:chOff x="4210933" y="2926777"/>
            <a:chExt cx="280072" cy="275520"/>
          </a:xfrm>
        </p:grpSpPr>
        <p:sp>
          <p:nvSpPr>
            <p:cNvPr id="13303" name="Google Shape;13303;p9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4" name="Google Shape;13304;p9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5" name="Google Shape;13305;p9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6" name="Google Shape;13306;p9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7" name="Google Shape;13307;p9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8" name="Google Shape;13308;p9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9" name="Google Shape;13309;p9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0" name="Google Shape;13310;p9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1" name="Google Shape;13311;p9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2" name="Google Shape;13312;p9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3" name="Google Shape;13313;p9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4" name="Google Shape;13314;p9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5" name="Google Shape;13315;p9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16" name="Google Shape;13316;p91"/>
          <p:cNvGrpSpPr/>
          <p:nvPr/>
        </p:nvGrpSpPr>
        <p:grpSpPr>
          <a:xfrm>
            <a:off x="6222955" y="3988777"/>
            <a:ext cx="427031" cy="424527"/>
            <a:chOff x="4667216" y="2915382"/>
            <a:chExt cx="320273" cy="318395"/>
          </a:xfrm>
        </p:grpSpPr>
        <p:sp>
          <p:nvSpPr>
            <p:cNvPr id="13317" name="Google Shape;13317;p9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8" name="Google Shape;13318;p9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9" name="Google Shape;13319;p9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0" name="Google Shape;13320;p9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21" name="Google Shape;13321;p91"/>
          <p:cNvGrpSpPr/>
          <p:nvPr/>
        </p:nvGrpSpPr>
        <p:grpSpPr>
          <a:xfrm>
            <a:off x="6893974" y="4014452"/>
            <a:ext cx="349239" cy="374067"/>
            <a:chOff x="5170480" y="2934639"/>
            <a:chExt cx="261929" cy="280550"/>
          </a:xfrm>
        </p:grpSpPr>
        <p:sp>
          <p:nvSpPr>
            <p:cNvPr id="13322" name="Google Shape;13322;p9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3" name="Google Shape;13323;p9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4" name="Google Shape;13324;p9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5" name="Google Shape;13325;p9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6" name="Google Shape;13326;p9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7" name="Google Shape;13327;p9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8" name="Google Shape;13328;p9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29" name="Google Shape;13329;p91"/>
          <p:cNvGrpSpPr/>
          <p:nvPr/>
        </p:nvGrpSpPr>
        <p:grpSpPr>
          <a:xfrm>
            <a:off x="8092565" y="3957456"/>
            <a:ext cx="483095" cy="485641"/>
            <a:chOff x="6069423" y="2891892"/>
            <a:chExt cx="362321" cy="364231"/>
          </a:xfrm>
        </p:grpSpPr>
        <p:sp>
          <p:nvSpPr>
            <p:cNvPr id="13330" name="Google Shape;13330;p9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1" name="Google Shape;13331;p9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2" name="Google Shape;13332;p9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3" name="Google Shape;13333;p9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4" name="Google Shape;13334;p9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5" name="Google Shape;13335;p9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36" name="Google Shape;13336;p91"/>
          <p:cNvGrpSpPr/>
          <p:nvPr/>
        </p:nvGrpSpPr>
        <p:grpSpPr>
          <a:xfrm>
            <a:off x="8762607" y="3993827"/>
            <a:ext cx="411837" cy="414893"/>
            <a:chOff x="6571955" y="2919170"/>
            <a:chExt cx="308878" cy="311170"/>
          </a:xfrm>
        </p:grpSpPr>
        <p:sp>
          <p:nvSpPr>
            <p:cNvPr id="13337" name="Google Shape;13337;p9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8" name="Google Shape;13338;p9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9" name="Google Shape;13339;p9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0" name="Google Shape;13340;p9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1" name="Google Shape;13341;p9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2" name="Google Shape;13342;p9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3" name="Google Shape;13343;p9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4" name="Google Shape;13344;p9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5" name="Google Shape;13345;p9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6" name="Google Shape;13346;p9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47" name="Google Shape;13347;p91"/>
          <p:cNvGrpSpPr/>
          <p:nvPr/>
        </p:nvGrpSpPr>
        <p:grpSpPr>
          <a:xfrm>
            <a:off x="10000072" y="4014580"/>
            <a:ext cx="467435" cy="373939"/>
            <a:chOff x="7500054" y="2934735"/>
            <a:chExt cx="350576" cy="280454"/>
          </a:xfrm>
        </p:grpSpPr>
        <p:sp>
          <p:nvSpPr>
            <p:cNvPr id="13348" name="Google Shape;13348;p9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9" name="Google Shape;13349;p9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0" name="Google Shape;13350;p9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1" name="Google Shape;13351;p9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2" name="Google Shape;13352;p9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3" name="Google Shape;13353;p9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4" name="Google Shape;13354;p9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5" name="Google Shape;13355;p9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56" name="Google Shape;13356;p91"/>
          <p:cNvGrpSpPr/>
          <p:nvPr/>
        </p:nvGrpSpPr>
        <p:grpSpPr>
          <a:xfrm>
            <a:off x="9365907" y="3934483"/>
            <a:ext cx="442683" cy="473939"/>
            <a:chOff x="7055134" y="2919170"/>
            <a:chExt cx="290321" cy="310820"/>
          </a:xfrm>
        </p:grpSpPr>
        <p:sp>
          <p:nvSpPr>
            <p:cNvPr id="13357" name="Google Shape;13357;p9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8" name="Google Shape;13358;p9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9" name="Google Shape;13359;p9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0" name="Google Shape;13360;p9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1" name="Google Shape;13361;p9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2" name="Google Shape;13362;p9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3" name="Google Shape;13363;p9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4" name="Google Shape;13364;p9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5" name="Google Shape;13365;p9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6" name="Google Shape;13366;p9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7" name="Google Shape;13367;p9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8" name="Google Shape;13368;p9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9" name="Google Shape;13369;p9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0" name="Google Shape;13370;p9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71" name="Google Shape;13371;p91"/>
          <p:cNvGrpSpPr/>
          <p:nvPr/>
        </p:nvGrpSpPr>
        <p:grpSpPr>
          <a:xfrm>
            <a:off x="10646858" y="3969084"/>
            <a:ext cx="440145" cy="463403"/>
            <a:chOff x="7985143" y="2900613"/>
            <a:chExt cx="330109" cy="347552"/>
          </a:xfrm>
        </p:grpSpPr>
        <p:sp>
          <p:nvSpPr>
            <p:cNvPr id="13372" name="Google Shape;13372;p9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3" name="Google Shape;13373;p9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4" name="Google Shape;13374;p9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5" name="Google Shape;13375;p9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6" name="Google Shape;13376;p9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7" name="Google Shape;13377;p9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8" name="Google Shape;13378;p9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9" name="Google Shape;13379;p9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80" name="Google Shape;13380;p91"/>
          <p:cNvGrpSpPr/>
          <p:nvPr/>
        </p:nvGrpSpPr>
        <p:grpSpPr>
          <a:xfrm>
            <a:off x="10654454" y="3348569"/>
            <a:ext cx="472484" cy="471508"/>
            <a:chOff x="7990840" y="2435226"/>
            <a:chExt cx="354363" cy="353631"/>
          </a:xfrm>
        </p:grpSpPr>
        <p:sp>
          <p:nvSpPr>
            <p:cNvPr id="13381" name="Google Shape;13381;p9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2" name="Google Shape;13382;p9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3" name="Google Shape;13383;p9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84" name="Google Shape;13384;p91"/>
          <p:cNvGrpSpPr/>
          <p:nvPr/>
        </p:nvGrpSpPr>
        <p:grpSpPr>
          <a:xfrm>
            <a:off x="2423089" y="3408707"/>
            <a:ext cx="467944" cy="350724"/>
            <a:chOff x="1817317" y="2480330"/>
            <a:chExt cx="350958" cy="263043"/>
          </a:xfrm>
        </p:grpSpPr>
        <p:sp>
          <p:nvSpPr>
            <p:cNvPr id="13385" name="Google Shape;13385;p9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6" name="Google Shape;13386;p9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7" name="Google Shape;13387;p9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8" name="Google Shape;13388;p9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9" name="Google Shape;13389;p9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90" name="Google Shape;13390;p91"/>
          <p:cNvGrpSpPr/>
          <p:nvPr/>
        </p:nvGrpSpPr>
        <p:grpSpPr>
          <a:xfrm>
            <a:off x="1788970" y="3412733"/>
            <a:ext cx="559884" cy="410812"/>
            <a:chOff x="1341727" y="2483349"/>
            <a:chExt cx="419913" cy="308109"/>
          </a:xfrm>
        </p:grpSpPr>
        <p:sp>
          <p:nvSpPr>
            <p:cNvPr id="13391" name="Google Shape;13391;p9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2" name="Google Shape;13392;p9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3" name="Google Shape;13393;p9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94" name="Google Shape;13394;p91"/>
          <p:cNvGrpSpPr/>
          <p:nvPr/>
        </p:nvGrpSpPr>
        <p:grpSpPr>
          <a:xfrm>
            <a:off x="1139109" y="3365249"/>
            <a:ext cx="501811" cy="440145"/>
            <a:chOff x="854332" y="2447736"/>
            <a:chExt cx="376358" cy="330109"/>
          </a:xfrm>
        </p:grpSpPr>
        <p:sp>
          <p:nvSpPr>
            <p:cNvPr id="13395" name="Google Shape;13395;p9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6" name="Google Shape;13396;p9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7" name="Google Shape;13397;p9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8" name="Google Shape;13398;p9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9" name="Google Shape;13399;p9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0" name="Google Shape;13400;p9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1" name="Google Shape;13401;p9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2" name="Google Shape;13402;p9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03" name="Google Shape;13403;p91"/>
          <p:cNvGrpSpPr/>
          <p:nvPr/>
        </p:nvGrpSpPr>
        <p:grpSpPr>
          <a:xfrm>
            <a:off x="5609018" y="3369535"/>
            <a:ext cx="429535" cy="429832"/>
            <a:chOff x="4206763" y="2450951"/>
            <a:chExt cx="322151" cy="322374"/>
          </a:xfrm>
        </p:grpSpPr>
        <p:sp>
          <p:nvSpPr>
            <p:cNvPr id="13404" name="Google Shape;13404;p9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5" name="Google Shape;13405;p9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06" name="Google Shape;13406;p91"/>
          <p:cNvGrpSpPr/>
          <p:nvPr/>
        </p:nvGrpSpPr>
        <p:grpSpPr>
          <a:xfrm>
            <a:off x="10037462" y="3368346"/>
            <a:ext cx="437301" cy="432421"/>
            <a:chOff x="7528096" y="2450059"/>
            <a:chExt cx="327976" cy="324316"/>
          </a:xfrm>
        </p:grpSpPr>
        <p:sp>
          <p:nvSpPr>
            <p:cNvPr id="13407" name="Google Shape;13407;p9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8" name="Google Shape;13408;p9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9" name="Google Shape;13409;p9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0" name="Google Shape;13410;p9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1" name="Google Shape;13411;p9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12" name="Google Shape;13412;p91"/>
          <p:cNvGrpSpPr/>
          <p:nvPr/>
        </p:nvGrpSpPr>
        <p:grpSpPr>
          <a:xfrm>
            <a:off x="9436172" y="3451657"/>
            <a:ext cx="376485" cy="264825"/>
            <a:chOff x="7077129" y="2512542"/>
            <a:chExt cx="282364" cy="198619"/>
          </a:xfrm>
        </p:grpSpPr>
        <p:sp>
          <p:nvSpPr>
            <p:cNvPr id="13413" name="Google Shape;13413;p9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4" name="Google Shape;13414;p9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5" name="Google Shape;13415;p9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6" name="Google Shape;13416;p9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7" name="Google Shape;13417;p9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8" name="Google Shape;13418;p9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19" name="Google Shape;13419;p91"/>
          <p:cNvGrpSpPr/>
          <p:nvPr/>
        </p:nvGrpSpPr>
        <p:grpSpPr>
          <a:xfrm>
            <a:off x="4967282" y="3361217"/>
            <a:ext cx="445705" cy="446215"/>
            <a:chOff x="3725461" y="2444712"/>
            <a:chExt cx="334279" cy="334661"/>
          </a:xfrm>
        </p:grpSpPr>
        <p:sp>
          <p:nvSpPr>
            <p:cNvPr id="13420" name="Google Shape;13420;p9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1" name="Google Shape;13421;p9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2" name="Google Shape;13422;p9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3" name="Google Shape;13423;p9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4" name="Google Shape;13424;p9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5" name="Google Shape;13425;p9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6" name="Google Shape;13426;p9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27" name="Google Shape;13427;p91"/>
          <p:cNvGrpSpPr/>
          <p:nvPr/>
        </p:nvGrpSpPr>
        <p:grpSpPr>
          <a:xfrm>
            <a:off x="8769651" y="3377895"/>
            <a:ext cx="442692" cy="414384"/>
            <a:chOff x="6577238" y="2457221"/>
            <a:chExt cx="332019" cy="310788"/>
          </a:xfrm>
        </p:grpSpPr>
        <p:sp>
          <p:nvSpPr>
            <p:cNvPr id="13428" name="Google Shape;13428;p9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9" name="Google Shape;13429;p9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0" name="Google Shape;13430;p9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1" name="Google Shape;13431;p9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2" name="Google Shape;13432;p9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3" name="Google Shape;13433;p9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34" name="Google Shape;13434;p91"/>
          <p:cNvGrpSpPr/>
          <p:nvPr/>
        </p:nvGrpSpPr>
        <p:grpSpPr>
          <a:xfrm>
            <a:off x="3758081" y="3354638"/>
            <a:ext cx="330523" cy="461365"/>
            <a:chOff x="2818561" y="2439778"/>
            <a:chExt cx="247892" cy="346024"/>
          </a:xfrm>
        </p:grpSpPr>
        <p:sp>
          <p:nvSpPr>
            <p:cNvPr id="13435" name="Google Shape;13435;p9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6" name="Google Shape;13436;p9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7" name="Google Shape;13437;p9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8" name="Google Shape;13438;p9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9" name="Google Shape;13439;p9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0" name="Google Shape;13440;p9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1" name="Google Shape;13441;p9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2" name="Google Shape;13442;p9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3" name="Google Shape;13443;p9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4" name="Google Shape;13444;p9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5" name="Google Shape;13445;p9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6" name="Google Shape;13446;p9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47" name="Google Shape;13447;p91"/>
          <p:cNvGrpSpPr/>
          <p:nvPr/>
        </p:nvGrpSpPr>
        <p:grpSpPr>
          <a:xfrm>
            <a:off x="4277038" y="3401110"/>
            <a:ext cx="559911" cy="366893"/>
            <a:chOff x="3207778" y="2474632"/>
            <a:chExt cx="419933" cy="275170"/>
          </a:xfrm>
        </p:grpSpPr>
        <p:sp>
          <p:nvSpPr>
            <p:cNvPr id="13448" name="Google Shape;13448;p9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9" name="Google Shape;13449;p9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0" name="Google Shape;13450;p9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1" name="Google Shape;13451;p9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2" name="Google Shape;13452;p9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3" name="Google Shape;13453;p9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4" name="Google Shape;13454;p9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5" name="Google Shape;13455;p9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6" name="Google Shape;13456;p9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7" name="Google Shape;13457;p9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8" name="Google Shape;13458;p9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9" name="Google Shape;13459;p9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0" name="Google Shape;13460;p9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1" name="Google Shape;13461;p9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62" name="Google Shape;13462;p91"/>
          <p:cNvGrpSpPr/>
          <p:nvPr/>
        </p:nvGrpSpPr>
        <p:grpSpPr>
          <a:xfrm>
            <a:off x="8132500" y="3376367"/>
            <a:ext cx="450245" cy="418925"/>
            <a:chOff x="6099375" y="2456075"/>
            <a:chExt cx="337684" cy="314194"/>
          </a:xfrm>
        </p:grpSpPr>
        <p:sp>
          <p:nvSpPr>
            <p:cNvPr id="13463" name="Google Shape;13463;p9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4" name="Google Shape;13464;p9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65" name="Google Shape;13465;p91"/>
          <p:cNvGrpSpPr/>
          <p:nvPr/>
        </p:nvGrpSpPr>
        <p:grpSpPr>
          <a:xfrm>
            <a:off x="3083497" y="3393046"/>
            <a:ext cx="416931" cy="382045"/>
            <a:chOff x="2312623" y="2468584"/>
            <a:chExt cx="312698" cy="286534"/>
          </a:xfrm>
        </p:grpSpPr>
        <p:sp>
          <p:nvSpPr>
            <p:cNvPr id="13466" name="Google Shape;13466;p9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7" name="Google Shape;13467;p9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8" name="Google Shape;13468;p9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69" name="Google Shape;13469;p91"/>
          <p:cNvGrpSpPr/>
          <p:nvPr/>
        </p:nvGrpSpPr>
        <p:grpSpPr>
          <a:xfrm>
            <a:off x="7491740" y="3356165"/>
            <a:ext cx="460389" cy="456824"/>
            <a:chOff x="5618805" y="2440924"/>
            <a:chExt cx="345292" cy="342618"/>
          </a:xfrm>
        </p:grpSpPr>
        <p:sp>
          <p:nvSpPr>
            <p:cNvPr id="13470" name="Google Shape;13470;p9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1" name="Google Shape;13471;p9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2" name="Google Shape;13472;p9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3" name="Google Shape;13473;p9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4" name="Google Shape;13474;p9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75" name="Google Shape;13475;p91"/>
          <p:cNvGrpSpPr/>
          <p:nvPr/>
        </p:nvGrpSpPr>
        <p:grpSpPr>
          <a:xfrm>
            <a:off x="6204239" y="3363721"/>
            <a:ext cx="503848" cy="441673"/>
            <a:chOff x="4653179" y="2446590"/>
            <a:chExt cx="377886" cy="331255"/>
          </a:xfrm>
        </p:grpSpPr>
        <p:sp>
          <p:nvSpPr>
            <p:cNvPr id="13476" name="Google Shape;13476;p9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7" name="Google Shape;13477;p9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8" name="Google Shape;13478;p9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9" name="Google Shape;13479;p9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80" name="Google Shape;13480;p91"/>
          <p:cNvGrpSpPr/>
          <p:nvPr/>
        </p:nvGrpSpPr>
        <p:grpSpPr>
          <a:xfrm>
            <a:off x="6912689" y="3380908"/>
            <a:ext cx="336083" cy="406829"/>
            <a:chOff x="5184517" y="2459481"/>
            <a:chExt cx="252062" cy="305122"/>
          </a:xfrm>
        </p:grpSpPr>
        <p:sp>
          <p:nvSpPr>
            <p:cNvPr id="13481" name="Google Shape;13481;p9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2" name="Google Shape;13482;p9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3" name="Google Shape;13483;p9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4" name="Google Shape;13484;p9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5" name="Google Shape;13485;p9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6" name="Google Shape;13486;p9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487" name="Google Shape;13487;p91"/>
          <p:cNvSpPr/>
          <p:nvPr/>
        </p:nvSpPr>
        <p:spPr>
          <a:xfrm>
            <a:off x="240136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488" name="Google Shape;13488;p91"/>
          <p:cNvGrpSpPr/>
          <p:nvPr/>
        </p:nvGrpSpPr>
        <p:grpSpPr>
          <a:xfrm>
            <a:off x="8207279" y="2727078"/>
            <a:ext cx="333027" cy="485132"/>
            <a:chOff x="6155459" y="1969108"/>
            <a:chExt cx="249770" cy="363849"/>
          </a:xfrm>
        </p:grpSpPr>
        <p:sp>
          <p:nvSpPr>
            <p:cNvPr id="13489" name="Google Shape;13489;p9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0" name="Google Shape;13490;p9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1" name="Google Shape;13491;p9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2" name="Google Shape;13492;p9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3" name="Google Shape;13493;p9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4" name="Google Shape;13494;p9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5" name="Google Shape;13495;p9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6" name="Google Shape;13496;p9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7" name="Google Shape;13497;p9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98" name="Google Shape;13498;p91"/>
          <p:cNvGrpSpPr/>
          <p:nvPr/>
        </p:nvGrpSpPr>
        <p:grpSpPr>
          <a:xfrm>
            <a:off x="3040039" y="2729073"/>
            <a:ext cx="471508" cy="472527"/>
            <a:chOff x="2280029" y="1970604"/>
            <a:chExt cx="353631" cy="354395"/>
          </a:xfrm>
        </p:grpSpPr>
        <p:sp>
          <p:nvSpPr>
            <p:cNvPr id="13499" name="Google Shape;13499;p9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0" name="Google Shape;13500;p9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1" name="Google Shape;13501;p9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2" name="Google Shape;13502;p9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03" name="Google Shape;13503;p91"/>
          <p:cNvGrpSpPr/>
          <p:nvPr/>
        </p:nvGrpSpPr>
        <p:grpSpPr>
          <a:xfrm>
            <a:off x="10753467" y="2768499"/>
            <a:ext cx="340115" cy="402247"/>
            <a:chOff x="8065100" y="2000174"/>
            <a:chExt cx="255086" cy="301685"/>
          </a:xfrm>
        </p:grpSpPr>
        <p:sp>
          <p:nvSpPr>
            <p:cNvPr id="13504" name="Google Shape;13504;p9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5" name="Google Shape;13505;p9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6" name="Google Shape;13506;p9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7" name="Google Shape;13507;p9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08" name="Google Shape;13508;p91"/>
          <p:cNvGrpSpPr/>
          <p:nvPr/>
        </p:nvGrpSpPr>
        <p:grpSpPr>
          <a:xfrm>
            <a:off x="8844940" y="2727078"/>
            <a:ext cx="332560" cy="485132"/>
            <a:chOff x="6633705" y="1969108"/>
            <a:chExt cx="249420" cy="363849"/>
          </a:xfrm>
        </p:grpSpPr>
        <p:sp>
          <p:nvSpPr>
            <p:cNvPr id="13509" name="Google Shape;13509;p9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0" name="Google Shape;13510;p9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1" name="Google Shape;13511;p9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2" name="Google Shape;13512;p9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3" name="Google Shape;13513;p9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4" name="Google Shape;13514;p9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5" name="Google Shape;13515;p9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6" name="Google Shape;13516;p9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17" name="Google Shape;13517;p91"/>
          <p:cNvGrpSpPr/>
          <p:nvPr/>
        </p:nvGrpSpPr>
        <p:grpSpPr>
          <a:xfrm>
            <a:off x="6948042" y="2727078"/>
            <a:ext cx="302215" cy="484623"/>
            <a:chOff x="5211031" y="1969108"/>
            <a:chExt cx="226661" cy="363467"/>
          </a:xfrm>
        </p:grpSpPr>
        <p:sp>
          <p:nvSpPr>
            <p:cNvPr id="13518" name="Google Shape;13518;p9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9" name="Google Shape;13519;p9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20" name="Google Shape;13520;p91"/>
          <p:cNvGrpSpPr/>
          <p:nvPr/>
        </p:nvGrpSpPr>
        <p:grpSpPr>
          <a:xfrm>
            <a:off x="4950603" y="2729073"/>
            <a:ext cx="472484" cy="472527"/>
            <a:chOff x="3712952" y="1970604"/>
            <a:chExt cx="354363" cy="354395"/>
          </a:xfrm>
        </p:grpSpPr>
        <p:sp>
          <p:nvSpPr>
            <p:cNvPr id="13521" name="Google Shape;13521;p9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2" name="Google Shape;13522;p9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3" name="Google Shape;13523;p9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4" name="Google Shape;13524;p9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5" name="Google Shape;13525;p9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6" name="Google Shape;13526;p9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7" name="Google Shape;13527;p9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8" name="Google Shape;13528;p9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9" name="Google Shape;13529;p9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30" name="Google Shape;13530;p91"/>
          <p:cNvGrpSpPr/>
          <p:nvPr/>
        </p:nvGrpSpPr>
        <p:grpSpPr>
          <a:xfrm>
            <a:off x="4313918" y="2729073"/>
            <a:ext cx="472484" cy="472993"/>
            <a:chOff x="3235438" y="1970604"/>
            <a:chExt cx="354363" cy="354745"/>
          </a:xfrm>
        </p:grpSpPr>
        <p:sp>
          <p:nvSpPr>
            <p:cNvPr id="13531" name="Google Shape;13531;p9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2" name="Google Shape;13532;p9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3" name="Google Shape;13533;p9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4" name="Google Shape;13534;p9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5" name="Google Shape;13535;p9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6" name="Google Shape;13536;p9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7" name="Google Shape;13537;p9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8" name="Google Shape;13538;p9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9" name="Google Shape;13539;p9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0" name="Google Shape;13540;p9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1" name="Google Shape;13541;p9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2" name="Google Shape;13542;p9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3" name="Google Shape;13543;p9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44" name="Google Shape;13544;p91"/>
          <p:cNvGrpSpPr/>
          <p:nvPr/>
        </p:nvGrpSpPr>
        <p:grpSpPr>
          <a:xfrm>
            <a:off x="1772780" y="2754834"/>
            <a:ext cx="455296" cy="446765"/>
            <a:chOff x="1329585" y="1989925"/>
            <a:chExt cx="341472" cy="335074"/>
          </a:xfrm>
        </p:grpSpPr>
        <p:sp>
          <p:nvSpPr>
            <p:cNvPr id="13545" name="Google Shape;13545;p9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6" name="Google Shape;13546;p9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7" name="Google Shape;13547;p9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48" name="Google Shape;13548;p91"/>
          <p:cNvGrpSpPr/>
          <p:nvPr/>
        </p:nvGrpSpPr>
        <p:grpSpPr>
          <a:xfrm>
            <a:off x="7455829" y="2754809"/>
            <a:ext cx="555532" cy="434129"/>
            <a:chOff x="5626763" y="2013829"/>
            <a:chExt cx="351722" cy="274788"/>
          </a:xfrm>
        </p:grpSpPr>
        <p:sp>
          <p:nvSpPr>
            <p:cNvPr id="13549" name="Google Shape;13549;p9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0" name="Google Shape;13550;p9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1" name="Google Shape;13551;p9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2" name="Google Shape;13552;p9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3" name="Google Shape;13553;p9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4" name="Google Shape;13554;p9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5" name="Google Shape;13555;p9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6" name="Google Shape;13556;p9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7" name="Google Shape;13557;p9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8" name="Google Shape;13558;p9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59" name="Google Shape;13559;p91"/>
          <p:cNvGrpSpPr/>
          <p:nvPr/>
        </p:nvGrpSpPr>
        <p:grpSpPr>
          <a:xfrm>
            <a:off x="10102140" y="2746770"/>
            <a:ext cx="368931" cy="444177"/>
            <a:chOff x="7576605" y="1983877"/>
            <a:chExt cx="276698" cy="333133"/>
          </a:xfrm>
        </p:grpSpPr>
        <p:sp>
          <p:nvSpPr>
            <p:cNvPr id="13560" name="Google Shape;13560;p9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1" name="Google Shape;13561;p9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62" name="Google Shape;13562;p91"/>
          <p:cNvGrpSpPr/>
          <p:nvPr/>
        </p:nvGrpSpPr>
        <p:grpSpPr>
          <a:xfrm>
            <a:off x="1138091" y="2735652"/>
            <a:ext cx="449779" cy="471465"/>
            <a:chOff x="853568" y="1975538"/>
            <a:chExt cx="337334" cy="353599"/>
          </a:xfrm>
        </p:grpSpPr>
        <p:sp>
          <p:nvSpPr>
            <p:cNvPr id="13563" name="Google Shape;13563;p9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4" name="Google Shape;13564;p9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5" name="Google Shape;13565;p9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6" name="Google Shape;13566;p9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67" name="Google Shape;13567;p91"/>
          <p:cNvGrpSpPr/>
          <p:nvPr/>
        </p:nvGrpSpPr>
        <p:grpSpPr>
          <a:xfrm>
            <a:off x="3693404" y="2781104"/>
            <a:ext cx="436113" cy="369440"/>
            <a:chOff x="2770052" y="2009628"/>
            <a:chExt cx="327085" cy="277080"/>
          </a:xfrm>
        </p:grpSpPr>
        <p:sp>
          <p:nvSpPr>
            <p:cNvPr id="13568" name="Google Shape;13568;p9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9" name="Google Shape;13569;p9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570" name="Google Shape;13570;p91"/>
          <p:cNvSpPr/>
          <p:nvPr/>
        </p:nvSpPr>
        <p:spPr>
          <a:xfrm>
            <a:off x="941342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571" name="Google Shape;13571;p91"/>
          <p:cNvGrpSpPr/>
          <p:nvPr/>
        </p:nvGrpSpPr>
        <p:grpSpPr>
          <a:xfrm>
            <a:off x="5593866" y="2729073"/>
            <a:ext cx="459837" cy="458097"/>
            <a:chOff x="4195399" y="1970604"/>
            <a:chExt cx="344878" cy="343573"/>
          </a:xfrm>
        </p:grpSpPr>
        <p:sp>
          <p:nvSpPr>
            <p:cNvPr id="13572" name="Google Shape;13572;p9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3" name="Google Shape;13573;p9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4" name="Google Shape;13574;p9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5" name="Google Shape;13575;p9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76" name="Google Shape;13576;p91"/>
          <p:cNvGrpSpPr/>
          <p:nvPr/>
        </p:nvGrpSpPr>
        <p:grpSpPr>
          <a:xfrm>
            <a:off x="6233055" y="2738196"/>
            <a:ext cx="459371" cy="458819"/>
            <a:chOff x="4674791" y="1977447"/>
            <a:chExt cx="344528" cy="344114"/>
          </a:xfrm>
        </p:grpSpPr>
        <p:sp>
          <p:nvSpPr>
            <p:cNvPr id="13577" name="Google Shape;13577;p9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8" name="Google Shape;13578;p9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9" name="Google Shape;13579;p9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0" name="Google Shape;13580;p9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1" name="Google Shape;13581;p9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2" name="Google Shape;13582;p9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3" name="Google Shape;13583;p9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4" name="Google Shape;13584;p9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5" name="Google Shape;13585;p9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6" name="Google Shape;13586;p9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7" name="Google Shape;13587;p9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8" name="Google Shape;13588;p9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9" name="Google Shape;13589;p9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0" name="Google Shape;13590;p9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1" name="Google Shape;13591;p9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2" name="Google Shape;13592;p9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3" name="Google Shape;13593;p9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4" name="Google Shape;13594;p9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5" name="Google Shape;13595;p9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6" name="Google Shape;13596;p9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7" name="Google Shape;13597;p9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8" name="Google Shape;13598;p9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9" name="Google Shape;13599;p9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0" name="Google Shape;13600;p9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1" name="Google Shape;13601;p9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2" name="Google Shape;13602;p9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03" name="Google Shape;13603;p91"/>
          <p:cNvGrpSpPr/>
          <p:nvPr/>
        </p:nvGrpSpPr>
        <p:grpSpPr>
          <a:xfrm>
            <a:off x="8111748" y="2164663"/>
            <a:ext cx="510425" cy="414384"/>
            <a:chOff x="6083810" y="1547297"/>
            <a:chExt cx="382819" cy="310788"/>
          </a:xfrm>
        </p:grpSpPr>
        <p:sp>
          <p:nvSpPr>
            <p:cNvPr id="13604" name="Google Shape;13604;p9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5" name="Google Shape;13605;p9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6" name="Google Shape;13606;p9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7" name="Google Shape;13607;p9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8" name="Google Shape;13608;p9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9" name="Google Shape;13609;p9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0" name="Google Shape;13610;p9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1" name="Google Shape;13611;p9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2" name="Google Shape;13612;p9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3" name="Google Shape;13613;p9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4" name="Google Shape;13614;p9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5" name="Google Shape;13615;p9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6" name="Google Shape;13616;p9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7" name="Google Shape;13617;p9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8" name="Google Shape;13618;p9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9" name="Google Shape;13619;p9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0" name="Google Shape;13620;p9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1" name="Google Shape;13621;p9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22" name="Google Shape;13622;p91"/>
          <p:cNvGrpSpPr/>
          <p:nvPr/>
        </p:nvGrpSpPr>
        <p:grpSpPr>
          <a:xfrm>
            <a:off x="8744400" y="2152525"/>
            <a:ext cx="510384" cy="438151"/>
            <a:chOff x="6558300" y="1538193"/>
            <a:chExt cx="382788" cy="328613"/>
          </a:xfrm>
        </p:grpSpPr>
        <p:sp>
          <p:nvSpPr>
            <p:cNvPr id="13623" name="Google Shape;13623;p9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4" name="Google Shape;13624;p9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25" name="Google Shape;13625;p91"/>
          <p:cNvGrpSpPr/>
          <p:nvPr/>
        </p:nvGrpSpPr>
        <p:grpSpPr>
          <a:xfrm>
            <a:off x="6925337" y="2116663"/>
            <a:ext cx="346140" cy="461365"/>
            <a:chOff x="5194002" y="1511297"/>
            <a:chExt cx="259605" cy="346024"/>
          </a:xfrm>
        </p:grpSpPr>
        <p:sp>
          <p:nvSpPr>
            <p:cNvPr id="13626" name="Google Shape;13626;p9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7" name="Google Shape;13627;p9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8" name="Google Shape;13628;p9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9" name="Google Shape;13629;p9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30" name="Google Shape;13630;p91"/>
          <p:cNvGrpSpPr/>
          <p:nvPr/>
        </p:nvGrpSpPr>
        <p:grpSpPr>
          <a:xfrm>
            <a:off x="1859655" y="2117681"/>
            <a:ext cx="336592" cy="468963"/>
            <a:chOff x="1394741" y="1512061"/>
            <a:chExt cx="252444" cy="351722"/>
          </a:xfrm>
        </p:grpSpPr>
        <p:sp>
          <p:nvSpPr>
            <p:cNvPr id="13631" name="Google Shape;13631;p9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2" name="Google Shape;13632;p9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3" name="Google Shape;13633;p9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4" name="Google Shape;13634;p9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5" name="Google Shape;13635;p9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6" name="Google Shape;13636;p9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7" name="Google Shape;13637;p9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8" name="Google Shape;13638;p9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9" name="Google Shape;13639;p9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0" name="Google Shape;13640;p9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1" name="Google Shape;13641;p9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2" name="Google Shape;13642;p9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3" name="Google Shape;13643;p9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4" name="Google Shape;13644;p9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5" name="Google Shape;13645;p9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6" name="Google Shape;13646;p9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7" name="Google Shape;13647;p9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48" name="Google Shape;13648;p91"/>
          <p:cNvGrpSpPr/>
          <p:nvPr/>
        </p:nvGrpSpPr>
        <p:grpSpPr>
          <a:xfrm>
            <a:off x="1140128" y="2107580"/>
            <a:ext cx="507880" cy="452792"/>
            <a:chOff x="855096" y="1504485"/>
            <a:chExt cx="380910" cy="339594"/>
          </a:xfrm>
        </p:grpSpPr>
        <p:sp>
          <p:nvSpPr>
            <p:cNvPr id="13649" name="Google Shape;13649;p9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0" name="Google Shape;13650;p9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1" name="Google Shape;13651;p9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2" name="Google Shape;13652;p9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3" name="Google Shape;13653;p9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54" name="Google Shape;13654;p91"/>
          <p:cNvGrpSpPr/>
          <p:nvPr/>
        </p:nvGrpSpPr>
        <p:grpSpPr>
          <a:xfrm>
            <a:off x="2426102" y="2117173"/>
            <a:ext cx="469471" cy="469471"/>
            <a:chOff x="1819576" y="1511679"/>
            <a:chExt cx="352103" cy="352103"/>
          </a:xfrm>
        </p:grpSpPr>
        <p:sp>
          <p:nvSpPr>
            <p:cNvPr id="13655" name="Google Shape;13655;p9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6" name="Google Shape;13656;p9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7" name="Google Shape;13657;p9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8" name="Google Shape;13658;p9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59" name="Google Shape;13659;p91"/>
          <p:cNvGrpSpPr/>
          <p:nvPr/>
        </p:nvGrpSpPr>
        <p:grpSpPr>
          <a:xfrm>
            <a:off x="7494796" y="2102615"/>
            <a:ext cx="495232" cy="473928"/>
            <a:chOff x="5621097" y="1500761"/>
            <a:chExt cx="371424" cy="355446"/>
          </a:xfrm>
        </p:grpSpPr>
        <p:sp>
          <p:nvSpPr>
            <p:cNvPr id="13660" name="Google Shape;13660;p9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1" name="Google Shape;13661;p9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62" name="Google Shape;13662;p91"/>
          <p:cNvGrpSpPr/>
          <p:nvPr/>
        </p:nvGrpSpPr>
        <p:grpSpPr>
          <a:xfrm>
            <a:off x="6226986" y="2157066"/>
            <a:ext cx="479572" cy="429111"/>
            <a:chOff x="4670239" y="1541599"/>
            <a:chExt cx="359679" cy="321833"/>
          </a:xfrm>
        </p:grpSpPr>
        <p:sp>
          <p:nvSpPr>
            <p:cNvPr id="13663" name="Google Shape;13663;p9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4" name="Google Shape;13664;p9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5" name="Google Shape;13665;p9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6" name="Google Shape;13666;p9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7" name="Google Shape;13667;p9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68" name="Google Shape;13668;p91"/>
          <p:cNvGrpSpPr/>
          <p:nvPr/>
        </p:nvGrpSpPr>
        <p:grpSpPr>
          <a:xfrm>
            <a:off x="5616573" y="2104780"/>
            <a:ext cx="428049" cy="471763"/>
            <a:chOff x="4212429" y="1502385"/>
            <a:chExt cx="321037" cy="353822"/>
          </a:xfrm>
        </p:grpSpPr>
        <p:sp>
          <p:nvSpPr>
            <p:cNvPr id="13669" name="Google Shape;13669;p9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0" name="Google Shape;13670;p9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1" name="Google Shape;13671;p9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2" name="Google Shape;13672;p9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73" name="Google Shape;13673;p91"/>
          <p:cNvGrpSpPr/>
          <p:nvPr/>
        </p:nvGrpSpPr>
        <p:grpSpPr>
          <a:xfrm>
            <a:off x="3070384" y="2109576"/>
            <a:ext cx="448251" cy="447233"/>
            <a:chOff x="2302788" y="1505981"/>
            <a:chExt cx="336188" cy="335425"/>
          </a:xfrm>
        </p:grpSpPr>
        <p:sp>
          <p:nvSpPr>
            <p:cNvPr id="13674" name="Google Shape;13674;p9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5" name="Google Shape;13675;p9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6" name="Google Shape;13676;p9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7" name="Google Shape;13677;p9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8" name="Google Shape;13678;p9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9" name="Google Shape;13679;p9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0" name="Google Shape;13680;p9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1" name="Google Shape;13681;p9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2" name="Google Shape;13682;p9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3" name="Google Shape;13683;p9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4" name="Google Shape;13684;p9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5" name="Google Shape;13685;p9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6" name="Google Shape;13686;p9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7" name="Google Shape;13687;p9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8" name="Google Shape;13688;p9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9" name="Google Shape;13689;p9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0" name="Google Shape;13690;p9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91" name="Google Shape;13691;p91"/>
          <p:cNvGrpSpPr/>
          <p:nvPr/>
        </p:nvGrpSpPr>
        <p:grpSpPr>
          <a:xfrm>
            <a:off x="3707069" y="2130796"/>
            <a:ext cx="444177" cy="428049"/>
            <a:chOff x="2780301" y="1521896"/>
            <a:chExt cx="333133" cy="321037"/>
          </a:xfrm>
        </p:grpSpPr>
        <p:sp>
          <p:nvSpPr>
            <p:cNvPr id="13692" name="Google Shape;13692;p9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3" name="Google Shape;13693;p9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4" name="Google Shape;13694;p9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5" name="Google Shape;13695;p9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6" name="Google Shape;13696;p9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7" name="Google Shape;13697;p9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8" name="Google Shape;13698;p9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9" name="Google Shape;13699;p9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0" name="Google Shape;13700;p9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1" name="Google Shape;13701;p9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2" name="Google Shape;13702;p9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3" name="Google Shape;13703;p9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4" name="Google Shape;13704;p9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5" name="Google Shape;13705;p9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6" name="Google Shape;13706;p9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7" name="Google Shape;13707;p9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8" name="Google Shape;13708;p9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9" name="Google Shape;13709;p9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0" name="Google Shape;13710;p9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1" name="Google Shape;13711;p9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12" name="Google Shape;13712;p91"/>
          <p:cNvGrpSpPr/>
          <p:nvPr/>
        </p:nvGrpSpPr>
        <p:grpSpPr>
          <a:xfrm>
            <a:off x="4421545" y="2121713"/>
            <a:ext cx="282523" cy="452792"/>
            <a:chOff x="3316159" y="1515085"/>
            <a:chExt cx="211892" cy="339594"/>
          </a:xfrm>
        </p:grpSpPr>
        <p:sp>
          <p:nvSpPr>
            <p:cNvPr id="13713" name="Google Shape;13713;p9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4" name="Google Shape;13714;p9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5" name="Google Shape;13715;p9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716" name="Google Shape;13716;p91"/>
            <p:cNvGrpSpPr/>
            <p:nvPr/>
          </p:nvGrpSpPr>
          <p:grpSpPr>
            <a:xfrm>
              <a:off x="3316159" y="1515085"/>
              <a:ext cx="211892" cy="339594"/>
              <a:chOff x="3316159" y="1515085"/>
              <a:chExt cx="211892" cy="339594"/>
            </a:xfrm>
          </p:grpSpPr>
          <p:sp>
            <p:nvSpPr>
              <p:cNvPr id="13717" name="Google Shape;13717;p9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8" name="Google Shape;13718;p9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9" name="Google Shape;13719;p9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0" name="Google Shape;13720;p9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1" name="Google Shape;13721;p9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2" name="Google Shape;13722;p9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3723" name="Google Shape;13723;p91"/>
          <p:cNvGrpSpPr/>
          <p:nvPr/>
        </p:nvGrpSpPr>
        <p:grpSpPr>
          <a:xfrm>
            <a:off x="4955145" y="2161140"/>
            <a:ext cx="482628" cy="419944"/>
            <a:chOff x="3716358" y="1544655"/>
            <a:chExt cx="361971" cy="314958"/>
          </a:xfrm>
        </p:grpSpPr>
        <p:sp>
          <p:nvSpPr>
            <p:cNvPr id="13724" name="Google Shape;13724;p9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5" name="Google Shape;13725;p9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6" name="Google Shape;13726;p9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7" name="Google Shape;13727;p9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8" name="Google Shape;13728;p9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729" name="Google Shape;13729;p91"/>
            <p:cNvGrpSpPr/>
            <p:nvPr/>
          </p:nvGrpSpPr>
          <p:grpSpPr>
            <a:xfrm>
              <a:off x="3716358" y="1544655"/>
              <a:ext cx="361971" cy="314958"/>
              <a:chOff x="3716358" y="1544655"/>
              <a:chExt cx="361971" cy="314958"/>
            </a:xfrm>
          </p:grpSpPr>
          <p:sp>
            <p:nvSpPr>
              <p:cNvPr id="13730" name="Google Shape;13730;p9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1" name="Google Shape;13731;p9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2" name="Google Shape;13732;p9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3" name="Google Shape;13733;p9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4" name="Google Shape;13734;p9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3735" name="Google Shape;13735;p91"/>
          <p:cNvGrpSpPr/>
          <p:nvPr/>
        </p:nvGrpSpPr>
        <p:grpSpPr>
          <a:xfrm>
            <a:off x="9349233" y="2178336"/>
            <a:ext cx="666044" cy="406848"/>
            <a:chOff x="7009649" y="1541981"/>
            <a:chExt cx="524940" cy="320655"/>
          </a:xfrm>
        </p:grpSpPr>
        <p:sp>
          <p:nvSpPr>
            <p:cNvPr id="13736" name="Google Shape;13736;p9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7" name="Google Shape;13737;p9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8" name="Google Shape;13738;p9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9" name="Google Shape;13739;p9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0" name="Google Shape;13740;p9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1" name="Google Shape;13741;p9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2" name="Google Shape;13742;p9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3" name="Google Shape;13743;p9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44" name="Google Shape;13744;p91"/>
          <p:cNvGrpSpPr/>
          <p:nvPr/>
        </p:nvGrpSpPr>
        <p:grpSpPr>
          <a:xfrm>
            <a:off x="10712045" y="2125745"/>
            <a:ext cx="376995" cy="453811"/>
            <a:chOff x="8034034" y="1518109"/>
            <a:chExt cx="282746" cy="340358"/>
          </a:xfrm>
        </p:grpSpPr>
        <p:sp>
          <p:nvSpPr>
            <p:cNvPr id="13745" name="Google Shape;13745;p9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6" name="Google Shape;13746;p9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7" name="Google Shape;13747;p9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8" name="Google Shape;13748;p9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49" name="Google Shape;13749;p91"/>
          <p:cNvGrpSpPr/>
          <p:nvPr/>
        </p:nvGrpSpPr>
        <p:grpSpPr>
          <a:xfrm>
            <a:off x="10109737" y="2101513"/>
            <a:ext cx="492177" cy="480548"/>
            <a:chOff x="7582302" y="1499934"/>
            <a:chExt cx="369133" cy="360411"/>
          </a:xfrm>
        </p:grpSpPr>
        <p:sp>
          <p:nvSpPr>
            <p:cNvPr id="13750" name="Google Shape;13750;p9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1" name="Google Shape;13751;p9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2" name="Google Shape;13752;p9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3" name="Google Shape;13753;p9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4" name="Google Shape;13754;p9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55" name="Google Shape;13755;p91"/>
          <p:cNvGrpSpPr/>
          <p:nvPr/>
        </p:nvGrpSpPr>
        <p:grpSpPr>
          <a:xfrm>
            <a:off x="8261452" y="5191136"/>
            <a:ext cx="461408" cy="460899"/>
            <a:chOff x="2238181" y="4120624"/>
            <a:chExt cx="346056" cy="345674"/>
          </a:xfrm>
        </p:grpSpPr>
        <p:grpSp>
          <p:nvGrpSpPr>
            <p:cNvPr id="13756" name="Google Shape;13756;p91"/>
            <p:cNvGrpSpPr/>
            <p:nvPr/>
          </p:nvGrpSpPr>
          <p:grpSpPr>
            <a:xfrm>
              <a:off x="2309155" y="4177413"/>
              <a:ext cx="203862" cy="231903"/>
              <a:chOff x="1512725" y="258500"/>
              <a:chExt cx="4570900" cy="5199625"/>
            </a:xfrm>
          </p:grpSpPr>
          <p:sp>
            <p:nvSpPr>
              <p:cNvPr id="13757" name="Google Shape;13757;p9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8" name="Google Shape;13758;p9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759" name="Google Shape;13759;p9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760" name="Google Shape;13760;p91"/>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SEO &amp; Marketing Icons</a:t>
            </a:r>
            <a:endParaRPr sz="3200" kern="0">
              <a:solidFill>
                <a:srgbClr val="FFFFFF"/>
              </a:solidFill>
              <a:latin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764"/>
        <p:cNvGrpSpPr/>
        <p:nvPr/>
      </p:nvGrpSpPr>
      <p:grpSpPr>
        <a:xfrm>
          <a:off x="0" y="0"/>
          <a:ext cx="0" cy="0"/>
          <a:chOff x="0" y="0"/>
          <a:chExt cx="0" cy="0"/>
        </a:xfrm>
      </p:grpSpPr>
      <p:sp>
        <p:nvSpPr>
          <p:cNvPr id="13765" name="Google Shape;13765;p92"/>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6" name="Google Shape;13766;p92"/>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7" name="Google Shape;13767;p92"/>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8" name="Google Shape;13768;p92"/>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9" name="Google Shape;13769;p92"/>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0" name="Google Shape;13770;p92"/>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1" name="Google Shape;13771;p92"/>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2" name="Google Shape;13772;p92"/>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3" name="Google Shape;13773;p92"/>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4" name="Google Shape;13774;p92"/>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5" name="Google Shape;13775;p92"/>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6" name="Google Shape;13776;p92"/>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7" name="Google Shape;13777;p92"/>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8" name="Google Shape;13778;p92"/>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9" name="Google Shape;13779;p92"/>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0" name="Google Shape;13780;p92"/>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333" kern="0">
                <a:solidFill>
                  <a:srgbClr val="FFFFFF"/>
                </a:solidFill>
                <a:latin typeface="Arial"/>
                <a:cs typeface="Arial"/>
                <a:sym typeface="Arial"/>
              </a:rPr>
              <a:t>Add the title here</a:t>
            </a:r>
            <a:endParaRPr sz="1333" kern="0">
              <a:solidFill>
                <a:srgbClr val="FFFFFF"/>
              </a:solidFill>
              <a:latin typeface="Arial"/>
              <a:cs typeface="Arial"/>
              <a:sym typeface="Arial"/>
            </a:endParaRPr>
          </a:p>
        </p:txBody>
      </p:sp>
      <p:grpSp>
        <p:nvGrpSpPr>
          <p:cNvPr id="13781" name="Google Shape;13781;p92"/>
          <p:cNvGrpSpPr/>
          <p:nvPr/>
        </p:nvGrpSpPr>
        <p:grpSpPr>
          <a:xfrm>
            <a:off x="1748865" y="2160842"/>
            <a:ext cx="263657" cy="263657"/>
            <a:chOff x="2676100" y="832575"/>
            <a:chExt cx="483125" cy="483125"/>
          </a:xfrm>
        </p:grpSpPr>
        <p:sp>
          <p:nvSpPr>
            <p:cNvPr id="13782" name="Google Shape;13782;p92"/>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83" name="Google Shape;13783;p92"/>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84" name="Google Shape;13784;p92"/>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13785" name="Google Shape;13785;p92"/>
          <p:cNvGrpSpPr/>
          <p:nvPr/>
        </p:nvGrpSpPr>
        <p:grpSpPr>
          <a:xfrm>
            <a:off x="3011495" y="2151476"/>
            <a:ext cx="272525" cy="263657"/>
            <a:chOff x="3270550" y="832575"/>
            <a:chExt cx="499375" cy="483125"/>
          </a:xfrm>
        </p:grpSpPr>
        <p:sp>
          <p:nvSpPr>
            <p:cNvPr id="13786" name="Google Shape;13786;p92"/>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87" name="Google Shape;13787;p92"/>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88" name="Google Shape;13788;p92"/>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13789" name="Google Shape;13789;p92"/>
          <p:cNvGrpSpPr/>
          <p:nvPr/>
        </p:nvGrpSpPr>
        <p:grpSpPr>
          <a:xfrm>
            <a:off x="4282952" y="2160877"/>
            <a:ext cx="263699" cy="263657"/>
            <a:chOff x="3270475" y="1427025"/>
            <a:chExt cx="483200" cy="483125"/>
          </a:xfrm>
        </p:grpSpPr>
        <p:sp>
          <p:nvSpPr>
            <p:cNvPr id="13790" name="Google Shape;13790;p92"/>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91" name="Google Shape;13791;p92"/>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92" name="Google Shape;13792;p92"/>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13793" name="Google Shape;13793;p92"/>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94" name="Google Shape;13794;p92"/>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13795" name="Google Shape;13795;p92"/>
          <p:cNvGrpSpPr/>
          <p:nvPr/>
        </p:nvGrpSpPr>
        <p:grpSpPr>
          <a:xfrm>
            <a:off x="3011477" y="4823704"/>
            <a:ext cx="272567" cy="258745"/>
            <a:chOff x="6222125" y="2025975"/>
            <a:chExt cx="499450" cy="474125"/>
          </a:xfrm>
        </p:grpSpPr>
        <p:sp>
          <p:nvSpPr>
            <p:cNvPr id="13796" name="Google Shape;13796;p92"/>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97" name="Google Shape;13797;p92"/>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13798" name="Google Shape;13798;p92"/>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13799" name="Google Shape;13799;p92"/>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1</a:t>
            </a:r>
            <a:endParaRPr sz="1200" kern="0">
              <a:solidFill>
                <a:srgbClr val="FFFFFF"/>
              </a:solidFill>
              <a:latin typeface="Arial"/>
              <a:cs typeface="Arial"/>
              <a:sym typeface="Arial"/>
            </a:endParaRPr>
          </a:p>
        </p:txBody>
      </p:sp>
      <p:sp>
        <p:nvSpPr>
          <p:cNvPr id="13800" name="Google Shape;13800;p92"/>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2</a:t>
            </a:r>
            <a:endParaRPr sz="1200" kern="0">
              <a:solidFill>
                <a:srgbClr val="FFFFFF"/>
              </a:solidFill>
              <a:latin typeface="Arial"/>
              <a:cs typeface="Arial"/>
              <a:sym typeface="Arial"/>
            </a:endParaRPr>
          </a:p>
        </p:txBody>
      </p:sp>
      <p:sp>
        <p:nvSpPr>
          <p:cNvPr id="13801" name="Google Shape;13801;p92"/>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3</a:t>
            </a:r>
            <a:endParaRPr sz="1200" kern="0">
              <a:solidFill>
                <a:srgbClr val="FFFFFF"/>
              </a:solidFill>
              <a:latin typeface="Arial"/>
              <a:cs typeface="Arial"/>
              <a:sym typeface="Arial"/>
            </a:endParaRPr>
          </a:p>
        </p:txBody>
      </p:sp>
      <p:sp>
        <p:nvSpPr>
          <p:cNvPr id="13802" name="Google Shape;13802;p92"/>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4</a:t>
            </a:r>
            <a:endParaRPr sz="1200" kern="0">
              <a:solidFill>
                <a:srgbClr val="FFFFFF"/>
              </a:solidFill>
              <a:latin typeface="Arial"/>
              <a:cs typeface="Arial"/>
              <a:sym typeface="Arial"/>
            </a:endParaRPr>
          </a:p>
        </p:txBody>
      </p:sp>
      <p:sp>
        <p:nvSpPr>
          <p:cNvPr id="13803" name="Google Shape;13803;p92"/>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5</a:t>
            </a:r>
            <a:endParaRPr sz="1200" kern="0">
              <a:solidFill>
                <a:srgbClr val="FFFFFF"/>
              </a:solidFill>
              <a:latin typeface="Arial"/>
              <a:cs typeface="Arial"/>
              <a:sym typeface="Arial"/>
            </a:endParaRPr>
          </a:p>
        </p:txBody>
      </p:sp>
      <p:sp>
        <p:nvSpPr>
          <p:cNvPr id="13804" name="Google Shape;13804;p92"/>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kern="0">
                <a:solidFill>
                  <a:srgbClr val="FFFFFF"/>
                </a:solidFill>
                <a:latin typeface="Arial"/>
                <a:cs typeface="Arial"/>
                <a:sym typeface="Arial"/>
              </a:rPr>
              <a:t>Text 6</a:t>
            </a:r>
            <a:endParaRPr sz="1200" kern="0">
              <a:solidFill>
                <a:srgbClr val="FFFFFF"/>
              </a:solidFill>
              <a:latin typeface="Arial"/>
              <a:cs typeface="Arial"/>
              <a:sym typeface="Arial"/>
            </a:endParaRPr>
          </a:p>
        </p:txBody>
      </p:sp>
      <p:sp>
        <p:nvSpPr>
          <p:cNvPr id="13805" name="Google Shape;13805;p92"/>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6" name="Google Shape;13806;p92"/>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7" name="Google Shape;13807;p92"/>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8" name="Google Shape;13808;p92"/>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9" name="Google Shape;13809;p92"/>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0" name="Google Shape;13810;p92"/>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1" name="Google Shape;13811;p92"/>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2" name="Google Shape;13812;p92"/>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3" name="Google Shape;13813;p92"/>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4" name="Google Shape;13814;p92"/>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5" name="Google Shape;13815;p92"/>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6" name="Google Shape;13816;p92"/>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3817" name="Google Shape;13817;p92"/>
          <p:cNvCxnSpPr>
            <a:stCxn id="13805" idx="4"/>
            <a:endCxn id="13811"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18" name="Google Shape;13818;p92"/>
          <p:cNvCxnSpPr>
            <a:stCxn id="13807" idx="4"/>
            <a:endCxn id="13813"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19" name="Google Shape;13819;p92"/>
          <p:cNvCxnSpPr>
            <a:stCxn id="13806" idx="4"/>
            <a:endCxn id="13812"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20" name="Google Shape;13820;p92"/>
          <p:cNvCxnSpPr>
            <a:stCxn id="13808" idx="0"/>
            <a:endCxn id="13814"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821" name="Google Shape;13821;p92"/>
          <p:cNvCxnSpPr>
            <a:stCxn id="13810" idx="0"/>
            <a:endCxn id="13816"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822" name="Google Shape;13822;p92"/>
          <p:cNvCxnSpPr>
            <a:stCxn id="13809" idx="0"/>
            <a:endCxn id="13815"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3823" name="Google Shape;13823;p92"/>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4" name="Google Shape;13824;p92"/>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5" name="Google Shape;13825;p92"/>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6" name="Google Shape;13826;p92"/>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7" name="Google Shape;13827;p92"/>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8" name="Google Shape;13828;p92"/>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9" name="Google Shape;13829;p92"/>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0" name="Google Shape;13830;p92"/>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1" name="Google Shape;13831;p92"/>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2" name="Google Shape;13832;p92"/>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3" name="Google Shape;13833;p92"/>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4" name="Google Shape;13834;p92"/>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5" name="Google Shape;13835;p92"/>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6" name="Google Shape;13836;p92"/>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7" name="Google Shape;13837;p92"/>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8" name="Google Shape;13838;p92"/>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b="1" kern="0">
                <a:solidFill>
                  <a:srgbClr val="FFFFFF"/>
                </a:solidFill>
                <a:latin typeface="Arial"/>
                <a:cs typeface="Arial"/>
                <a:sym typeface="Arial"/>
              </a:rPr>
              <a:t>2016</a:t>
            </a:r>
            <a:endParaRPr sz="1200" b="1" kern="0">
              <a:solidFill>
                <a:srgbClr val="FFFFFF"/>
              </a:solidFill>
              <a:latin typeface="Arial"/>
              <a:cs typeface="Arial"/>
              <a:sym typeface="Arial"/>
            </a:endParaRPr>
          </a:p>
        </p:txBody>
      </p:sp>
      <p:sp>
        <p:nvSpPr>
          <p:cNvPr id="13839" name="Google Shape;13839;p92"/>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0" name="Google Shape;13840;p92"/>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1" name="Google Shape;13841;p92"/>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2" name="Google Shape;13842;p92"/>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3" name="Google Shape;13843;p92"/>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3844" name="Google Shape;13844;p92"/>
          <p:cNvCxnSpPr>
            <a:stCxn id="13833" idx="0"/>
            <a:endCxn id="13839"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3845" name="Google Shape;13845;p92"/>
          <p:cNvCxnSpPr>
            <a:stCxn id="13834" idx="0"/>
            <a:endCxn id="13840"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3846" name="Google Shape;13846;p92"/>
          <p:cNvCxnSpPr>
            <a:stCxn id="13835" idx="0"/>
            <a:endCxn id="13841"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3847" name="Google Shape;13847;p92"/>
          <p:cNvCxnSpPr>
            <a:stCxn id="13836" idx="4"/>
            <a:endCxn id="13842"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3848" name="Google Shape;13848;p92"/>
          <p:cNvCxnSpPr>
            <a:stCxn id="13837" idx="4"/>
            <a:endCxn id="13843"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3849" name="Google Shape;13849;p92"/>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b="1" kern="0">
                <a:solidFill>
                  <a:srgbClr val="FFFFFF"/>
                </a:solidFill>
                <a:latin typeface="Arial"/>
                <a:cs typeface="Arial"/>
                <a:sym typeface="Arial"/>
              </a:rPr>
              <a:t>2017</a:t>
            </a:r>
            <a:endParaRPr sz="1200" b="1" kern="0">
              <a:solidFill>
                <a:srgbClr val="FFFFFF"/>
              </a:solidFill>
              <a:latin typeface="Arial"/>
              <a:cs typeface="Arial"/>
              <a:sym typeface="Arial"/>
            </a:endParaRPr>
          </a:p>
        </p:txBody>
      </p:sp>
      <p:sp>
        <p:nvSpPr>
          <p:cNvPr id="13850" name="Google Shape;13850;p92"/>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b="1" kern="0">
                <a:solidFill>
                  <a:srgbClr val="FFFFFF"/>
                </a:solidFill>
                <a:latin typeface="Arial"/>
                <a:cs typeface="Arial"/>
                <a:sym typeface="Arial"/>
              </a:rPr>
              <a:t>2018</a:t>
            </a:r>
            <a:endParaRPr sz="1200" b="1" kern="0">
              <a:solidFill>
                <a:srgbClr val="FFFFFF"/>
              </a:solidFill>
              <a:latin typeface="Arial"/>
              <a:cs typeface="Arial"/>
              <a:sym typeface="Arial"/>
            </a:endParaRPr>
          </a:p>
        </p:txBody>
      </p:sp>
      <p:sp>
        <p:nvSpPr>
          <p:cNvPr id="13851" name="Google Shape;13851;p92"/>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b="1" kern="0">
                <a:solidFill>
                  <a:srgbClr val="FFFFFF"/>
                </a:solidFill>
                <a:latin typeface="Arial"/>
                <a:cs typeface="Arial"/>
                <a:sym typeface="Arial"/>
              </a:rPr>
              <a:t>2019</a:t>
            </a:r>
            <a:endParaRPr sz="1200" b="1" kern="0">
              <a:solidFill>
                <a:srgbClr val="FFFFFF"/>
              </a:solidFill>
              <a:latin typeface="Arial"/>
              <a:cs typeface="Arial"/>
              <a:sym typeface="Arial"/>
            </a:endParaRPr>
          </a:p>
        </p:txBody>
      </p:sp>
      <p:sp>
        <p:nvSpPr>
          <p:cNvPr id="13852" name="Google Shape;13852;p92"/>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200" b="1" kern="0">
                <a:solidFill>
                  <a:srgbClr val="FFFFFF"/>
                </a:solidFill>
                <a:latin typeface="Arial"/>
                <a:cs typeface="Arial"/>
                <a:sym typeface="Arial"/>
              </a:rPr>
              <a:t>2020</a:t>
            </a:r>
            <a:endParaRPr sz="1200" b="1" kern="0">
              <a:solidFill>
                <a:srgbClr val="FFFFFF"/>
              </a:solidFill>
              <a:latin typeface="Arial"/>
              <a:cs typeface="Arial"/>
              <a:sym typeface="Arial"/>
            </a:endParaRPr>
          </a:p>
        </p:txBody>
      </p:sp>
      <p:sp>
        <p:nvSpPr>
          <p:cNvPr id="13853" name="Google Shape;13853;p92"/>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854" name="Google Shape;13854;p92"/>
          <p:cNvGrpSpPr/>
          <p:nvPr/>
        </p:nvGrpSpPr>
        <p:grpSpPr>
          <a:xfrm>
            <a:off x="7076475" y="4997959"/>
            <a:ext cx="274820" cy="274820"/>
            <a:chOff x="1049375" y="2680675"/>
            <a:chExt cx="297725" cy="297725"/>
          </a:xfrm>
        </p:grpSpPr>
        <p:sp>
          <p:nvSpPr>
            <p:cNvPr id="13855" name="Google Shape;13855;p9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6" name="Google Shape;13856;p9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57" name="Google Shape;13857;p92"/>
          <p:cNvGrpSpPr/>
          <p:nvPr/>
        </p:nvGrpSpPr>
        <p:grpSpPr>
          <a:xfrm>
            <a:off x="10204399" y="2345136"/>
            <a:ext cx="274104" cy="272443"/>
            <a:chOff x="5045775" y="1946400"/>
            <a:chExt cx="296950" cy="295150"/>
          </a:xfrm>
        </p:grpSpPr>
        <p:sp>
          <p:nvSpPr>
            <p:cNvPr id="13858" name="Google Shape;13858;p9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9" name="Google Shape;13859;p9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60" name="Google Shape;13860;p92"/>
          <p:cNvGrpSpPr/>
          <p:nvPr/>
        </p:nvGrpSpPr>
        <p:grpSpPr>
          <a:xfrm>
            <a:off x="8101551" y="2352722"/>
            <a:ext cx="273389" cy="272673"/>
            <a:chOff x="3599700" y="1954475"/>
            <a:chExt cx="296175" cy="295400"/>
          </a:xfrm>
        </p:grpSpPr>
        <p:sp>
          <p:nvSpPr>
            <p:cNvPr id="13861" name="Google Shape;13861;p9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2" name="Google Shape;13862;p9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3" name="Google Shape;13863;p9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64" name="Google Shape;13864;p92"/>
          <p:cNvGrpSpPr/>
          <p:nvPr/>
        </p:nvGrpSpPr>
        <p:grpSpPr>
          <a:xfrm>
            <a:off x="5980532" y="2377745"/>
            <a:ext cx="274128" cy="207228"/>
            <a:chOff x="3962775" y="1990700"/>
            <a:chExt cx="296975" cy="224500"/>
          </a:xfrm>
        </p:grpSpPr>
        <p:sp>
          <p:nvSpPr>
            <p:cNvPr id="13865" name="Google Shape;13865;p9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6" name="Google Shape;13866;p9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7" name="Google Shape;13867;p9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8" name="Google Shape;13868;p9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869" name="Google Shape;13869;p92"/>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“Despite being red, Mars is actually a very cold place”</a:t>
            </a:r>
            <a:endParaRPr sz="1067" kern="0">
              <a:solidFill>
                <a:srgbClr val="A5B7C6"/>
              </a:solidFill>
              <a:latin typeface="Arial"/>
              <a:cs typeface="Arial"/>
              <a:sym typeface="Arial"/>
            </a:endParaRPr>
          </a:p>
        </p:txBody>
      </p:sp>
      <p:sp>
        <p:nvSpPr>
          <p:cNvPr id="13870" name="Google Shape;13870;p92"/>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3871" name="Google Shape;13871;p92"/>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“Neptune is the farthest-known planet from the Sun”</a:t>
            </a:r>
            <a:endParaRPr sz="1067" kern="0">
              <a:solidFill>
                <a:srgbClr val="A5B7C6"/>
              </a:solidFill>
              <a:latin typeface="Arial"/>
              <a:cs typeface="Arial"/>
              <a:sym typeface="Arial"/>
            </a:endParaRPr>
          </a:p>
        </p:txBody>
      </p:sp>
      <p:sp>
        <p:nvSpPr>
          <p:cNvPr id="13872" name="Google Shape;13872;p92"/>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“Saturn is a gas giant and has several rings”</a:t>
            </a:r>
            <a:endParaRPr sz="1067" kern="0">
              <a:solidFill>
                <a:srgbClr val="A5B7C6"/>
              </a:solidFill>
              <a:latin typeface="Arial"/>
              <a:cs typeface="Arial"/>
              <a:sym typeface="Arial"/>
            </a:endParaRPr>
          </a:p>
        </p:txBody>
      </p:sp>
      <p:sp>
        <p:nvSpPr>
          <p:cNvPr id="13873" name="Google Shape;13873;p92"/>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“Venus has a beautiful name and is the second planet”</a:t>
            </a:r>
            <a:endParaRPr sz="1067" kern="0">
              <a:solidFill>
                <a:srgbClr val="A5B7C6"/>
              </a:solidFill>
              <a:latin typeface="Arial"/>
              <a:cs typeface="Arial"/>
              <a:sym typeface="Arial"/>
            </a:endParaRPr>
          </a:p>
        </p:txBody>
      </p:sp>
      <p:sp>
        <p:nvSpPr>
          <p:cNvPr id="13874" name="Google Shape;13874;p92"/>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r>
              <a:rPr lang="en">
                <a:solidFill>
                  <a:schemeClr val="lt1"/>
                </a:solidFill>
              </a:rPr>
              <a:t>Premium infographics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878"/>
        <p:cNvGrpSpPr/>
        <p:nvPr/>
      </p:nvGrpSpPr>
      <p:grpSpPr>
        <a:xfrm>
          <a:off x="0" y="0"/>
          <a:ext cx="0" cy="0"/>
          <a:chOff x="0" y="0"/>
          <a:chExt cx="0" cy="0"/>
        </a:xfrm>
      </p:grpSpPr>
      <p:sp>
        <p:nvSpPr>
          <p:cNvPr id="13879" name="Google Shape;13879;p93"/>
          <p:cNvSpPr/>
          <p:nvPr/>
        </p:nvSpPr>
        <p:spPr>
          <a:xfrm>
            <a:off x="1397800" y="5336195"/>
            <a:ext cx="2207600" cy="98400"/>
          </a:xfrm>
          <a:prstGeom prst="rect">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880" name="Google Shape;13880;p93"/>
          <p:cNvGrpSpPr/>
          <p:nvPr/>
        </p:nvGrpSpPr>
        <p:grpSpPr>
          <a:xfrm>
            <a:off x="1992790" y="2114040"/>
            <a:ext cx="1017625" cy="1017625"/>
            <a:chOff x="4049800" y="640400"/>
            <a:chExt cx="858900" cy="858900"/>
          </a:xfrm>
        </p:grpSpPr>
        <p:sp>
          <p:nvSpPr>
            <p:cNvPr id="13881" name="Google Shape;13881;p93"/>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2" name="Google Shape;13882;p93"/>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883" name="Google Shape;13883;p93"/>
          <p:cNvSpPr/>
          <p:nvPr/>
        </p:nvSpPr>
        <p:spPr>
          <a:xfrm>
            <a:off x="1613469" y="3426153"/>
            <a:ext cx="1776000" cy="15088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4" name="Google Shape;13884;p93"/>
          <p:cNvSpPr/>
          <p:nvPr/>
        </p:nvSpPr>
        <p:spPr>
          <a:xfrm>
            <a:off x="2345447" y="5229256"/>
            <a:ext cx="312400" cy="3124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3885" name="Google Shape;13885;p93"/>
          <p:cNvCxnSpPr>
            <a:stCxn id="13881" idx="4"/>
            <a:endCxn id="13883" idx="0"/>
          </p:cNvCxnSpPr>
          <p:nvPr/>
        </p:nvCxnSpPr>
        <p:spPr>
          <a:xfrm>
            <a:off x="2501601" y="3131664"/>
            <a:ext cx="0" cy="294400"/>
          </a:xfrm>
          <a:prstGeom prst="straightConnector1">
            <a:avLst/>
          </a:prstGeom>
          <a:noFill/>
          <a:ln w="9525" cap="flat" cmpd="sng">
            <a:solidFill>
              <a:srgbClr val="D7DFE5"/>
            </a:solidFill>
            <a:prstDash val="solid"/>
            <a:round/>
            <a:headEnd type="none" w="med" len="med"/>
            <a:tailEnd type="none" w="med" len="med"/>
          </a:ln>
        </p:spPr>
      </p:cxnSp>
      <p:cxnSp>
        <p:nvCxnSpPr>
          <p:cNvPr id="13886" name="Google Shape;13886;p93"/>
          <p:cNvCxnSpPr/>
          <p:nvPr/>
        </p:nvCxnSpPr>
        <p:spPr>
          <a:xfrm>
            <a:off x="2501572" y="4934753"/>
            <a:ext cx="0" cy="294400"/>
          </a:xfrm>
          <a:prstGeom prst="straightConnector1">
            <a:avLst/>
          </a:prstGeom>
          <a:noFill/>
          <a:ln w="9525" cap="flat" cmpd="sng">
            <a:solidFill>
              <a:srgbClr val="D7DFE5"/>
            </a:solidFill>
            <a:prstDash val="solid"/>
            <a:round/>
            <a:headEnd type="none" w="med" len="med"/>
            <a:tailEnd type="none" w="med" len="med"/>
          </a:ln>
        </p:spPr>
      </p:cxnSp>
      <p:sp>
        <p:nvSpPr>
          <p:cNvPr id="13887" name="Google Shape;13887;p93"/>
          <p:cNvSpPr txBox="1"/>
          <p:nvPr/>
        </p:nvSpPr>
        <p:spPr>
          <a:xfrm>
            <a:off x="1729864" y="4156912"/>
            <a:ext cx="1543600" cy="603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cxnSp>
        <p:nvCxnSpPr>
          <p:cNvPr id="13888" name="Google Shape;13888;p93"/>
          <p:cNvCxnSpPr/>
          <p:nvPr/>
        </p:nvCxnSpPr>
        <p:spPr>
          <a:xfrm>
            <a:off x="2162316" y="3982561"/>
            <a:ext cx="678400" cy="0"/>
          </a:xfrm>
          <a:prstGeom prst="straightConnector1">
            <a:avLst/>
          </a:prstGeom>
          <a:noFill/>
          <a:ln w="19050" cap="flat" cmpd="sng">
            <a:solidFill>
              <a:srgbClr val="A5B7C6"/>
            </a:solidFill>
            <a:prstDash val="solid"/>
            <a:round/>
            <a:headEnd type="none" w="med" len="med"/>
            <a:tailEnd type="none" w="med" len="med"/>
          </a:ln>
        </p:spPr>
      </p:cxnSp>
      <p:sp>
        <p:nvSpPr>
          <p:cNvPr id="13889" name="Google Shape;13889;p93"/>
          <p:cNvSpPr txBox="1"/>
          <p:nvPr/>
        </p:nvSpPr>
        <p:spPr>
          <a:xfrm>
            <a:off x="1938848" y="3644288"/>
            <a:ext cx="1125600" cy="294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067" b="1" kern="0">
                <a:solidFill>
                  <a:srgbClr val="A5B7C6"/>
                </a:solidFill>
                <a:latin typeface="Arial"/>
                <a:cs typeface="Arial"/>
                <a:sym typeface="Arial"/>
              </a:rPr>
              <a:t>TITLE 1</a:t>
            </a:r>
            <a:endParaRPr sz="1067" b="1" kern="0">
              <a:solidFill>
                <a:srgbClr val="A5B7C6"/>
              </a:solidFill>
              <a:latin typeface="Arial"/>
              <a:cs typeface="Arial"/>
              <a:sym typeface="Arial"/>
            </a:endParaRPr>
          </a:p>
        </p:txBody>
      </p:sp>
      <p:sp>
        <p:nvSpPr>
          <p:cNvPr id="13890" name="Google Shape;13890;p93"/>
          <p:cNvSpPr txBox="1"/>
          <p:nvPr/>
        </p:nvSpPr>
        <p:spPr>
          <a:xfrm>
            <a:off x="2114619" y="2379276"/>
            <a:ext cx="774000" cy="487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1733" b="1" kern="0">
                <a:solidFill>
                  <a:srgbClr val="A5B7C6"/>
                </a:solidFill>
                <a:latin typeface="Arial"/>
                <a:cs typeface="Arial"/>
                <a:sym typeface="Arial"/>
              </a:rPr>
              <a:t>75%</a:t>
            </a:r>
            <a:endParaRPr sz="1733" b="1" kern="0">
              <a:solidFill>
                <a:srgbClr val="A5B7C6"/>
              </a:solidFill>
              <a:latin typeface="Arial"/>
              <a:cs typeface="Arial"/>
              <a:sym typeface="Arial"/>
            </a:endParaRPr>
          </a:p>
        </p:txBody>
      </p:sp>
      <p:sp>
        <p:nvSpPr>
          <p:cNvPr id="13891" name="Google Shape;13891;p93"/>
          <p:cNvSpPr/>
          <p:nvPr/>
        </p:nvSpPr>
        <p:spPr>
          <a:xfrm>
            <a:off x="4585807" y="2660200"/>
            <a:ext cx="2384400" cy="23844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2" name="Google Shape;13892;p93"/>
          <p:cNvSpPr/>
          <p:nvPr/>
        </p:nvSpPr>
        <p:spPr>
          <a:xfrm>
            <a:off x="8732539" y="2328267"/>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893" name="Google Shape;13893;p93"/>
          <p:cNvGrpSpPr/>
          <p:nvPr/>
        </p:nvGrpSpPr>
        <p:grpSpPr>
          <a:xfrm>
            <a:off x="4768648" y="2890822"/>
            <a:ext cx="1925109" cy="1925109"/>
            <a:chOff x="5681300" y="2527788"/>
            <a:chExt cx="805800" cy="805800"/>
          </a:xfrm>
        </p:grpSpPr>
        <p:sp>
          <p:nvSpPr>
            <p:cNvPr id="13894" name="Google Shape;13894;p93"/>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5" name="Google Shape;13895;p9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96" name="Google Shape;13896;p93"/>
          <p:cNvGrpSpPr/>
          <p:nvPr/>
        </p:nvGrpSpPr>
        <p:grpSpPr>
          <a:xfrm>
            <a:off x="8321183" y="2378518"/>
            <a:ext cx="835453" cy="835453"/>
            <a:chOff x="5681300" y="2527788"/>
            <a:chExt cx="805800" cy="805800"/>
          </a:xfrm>
        </p:grpSpPr>
        <p:sp>
          <p:nvSpPr>
            <p:cNvPr id="13897" name="Google Shape;13897;p93"/>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8" name="Google Shape;13898;p93"/>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899" name="Google Shape;13899;p93"/>
          <p:cNvSpPr txBox="1"/>
          <p:nvPr/>
        </p:nvSpPr>
        <p:spPr>
          <a:xfrm>
            <a:off x="9324153" y="2501661"/>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3900" name="Google Shape;13900;p93"/>
          <p:cNvSpPr/>
          <p:nvPr/>
        </p:nvSpPr>
        <p:spPr>
          <a:xfrm>
            <a:off x="8732539" y="3384400"/>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901" name="Google Shape;13901;p93"/>
          <p:cNvGrpSpPr/>
          <p:nvPr/>
        </p:nvGrpSpPr>
        <p:grpSpPr>
          <a:xfrm>
            <a:off x="8321183" y="3434651"/>
            <a:ext cx="835453" cy="835453"/>
            <a:chOff x="5681300" y="2527788"/>
            <a:chExt cx="805800" cy="805800"/>
          </a:xfrm>
        </p:grpSpPr>
        <p:sp>
          <p:nvSpPr>
            <p:cNvPr id="13902" name="Google Shape;13902;p93"/>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3" name="Google Shape;13903;p93"/>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904" name="Google Shape;13904;p93"/>
          <p:cNvSpPr txBox="1"/>
          <p:nvPr/>
        </p:nvSpPr>
        <p:spPr>
          <a:xfrm>
            <a:off x="9324153" y="3557795"/>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3905" name="Google Shape;13905;p93"/>
          <p:cNvSpPr/>
          <p:nvPr/>
        </p:nvSpPr>
        <p:spPr>
          <a:xfrm>
            <a:off x="8732539" y="4440533"/>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906" name="Google Shape;13906;p93"/>
          <p:cNvGrpSpPr/>
          <p:nvPr/>
        </p:nvGrpSpPr>
        <p:grpSpPr>
          <a:xfrm>
            <a:off x="8321183" y="4490784"/>
            <a:ext cx="835453" cy="835453"/>
            <a:chOff x="5681300" y="2527788"/>
            <a:chExt cx="805800" cy="805800"/>
          </a:xfrm>
        </p:grpSpPr>
        <p:sp>
          <p:nvSpPr>
            <p:cNvPr id="13907" name="Google Shape;13907;p93"/>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8" name="Google Shape;13908;p93"/>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909" name="Google Shape;13909;p93"/>
          <p:cNvSpPr txBox="1"/>
          <p:nvPr/>
        </p:nvSpPr>
        <p:spPr>
          <a:xfrm>
            <a:off x="9324153" y="4613928"/>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3910" name="Google Shape;13910;p93"/>
          <p:cNvSpPr/>
          <p:nvPr/>
        </p:nvSpPr>
        <p:spPr>
          <a:xfrm>
            <a:off x="5639805" y="2572967"/>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1" name="Google Shape;13911;p93"/>
          <p:cNvSpPr/>
          <p:nvPr/>
        </p:nvSpPr>
        <p:spPr>
          <a:xfrm>
            <a:off x="5639805" y="4951000"/>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2" name="Google Shape;13912;p93"/>
          <p:cNvSpPr/>
          <p:nvPr/>
        </p:nvSpPr>
        <p:spPr>
          <a:xfrm>
            <a:off x="6877205" y="3761984"/>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3913" name="Google Shape;13913;p93"/>
          <p:cNvCxnSpPr>
            <a:stCxn id="13912" idx="6"/>
            <a:endCxn id="13898" idx="2"/>
          </p:cNvCxnSpPr>
          <p:nvPr/>
        </p:nvCxnSpPr>
        <p:spPr>
          <a:xfrm rot="10800000" flipH="1">
            <a:off x="7060005" y="2796184"/>
            <a:ext cx="1261200" cy="10572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3914" name="Google Shape;13914;p93"/>
          <p:cNvCxnSpPr>
            <a:stCxn id="13912" idx="6"/>
            <a:endCxn id="13908" idx="2"/>
          </p:cNvCxnSpPr>
          <p:nvPr/>
        </p:nvCxnSpPr>
        <p:spPr>
          <a:xfrm>
            <a:off x="7060005" y="3853384"/>
            <a:ext cx="1261200" cy="10552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3915" name="Google Shape;13915;p93"/>
          <p:cNvCxnSpPr>
            <a:stCxn id="13912" idx="6"/>
            <a:endCxn id="13903" idx="2"/>
          </p:cNvCxnSpPr>
          <p:nvPr/>
        </p:nvCxnSpPr>
        <p:spPr>
          <a:xfrm rot="10800000" flipH="1">
            <a:off x="7060005" y="3852184"/>
            <a:ext cx="1261200" cy="12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3916" name="Google Shape;13916;p93"/>
          <p:cNvSpPr txBox="1"/>
          <p:nvPr/>
        </p:nvSpPr>
        <p:spPr>
          <a:xfrm>
            <a:off x="5067617" y="3435591"/>
            <a:ext cx="1327200" cy="83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b="1" kern="0">
                <a:solidFill>
                  <a:srgbClr val="213B55"/>
                </a:solidFill>
                <a:latin typeface="Arial"/>
                <a:cs typeface="Arial"/>
                <a:sym typeface="Arial"/>
              </a:rPr>
              <a:t>75%</a:t>
            </a:r>
            <a:endParaRPr sz="4000" b="1" kern="0">
              <a:solidFill>
                <a:srgbClr val="213B55"/>
              </a:solidFill>
              <a:latin typeface="Arial"/>
              <a:cs typeface="Arial"/>
              <a:sym typeface="Arial"/>
            </a:endParaRPr>
          </a:p>
        </p:txBody>
      </p:sp>
      <p:sp>
        <p:nvSpPr>
          <p:cNvPr id="13917" name="Google Shape;13917;p93"/>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r>
              <a:rPr lang="en">
                <a:solidFill>
                  <a:schemeClr val="lt1"/>
                </a:solidFill>
              </a:rPr>
              <a:t>Premium infographics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8691D34-5952-496E-8E9B-3BFEE3EDA1C1}"/>
              </a:ext>
            </a:extLst>
          </p:cNvPr>
          <p:cNvSpPr>
            <a:spLocks noGrp="1"/>
          </p:cNvSpPr>
          <p:nvPr>
            <p:ph type="pic" sz="quarter" idx="15"/>
          </p:nvPr>
        </p:nvSpPr>
        <p:spPr/>
      </p:sp>
      <p:sp>
        <p:nvSpPr>
          <p:cNvPr id="6" name="Picture Placeholder 5">
            <a:extLst>
              <a:ext uri="{FF2B5EF4-FFF2-40B4-BE49-F238E27FC236}">
                <a16:creationId xmlns:a16="http://schemas.microsoft.com/office/drawing/2014/main" id="{CFAFF59C-AB11-4731-A24F-3B094B46F858}"/>
              </a:ext>
            </a:extLst>
          </p:cNvPr>
          <p:cNvSpPr>
            <a:spLocks noGrp="1"/>
          </p:cNvSpPr>
          <p:nvPr>
            <p:ph type="pic" sz="quarter" idx="16"/>
          </p:nvPr>
        </p:nvSpPr>
        <p:spPr/>
      </p:sp>
      <p:grpSp>
        <p:nvGrpSpPr>
          <p:cNvPr id="2" name="Group 1">
            <a:extLst>
              <a:ext uri="{FF2B5EF4-FFF2-40B4-BE49-F238E27FC236}">
                <a16:creationId xmlns:a16="http://schemas.microsoft.com/office/drawing/2014/main" id="{66328DA3-29C6-42C4-9760-2E05009398A1}"/>
              </a:ext>
            </a:extLst>
          </p:cNvPr>
          <p:cNvGrpSpPr/>
          <p:nvPr/>
        </p:nvGrpSpPr>
        <p:grpSpPr>
          <a:xfrm>
            <a:off x="-279400" y="4253236"/>
            <a:ext cx="7124700" cy="2313929"/>
            <a:chOff x="-279400" y="4253236"/>
            <a:chExt cx="7124700" cy="2313929"/>
          </a:xfrm>
        </p:grpSpPr>
        <p:sp>
          <p:nvSpPr>
            <p:cNvPr id="22" name="Rectangle: Rounded Corners 21">
              <a:extLst>
                <a:ext uri="{FF2B5EF4-FFF2-40B4-BE49-F238E27FC236}">
                  <a16:creationId xmlns:a16="http://schemas.microsoft.com/office/drawing/2014/main" id="{427B9C49-5262-473F-8A3F-D299256EA38F}"/>
                </a:ext>
              </a:extLst>
            </p:cNvPr>
            <p:cNvSpPr/>
            <p:nvPr/>
          </p:nvSpPr>
          <p:spPr>
            <a:xfrm>
              <a:off x="-279400" y="4253236"/>
              <a:ext cx="7003816" cy="2313929"/>
            </a:xfrm>
            <a:prstGeom prst="roundRect">
              <a:avLst>
                <a:gd name="adj" fmla="val 5628"/>
              </a:avLst>
            </a:prstGeom>
            <a:gradFill>
              <a:gsLst>
                <a:gs pos="15000">
                  <a:schemeClr val="bg1">
                    <a:alpha val="87000"/>
                  </a:schemeClr>
                </a:gs>
                <a:gs pos="85000">
                  <a:schemeClr val="bg1"/>
                </a:gs>
              </a:gsLst>
              <a:path path="circle">
                <a:fillToRect l="100000" t="100000"/>
              </a:path>
            </a:gradFill>
            <a:ln>
              <a:noFill/>
            </a:ln>
            <a:effectLst>
              <a:outerShdw blurRad="850900" dist="939800" dir="5400000" sx="85000" sy="85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4F0085CD-A315-4984-9B27-64E22ED66C84}"/>
                </a:ext>
              </a:extLst>
            </p:cNvPr>
            <p:cNvSpPr txBox="1"/>
            <p:nvPr/>
          </p:nvSpPr>
          <p:spPr>
            <a:xfrm>
              <a:off x="1854200" y="5073892"/>
              <a:ext cx="4991100" cy="892552"/>
            </a:xfrm>
            <a:prstGeom prst="rect">
              <a:avLst/>
            </a:prstGeom>
            <a:noFill/>
          </p:spPr>
          <p:txBody>
            <a:bodyPr wrap="square" rtlCol="0">
              <a:spAutoFit/>
            </a:bodyPr>
            <a:lstStyle/>
            <a:p>
              <a:r>
                <a:rPr lang="en-US" sz="3200" b="1" dirty="0">
                  <a:solidFill>
                    <a:srgbClr val="111029"/>
                  </a:solidFill>
                  <a:latin typeface="+mj-lt"/>
                  <a:cs typeface="Arial" panose="020B0604020202020204" pitchFamily="34" charset="0"/>
                </a:rPr>
                <a:t>Creative </a:t>
              </a:r>
              <a:r>
                <a:rPr lang="en-US" sz="3200" b="1" dirty="0">
                  <a:gradFill>
                    <a:gsLst>
                      <a:gs pos="15000">
                        <a:schemeClr val="accent2"/>
                      </a:gs>
                      <a:gs pos="85000">
                        <a:schemeClr val="accent1"/>
                      </a:gs>
                    </a:gsLst>
                    <a:path path="circle">
                      <a:fillToRect l="100000" t="100000"/>
                    </a:path>
                  </a:gradFill>
                  <a:latin typeface="+mj-lt"/>
                  <a:cs typeface="Arial" panose="020B0604020202020204" pitchFamily="34" charset="0"/>
                </a:rPr>
                <a:t>2022 Slide.</a:t>
              </a:r>
              <a:endParaRPr lang="id-ID" sz="3200" b="1" dirty="0">
                <a:gradFill>
                  <a:gsLst>
                    <a:gs pos="15000">
                      <a:schemeClr val="accent2"/>
                    </a:gs>
                    <a:gs pos="85000">
                      <a:schemeClr val="accent1"/>
                    </a:gs>
                  </a:gsLst>
                  <a:path path="circle">
                    <a:fillToRect l="100000" t="100000"/>
                  </a:path>
                </a:gradFill>
                <a:latin typeface="+mj-lt"/>
                <a:cs typeface="Arial" panose="020B0604020202020204" pitchFamily="34" charset="0"/>
              </a:endParaRPr>
            </a:p>
            <a:p>
              <a:r>
                <a:rPr lang="en-US" dirty="0">
                  <a:solidFill>
                    <a:schemeClr val="tx1">
                      <a:lumMod val="50000"/>
                      <a:lumOff val="50000"/>
                    </a:schemeClr>
                  </a:solidFill>
                  <a:latin typeface="+mj-lt"/>
                  <a:cs typeface="Arial" panose="020B0604020202020204" pitchFamily="34" charset="0"/>
                </a:rPr>
                <a:t>Change with your own title</a:t>
              </a:r>
              <a:r>
                <a:rPr lang="en-US" dirty="0">
                  <a:solidFill>
                    <a:srgbClr val="111029"/>
                  </a:solidFill>
                  <a:latin typeface="+mj-lt"/>
                  <a:cs typeface="Arial" panose="020B0604020202020204" pitchFamily="34" charset="0"/>
                </a:rPr>
                <a:t>.</a:t>
              </a:r>
              <a:endParaRPr lang="en-US" sz="3200" dirty="0">
                <a:solidFill>
                  <a:srgbClr val="111029"/>
                </a:solidFill>
                <a:latin typeface="+mj-lt"/>
                <a:cs typeface="Arial" panose="020B0604020202020204" pitchFamily="34" charset="0"/>
              </a:endParaRPr>
            </a:p>
          </p:txBody>
        </p:sp>
      </p:grpSp>
      <p:grpSp>
        <p:nvGrpSpPr>
          <p:cNvPr id="23" name="Group 22">
            <a:extLst>
              <a:ext uri="{FF2B5EF4-FFF2-40B4-BE49-F238E27FC236}">
                <a16:creationId xmlns:a16="http://schemas.microsoft.com/office/drawing/2014/main" id="{6FBDF28A-0A24-487D-BB5B-4775B7ED78F3}"/>
              </a:ext>
            </a:extLst>
          </p:cNvPr>
          <p:cNvGrpSpPr/>
          <p:nvPr/>
        </p:nvGrpSpPr>
        <p:grpSpPr>
          <a:xfrm>
            <a:off x="760731" y="5143166"/>
            <a:ext cx="712470" cy="775922"/>
            <a:chOff x="2369765" y="723494"/>
            <a:chExt cx="909259" cy="990237"/>
          </a:xfrm>
        </p:grpSpPr>
        <p:sp>
          <p:nvSpPr>
            <p:cNvPr id="24" name="Graphic 18">
              <a:extLst>
                <a:ext uri="{FF2B5EF4-FFF2-40B4-BE49-F238E27FC236}">
                  <a16:creationId xmlns:a16="http://schemas.microsoft.com/office/drawing/2014/main" id="{53E7E8CA-BAF9-4E60-ADBE-AAD0750A82A8}"/>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sp>
          <p:nvSpPr>
            <p:cNvPr id="25" name="Graphic 18">
              <a:extLst>
                <a:ext uri="{FF2B5EF4-FFF2-40B4-BE49-F238E27FC236}">
                  <a16:creationId xmlns:a16="http://schemas.microsoft.com/office/drawing/2014/main" id="{A7E2EE64-4FC1-45B1-92AF-E6B433605087}"/>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gs>
                <a:gs pos="75000">
                  <a:schemeClr val="accent1"/>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26" name="Rectangle 25">
              <a:extLst>
                <a:ext uri="{FF2B5EF4-FFF2-40B4-BE49-F238E27FC236}">
                  <a16:creationId xmlns:a16="http://schemas.microsoft.com/office/drawing/2014/main" id="{658C50FD-97A3-4CF3-B804-A36F6460A000}"/>
                </a:ext>
              </a:extLst>
            </p:cNvPr>
            <p:cNvSpPr/>
            <p:nvPr/>
          </p:nvSpPr>
          <p:spPr>
            <a:xfrm>
              <a:off x="2652450" y="1059116"/>
              <a:ext cx="343890" cy="318995"/>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a:extLst>
              <a:ext uri="{FF2B5EF4-FFF2-40B4-BE49-F238E27FC236}">
                <a16:creationId xmlns:a16="http://schemas.microsoft.com/office/drawing/2014/main" id="{3934EB42-F0B9-4F60-B12C-BF3266E62600}"/>
              </a:ext>
            </a:extLst>
          </p:cNvPr>
          <p:cNvGrpSpPr/>
          <p:nvPr/>
        </p:nvGrpSpPr>
        <p:grpSpPr>
          <a:xfrm>
            <a:off x="6471484" y="5800653"/>
            <a:ext cx="1929168" cy="448310"/>
            <a:chOff x="7886345" y="4641611"/>
            <a:chExt cx="1929168" cy="448310"/>
          </a:xfrm>
        </p:grpSpPr>
        <p:sp>
          <p:nvSpPr>
            <p:cNvPr id="29" name="Graphic 18">
              <a:extLst>
                <a:ext uri="{FF2B5EF4-FFF2-40B4-BE49-F238E27FC236}">
                  <a16:creationId xmlns:a16="http://schemas.microsoft.com/office/drawing/2014/main" id="{DFBE60FC-E3C1-4E32-9C6F-5C3B247AC4D6}"/>
                </a:ext>
              </a:extLst>
            </p:cNvPr>
            <p:cNvSpPr/>
            <p:nvPr/>
          </p:nvSpPr>
          <p:spPr>
            <a:xfrm>
              <a:off x="7886345" y="4641611"/>
              <a:ext cx="1929168" cy="448310"/>
            </a:xfrm>
            <a:prstGeom prst="roundRect">
              <a:avLst>
                <a:gd name="adj" fmla="val 9231"/>
              </a:avLst>
            </a:prstGeom>
            <a:solidFill>
              <a:srgbClr val="111029"/>
            </a:solidFill>
            <a:ln w="9525" cap="flat">
              <a:noFill/>
              <a:prstDash val="solid"/>
              <a:miter/>
            </a:ln>
            <a:effectLst>
              <a:outerShdw blurRad="571500" dist="381000" dir="5400000" sx="85000" sy="85000" algn="t" rotWithShape="0">
                <a:srgbClr val="111029">
                  <a:alpha val="30000"/>
                </a:srgbClr>
              </a:outerShdw>
            </a:effectLst>
          </p:spPr>
          <p:txBody>
            <a:bodyPr rtlCol="0" anchor="ctr"/>
            <a:lstStyle/>
            <a:p>
              <a:r>
                <a:rPr lang="en-US" sz="1400" dirty="0">
                  <a:solidFill>
                    <a:schemeClr val="bg1"/>
                  </a:solidFill>
                </a:rPr>
                <a:t>  Let’s go</a:t>
              </a:r>
            </a:p>
          </p:txBody>
        </p:sp>
        <p:sp>
          <p:nvSpPr>
            <p:cNvPr id="30" name="任意形状 1945">
              <a:extLst>
                <a:ext uri="{FF2B5EF4-FFF2-40B4-BE49-F238E27FC236}">
                  <a16:creationId xmlns:a16="http://schemas.microsoft.com/office/drawing/2014/main" id="{324C71F2-0B07-41A0-98EA-7A6221D5ACF8}"/>
                </a:ext>
              </a:extLst>
            </p:cNvPr>
            <p:cNvSpPr/>
            <p:nvPr/>
          </p:nvSpPr>
          <p:spPr>
            <a:xfrm rot="2700000">
              <a:off x="9486513" y="4797433"/>
              <a:ext cx="136669" cy="136668"/>
            </a:xfrm>
            <a:custGeom>
              <a:avLst/>
              <a:gdLst/>
              <a:ahLst/>
              <a:cxnLst>
                <a:cxn ang="0">
                  <a:pos x="wd2" y="hd2"/>
                </a:cxn>
                <a:cxn ang="5400000">
                  <a:pos x="wd2" y="hd2"/>
                </a:cxn>
                <a:cxn ang="10800000">
                  <a:pos x="wd2" y="hd2"/>
                </a:cxn>
                <a:cxn ang="16200000">
                  <a:pos x="wd2" y="hd2"/>
                </a:cxn>
              </a:cxnLst>
              <a:rect l="0" t="0" r="r" b="b"/>
              <a:pathLst>
                <a:path w="21600" h="21600" extrusionOk="0">
                  <a:moveTo>
                    <a:pt x="18006" y="6134"/>
                  </a:moveTo>
                  <a:lnTo>
                    <a:pt x="2541" y="21600"/>
                  </a:lnTo>
                  <a:lnTo>
                    <a:pt x="0" y="19059"/>
                  </a:lnTo>
                  <a:lnTo>
                    <a:pt x="15464" y="3594"/>
                  </a:lnTo>
                  <a:lnTo>
                    <a:pt x="1835" y="3594"/>
                  </a:lnTo>
                  <a:lnTo>
                    <a:pt x="1835" y="0"/>
                  </a:lnTo>
                  <a:lnTo>
                    <a:pt x="21600" y="0"/>
                  </a:lnTo>
                  <a:lnTo>
                    <a:pt x="21600" y="19765"/>
                  </a:lnTo>
                  <a:lnTo>
                    <a:pt x="18006" y="19765"/>
                  </a:lnTo>
                  <a:lnTo>
                    <a:pt x="18006" y="6134"/>
                  </a:lnTo>
                  <a:close/>
                </a:path>
              </a:pathLst>
            </a:custGeom>
            <a:solidFill>
              <a:schemeClr val="accent1"/>
            </a:solidFill>
            <a:ln w="12700" cap="flat">
              <a:noFill/>
              <a:miter lim="400000"/>
            </a:ln>
            <a:effectLst/>
          </p:spPr>
          <p:txBody>
            <a:bodyPr wrap="square" lIns="45719" tIns="45719" rIns="45719" bIns="45719" numCol="1" anchor="ctr">
              <a:noAutofit/>
            </a:bodyPr>
            <a:lstStyle/>
            <a:p>
              <a:endParaRPr>
                <a:solidFill>
                  <a:srgbClr val="111029"/>
                </a:solidFill>
              </a:endParaRPr>
            </a:p>
          </p:txBody>
        </p:sp>
      </p:grpSp>
    </p:spTree>
    <p:extLst>
      <p:ext uri="{BB962C8B-B14F-4D97-AF65-F5344CB8AC3E}">
        <p14:creationId xmlns:p14="http://schemas.microsoft.com/office/powerpoint/2010/main" val="1598696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50" presetClass="path" presetSubtype="0" accel="26000" decel="74000" fill="hold" nodeType="withEffect">
                                  <p:stCondLst>
                                    <p:cond delay="250"/>
                                  </p:stCondLst>
                                  <p:childTnLst>
                                    <p:animMotion origin="layout" path="M -0.03373 0.08102 L -0.01732 0.08102 C -0.01029 0.08102 4.79167E-6 0.05833 4.79167E-6 0.04004 L 4.79167E-6 1.85185E-6 " pathEditMode="relative" rAng="0" ptsTypes="AAAA">
                                      <p:cBhvr>
                                        <p:cTn id="9" dur="1000" fill="hold"/>
                                        <p:tgtEl>
                                          <p:spTgt spid="23"/>
                                        </p:tgtEl>
                                        <p:attrNameLst>
                                          <p:attrName>ppt_x</p:attrName>
                                          <p:attrName>ppt_y</p:attrName>
                                        </p:attrNameLst>
                                      </p:cBhvr>
                                      <p:rCtr x="1680" y="-4051"/>
                                    </p:animMotion>
                                  </p:childTnLst>
                                </p:cTn>
                              </p:par>
                              <p:par>
                                <p:cTn id="10" presetID="10" presetClass="entr" presetSubtype="0" fill="hold" nodeType="withEffect">
                                  <p:stCondLst>
                                    <p:cond delay="75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childTnLst>
                                </p:cTn>
                              </p:par>
                              <p:par>
                                <p:cTn id="13" presetID="50" presetClass="path" presetSubtype="0" accel="26000" decel="74000" fill="hold" nodeType="withEffect">
                                  <p:stCondLst>
                                    <p:cond delay="750"/>
                                  </p:stCondLst>
                                  <p:childTnLst>
                                    <p:animMotion origin="layout" path="M -0.02031 0.06412 L -0.01042 0.06412 C -0.00612 0.06412 2.5E-6 0.04629 2.5E-6 0.03171 L 2.5E-6 1.48148E-6 " pathEditMode="relative" rAng="0" ptsTypes="AAAA">
                                      <p:cBhvr>
                                        <p:cTn id="14" dur="1000" fill="hold"/>
                                        <p:tgtEl>
                                          <p:spTgt spid="28"/>
                                        </p:tgtEl>
                                        <p:attrNameLst>
                                          <p:attrName>ppt_x</p:attrName>
                                          <p:attrName>ppt_y</p:attrName>
                                        </p:attrNameLst>
                                      </p:cBhvr>
                                      <p:rCtr x="1016" y="-3218"/>
                                    </p:animMotion>
                                  </p:childTnLst>
                                </p:cTn>
                              </p:par>
                              <p:par>
                                <p:cTn id="15" presetID="10"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par>
                                <p:cTn id="18" presetID="42" presetClass="path" presetSubtype="0" accel="50000" decel="50000" fill="hold" nodeType="withEffect">
                                  <p:stCondLst>
                                    <p:cond delay="0"/>
                                  </p:stCondLst>
                                  <p:childTnLst>
                                    <p:animMotion origin="layout" path="M -0.03671 0.0706 L -3.75E-6 -1.11111E-6 " pathEditMode="relative" rAng="0" ptsTypes="AA">
                                      <p:cBhvr>
                                        <p:cTn id="19" dur="1000" fill="hold"/>
                                        <p:tgtEl>
                                          <p:spTgt spid="2"/>
                                        </p:tgtEl>
                                        <p:attrNameLst>
                                          <p:attrName>ppt_x</p:attrName>
                                          <p:attrName>ppt_y</p:attrName>
                                        </p:attrNameLst>
                                      </p:cBhvr>
                                      <p:rCtr x="1836" y="-35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F55DA8B-2126-46A1-A2F5-07BA8D783A16}"/>
              </a:ext>
            </a:extLst>
          </p:cNvPr>
          <p:cNvSpPr/>
          <p:nvPr/>
        </p:nvSpPr>
        <p:spPr>
          <a:xfrm>
            <a:off x="5588308" y="3361139"/>
            <a:ext cx="5181292" cy="2030171"/>
          </a:xfrm>
          <a:prstGeom prst="rect">
            <a:avLst/>
          </a:prstGeom>
        </p:spPr>
        <p:txBody>
          <a:bodyPr wrap="square">
            <a:spAutoFit/>
          </a:bodyPr>
          <a:lstStyle/>
          <a:p>
            <a:pPr>
              <a:lnSpc>
                <a:spcPct val="130000"/>
              </a:lnSpc>
            </a:pPr>
            <a:r>
              <a:rPr lang="en-US" sz="1400" dirty="0">
                <a:solidFill>
                  <a:schemeClr val="tx1">
                    <a:lumMod val="50000"/>
                    <a:lumOff val="50000"/>
                  </a:schemeClr>
                </a:solidFill>
                <a:cs typeface="Arial" panose="020B0604020202020204" pitchFamily="34" charset="0"/>
              </a:rPr>
              <a:t>Live the blind texts. Separated they live in </a:t>
            </a:r>
            <a:r>
              <a:rPr lang="en-US" sz="1400" dirty="0" err="1">
                <a:solidFill>
                  <a:schemeClr val="tx1">
                    <a:lumMod val="50000"/>
                    <a:lumOff val="50000"/>
                  </a:schemeClr>
                </a:solidFill>
                <a:cs typeface="Arial" panose="020B0604020202020204" pitchFamily="34" charset="0"/>
              </a:rPr>
              <a:t>Bookmarksgrove</a:t>
            </a:r>
            <a:r>
              <a:rPr lang="en-US" sz="1400" dirty="0">
                <a:solidFill>
                  <a:schemeClr val="tx1">
                    <a:lumMod val="50000"/>
                    <a:lumOff val="50000"/>
                  </a:schemeClr>
                </a:solidFill>
                <a:cs typeface="Arial" panose="020B0604020202020204" pitchFamily="34" charset="0"/>
              </a:rPr>
              <a:t> right at the coast of the Semantics, </a:t>
            </a:r>
            <a:r>
              <a:rPr lang="en-US" sz="1400" u="sng" dirty="0">
                <a:gradFill>
                  <a:gsLst>
                    <a:gs pos="15000">
                      <a:schemeClr val="accent2"/>
                    </a:gs>
                    <a:gs pos="85000">
                      <a:schemeClr val="accent1"/>
                    </a:gs>
                  </a:gsLst>
                  <a:path path="circle">
                    <a:fillToRect l="100000" t="100000"/>
                  </a:path>
                </a:gradFill>
                <a:cs typeface="Arial" panose="020B0604020202020204" pitchFamily="34" charset="0"/>
              </a:rPr>
              <a:t>a large language ocean. A small river named </a:t>
            </a:r>
            <a:r>
              <a:rPr lang="en-US" sz="1400" u="sng" dirty="0" err="1">
                <a:gradFill>
                  <a:gsLst>
                    <a:gs pos="15000">
                      <a:schemeClr val="accent2"/>
                    </a:gs>
                    <a:gs pos="85000">
                      <a:schemeClr val="accent1"/>
                    </a:gs>
                  </a:gsLst>
                  <a:path path="circle">
                    <a:fillToRect l="100000" t="100000"/>
                  </a:path>
                </a:gradFill>
                <a:cs typeface="Arial" panose="020B0604020202020204" pitchFamily="34" charset="0"/>
              </a:rPr>
              <a:t>Duden</a:t>
            </a:r>
            <a:r>
              <a:rPr lang="en-US" sz="1400" u="sng" dirty="0">
                <a:gradFill>
                  <a:gsLst>
                    <a:gs pos="15000">
                      <a:schemeClr val="accent2"/>
                    </a:gs>
                    <a:gs pos="85000">
                      <a:schemeClr val="accent1"/>
                    </a:gs>
                  </a:gsLst>
                  <a:path path="circle">
                    <a:fillToRect l="100000" t="100000"/>
                  </a:path>
                </a:gradFill>
                <a:cs typeface="Arial" panose="020B0604020202020204" pitchFamily="34" charset="0"/>
              </a:rPr>
              <a:t> flows by their place and supplies it with the necessary </a:t>
            </a:r>
            <a:r>
              <a:rPr lang="en-US" sz="1400" u="sng" dirty="0" err="1">
                <a:gradFill>
                  <a:gsLst>
                    <a:gs pos="15000">
                      <a:schemeClr val="accent2"/>
                    </a:gs>
                    <a:gs pos="85000">
                      <a:schemeClr val="accent1"/>
                    </a:gs>
                  </a:gsLst>
                  <a:path path="circle">
                    <a:fillToRect l="100000" t="100000"/>
                  </a:path>
                </a:gradFill>
                <a:cs typeface="Arial" panose="020B0604020202020204" pitchFamily="34" charset="0"/>
              </a:rPr>
              <a:t>regelialia</a:t>
            </a:r>
            <a:r>
              <a:rPr lang="en-US" sz="1400" u="sng" dirty="0">
                <a:gradFill>
                  <a:gsLst>
                    <a:gs pos="15000">
                      <a:schemeClr val="accent2"/>
                    </a:gs>
                    <a:gs pos="85000">
                      <a:schemeClr val="accent1"/>
                    </a:gs>
                  </a:gsLst>
                  <a:path path="circle">
                    <a:fillToRect l="100000" t="100000"/>
                  </a:path>
                </a:gradFill>
                <a:cs typeface="Arial" panose="020B0604020202020204" pitchFamily="34" charset="0"/>
              </a:rPr>
              <a:t>. It is a </a:t>
            </a:r>
            <a:r>
              <a:rPr lang="en-US" sz="1400" u="sng" dirty="0" err="1">
                <a:gradFill>
                  <a:gsLst>
                    <a:gs pos="15000">
                      <a:schemeClr val="accent2"/>
                    </a:gs>
                    <a:gs pos="85000">
                      <a:schemeClr val="accent1"/>
                    </a:gs>
                  </a:gsLst>
                  <a:path path="circle">
                    <a:fillToRect l="100000" t="100000"/>
                  </a:path>
                </a:gradFill>
                <a:cs typeface="Arial" panose="020B0604020202020204" pitchFamily="34" charset="0"/>
              </a:rPr>
              <a:t>paradisematic</a:t>
            </a:r>
            <a:r>
              <a:rPr lang="en-US" sz="1400" u="sng" dirty="0">
                <a:gradFill>
                  <a:gsLst>
                    <a:gs pos="15000">
                      <a:schemeClr val="accent2"/>
                    </a:gs>
                    <a:gs pos="85000">
                      <a:schemeClr val="accent1"/>
                    </a:gs>
                  </a:gsLst>
                  <a:path path="circle">
                    <a:fillToRect l="100000" t="100000"/>
                  </a:path>
                </a:gradFill>
                <a:cs typeface="Arial" panose="020B0604020202020204" pitchFamily="34" charset="0"/>
              </a:rPr>
              <a:t> country</a:t>
            </a:r>
            <a:r>
              <a:rPr lang="en-US" sz="1400" dirty="0">
                <a:solidFill>
                  <a:schemeClr val="tx1">
                    <a:lumMod val="50000"/>
                    <a:lumOff val="50000"/>
                  </a:schemeClr>
                </a:solidFill>
                <a:cs typeface="Arial" panose="020B0604020202020204" pitchFamily="34" charset="0"/>
              </a:rPr>
              <a:t>, in which roasted parts of sentences fly into your mouth. Even the all-powerful Pointing has no control about the blind texts it is an almost </a:t>
            </a:r>
            <a:r>
              <a:rPr lang="en-US" sz="1400" dirty="0" err="1">
                <a:solidFill>
                  <a:schemeClr val="tx1">
                    <a:lumMod val="50000"/>
                    <a:lumOff val="50000"/>
                  </a:schemeClr>
                </a:solidFill>
                <a:cs typeface="Arial" panose="020B0604020202020204" pitchFamily="34" charset="0"/>
              </a:rPr>
              <a:t>unorthographic</a:t>
            </a:r>
            <a:r>
              <a:rPr lang="en-US" sz="1400" dirty="0">
                <a:solidFill>
                  <a:schemeClr val="tx1">
                    <a:lumMod val="50000"/>
                    <a:lumOff val="50000"/>
                  </a:schemeClr>
                </a:solidFill>
                <a:cs typeface="Arial" panose="020B0604020202020204" pitchFamily="34" charset="0"/>
              </a:rPr>
              <a:t> life.</a:t>
            </a:r>
          </a:p>
        </p:txBody>
      </p:sp>
      <p:sp>
        <p:nvSpPr>
          <p:cNvPr id="3" name="Rectangle 2">
            <a:extLst>
              <a:ext uri="{FF2B5EF4-FFF2-40B4-BE49-F238E27FC236}">
                <a16:creationId xmlns:a16="http://schemas.microsoft.com/office/drawing/2014/main" id="{BD2AF0CB-B6EA-4293-9342-485CA48608B2}"/>
              </a:ext>
            </a:extLst>
          </p:cNvPr>
          <p:cNvSpPr/>
          <p:nvPr/>
        </p:nvSpPr>
        <p:spPr>
          <a:xfrm>
            <a:off x="5588308" y="1113514"/>
            <a:ext cx="4987617" cy="1754326"/>
          </a:xfrm>
          <a:prstGeom prst="rect">
            <a:avLst/>
          </a:prstGeom>
        </p:spPr>
        <p:txBody>
          <a:bodyPr wrap="square">
            <a:spAutoFit/>
          </a:bodyPr>
          <a:lstStyle/>
          <a:p>
            <a:r>
              <a:rPr lang="en-US" sz="3600" b="1" dirty="0">
                <a:solidFill>
                  <a:srgbClr val="111029"/>
                </a:solidFill>
                <a:latin typeface="+mj-lt"/>
                <a:cs typeface="Arial" panose="020B0604020202020204" pitchFamily="34" charset="0"/>
              </a:rPr>
              <a:t>Lorem Ipsum decided to leave for the far World of Grammar. </a:t>
            </a:r>
            <a:endParaRPr lang="en-US" sz="3600" b="1" dirty="0">
              <a:solidFill>
                <a:srgbClr val="111029"/>
              </a:solidFill>
              <a:latin typeface="+mj-lt"/>
            </a:endParaRPr>
          </a:p>
        </p:txBody>
      </p:sp>
      <p:grpSp>
        <p:nvGrpSpPr>
          <p:cNvPr id="12" name="Group 11">
            <a:extLst>
              <a:ext uri="{FF2B5EF4-FFF2-40B4-BE49-F238E27FC236}">
                <a16:creationId xmlns:a16="http://schemas.microsoft.com/office/drawing/2014/main" id="{C9FDC27F-A337-4FD8-8030-4A80DFD5BE34}"/>
              </a:ext>
            </a:extLst>
          </p:cNvPr>
          <p:cNvGrpSpPr/>
          <p:nvPr/>
        </p:nvGrpSpPr>
        <p:grpSpPr>
          <a:xfrm>
            <a:off x="0" y="-19687"/>
            <a:ext cx="4432300" cy="6897377"/>
            <a:chOff x="0" y="-19687"/>
            <a:chExt cx="4432300" cy="6897377"/>
          </a:xfrm>
        </p:grpSpPr>
        <p:sp>
          <p:nvSpPr>
            <p:cNvPr id="4" name="Rectangle: Single Corner Rounded 3">
              <a:extLst>
                <a:ext uri="{FF2B5EF4-FFF2-40B4-BE49-F238E27FC236}">
                  <a16:creationId xmlns:a16="http://schemas.microsoft.com/office/drawing/2014/main" id="{551B999C-0F75-49A5-B283-A89747060996}"/>
                </a:ext>
              </a:extLst>
            </p:cNvPr>
            <p:cNvSpPr/>
            <p:nvPr/>
          </p:nvSpPr>
          <p:spPr>
            <a:xfrm>
              <a:off x="0" y="0"/>
              <a:ext cx="4432300" cy="6858000"/>
            </a:xfrm>
            <a:prstGeom prst="round1Rect">
              <a:avLst>
                <a:gd name="adj" fmla="val 39590"/>
              </a:avLst>
            </a:prstGeom>
            <a:gradFill>
              <a:gsLst>
                <a:gs pos="15000">
                  <a:schemeClr val="accent2"/>
                </a:gs>
                <a:gs pos="85000">
                  <a:schemeClr val="accent1"/>
                </a:gs>
              </a:gsLst>
              <a:path path="circle">
                <a:fillToRect l="100000" t="100000"/>
              </a:path>
            </a:gradFill>
            <a:ln>
              <a:noFill/>
            </a:ln>
            <a:effectLst>
              <a:outerShdw blurRad="1270000" dist="1143000" dir="5400000" sx="87000" sy="87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 name="TextBox 10">
              <a:extLst>
                <a:ext uri="{FF2B5EF4-FFF2-40B4-BE49-F238E27FC236}">
                  <a16:creationId xmlns:a16="http://schemas.microsoft.com/office/drawing/2014/main" id="{3E7CC1D2-CA2B-4DB5-A20B-4C25CFD9C659}"/>
                </a:ext>
              </a:extLst>
            </p:cNvPr>
            <p:cNvSpPr txBox="1"/>
            <p:nvPr/>
          </p:nvSpPr>
          <p:spPr>
            <a:xfrm rot="16200000">
              <a:off x="-1871333" y="1851647"/>
              <a:ext cx="6897377" cy="3154710"/>
            </a:xfrm>
            <a:prstGeom prst="rect">
              <a:avLst/>
            </a:prstGeom>
            <a:noFill/>
          </p:spPr>
          <p:txBody>
            <a:bodyPr wrap="square" rtlCol="0">
              <a:spAutoFit/>
            </a:bodyPr>
            <a:lstStyle/>
            <a:p>
              <a:pPr algn="ctr"/>
              <a:r>
                <a:rPr lang="en-US" sz="19900" b="1" dirty="0">
                  <a:solidFill>
                    <a:schemeClr val="bg1">
                      <a:alpha val="6000"/>
                    </a:schemeClr>
                  </a:solidFill>
                  <a:latin typeface="+mj-lt"/>
                  <a:cs typeface="Arial" panose="020B0604020202020204" pitchFamily="34" charset="0"/>
                </a:rPr>
                <a:t>2022</a:t>
              </a:r>
            </a:p>
          </p:txBody>
        </p:sp>
      </p:grpSp>
      <p:grpSp>
        <p:nvGrpSpPr>
          <p:cNvPr id="5" name="Group 4">
            <a:extLst>
              <a:ext uri="{FF2B5EF4-FFF2-40B4-BE49-F238E27FC236}">
                <a16:creationId xmlns:a16="http://schemas.microsoft.com/office/drawing/2014/main" id="{A6F77498-9555-4F49-8569-827E1874FF4B}"/>
              </a:ext>
            </a:extLst>
          </p:cNvPr>
          <p:cNvGrpSpPr/>
          <p:nvPr/>
        </p:nvGrpSpPr>
        <p:grpSpPr>
          <a:xfrm>
            <a:off x="3925334" y="2890340"/>
            <a:ext cx="989221" cy="1077320"/>
            <a:chOff x="5179705" y="2406314"/>
            <a:chExt cx="1248392" cy="1359572"/>
          </a:xfrm>
        </p:grpSpPr>
        <p:grpSp>
          <p:nvGrpSpPr>
            <p:cNvPr id="6" name="Group 5">
              <a:extLst>
                <a:ext uri="{FF2B5EF4-FFF2-40B4-BE49-F238E27FC236}">
                  <a16:creationId xmlns:a16="http://schemas.microsoft.com/office/drawing/2014/main" id="{94879A71-5F6F-4807-9F95-5ACA014E4F83}"/>
                </a:ext>
              </a:extLst>
            </p:cNvPr>
            <p:cNvGrpSpPr/>
            <p:nvPr/>
          </p:nvGrpSpPr>
          <p:grpSpPr>
            <a:xfrm>
              <a:off x="5179705" y="2406314"/>
              <a:ext cx="1248392" cy="1359572"/>
              <a:chOff x="5715548" y="2416245"/>
              <a:chExt cx="1163166" cy="1266756"/>
            </a:xfrm>
          </p:grpSpPr>
          <p:sp>
            <p:nvSpPr>
              <p:cNvPr id="8" name="Graphic 18">
                <a:extLst>
                  <a:ext uri="{FF2B5EF4-FFF2-40B4-BE49-F238E27FC236}">
                    <a16:creationId xmlns:a16="http://schemas.microsoft.com/office/drawing/2014/main" id="{7D0F0B8D-3FF2-4ED8-A13B-D3A50ADAA909}"/>
                  </a:ext>
                </a:extLst>
              </p:cNvPr>
              <p:cNvSpPr/>
              <p:nvPr/>
            </p:nvSpPr>
            <p:spPr>
              <a:xfrm>
                <a:off x="5715548" y="2416245"/>
                <a:ext cx="1163166" cy="1266756"/>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noFill/>
              <a:ln w="19050" cap="flat">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dirty="0"/>
              </a:p>
            </p:txBody>
          </p:sp>
          <p:sp>
            <p:nvSpPr>
              <p:cNvPr id="9" name="Graphic 18">
                <a:extLst>
                  <a:ext uri="{FF2B5EF4-FFF2-40B4-BE49-F238E27FC236}">
                    <a16:creationId xmlns:a16="http://schemas.microsoft.com/office/drawing/2014/main" id="{726DF3C5-F0B6-4350-B50D-FD9B0A0F5D5D}"/>
                  </a:ext>
                </a:extLst>
              </p:cNvPr>
              <p:cNvSpPr/>
              <p:nvPr/>
            </p:nvSpPr>
            <p:spPr>
              <a:xfrm>
                <a:off x="5842500" y="255450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grpSp>
        <p:sp>
          <p:nvSpPr>
            <p:cNvPr id="7" name="Rectangle 6">
              <a:extLst>
                <a:ext uri="{FF2B5EF4-FFF2-40B4-BE49-F238E27FC236}">
                  <a16:creationId xmlns:a16="http://schemas.microsoft.com/office/drawing/2014/main" id="{2825B786-6380-42D3-BF19-6A77318A73A3}"/>
                </a:ext>
              </a:extLst>
            </p:cNvPr>
            <p:cNvSpPr/>
            <p:nvPr/>
          </p:nvSpPr>
          <p:spPr>
            <a:xfrm>
              <a:off x="5547507" y="2848267"/>
              <a:ext cx="512788" cy="475666"/>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FC98EBF3-CD8D-4292-ACA8-2CF470E3593A}"/>
              </a:ext>
            </a:extLst>
          </p:cNvPr>
          <p:cNvSpPr txBox="1"/>
          <p:nvPr/>
        </p:nvSpPr>
        <p:spPr>
          <a:xfrm>
            <a:off x="825501" y="2385638"/>
            <a:ext cx="3251200" cy="2086725"/>
          </a:xfrm>
          <a:prstGeom prst="rect">
            <a:avLst/>
          </a:prstGeom>
          <a:noFill/>
        </p:spPr>
        <p:txBody>
          <a:bodyPr wrap="square" rtlCol="0">
            <a:spAutoFit/>
          </a:bodyPr>
          <a:lstStyle/>
          <a:p>
            <a:pPr>
              <a:lnSpc>
                <a:spcPct val="90000"/>
              </a:lnSpc>
            </a:pPr>
            <a:r>
              <a:rPr lang="en-US" sz="4800" b="1" dirty="0">
                <a:solidFill>
                  <a:schemeClr val="bg1"/>
                </a:solidFill>
                <a:latin typeface="+mj-lt"/>
                <a:cs typeface="Poppins" panose="00000500000000000000" pitchFamily="2" charset="0"/>
              </a:rPr>
              <a:t>Brand</a:t>
            </a:r>
          </a:p>
          <a:p>
            <a:pPr>
              <a:lnSpc>
                <a:spcPct val="90000"/>
              </a:lnSpc>
            </a:pPr>
            <a:r>
              <a:rPr lang="en-US" sz="4800" b="1" dirty="0">
                <a:solidFill>
                  <a:schemeClr val="bg1"/>
                </a:solidFill>
                <a:latin typeface="+mj-lt"/>
                <a:cs typeface="Poppins" panose="00000500000000000000" pitchFamily="2" charset="0"/>
              </a:rPr>
              <a:t>New</a:t>
            </a:r>
          </a:p>
          <a:p>
            <a:pPr>
              <a:lnSpc>
                <a:spcPct val="90000"/>
              </a:lnSpc>
            </a:pPr>
            <a:r>
              <a:rPr lang="en-US" sz="4800" b="1" dirty="0">
                <a:solidFill>
                  <a:schemeClr val="bg1"/>
                </a:solidFill>
                <a:latin typeface="+mj-lt"/>
                <a:cs typeface="Poppins" panose="00000500000000000000" pitchFamily="2" charset="0"/>
              </a:rPr>
              <a:t>Content</a:t>
            </a:r>
          </a:p>
        </p:txBody>
      </p:sp>
    </p:spTree>
    <p:extLst>
      <p:ext uri="{BB962C8B-B14F-4D97-AF65-F5344CB8AC3E}">
        <p14:creationId xmlns:p14="http://schemas.microsoft.com/office/powerpoint/2010/main" val="58886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42" presetClass="path" presetSubtype="0" accel="50000" decel="50000" fill="hold" nodeType="withEffect">
                                  <p:stCondLst>
                                    <p:cond delay="0"/>
                                  </p:stCondLst>
                                  <p:childTnLst>
                                    <p:animMotion origin="layout" path="M -0.03671 0.0706 L -3.75E-6 -1.11111E-6 " pathEditMode="relative" rAng="0" ptsTypes="AA">
                                      <p:cBhvr>
                                        <p:cTn id="9" dur="1000" fill="hold"/>
                                        <p:tgtEl>
                                          <p:spTgt spid="12"/>
                                        </p:tgtEl>
                                        <p:attrNameLst>
                                          <p:attrName>ppt_x</p:attrName>
                                          <p:attrName>ppt_y</p:attrName>
                                        </p:attrNameLst>
                                      </p:cBhvr>
                                      <p:rCtr x="1836" y="-3542"/>
                                    </p:animMotion>
                                  </p:childTnLst>
                                </p:cTn>
                              </p:par>
                              <p:par>
                                <p:cTn id="10" presetID="10"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42" presetClass="path" presetSubtype="0" accel="50000" decel="50000" fill="hold" grpId="1" nodeType="withEffect">
                                  <p:stCondLst>
                                    <p:cond delay="0"/>
                                  </p:stCondLst>
                                  <p:childTnLst>
                                    <p:animMotion origin="layout" path="M -0.06719 0.12916 L -1.25E-6 3.7037E-6 " pathEditMode="relative" rAng="0" ptsTypes="AA">
                                      <p:cBhvr>
                                        <p:cTn id="14" dur="1000" fill="hold"/>
                                        <p:tgtEl>
                                          <p:spTgt spid="10"/>
                                        </p:tgtEl>
                                        <p:attrNameLst>
                                          <p:attrName>ppt_x</p:attrName>
                                          <p:attrName>ppt_y</p:attrName>
                                        </p:attrNameLst>
                                      </p:cBhvr>
                                      <p:rCtr x="3359" y="-6458"/>
                                    </p:animMotion>
                                  </p:childTnLst>
                                </p:cTn>
                              </p:par>
                              <p:par>
                                <p:cTn id="15" presetID="10" presetClass="entr" presetSubtype="0" fill="hold" nodeType="withEffect">
                                  <p:stCondLst>
                                    <p:cond delay="25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par>
                                <p:cTn id="18" presetID="50" presetClass="path" presetSubtype="0" accel="26000" decel="74000" fill="hold" nodeType="withEffect">
                                  <p:stCondLst>
                                    <p:cond delay="250"/>
                                  </p:stCondLst>
                                  <p:childTnLst>
                                    <p:animMotion origin="layout" path="M 0.05117 0.16667 L 0.0263 0.16667 C 0.01562 0.16667 1.25E-6 0.1206 1.25E-6 0.08287 L 1.25E-6 0 " pathEditMode="relative" rAng="0" ptsTypes="AAAA">
                                      <p:cBhvr>
                                        <p:cTn id="19" dur="1000" fill="hold"/>
                                        <p:tgtEl>
                                          <p:spTgt spid="5"/>
                                        </p:tgtEl>
                                        <p:attrNameLst>
                                          <p:attrName>ppt_x</p:attrName>
                                          <p:attrName>ppt_y</p:attrName>
                                        </p:attrNameLst>
                                      </p:cBhvr>
                                      <p:rCtr x="-2565" y="-8333"/>
                                    </p:animMotion>
                                  </p:childTnLst>
                                </p:cTn>
                              </p:par>
                              <p:par>
                                <p:cTn id="20" presetID="10" presetClass="entr" presetSubtype="0" fill="hold" grpId="0"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42" presetClass="path" presetSubtype="0" accel="50000" decel="50000" fill="hold" grpId="1" nodeType="withEffect">
                                  <p:stCondLst>
                                    <p:cond delay="500"/>
                                  </p:stCondLst>
                                  <p:childTnLst>
                                    <p:animMotion origin="layout" path="M -0.07578 0.1456 L -1.45833E-6 4.07407E-6 " pathEditMode="relative" rAng="0" ptsTypes="AA">
                                      <p:cBhvr>
                                        <p:cTn id="24" dur="1000" fill="hold"/>
                                        <p:tgtEl>
                                          <p:spTgt spid="3"/>
                                        </p:tgtEl>
                                        <p:attrNameLst>
                                          <p:attrName>ppt_x</p:attrName>
                                          <p:attrName>ppt_y</p:attrName>
                                        </p:attrNameLst>
                                      </p:cBhvr>
                                      <p:rCtr x="3789" y="-7292"/>
                                    </p:animMotion>
                                  </p:childTnLst>
                                </p:cTn>
                              </p:par>
                              <p:par>
                                <p:cTn id="25" presetID="10" presetClass="entr" presetSubtype="0" fill="hold" grpId="0" nodeType="withEffect">
                                  <p:stCondLst>
                                    <p:cond delay="5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42" presetClass="path" presetSubtype="0" accel="50000" decel="50000" fill="hold" grpId="1" nodeType="withEffect">
                                  <p:stCondLst>
                                    <p:cond delay="500"/>
                                  </p:stCondLst>
                                  <p:childTnLst>
                                    <p:animMotion origin="layout" path="M -0.09492 0.1824 L -8.33333E-7 4.81481E-6 " pathEditMode="relative" rAng="0" ptsTypes="AA">
                                      <p:cBhvr>
                                        <p:cTn id="29" dur="1000" fill="hold"/>
                                        <p:tgtEl>
                                          <p:spTgt spid="2"/>
                                        </p:tgtEl>
                                        <p:attrNameLst>
                                          <p:attrName>ppt_x</p:attrName>
                                          <p:attrName>ppt_y</p:attrName>
                                        </p:attrNameLst>
                                      </p:cBhvr>
                                      <p:rCtr x="4740" y="-91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10" grpId="0"/>
      <p:bldP spid="10"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DB7827ED-C5C5-4C6E-8A87-744440445168}"/>
              </a:ext>
            </a:extLst>
          </p:cNvPr>
          <p:cNvSpPr txBox="1"/>
          <p:nvPr/>
        </p:nvSpPr>
        <p:spPr>
          <a:xfrm>
            <a:off x="1030693" y="1395791"/>
            <a:ext cx="4075612" cy="1569660"/>
          </a:xfrm>
          <a:prstGeom prst="rect">
            <a:avLst/>
          </a:prstGeom>
          <a:noFill/>
        </p:spPr>
        <p:txBody>
          <a:bodyPr wrap="square" rtlCol="0">
            <a:spAutoFit/>
          </a:bodyPr>
          <a:lstStyle>
            <a:defPPr>
              <a:defRPr lang="en-US"/>
            </a:defPPr>
            <a:lvl1pPr algn="ctr">
              <a:defRPr sz="9600" b="1">
                <a:solidFill>
                  <a:srgbClr val="111029">
                    <a:alpha val="10000"/>
                  </a:srgbClr>
                </a:solidFill>
                <a:latin typeface="Arial" panose="020B0604020202020204" pitchFamily="34" charset="0"/>
                <a:cs typeface="Arial" panose="020B0604020202020204" pitchFamily="34" charset="0"/>
              </a:defRPr>
            </a:lvl1pPr>
          </a:lstStyle>
          <a:p>
            <a:r>
              <a:rPr lang="en-US" dirty="0">
                <a:solidFill>
                  <a:srgbClr val="111029">
                    <a:alpha val="4000"/>
                  </a:srgbClr>
                </a:solidFill>
                <a:latin typeface="+mj-lt"/>
              </a:rPr>
              <a:t>2022</a:t>
            </a:r>
          </a:p>
        </p:txBody>
      </p:sp>
      <p:sp>
        <p:nvSpPr>
          <p:cNvPr id="5" name="Freeform 81">
            <a:extLst>
              <a:ext uri="{FF2B5EF4-FFF2-40B4-BE49-F238E27FC236}">
                <a16:creationId xmlns:a16="http://schemas.microsoft.com/office/drawing/2014/main" id="{C4ECCA42-9B95-48A7-98DB-7B63853D46E7}"/>
              </a:ext>
            </a:extLst>
          </p:cNvPr>
          <p:cNvSpPr/>
          <p:nvPr/>
        </p:nvSpPr>
        <p:spPr>
          <a:xfrm>
            <a:off x="0" y="5838092"/>
            <a:ext cx="10972800" cy="1029718"/>
          </a:xfrm>
          <a:custGeom>
            <a:avLst/>
            <a:gdLst>
              <a:gd name="connsiteX0" fmla="*/ 842539 w 10972800"/>
              <a:gd name="connsiteY0" fmla="*/ 0 h 924208"/>
              <a:gd name="connsiteX1" fmla="*/ 10130261 w 10972800"/>
              <a:gd name="connsiteY1" fmla="*/ 0 h 924208"/>
              <a:gd name="connsiteX2" fmla="*/ 10972800 w 10972800"/>
              <a:gd name="connsiteY2" fmla="*/ 842539 h 924208"/>
              <a:gd name="connsiteX3" fmla="*/ 10964567 w 10972800"/>
              <a:gd name="connsiteY3" fmla="*/ 924208 h 924208"/>
              <a:gd name="connsiteX4" fmla="*/ 8233 w 10972800"/>
              <a:gd name="connsiteY4" fmla="*/ 924208 h 924208"/>
              <a:gd name="connsiteX5" fmla="*/ 0 w 10972800"/>
              <a:gd name="connsiteY5" fmla="*/ 842539 h 924208"/>
              <a:gd name="connsiteX6" fmla="*/ 842539 w 10972800"/>
              <a:gd name="connsiteY6" fmla="*/ 0 h 9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72800" h="924208">
                <a:moveTo>
                  <a:pt x="842539" y="0"/>
                </a:moveTo>
                <a:lnTo>
                  <a:pt x="10130261" y="0"/>
                </a:lnTo>
                <a:cubicBezTo>
                  <a:pt x="10595582" y="0"/>
                  <a:pt x="10972800" y="377218"/>
                  <a:pt x="10972800" y="842539"/>
                </a:cubicBezTo>
                <a:lnTo>
                  <a:pt x="10964567" y="924208"/>
                </a:lnTo>
                <a:lnTo>
                  <a:pt x="8233" y="924208"/>
                </a:lnTo>
                <a:lnTo>
                  <a:pt x="0" y="842539"/>
                </a:lnTo>
                <a:cubicBezTo>
                  <a:pt x="0" y="377218"/>
                  <a:pt x="377218" y="0"/>
                  <a:pt x="842539" y="0"/>
                </a:cubicBezTo>
                <a:close/>
              </a:path>
            </a:pathLst>
          </a:custGeom>
          <a:gradFill>
            <a:gsLst>
              <a:gs pos="15000">
                <a:schemeClr val="accent2"/>
              </a:gs>
              <a:gs pos="85000">
                <a:schemeClr val="accent1"/>
              </a:gs>
            </a:gsLst>
            <a:path path="circle">
              <a:fillToRect l="100000" t="100000"/>
            </a:path>
          </a:gradFill>
          <a:ln>
            <a:noFill/>
          </a:ln>
          <a:effectLst>
            <a:outerShdw blurRad="1270000" dist="1143000" dir="5400000" sx="87000" sy="87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46">
            <a:extLst>
              <a:ext uri="{FF2B5EF4-FFF2-40B4-BE49-F238E27FC236}">
                <a16:creationId xmlns:a16="http://schemas.microsoft.com/office/drawing/2014/main" id="{E0FECA55-6302-452A-B4E2-02172FB112C9}"/>
              </a:ext>
            </a:extLst>
          </p:cNvPr>
          <p:cNvSpPr/>
          <p:nvPr/>
        </p:nvSpPr>
        <p:spPr>
          <a:xfrm>
            <a:off x="8967000" y="3914026"/>
            <a:ext cx="3220902" cy="2943975"/>
          </a:xfrm>
          <a:custGeom>
            <a:avLst/>
            <a:gdLst>
              <a:gd name="connsiteX0" fmla="*/ 586182 w 3220902"/>
              <a:gd name="connsiteY0" fmla="*/ 0 h 2943975"/>
              <a:gd name="connsiteX1" fmla="*/ 3220902 w 3220902"/>
              <a:gd name="connsiteY1" fmla="*/ 0 h 2943975"/>
              <a:gd name="connsiteX2" fmla="*/ 3220902 w 3220902"/>
              <a:gd name="connsiteY2" fmla="*/ 2943975 h 2943975"/>
              <a:gd name="connsiteX3" fmla="*/ 0 w 3220902"/>
              <a:gd name="connsiteY3" fmla="*/ 2943975 h 2943975"/>
              <a:gd name="connsiteX4" fmla="*/ 0 w 3220902"/>
              <a:gd name="connsiteY4" fmla="*/ 586182 h 2943975"/>
              <a:gd name="connsiteX5" fmla="*/ 586182 w 3220902"/>
              <a:gd name="connsiteY5" fmla="*/ 0 h 294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0902" h="2943975">
                <a:moveTo>
                  <a:pt x="586182" y="0"/>
                </a:moveTo>
                <a:lnTo>
                  <a:pt x="3220902" y="0"/>
                </a:lnTo>
                <a:lnTo>
                  <a:pt x="3220902" y="2943975"/>
                </a:lnTo>
                <a:lnTo>
                  <a:pt x="0" y="2943975"/>
                </a:lnTo>
                <a:lnTo>
                  <a:pt x="0" y="586182"/>
                </a:lnTo>
                <a:cubicBezTo>
                  <a:pt x="0" y="262443"/>
                  <a:pt x="262443" y="0"/>
                  <a:pt x="586182" y="0"/>
                </a:cubicBezTo>
                <a:close/>
              </a:path>
            </a:pathLst>
          </a:custGeom>
          <a:solidFill>
            <a:schemeClr val="bg1"/>
          </a:solidFill>
          <a:ln>
            <a:noFill/>
          </a:ln>
          <a:effectLst>
            <a:outerShdw blurRad="1270000" dist="317500" dir="12060000" sx="99000" sy="99000" algn="t" rotWithShape="0">
              <a:srgbClr val="221B43">
                <a:alpha val="11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Arial" panose="020B0604020202020204" pitchFamily="34" charset="0"/>
            </a:endParaRPr>
          </a:p>
        </p:txBody>
      </p:sp>
      <p:grpSp>
        <p:nvGrpSpPr>
          <p:cNvPr id="18" name="Group 17">
            <a:extLst>
              <a:ext uri="{FF2B5EF4-FFF2-40B4-BE49-F238E27FC236}">
                <a16:creationId xmlns:a16="http://schemas.microsoft.com/office/drawing/2014/main" id="{082CCD87-178B-4220-8544-3FBD6187B0FD}"/>
              </a:ext>
            </a:extLst>
          </p:cNvPr>
          <p:cNvGrpSpPr/>
          <p:nvPr/>
        </p:nvGrpSpPr>
        <p:grpSpPr>
          <a:xfrm>
            <a:off x="9493387" y="4666363"/>
            <a:ext cx="2544538" cy="1474131"/>
            <a:chOff x="9342662" y="4545783"/>
            <a:chExt cx="2544538" cy="1474131"/>
          </a:xfrm>
        </p:grpSpPr>
        <p:sp>
          <p:nvSpPr>
            <p:cNvPr id="19" name="TextBox 18">
              <a:extLst>
                <a:ext uri="{FF2B5EF4-FFF2-40B4-BE49-F238E27FC236}">
                  <a16:creationId xmlns:a16="http://schemas.microsoft.com/office/drawing/2014/main" id="{48B5860A-8747-4B09-9740-6761A8A8AE7E}"/>
                </a:ext>
              </a:extLst>
            </p:cNvPr>
            <p:cNvSpPr txBox="1"/>
            <p:nvPr/>
          </p:nvSpPr>
          <p:spPr>
            <a:xfrm>
              <a:off x="9342662" y="4545783"/>
              <a:ext cx="1481202" cy="840230"/>
            </a:xfrm>
            <a:prstGeom prst="rect">
              <a:avLst/>
            </a:prstGeom>
            <a:noFill/>
          </p:spPr>
          <p:txBody>
            <a:bodyPr wrap="square" rtlCol="0">
              <a:spAutoFit/>
            </a:bodyPr>
            <a:lstStyle/>
            <a:p>
              <a:pPr>
                <a:lnSpc>
                  <a:spcPct val="90000"/>
                </a:lnSpc>
              </a:pPr>
              <a:r>
                <a:rPr lang="en-US" sz="5400" b="1" dirty="0">
                  <a:solidFill>
                    <a:schemeClr val="bg1">
                      <a:lumMod val="95000"/>
                    </a:schemeClr>
                  </a:solidFill>
                  <a:latin typeface="+mj-lt"/>
                  <a:cs typeface="Arial" panose="020B0604020202020204" pitchFamily="34" charset="0"/>
                </a:rPr>
                <a:t>34K</a:t>
              </a:r>
            </a:p>
          </p:txBody>
        </p:sp>
        <p:sp>
          <p:nvSpPr>
            <p:cNvPr id="20" name="TextBox 19">
              <a:extLst>
                <a:ext uri="{FF2B5EF4-FFF2-40B4-BE49-F238E27FC236}">
                  <a16:creationId xmlns:a16="http://schemas.microsoft.com/office/drawing/2014/main" id="{D59F7438-6767-4764-983C-44E1A5730E60}"/>
                </a:ext>
              </a:extLst>
            </p:cNvPr>
            <p:cNvSpPr txBox="1"/>
            <p:nvPr/>
          </p:nvSpPr>
          <p:spPr>
            <a:xfrm>
              <a:off x="9416514" y="5407759"/>
              <a:ext cx="2470686" cy="612155"/>
            </a:xfrm>
            <a:prstGeom prst="rect">
              <a:avLst/>
            </a:prstGeom>
            <a:noFill/>
          </p:spPr>
          <p:txBody>
            <a:bodyPr wrap="square" rtlCol="0">
              <a:spAutoFit/>
            </a:bodyPr>
            <a:lstStyle/>
            <a:p>
              <a:pPr>
                <a:lnSpc>
                  <a:spcPct val="150000"/>
                </a:lnSpc>
              </a:pPr>
              <a:r>
                <a:rPr lang="en-US" sz="1200" dirty="0">
                  <a:solidFill>
                    <a:schemeClr val="tx1">
                      <a:lumMod val="50000"/>
                      <a:lumOff val="50000"/>
                    </a:schemeClr>
                  </a:solidFill>
                  <a:latin typeface="Arial" panose="020B0604020202020204" pitchFamily="34" charset="0"/>
                  <a:cs typeface="Arial" panose="020B0604020202020204" pitchFamily="34" charset="0"/>
                </a:rPr>
                <a:t>A wonderful serenity has taken possession sweet mornings.</a:t>
              </a:r>
            </a:p>
          </p:txBody>
        </p:sp>
      </p:grpSp>
      <p:grpSp>
        <p:nvGrpSpPr>
          <p:cNvPr id="2" name="Group 1">
            <a:extLst>
              <a:ext uri="{FF2B5EF4-FFF2-40B4-BE49-F238E27FC236}">
                <a16:creationId xmlns:a16="http://schemas.microsoft.com/office/drawing/2014/main" id="{EF548356-0F0D-4E24-BE5E-79941F679AB7}"/>
              </a:ext>
            </a:extLst>
          </p:cNvPr>
          <p:cNvGrpSpPr/>
          <p:nvPr/>
        </p:nvGrpSpPr>
        <p:grpSpPr>
          <a:xfrm>
            <a:off x="712561" y="2262144"/>
            <a:ext cx="4764908" cy="2170962"/>
            <a:chOff x="712561" y="2262144"/>
            <a:chExt cx="4764908" cy="2170962"/>
          </a:xfrm>
        </p:grpSpPr>
        <p:sp>
          <p:nvSpPr>
            <p:cNvPr id="21" name="TextBox 20">
              <a:extLst>
                <a:ext uri="{FF2B5EF4-FFF2-40B4-BE49-F238E27FC236}">
                  <a16:creationId xmlns:a16="http://schemas.microsoft.com/office/drawing/2014/main" id="{E1037618-AF75-4A14-8B25-4CDA422A8BA9}"/>
                </a:ext>
              </a:extLst>
            </p:cNvPr>
            <p:cNvSpPr txBox="1"/>
            <p:nvPr/>
          </p:nvSpPr>
          <p:spPr>
            <a:xfrm>
              <a:off x="1558929" y="3154424"/>
              <a:ext cx="3918540" cy="894669"/>
            </a:xfrm>
            <a:prstGeom prst="rect">
              <a:avLst/>
            </a:prstGeom>
            <a:noFill/>
          </p:spPr>
          <p:txBody>
            <a:bodyPr wrap="square" rtlCol="0">
              <a:spAutoFit/>
            </a:bodyPr>
            <a:lstStyle/>
            <a:p>
              <a:pPr>
                <a:lnSpc>
                  <a:spcPct val="150000"/>
                </a:lnSpc>
              </a:pPr>
              <a:r>
                <a:rPr lang="en-US" sz="1200" dirty="0">
                  <a:solidFill>
                    <a:schemeClr val="tx1">
                      <a:lumMod val="50000"/>
                      <a:lumOff val="50000"/>
                    </a:schemeClr>
                  </a:solidFill>
                  <a:cs typeface="Arial" panose="020B0604020202020204" pitchFamily="34" charset="0"/>
                </a:rPr>
                <a:t>A wonderful serenity has taken possession of my entire soul, like these sweet mornings which I enjoy with my whole heart.</a:t>
              </a:r>
            </a:p>
          </p:txBody>
        </p:sp>
        <p:sp>
          <p:nvSpPr>
            <p:cNvPr id="22" name="TextBox 21">
              <a:extLst>
                <a:ext uri="{FF2B5EF4-FFF2-40B4-BE49-F238E27FC236}">
                  <a16:creationId xmlns:a16="http://schemas.microsoft.com/office/drawing/2014/main" id="{0F4EA792-7A77-4FB8-8315-5315532FE681}"/>
                </a:ext>
              </a:extLst>
            </p:cNvPr>
            <p:cNvSpPr txBox="1"/>
            <p:nvPr/>
          </p:nvSpPr>
          <p:spPr>
            <a:xfrm>
              <a:off x="1558928" y="2262144"/>
              <a:ext cx="3283540" cy="629788"/>
            </a:xfrm>
            <a:prstGeom prst="rect">
              <a:avLst/>
            </a:prstGeom>
            <a:noFill/>
          </p:spPr>
          <p:txBody>
            <a:bodyPr wrap="square" rtlCol="0">
              <a:spAutoFit/>
            </a:bodyPr>
            <a:lstStyle/>
            <a:p>
              <a:pPr>
                <a:lnSpc>
                  <a:spcPct val="130000"/>
                </a:lnSpc>
              </a:pPr>
              <a:r>
                <a:rPr lang="en-US" sz="1400" b="1" dirty="0">
                  <a:solidFill>
                    <a:srgbClr val="111029"/>
                  </a:solidFill>
                  <a:latin typeface="+mj-lt"/>
                  <a:cs typeface="Arial" panose="020B0604020202020204" pitchFamily="34" charset="0"/>
                </a:rPr>
                <a:t>A wonderful serenity has taken possession of my entire soul</a:t>
              </a:r>
            </a:p>
          </p:txBody>
        </p:sp>
        <p:grpSp>
          <p:nvGrpSpPr>
            <p:cNvPr id="23" name="Group 22">
              <a:extLst>
                <a:ext uri="{FF2B5EF4-FFF2-40B4-BE49-F238E27FC236}">
                  <a16:creationId xmlns:a16="http://schemas.microsoft.com/office/drawing/2014/main" id="{41B7561B-02C4-4D4E-842D-8814E7A69798}"/>
                </a:ext>
              </a:extLst>
            </p:cNvPr>
            <p:cNvGrpSpPr/>
            <p:nvPr/>
          </p:nvGrpSpPr>
          <p:grpSpPr>
            <a:xfrm>
              <a:off x="712561" y="2310828"/>
              <a:ext cx="642956" cy="700218"/>
              <a:chOff x="3998093" y="1879236"/>
              <a:chExt cx="642956" cy="700218"/>
            </a:xfrm>
          </p:grpSpPr>
          <p:sp>
            <p:nvSpPr>
              <p:cNvPr id="24" name="Graphic 18">
                <a:extLst>
                  <a:ext uri="{FF2B5EF4-FFF2-40B4-BE49-F238E27FC236}">
                    <a16:creationId xmlns:a16="http://schemas.microsoft.com/office/drawing/2014/main" id="{867EB016-2D57-4F42-9872-1328AB9BED1A}"/>
                  </a:ext>
                </a:extLst>
              </p:cNvPr>
              <p:cNvSpPr/>
              <p:nvPr/>
            </p:nvSpPr>
            <p:spPr>
              <a:xfrm>
                <a:off x="3998093" y="1879236"/>
                <a:ext cx="642956" cy="700218"/>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chemeClr val="accent2"/>
              </a:soli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25" name="Rectangle 24">
                <a:extLst>
                  <a:ext uri="{FF2B5EF4-FFF2-40B4-BE49-F238E27FC236}">
                    <a16:creationId xmlns:a16="http://schemas.microsoft.com/office/drawing/2014/main" id="{8791692D-B49F-41B5-8DDE-E444EB3B006D}"/>
                  </a:ext>
                </a:extLst>
              </p:cNvPr>
              <p:cNvSpPr/>
              <p:nvPr/>
            </p:nvSpPr>
            <p:spPr>
              <a:xfrm>
                <a:off x="4147626" y="2057400"/>
                <a:ext cx="343890" cy="343890"/>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Box 25">
              <a:extLst>
                <a:ext uri="{FF2B5EF4-FFF2-40B4-BE49-F238E27FC236}">
                  <a16:creationId xmlns:a16="http://schemas.microsoft.com/office/drawing/2014/main" id="{B9E5DF66-4546-4827-8232-604521DF1AB3}"/>
                </a:ext>
              </a:extLst>
            </p:cNvPr>
            <p:cNvSpPr txBox="1"/>
            <p:nvPr/>
          </p:nvSpPr>
          <p:spPr>
            <a:xfrm>
              <a:off x="1506416" y="4092435"/>
              <a:ext cx="3923881" cy="340671"/>
            </a:xfrm>
            <a:prstGeom prst="rect">
              <a:avLst/>
            </a:prstGeom>
            <a:noFill/>
          </p:spPr>
          <p:txBody>
            <a:bodyPr wrap="square">
              <a:spAutoFit/>
            </a:bodyPr>
            <a:lstStyle/>
            <a:p>
              <a:pPr>
                <a:lnSpc>
                  <a:spcPct val="150000"/>
                </a:lnSpc>
              </a:pPr>
              <a:r>
                <a:rPr lang="en-US" sz="1200" dirty="0">
                  <a:gradFill>
                    <a:gsLst>
                      <a:gs pos="15000">
                        <a:schemeClr val="accent2"/>
                      </a:gs>
                      <a:gs pos="85000">
                        <a:schemeClr val="accent1"/>
                      </a:gs>
                    </a:gsLst>
                    <a:path path="circle">
                      <a:fillToRect l="100000" t="100000"/>
                    </a:path>
                  </a:gradFill>
                  <a:cs typeface="Arial" panose="020B0604020202020204" pitchFamily="34" charset="0"/>
                </a:rPr>
                <a:t>- I am alone, and feel the charm of existence.</a:t>
              </a:r>
            </a:p>
          </p:txBody>
        </p:sp>
      </p:grpSp>
      <p:grpSp>
        <p:nvGrpSpPr>
          <p:cNvPr id="28" name="Group 27">
            <a:extLst>
              <a:ext uri="{FF2B5EF4-FFF2-40B4-BE49-F238E27FC236}">
                <a16:creationId xmlns:a16="http://schemas.microsoft.com/office/drawing/2014/main" id="{FFDB856D-4491-41D8-9016-300F5BFB4A36}"/>
              </a:ext>
            </a:extLst>
          </p:cNvPr>
          <p:cNvGrpSpPr/>
          <p:nvPr/>
        </p:nvGrpSpPr>
        <p:grpSpPr>
          <a:xfrm>
            <a:off x="1185706" y="5958673"/>
            <a:ext cx="3100544" cy="723591"/>
            <a:chOff x="1185706" y="5938576"/>
            <a:chExt cx="3100544" cy="723591"/>
          </a:xfrm>
        </p:grpSpPr>
        <p:sp>
          <p:nvSpPr>
            <p:cNvPr id="9" name="TextBox 8">
              <a:extLst>
                <a:ext uri="{FF2B5EF4-FFF2-40B4-BE49-F238E27FC236}">
                  <a16:creationId xmlns:a16="http://schemas.microsoft.com/office/drawing/2014/main" id="{DE2B8949-BB7F-42E9-A0F7-646846EB762A}"/>
                </a:ext>
              </a:extLst>
            </p:cNvPr>
            <p:cNvSpPr txBox="1"/>
            <p:nvPr/>
          </p:nvSpPr>
          <p:spPr>
            <a:xfrm>
              <a:off x="1600200" y="6044497"/>
              <a:ext cx="2686050" cy="617670"/>
            </a:xfrm>
            <a:prstGeom prst="rect">
              <a:avLst/>
            </a:prstGeom>
            <a:noFill/>
          </p:spPr>
          <p:txBody>
            <a:bodyPr wrap="square" rtlCol="0">
              <a:spAutoFit/>
            </a:bodyPr>
            <a:lstStyle/>
            <a:p>
              <a:pPr>
                <a:lnSpc>
                  <a:spcPct val="150000"/>
                </a:lnSpc>
              </a:pPr>
              <a:r>
                <a:rPr lang="en-US" sz="1200" dirty="0">
                  <a:solidFill>
                    <a:schemeClr val="bg1"/>
                  </a:solidFill>
                  <a:cs typeface="Arial" panose="020B0604020202020204" pitchFamily="34" charset="0"/>
                </a:rPr>
                <a:t>A wonderful serenity has taken possession of my entire soul.</a:t>
              </a:r>
            </a:p>
          </p:txBody>
        </p:sp>
        <p:sp>
          <p:nvSpPr>
            <p:cNvPr id="27" name="TextBox 26">
              <a:extLst>
                <a:ext uri="{FF2B5EF4-FFF2-40B4-BE49-F238E27FC236}">
                  <a16:creationId xmlns:a16="http://schemas.microsoft.com/office/drawing/2014/main" id="{EA7A3413-0735-40F2-B03E-BE10BD187BEA}"/>
                </a:ext>
              </a:extLst>
            </p:cNvPr>
            <p:cNvSpPr txBox="1"/>
            <p:nvPr/>
          </p:nvSpPr>
          <p:spPr>
            <a:xfrm>
              <a:off x="1185706" y="5938576"/>
              <a:ext cx="508473" cy="369332"/>
            </a:xfrm>
            <a:prstGeom prst="rect">
              <a:avLst/>
            </a:prstGeom>
            <a:noFill/>
          </p:spPr>
          <p:txBody>
            <a:bodyPr wrap="none" rtlCol="0">
              <a:spAutoFit/>
            </a:bodyPr>
            <a:lstStyle/>
            <a:p>
              <a:r>
                <a:rPr lang="en-US" b="1" dirty="0">
                  <a:solidFill>
                    <a:schemeClr val="bg1"/>
                  </a:solidFill>
                  <a:latin typeface="+mj-lt"/>
                </a:rPr>
                <a:t>01.</a:t>
              </a:r>
              <a:endParaRPr lang="en-ID" b="1" dirty="0">
                <a:solidFill>
                  <a:schemeClr val="bg1"/>
                </a:solidFill>
                <a:latin typeface="+mj-lt"/>
              </a:endParaRPr>
            </a:p>
          </p:txBody>
        </p:sp>
      </p:grpSp>
      <p:grpSp>
        <p:nvGrpSpPr>
          <p:cNvPr id="29" name="Group 28">
            <a:extLst>
              <a:ext uri="{FF2B5EF4-FFF2-40B4-BE49-F238E27FC236}">
                <a16:creationId xmlns:a16="http://schemas.microsoft.com/office/drawing/2014/main" id="{86FF51BE-0F48-4FBE-9FE3-E51CFA9DA758}"/>
              </a:ext>
            </a:extLst>
          </p:cNvPr>
          <p:cNvGrpSpPr/>
          <p:nvPr/>
        </p:nvGrpSpPr>
        <p:grpSpPr>
          <a:xfrm>
            <a:off x="5235192" y="5958673"/>
            <a:ext cx="3100544" cy="723591"/>
            <a:chOff x="1185706" y="5938576"/>
            <a:chExt cx="3100544" cy="723591"/>
          </a:xfrm>
        </p:grpSpPr>
        <p:sp>
          <p:nvSpPr>
            <p:cNvPr id="30" name="TextBox 29">
              <a:extLst>
                <a:ext uri="{FF2B5EF4-FFF2-40B4-BE49-F238E27FC236}">
                  <a16:creationId xmlns:a16="http://schemas.microsoft.com/office/drawing/2014/main" id="{94C7CD23-3A96-4A94-A059-9F4AFAD01E1E}"/>
                </a:ext>
              </a:extLst>
            </p:cNvPr>
            <p:cNvSpPr txBox="1"/>
            <p:nvPr/>
          </p:nvSpPr>
          <p:spPr>
            <a:xfrm>
              <a:off x="1600200" y="6044497"/>
              <a:ext cx="2686050" cy="617670"/>
            </a:xfrm>
            <a:prstGeom prst="rect">
              <a:avLst/>
            </a:prstGeom>
            <a:noFill/>
          </p:spPr>
          <p:txBody>
            <a:bodyPr wrap="square" rtlCol="0">
              <a:spAutoFit/>
            </a:bodyPr>
            <a:lstStyle/>
            <a:p>
              <a:pPr>
                <a:lnSpc>
                  <a:spcPct val="150000"/>
                </a:lnSpc>
              </a:pPr>
              <a:r>
                <a:rPr lang="en-US" sz="1200" dirty="0">
                  <a:solidFill>
                    <a:schemeClr val="bg1"/>
                  </a:solidFill>
                  <a:cs typeface="Arial" panose="020B0604020202020204" pitchFamily="34" charset="0"/>
                </a:rPr>
                <a:t>A wonderful serenity has taken possession of my entire soul.</a:t>
              </a:r>
            </a:p>
          </p:txBody>
        </p:sp>
        <p:sp>
          <p:nvSpPr>
            <p:cNvPr id="31" name="TextBox 30">
              <a:extLst>
                <a:ext uri="{FF2B5EF4-FFF2-40B4-BE49-F238E27FC236}">
                  <a16:creationId xmlns:a16="http://schemas.microsoft.com/office/drawing/2014/main" id="{2FA84691-0D82-46FA-AB66-79E783AFA087}"/>
                </a:ext>
              </a:extLst>
            </p:cNvPr>
            <p:cNvSpPr txBox="1"/>
            <p:nvPr/>
          </p:nvSpPr>
          <p:spPr>
            <a:xfrm>
              <a:off x="1185706" y="5938576"/>
              <a:ext cx="545342" cy="369332"/>
            </a:xfrm>
            <a:prstGeom prst="rect">
              <a:avLst/>
            </a:prstGeom>
            <a:noFill/>
          </p:spPr>
          <p:txBody>
            <a:bodyPr wrap="none" rtlCol="0">
              <a:spAutoFit/>
            </a:bodyPr>
            <a:lstStyle/>
            <a:p>
              <a:r>
                <a:rPr lang="en-US" b="1" dirty="0">
                  <a:solidFill>
                    <a:schemeClr val="bg1"/>
                  </a:solidFill>
                  <a:latin typeface="+mj-lt"/>
                </a:rPr>
                <a:t>02.</a:t>
              </a:r>
              <a:endParaRPr lang="en-ID" b="1" dirty="0">
                <a:solidFill>
                  <a:schemeClr val="bg1"/>
                </a:solidFill>
                <a:latin typeface="+mj-lt"/>
              </a:endParaRPr>
            </a:p>
          </p:txBody>
        </p:sp>
      </p:grpSp>
      <p:grpSp>
        <p:nvGrpSpPr>
          <p:cNvPr id="32" name="Group 31">
            <a:extLst>
              <a:ext uri="{FF2B5EF4-FFF2-40B4-BE49-F238E27FC236}">
                <a16:creationId xmlns:a16="http://schemas.microsoft.com/office/drawing/2014/main" id="{CC728097-6A86-4B1C-A051-1B76E84ACA2A}"/>
              </a:ext>
            </a:extLst>
          </p:cNvPr>
          <p:cNvGrpSpPr/>
          <p:nvPr/>
        </p:nvGrpSpPr>
        <p:grpSpPr>
          <a:xfrm>
            <a:off x="8623190" y="4471517"/>
            <a:ext cx="719612" cy="783700"/>
            <a:chOff x="2369765" y="723494"/>
            <a:chExt cx="909259" cy="990237"/>
          </a:xfrm>
        </p:grpSpPr>
        <p:sp>
          <p:nvSpPr>
            <p:cNvPr id="33" name="Graphic 18">
              <a:extLst>
                <a:ext uri="{FF2B5EF4-FFF2-40B4-BE49-F238E27FC236}">
                  <a16:creationId xmlns:a16="http://schemas.microsoft.com/office/drawing/2014/main" id="{2524BAA0-8D67-408D-9F48-7CA0467C2BCF}"/>
                </a:ext>
              </a:extLst>
            </p:cNvPr>
            <p:cNvSpPr/>
            <p:nvPr/>
          </p:nvSpPr>
          <p:spPr>
            <a:xfrm>
              <a:off x="2369765" y="72349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endParaRPr lang="en-US"/>
            </a:p>
          </p:txBody>
        </p:sp>
        <p:sp>
          <p:nvSpPr>
            <p:cNvPr id="34" name="Graphic 18">
              <a:extLst>
                <a:ext uri="{FF2B5EF4-FFF2-40B4-BE49-F238E27FC236}">
                  <a16:creationId xmlns:a16="http://schemas.microsoft.com/office/drawing/2014/main" id="{8B975217-FBD2-411D-9401-7FBACC8BE1AA}"/>
                </a:ext>
              </a:extLst>
            </p:cNvPr>
            <p:cNvSpPr/>
            <p:nvPr/>
          </p:nvSpPr>
          <p:spPr>
            <a:xfrm>
              <a:off x="2513939" y="880508"/>
              <a:ext cx="620912" cy="676210"/>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gs>
                <a:gs pos="75000">
                  <a:schemeClr val="accent1"/>
                </a:gs>
              </a:gsLst>
              <a:path path="circle">
                <a:fillToRect r="100000" b="100000"/>
              </a:path>
              <a:tileRect l="-100000" t="-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endParaRPr lang="en-US"/>
            </a:p>
          </p:txBody>
        </p:sp>
        <p:sp>
          <p:nvSpPr>
            <p:cNvPr id="35" name="Rectangle 34">
              <a:extLst>
                <a:ext uri="{FF2B5EF4-FFF2-40B4-BE49-F238E27FC236}">
                  <a16:creationId xmlns:a16="http://schemas.microsoft.com/office/drawing/2014/main" id="{23FAA0DF-F488-4885-AF17-6DEAAF17CC74}"/>
                </a:ext>
              </a:extLst>
            </p:cNvPr>
            <p:cNvSpPr/>
            <p:nvPr/>
          </p:nvSpPr>
          <p:spPr>
            <a:xfrm>
              <a:off x="2652451" y="1059116"/>
              <a:ext cx="343890" cy="318995"/>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Picture Placeholder 3">
            <a:extLst>
              <a:ext uri="{FF2B5EF4-FFF2-40B4-BE49-F238E27FC236}">
                <a16:creationId xmlns:a16="http://schemas.microsoft.com/office/drawing/2014/main" id="{8AC28E06-7C1F-4BE0-8F96-9C53D02667FB}"/>
              </a:ext>
            </a:extLst>
          </p:cNvPr>
          <p:cNvSpPr>
            <a:spLocks noGrp="1"/>
          </p:cNvSpPr>
          <p:nvPr>
            <p:ph type="pic" sz="quarter" idx="10"/>
          </p:nvPr>
        </p:nvSpPr>
        <p:spPr/>
      </p:sp>
      <p:sp>
        <p:nvSpPr>
          <p:cNvPr id="8" name="Picture Placeholder 7">
            <a:extLst>
              <a:ext uri="{FF2B5EF4-FFF2-40B4-BE49-F238E27FC236}">
                <a16:creationId xmlns:a16="http://schemas.microsoft.com/office/drawing/2014/main" id="{32C5F6B8-0C49-49A0-8E8F-B90CCD8668DF}"/>
              </a:ext>
            </a:extLst>
          </p:cNvPr>
          <p:cNvSpPr>
            <a:spLocks noGrp="1"/>
          </p:cNvSpPr>
          <p:nvPr>
            <p:ph type="pic" sz="quarter" idx="11"/>
          </p:nvPr>
        </p:nvSpPr>
        <p:spPr/>
      </p:sp>
    </p:spTree>
    <p:extLst>
      <p:ext uri="{BB962C8B-B14F-4D97-AF65-F5344CB8AC3E}">
        <p14:creationId xmlns:p14="http://schemas.microsoft.com/office/powerpoint/2010/main" val="3392874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75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2" presetClass="entr" presetSubtype="4" accel="22000" decel="78000" fill="hold" nodeType="withEffect">
                                  <p:stCondLst>
                                    <p:cond delay="500"/>
                                  </p:stCondLst>
                                  <p:childTnLst>
                                    <p:set>
                                      <p:cBhvr>
                                        <p:cTn id="17" dur="1" fill="hold">
                                          <p:stCondLst>
                                            <p:cond delay="0"/>
                                          </p:stCondLst>
                                        </p:cTn>
                                        <p:tgtEl>
                                          <p:spTgt spid="28"/>
                                        </p:tgtEl>
                                        <p:attrNameLst>
                                          <p:attrName>style.visibility</p:attrName>
                                        </p:attrNameLst>
                                      </p:cBhvr>
                                      <p:to>
                                        <p:strVal val="visible"/>
                                      </p:to>
                                    </p:set>
                                    <p:anim calcmode="lin" valueType="num">
                                      <p:cBhvr additive="base">
                                        <p:cTn id="18" dur="1000" fill="hold"/>
                                        <p:tgtEl>
                                          <p:spTgt spid="28"/>
                                        </p:tgtEl>
                                        <p:attrNameLst>
                                          <p:attrName>ppt_x</p:attrName>
                                        </p:attrNameLst>
                                      </p:cBhvr>
                                      <p:tavLst>
                                        <p:tav tm="0">
                                          <p:val>
                                            <p:strVal val="#ppt_x"/>
                                          </p:val>
                                        </p:tav>
                                        <p:tav tm="100000">
                                          <p:val>
                                            <p:strVal val="#ppt_x"/>
                                          </p:val>
                                        </p:tav>
                                      </p:tavLst>
                                    </p:anim>
                                    <p:anim calcmode="lin" valueType="num">
                                      <p:cBhvr additive="base">
                                        <p:cTn id="19" dur="1000" fill="hold"/>
                                        <p:tgtEl>
                                          <p:spTgt spid="28"/>
                                        </p:tgtEl>
                                        <p:attrNameLst>
                                          <p:attrName>ppt_y</p:attrName>
                                        </p:attrNameLst>
                                      </p:cBhvr>
                                      <p:tavLst>
                                        <p:tav tm="0">
                                          <p:val>
                                            <p:strVal val="1+#ppt_h/2"/>
                                          </p:val>
                                        </p:tav>
                                        <p:tav tm="100000">
                                          <p:val>
                                            <p:strVal val="#ppt_y"/>
                                          </p:val>
                                        </p:tav>
                                      </p:tavLst>
                                    </p:anim>
                                  </p:childTnLst>
                                </p:cTn>
                              </p:par>
                              <p:par>
                                <p:cTn id="20" presetID="2" presetClass="entr" presetSubtype="4" accel="22000" decel="78000" fill="hold" nodeType="withEffect">
                                  <p:stCondLst>
                                    <p:cond delay="75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1000" fill="hold"/>
                                        <p:tgtEl>
                                          <p:spTgt spid="29"/>
                                        </p:tgtEl>
                                        <p:attrNameLst>
                                          <p:attrName>ppt_x</p:attrName>
                                        </p:attrNameLst>
                                      </p:cBhvr>
                                      <p:tavLst>
                                        <p:tav tm="0">
                                          <p:val>
                                            <p:strVal val="#ppt_x"/>
                                          </p:val>
                                        </p:tav>
                                        <p:tav tm="100000">
                                          <p:val>
                                            <p:strVal val="#ppt_x"/>
                                          </p:val>
                                        </p:tav>
                                      </p:tavLst>
                                    </p:anim>
                                    <p:anim calcmode="lin" valueType="num">
                                      <p:cBhvr additive="base">
                                        <p:cTn id="23" dur="1000" fill="hold"/>
                                        <p:tgtEl>
                                          <p:spTgt spid="29"/>
                                        </p:tgtEl>
                                        <p:attrNameLst>
                                          <p:attrName>ppt_y</p:attrName>
                                        </p:attrNameLst>
                                      </p:cBhvr>
                                      <p:tavLst>
                                        <p:tav tm="0">
                                          <p:val>
                                            <p:strVal val="1+#ppt_h/2"/>
                                          </p:val>
                                        </p:tav>
                                        <p:tav tm="100000">
                                          <p:val>
                                            <p:strVal val="#ppt_y"/>
                                          </p:val>
                                        </p:tav>
                                      </p:tavLst>
                                    </p:anim>
                                  </p:childTnLst>
                                </p:cTn>
                              </p:par>
                              <p:par>
                                <p:cTn id="24" presetID="10" presetClass="entr" presetSubtype="0"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42" presetClass="path" presetSubtype="0" accel="50000" decel="50000" fill="hold" nodeType="withEffect">
                                  <p:stCondLst>
                                    <p:cond delay="0"/>
                                  </p:stCondLst>
                                  <p:childTnLst>
                                    <p:animMotion origin="layout" path="M -0.03671 0.0706 L -3.75E-6 -1.11111E-6 " pathEditMode="relative" rAng="0" ptsTypes="AA">
                                      <p:cBhvr>
                                        <p:cTn id="28" dur="1000" fill="hold"/>
                                        <p:tgtEl>
                                          <p:spTgt spid="2"/>
                                        </p:tgtEl>
                                        <p:attrNameLst>
                                          <p:attrName>ppt_x</p:attrName>
                                          <p:attrName>ppt_y</p:attrName>
                                        </p:attrNameLst>
                                      </p:cBhvr>
                                      <p:rCtr x="1836" y="-3542"/>
                                    </p:animMotion>
                                  </p:childTnLst>
                                </p:cTn>
                              </p:par>
                              <p:par>
                                <p:cTn id="29" presetID="10"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par>
                                <p:cTn id="32" presetID="42" presetClass="path" presetSubtype="0" accel="50000" decel="50000" fill="hold" grpId="1" nodeType="withEffect">
                                  <p:stCondLst>
                                    <p:cond delay="0"/>
                                  </p:stCondLst>
                                  <p:childTnLst>
                                    <p:animMotion origin="layout" path="M -0.03112 0.05972 L -1.66667E-6 3.7037E-7 " pathEditMode="relative" rAng="0" ptsTypes="AA">
                                      <p:cBhvr>
                                        <p:cTn id="33" dur="1000" fill="hold"/>
                                        <p:tgtEl>
                                          <p:spTgt spid="36"/>
                                        </p:tgtEl>
                                        <p:attrNameLst>
                                          <p:attrName>ppt_x</p:attrName>
                                          <p:attrName>ppt_y</p:attrName>
                                        </p:attrNameLst>
                                      </p:cBhvr>
                                      <p:rCtr x="1549" y="-2986"/>
                                    </p:animMotion>
                                  </p:childTnLst>
                                </p:cTn>
                              </p:par>
                              <p:par>
                                <p:cTn id="34" presetID="10" presetClass="entr" presetSubtype="0" fill="hold" nodeType="withEffect">
                                  <p:stCondLst>
                                    <p:cond delay="25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0"/>
                                        <p:tgtEl>
                                          <p:spTgt spid="32"/>
                                        </p:tgtEl>
                                      </p:cBhvr>
                                    </p:animEffect>
                                  </p:childTnLst>
                                </p:cTn>
                              </p:par>
                              <p:par>
                                <p:cTn id="37" presetID="50" presetClass="path" presetSubtype="0" accel="26000" decel="74000" fill="hold" nodeType="withEffect">
                                  <p:stCondLst>
                                    <p:cond delay="250"/>
                                  </p:stCondLst>
                                  <p:childTnLst>
                                    <p:animMotion origin="layout" path="M 0.05117 0.16667 L 0.0263 0.16667 C 0.01562 0.16667 1.25E-6 0.1206 1.25E-6 0.08287 L 1.25E-6 0 " pathEditMode="relative" rAng="0" ptsTypes="AAAA">
                                      <p:cBhvr>
                                        <p:cTn id="38" dur="1000" fill="hold"/>
                                        <p:tgtEl>
                                          <p:spTgt spid="32"/>
                                        </p:tgtEl>
                                        <p:attrNameLst>
                                          <p:attrName>ppt_x</p:attrName>
                                          <p:attrName>ppt_y</p:attrName>
                                        </p:attrNameLst>
                                      </p:cBhvr>
                                      <p:rCtr x="-2565" y="-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4" name="TextBox 33">
            <a:extLst>
              <a:ext uri="{FF2B5EF4-FFF2-40B4-BE49-F238E27FC236}">
                <a16:creationId xmlns:a16="http://schemas.microsoft.com/office/drawing/2014/main" id="{3511D523-75A3-4B9E-904A-9A9FD72826F7}"/>
              </a:ext>
            </a:extLst>
          </p:cNvPr>
          <p:cNvSpPr txBox="1"/>
          <p:nvPr/>
        </p:nvSpPr>
        <p:spPr>
          <a:xfrm rot="19800000">
            <a:off x="1286607" y="1993305"/>
            <a:ext cx="2249459" cy="3275998"/>
          </a:xfrm>
          <a:custGeom>
            <a:avLst/>
            <a:gdLst/>
            <a:ahLst/>
            <a:cxnLst/>
            <a:rect l="l" t="t" r="r" b="b"/>
            <a:pathLst>
              <a:path w="1272160" h="1852708">
                <a:moveTo>
                  <a:pt x="651225" y="0"/>
                </a:moveTo>
                <a:cubicBezTo>
                  <a:pt x="769859" y="0"/>
                  <a:pt x="876082" y="25873"/>
                  <a:pt x="969896" y="77617"/>
                </a:cubicBezTo>
                <a:cubicBezTo>
                  <a:pt x="1063709" y="129362"/>
                  <a:pt x="1137540" y="201510"/>
                  <a:pt x="1191388" y="294061"/>
                </a:cubicBezTo>
                <a:cubicBezTo>
                  <a:pt x="1245235" y="386612"/>
                  <a:pt x="1272160" y="493888"/>
                  <a:pt x="1272160" y="615887"/>
                </a:cubicBezTo>
                <a:cubicBezTo>
                  <a:pt x="1272160" y="705914"/>
                  <a:pt x="1259539" y="780586"/>
                  <a:pt x="1234298" y="839903"/>
                </a:cubicBezTo>
                <a:cubicBezTo>
                  <a:pt x="1209056" y="899220"/>
                  <a:pt x="1171615" y="953909"/>
                  <a:pt x="1121974" y="1003971"/>
                </a:cubicBezTo>
                <a:cubicBezTo>
                  <a:pt x="1072333" y="1054033"/>
                  <a:pt x="1011333" y="1110615"/>
                  <a:pt x="938975" y="1173718"/>
                </a:cubicBezTo>
                <a:lnTo>
                  <a:pt x="533122" y="1529620"/>
                </a:lnTo>
                <a:lnTo>
                  <a:pt x="1272160" y="1529620"/>
                </a:lnTo>
                <a:lnTo>
                  <a:pt x="1272160" y="1852708"/>
                </a:lnTo>
                <a:lnTo>
                  <a:pt x="0" y="1852708"/>
                </a:lnTo>
                <a:lnTo>
                  <a:pt x="0" y="1554861"/>
                </a:lnTo>
                <a:lnTo>
                  <a:pt x="762286" y="878396"/>
                </a:lnTo>
                <a:cubicBezTo>
                  <a:pt x="819500" y="827913"/>
                  <a:pt x="859886" y="780376"/>
                  <a:pt x="883444" y="735783"/>
                </a:cubicBezTo>
                <a:cubicBezTo>
                  <a:pt x="907003" y="691190"/>
                  <a:pt x="918782" y="649542"/>
                  <a:pt x="918782" y="610839"/>
                </a:cubicBezTo>
                <a:cubicBezTo>
                  <a:pt x="918782" y="555308"/>
                  <a:pt x="907423" y="505877"/>
                  <a:pt x="884706" y="462546"/>
                </a:cubicBezTo>
                <a:cubicBezTo>
                  <a:pt x="861989" y="419215"/>
                  <a:pt x="830017" y="385140"/>
                  <a:pt x="788790" y="360319"/>
                </a:cubicBezTo>
                <a:cubicBezTo>
                  <a:pt x="747562" y="335499"/>
                  <a:pt x="699183" y="323088"/>
                  <a:pt x="643652" y="323088"/>
                </a:cubicBezTo>
                <a:cubicBezTo>
                  <a:pt x="585597" y="323088"/>
                  <a:pt x="534484" y="336340"/>
                  <a:pt x="490312" y="362843"/>
                </a:cubicBezTo>
                <a:cubicBezTo>
                  <a:pt x="446140" y="389347"/>
                  <a:pt x="411854" y="424264"/>
                  <a:pt x="387454" y="467595"/>
                </a:cubicBezTo>
                <a:cubicBezTo>
                  <a:pt x="363054" y="510925"/>
                  <a:pt x="351695" y="557832"/>
                  <a:pt x="353378" y="608314"/>
                </a:cubicBezTo>
                <a:lnTo>
                  <a:pt x="0" y="608314"/>
                </a:lnTo>
                <a:cubicBezTo>
                  <a:pt x="0" y="483791"/>
                  <a:pt x="27345" y="376095"/>
                  <a:pt x="82034" y="285226"/>
                </a:cubicBezTo>
                <a:cubicBezTo>
                  <a:pt x="136724" y="194358"/>
                  <a:pt x="212868" y="124103"/>
                  <a:pt x="310468" y="74462"/>
                </a:cubicBezTo>
                <a:cubicBezTo>
                  <a:pt x="408067" y="24821"/>
                  <a:pt x="521653" y="0"/>
                  <a:pt x="651225" y="0"/>
                </a:cubicBezTo>
                <a:close/>
              </a:path>
            </a:pathLst>
          </a:custGeom>
          <a:ln>
            <a:noFill/>
          </a:ln>
          <a:effectLst>
            <a:outerShdw blurRad="850900" dist="1143000" dir="10800000" sx="84000" sy="84000" algn="r"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19900" dirty="0">
              <a:solidFill>
                <a:srgbClr val="FF3366"/>
              </a:solidFill>
              <a:latin typeface="Manrope ExtraBold" pitchFamily="2" charset="0"/>
            </a:endParaRPr>
          </a:p>
        </p:txBody>
      </p:sp>
      <p:sp useBgFill="1">
        <p:nvSpPr>
          <p:cNvPr id="35" name="TextBox 34">
            <a:extLst>
              <a:ext uri="{FF2B5EF4-FFF2-40B4-BE49-F238E27FC236}">
                <a16:creationId xmlns:a16="http://schemas.microsoft.com/office/drawing/2014/main" id="{D24595B2-F519-4016-A571-D6467B54C706}"/>
              </a:ext>
            </a:extLst>
          </p:cNvPr>
          <p:cNvSpPr txBox="1"/>
          <p:nvPr/>
        </p:nvSpPr>
        <p:spPr>
          <a:xfrm rot="19800000">
            <a:off x="3571913" y="649908"/>
            <a:ext cx="2332509" cy="3275998"/>
          </a:xfrm>
          <a:custGeom>
            <a:avLst/>
            <a:gdLst/>
            <a:ahLst/>
            <a:cxnLst/>
            <a:rect l="l" t="t" r="r" b="b"/>
            <a:pathLst>
              <a:path w="1347883" h="1893094">
                <a:moveTo>
                  <a:pt x="673941" y="0"/>
                </a:moveTo>
                <a:cubicBezTo>
                  <a:pt x="808561" y="0"/>
                  <a:pt x="926354" y="28186"/>
                  <a:pt x="1027319" y="84558"/>
                </a:cubicBezTo>
                <a:cubicBezTo>
                  <a:pt x="1128284" y="140931"/>
                  <a:pt x="1206953" y="219599"/>
                  <a:pt x="1263324" y="320564"/>
                </a:cubicBezTo>
                <a:cubicBezTo>
                  <a:pt x="1319697" y="421529"/>
                  <a:pt x="1347883" y="539322"/>
                  <a:pt x="1347883" y="673942"/>
                </a:cubicBezTo>
                <a:lnTo>
                  <a:pt x="1347883" y="1219153"/>
                </a:lnTo>
                <a:cubicBezTo>
                  <a:pt x="1347883" y="1353773"/>
                  <a:pt x="1319697" y="1471565"/>
                  <a:pt x="1263324" y="1572530"/>
                </a:cubicBezTo>
                <a:cubicBezTo>
                  <a:pt x="1206953" y="1673495"/>
                  <a:pt x="1128284" y="1752164"/>
                  <a:pt x="1027319" y="1808536"/>
                </a:cubicBezTo>
                <a:cubicBezTo>
                  <a:pt x="926354" y="1864908"/>
                  <a:pt x="808561" y="1893094"/>
                  <a:pt x="673941" y="1893094"/>
                </a:cubicBezTo>
                <a:cubicBezTo>
                  <a:pt x="539321" y="1893094"/>
                  <a:pt x="421529" y="1864908"/>
                  <a:pt x="320564" y="1808536"/>
                </a:cubicBezTo>
                <a:cubicBezTo>
                  <a:pt x="219599" y="1752164"/>
                  <a:pt x="140931" y="1673495"/>
                  <a:pt x="84558" y="1572530"/>
                </a:cubicBezTo>
                <a:cubicBezTo>
                  <a:pt x="28186" y="1471565"/>
                  <a:pt x="0" y="1353773"/>
                  <a:pt x="0" y="1219153"/>
                </a:cubicBezTo>
                <a:lnTo>
                  <a:pt x="0" y="673942"/>
                </a:lnTo>
                <a:cubicBezTo>
                  <a:pt x="0" y="539322"/>
                  <a:pt x="28186" y="421529"/>
                  <a:pt x="84558" y="320564"/>
                </a:cubicBezTo>
                <a:cubicBezTo>
                  <a:pt x="140931" y="219599"/>
                  <a:pt x="219599" y="140931"/>
                  <a:pt x="320564" y="84558"/>
                </a:cubicBezTo>
                <a:cubicBezTo>
                  <a:pt x="421529" y="28186"/>
                  <a:pt x="539321" y="0"/>
                  <a:pt x="673941" y="0"/>
                </a:cubicBezTo>
                <a:close/>
                <a:moveTo>
                  <a:pt x="673941" y="323088"/>
                </a:moveTo>
                <a:cubicBezTo>
                  <a:pt x="613362" y="323088"/>
                  <a:pt x="558673" y="337392"/>
                  <a:pt x="509873" y="365998"/>
                </a:cubicBezTo>
                <a:cubicBezTo>
                  <a:pt x="461073" y="394605"/>
                  <a:pt x="422370" y="433309"/>
                  <a:pt x="393764" y="482108"/>
                </a:cubicBezTo>
                <a:cubicBezTo>
                  <a:pt x="365157" y="530908"/>
                  <a:pt x="350853" y="585597"/>
                  <a:pt x="350853" y="646176"/>
                </a:cubicBezTo>
                <a:lnTo>
                  <a:pt x="350853" y="1244394"/>
                </a:lnTo>
                <a:cubicBezTo>
                  <a:pt x="350853" y="1304973"/>
                  <a:pt x="365157" y="1359662"/>
                  <a:pt x="393764" y="1408462"/>
                </a:cubicBezTo>
                <a:cubicBezTo>
                  <a:pt x="422370" y="1457262"/>
                  <a:pt x="461073" y="1495965"/>
                  <a:pt x="509873" y="1524572"/>
                </a:cubicBezTo>
                <a:cubicBezTo>
                  <a:pt x="558673" y="1553178"/>
                  <a:pt x="613362" y="1567482"/>
                  <a:pt x="673941" y="1567482"/>
                </a:cubicBezTo>
                <a:cubicBezTo>
                  <a:pt x="734520" y="1567482"/>
                  <a:pt x="789210" y="1553178"/>
                  <a:pt x="838009" y="1524572"/>
                </a:cubicBezTo>
                <a:cubicBezTo>
                  <a:pt x="886809" y="1495965"/>
                  <a:pt x="925512" y="1457262"/>
                  <a:pt x="954119" y="1408462"/>
                </a:cubicBezTo>
                <a:cubicBezTo>
                  <a:pt x="982726" y="1359662"/>
                  <a:pt x="997029" y="1304973"/>
                  <a:pt x="997029" y="1244394"/>
                </a:cubicBezTo>
                <a:lnTo>
                  <a:pt x="997029" y="646176"/>
                </a:lnTo>
                <a:cubicBezTo>
                  <a:pt x="997029" y="585597"/>
                  <a:pt x="982726" y="530908"/>
                  <a:pt x="954119" y="482108"/>
                </a:cubicBezTo>
                <a:cubicBezTo>
                  <a:pt x="925512" y="433309"/>
                  <a:pt x="886809" y="394605"/>
                  <a:pt x="838009" y="365998"/>
                </a:cubicBezTo>
                <a:cubicBezTo>
                  <a:pt x="789210" y="337392"/>
                  <a:pt x="734520" y="323088"/>
                  <a:pt x="673941" y="323088"/>
                </a:cubicBezTo>
                <a:close/>
              </a:path>
            </a:pathLst>
          </a:custGeom>
          <a:ln>
            <a:noFill/>
          </a:ln>
          <a:effectLst>
            <a:outerShdw blurRad="850900" dist="1143000" dir="10800000" sx="84000" sy="84000" algn="r"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19900" dirty="0">
              <a:solidFill>
                <a:srgbClr val="FF3366"/>
              </a:solidFill>
              <a:latin typeface="Manrope ExtraBold" pitchFamily="2" charset="0"/>
            </a:endParaRPr>
          </a:p>
        </p:txBody>
      </p:sp>
      <p:sp useBgFill="1">
        <p:nvSpPr>
          <p:cNvPr id="36" name="TextBox 35">
            <a:extLst>
              <a:ext uri="{FF2B5EF4-FFF2-40B4-BE49-F238E27FC236}">
                <a16:creationId xmlns:a16="http://schemas.microsoft.com/office/drawing/2014/main" id="{60C0AC36-09CB-4B8D-82FF-6B215C2F69E0}"/>
              </a:ext>
            </a:extLst>
          </p:cNvPr>
          <p:cNvSpPr txBox="1"/>
          <p:nvPr/>
        </p:nvSpPr>
        <p:spPr>
          <a:xfrm rot="19800000">
            <a:off x="5287785" y="3635294"/>
            <a:ext cx="2249459" cy="3275998"/>
          </a:xfrm>
          <a:custGeom>
            <a:avLst/>
            <a:gdLst/>
            <a:ahLst/>
            <a:cxnLst/>
            <a:rect l="l" t="t" r="r" b="b"/>
            <a:pathLst>
              <a:path w="1272160" h="1852708">
                <a:moveTo>
                  <a:pt x="651225" y="0"/>
                </a:moveTo>
                <a:cubicBezTo>
                  <a:pt x="769859" y="0"/>
                  <a:pt x="876082" y="25873"/>
                  <a:pt x="969895" y="77617"/>
                </a:cubicBezTo>
                <a:cubicBezTo>
                  <a:pt x="1063709" y="129362"/>
                  <a:pt x="1137540" y="201510"/>
                  <a:pt x="1191387" y="294061"/>
                </a:cubicBezTo>
                <a:cubicBezTo>
                  <a:pt x="1245236" y="386612"/>
                  <a:pt x="1272160" y="493888"/>
                  <a:pt x="1272160" y="615887"/>
                </a:cubicBezTo>
                <a:cubicBezTo>
                  <a:pt x="1272160" y="705914"/>
                  <a:pt x="1259539" y="780586"/>
                  <a:pt x="1234298" y="839903"/>
                </a:cubicBezTo>
                <a:cubicBezTo>
                  <a:pt x="1209056" y="899220"/>
                  <a:pt x="1171615" y="953909"/>
                  <a:pt x="1121974" y="1003971"/>
                </a:cubicBezTo>
                <a:cubicBezTo>
                  <a:pt x="1072333" y="1054033"/>
                  <a:pt x="1011333" y="1110615"/>
                  <a:pt x="938975" y="1173718"/>
                </a:cubicBezTo>
                <a:lnTo>
                  <a:pt x="533122" y="1529620"/>
                </a:lnTo>
                <a:lnTo>
                  <a:pt x="1272160" y="1529620"/>
                </a:lnTo>
                <a:lnTo>
                  <a:pt x="1272160" y="1852708"/>
                </a:lnTo>
                <a:lnTo>
                  <a:pt x="0" y="1852708"/>
                </a:lnTo>
                <a:lnTo>
                  <a:pt x="0" y="1554861"/>
                </a:lnTo>
                <a:lnTo>
                  <a:pt x="762286" y="878396"/>
                </a:lnTo>
                <a:cubicBezTo>
                  <a:pt x="819500" y="827913"/>
                  <a:pt x="859886" y="780376"/>
                  <a:pt x="883444" y="735783"/>
                </a:cubicBezTo>
                <a:cubicBezTo>
                  <a:pt x="907003" y="691190"/>
                  <a:pt x="918782" y="649542"/>
                  <a:pt x="918782" y="610839"/>
                </a:cubicBezTo>
                <a:cubicBezTo>
                  <a:pt x="918782" y="555308"/>
                  <a:pt x="907423" y="505877"/>
                  <a:pt x="884706" y="462546"/>
                </a:cubicBezTo>
                <a:cubicBezTo>
                  <a:pt x="861989" y="419215"/>
                  <a:pt x="830017" y="385140"/>
                  <a:pt x="788790" y="360319"/>
                </a:cubicBezTo>
                <a:cubicBezTo>
                  <a:pt x="747562" y="335499"/>
                  <a:pt x="699183" y="323088"/>
                  <a:pt x="643652" y="323088"/>
                </a:cubicBezTo>
                <a:cubicBezTo>
                  <a:pt x="585597" y="323088"/>
                  <a:pt x="534484" y="336340"/>
                  <a:pt x="490311" y="362843"/>
                </a:cubicBezTo>
                <a:cubicBezTo>
                  <a:pt x="446139" y="389347"/>
                  <a:pt x="411853" y="424264"/>
                  <a:pt x="387454" y="467595"/>
                </a:cubicBezTo>
                <a:cubicBezTo>
                  <a:pt x="363054" y="510925"/>
                  <a:pt x="351695" y="557832"/>
                  <a:pt x="353378" y="608314"/>
                </a:cubicBezTo>
                <a:lnTo>
                  <a:pt x="0" y="608314"/>
                </a:lnTo>
                <a:cubicBezTo>
                  <a:pt x="0" y="483791"/>
                  <a:pt x="27345" y="376095"/>
                  <a:pt x="82034" y="285226"/>
                </a:cubicBezTo>
                <a:cubicBezTo>
                  <a:pt x="136724" y="194358"/>
                  <a:pt x="212868" y="124103"/>
                  <a:pt x="310468" y="74462"/>
                </a:cubicBezTo>
                <a:cubicBezTo>
                  <a:pt x="408067" y="24821"/>
                  <a:pt x="521653" y="0"/>
                  <a:pt x="651225" y="0"/>
                </a:cubicBezTo>
                <a:close/>
              </a:path>
            </a:pathLst>
          </a:custGeom>
          <a:ln>
            <a:noFill/>
          </a:ln>
          <a:effectLst>
            <a:outerShdw blurRad="850900" dist="1143000" dir="10800000" sx="84000" sy="84000" algn="r"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19900" dirty="0">
              <a:solidFill>
                <a:srgbClr val="FF3366"/>
              </a:solidFill>
              <a:latin typeface="Manrope ExtraBold" pitchFamily="2" charset="0"/>
            </a:endParaRPr>
          </a:p>
        </p:txBody>
      </p:sp>
      <p:sp useBgFill="1">
        <p:nvSpPr>
          <p:cNvPr id="37" name="TextBox 36">
            <a:extLst>
              <a:ext uri="{FF2B5EF4-FFF2-40B4-BE49-F238E27FC236}">
                <a16:creationId xmlns:a16="http://schemas.microsoft.com/office/drawing/2014/main" id="{044CD7E3-B9AB-4051-8518-6D8CDD3E34E4}"/>
              </a:ext>
            </a:extLst>
          </p:cNvPr>
          <p:cNvSpPr txBox="1"/>
          <p:nvPr/>
        </p:nvSpPr>
        <p:spPr>
          <a:xfrm rot="19800000">
            <a:off x="7501348" y="2357294"/>
            <a:ext cx="2249454" cy="3275998"/>
          </a:xfrm>
          <a:custGeom>
            <a:avLst/>
            <a:gdLst/>
            <a:ahLst/>
            <a:cxnLst/>
            <a:rect l="l" t="t" r="r" b="b"/>
            <a:pathLst>
              <a:path w="1272159" h="1852708">
                <a:moveTo>
                  <a:pt x="651224" y="0"/>
                </a:moveTo>
                <a:cubicBezTo>
                  <a:pt x="769858" y="0"/>
                  <a:pt x="876082" y="25873"/>
                  <a:pt x="969895" y="77617"/>
                </a:cubicBezTo>
                <a:cubicBezTo>
                  <a:pt x="1063709" y="129362"/>
                  <a:pt x="1137540" y="201510"/>
                  <a:pt x="1191387" y="294061"/>
                </a:cubicBezTo>
                <a:cubicBezTo>
                  <a:pt x="1245235" y="386612"/>
                  <a:pt x="1272159" y="493888"/>
                  <a:pt x="1272159" y="615887"/>
                </a:cubicBezTo>
                <a:cubicBezTo>
                  <a:pt x="1272159" y="705914"/>
                  <a:pt x="1259539" y="780586"/>
                  <a:pt x="1234297" y="839903"/>
                </a:cubicBezTo>
                <a:cubicBezTo>
                  <a:pt x="1209056" y="899220"/>
                  <a:pt x="1171615" y="953909"/>
                  <a:pt x="1121974" y="1003971"/>
                </a:cubicBezTo>
                <a:cubicBezTo>
                  <a:pt x="1072333" y="1054033"/>
                  <a:pt x="1011333" y="1110615"/>
                  <a:pt x="938974" y="1173718"/>
                </a:cubicBezTo>
                <a:lnTo>
                  <a:pt x="533122" y="1529620"/>
                </a:lnTo>
                <a:lnTo>
                  <a:pt x="1272159" y="1529620"/>
                </a:lnTo>
                <a:lnTo>
                  <a:pt x="1272159" y="1852708"/>
                </a:lnTo>
                <a:lnTo>
                  <a:pt x="0" y="1852708"/>
                </a:lnTo>
                <a:lnTo>
                  <a:pt x="0" y="1554861"/>
                </a:lnTo>
                <a:lnTo>
                  <a:pt x="762286" y="878396"/>
                </a:lnTo>
                <a:cubicBezTo>
                  <a:pt x="819500" y="827913"/>
                  <a:pt x="859886" y="780376"/>
                  <a:pt x="883444" y="735783"/>
                </a:cubicBezTo>
                <a:cubicBezTo>
                  <a:pt x="907003" y="691190"/>
                  <a:pt x="918781" y="649542"/>
                  <a:pt x="918781" y="610839"/>
                </a:cubicBezTo>
                <a:cubicBezTo>
                  <a:pt x="918781" y="555308"/>
                  <a:pt x="907423" y="505877"/>
                  <a:pt x="884706" y="462546"/>
                </a:cubicBezTo>
                <a:cubicBezTo>
                  <a:pt x="861989" y="419215"/>
                  <a:pt x="830017" y="385140"/>
                  <a:pt x="788789" y="360319"/>
                </a:cubicBezTo>
                <a:cubicBezTo>
                  <a:pt x="747562" y="335499"/>
                  <a:pt x="699183" y="323088"/>
                  <a:pt x="643652" y="323088"/>
                </a:cubicBezTo>
                <a:cubicBezTo>
                  <a:pt x="585597" y="323088"/>
                  <a:pt x="534483" y="336340"/>
                  <a:pt x="490312" y="362843"/>
                </a:cubicBezTo>
                <a:cubicBezTo>
                  <a:pt x="446139" y="389347"/>
                  <a:pt x="411854" y="424264"/>
                  <a:pt x="387453" y="467595"/>
                </a:cubicBezTo>
                <a:cubicBezTo>
                  <a:pt x="363054" y="510925"/>
                  <a:pt x="351695" y="557832"/>
                  <a:pt x="353378" y="608314"/>
                </a:cubicBezTo>
                <a:lnTo>
                  <a:pt x="0" y="608314"/>
                </a:lnTo>
                <a:cubicBezTo>
                  <a:pt x="0" y="483791"/>
                  <a:pt x="27345" y="376095"/>
                  <a:pt x="82034" y="285226"/>
                </a:cubicBezTo>
                <a:cubicBezTo>
                  <a:pt x="136724" y="194358"/>
                  <a:pt x="212868" y="124103"/>
                  <a:pt x="310467" y="74462"/>
                </a:cubicBezTo>
                <a:cubicBezTo>
                  <a:pt x="408067" y="24821"/>
                  <a:pt x="521653" y="0"/>
                  <a:pt x="651224" y="0"/>
                </a:cubicBezTo>
                <a:close/>
              </a:path>
            </a:pathLst>
          </a:custGeom>
          <a:ln>
            <a:noFill/>
          </a:ln>
          <a:effectLst>
            <a:outerShdw blurRad="850900" dist="1143000" dir="10800000" sx="84000" sy="84000" algn="r"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19900" dirty="0">
              <a:solidFill>
                <a:srgbClr val="FF3366"/>
              </a:solidFill>
              <a:latin typeface="Manrope ExtraBold" pitchFamily="2" charset="0"/>
            </a:endParaRPr>
          </a:p>
        </p:txBody>
      </p:sp>
      <p:sp>
        <p:nvSpPr>
          <p:cNvPr id="107" name="Rectangle 106">
            <a:extLst>
              <a:ext uri="{FF2B5EF4-FFF2-40B4-BE49-F238E27FC236}">
                <a16:creationId xmlns:a16="http://schemas.microsoft.com/office/drawing/2014/main" id="{F9A9DB8E-D0C5-4865-8472-75D89A613280}"/>
              </a:ext>
            </a:extLst>
          </p:cNvPr>
          <p:cNvSpPr/>
          <p:nvPr/>
        </p:nvSpPr>
        <p:spPr>
          <a:xfrm rot="19800000">
            <a:off x="8002016" y="5827564"/>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E9FEC23A-0A94-4A47-8533-D5330BFA8053}"/>
              </a:ext>
            </a:extLst>
          </p:cNvPr>
          <p:cNvSpPr/>
          <p:nvPr/>
        </p:nvSpPr>
        <p:spPr>
          <a:xfrm rot="19800000">
            <a:off x="10863746" y="5488325"/>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2ED1F534-6198-415C-8B79-9A3CB8619D55}"/>
              </a:ext>
            </a:extLst>
          </p:cNvPr>
          <p:cNvSpPr/>
          <p:nvPr/>
        </p:nvSpPr>
        <p:spPr>
          <a:xfrm rot="19800000">
            <a:off x="9540222" y="3195912"/>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172DC83D-8D46-46D7-A026-850920EFFD8A}"/>
              </a:ext>
            </a:extLst>
          </p:cNvPr>
          <p:cNvSpPr/>
          <p:nvPr/>
        </p:nvSpPr>
        <p:spPr>
          <a:xfrm rot="19800000">
            <a:off x="5354964" y="1242737"/>
            <a:ext cx="2419350" cy="2419350"/>
          </a:xfrm>
          <a:prstGeom prst="rect">
            <a:avLst/>
          </a:prstGeom>
          <a:gradFill>
            <a:gsLst>
              <a:gs pos="15000">
                <a:schemeClr val="accent2"/>
              </a:gs>
              <a:gs pos="85000">
                <a:schemeClr val="accent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AA4430AD-9DCB-469A-83AA-90695AC410C6}"/>
              </a:ext>
            </a:extLst>
          </p:cNvPr>
          <p:cNvSpPr/>
          <p:nvPr/>
        </p:nvSpPr>
        <p:spPr>
          <a:xfrm rot="19800000">
            <a:off x="4031440" y="-1049676"/>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E6A29C13-CFDD-4CA8-96AC-2C454C68977B}"/>
              </a:ext>
            </a:extLst>
          </p:cNvPr>
          <p:cNvSpPr/>
          <p:nvPr/>
        </p:nvSpPr>
        <p:spPr>
          <a:xfrm rot="19800000">
            <a:off x="6893170" y="-1388915"/>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2C7C2BA9-AA77-430F-8322-8FC01DA1845E}"/>
              </a:ext>
            </a:extLst>
          </p:cNvPr>
          <p:cNvSpPr/>
          <p:nvPr/>
        </p:nvSpPr>
        <p:spPr>
          <a:xfrm rot="19800000">
            <a:off x="819305" y="3985041"/>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78A2D6A2-985A-475A-ADC7-65BE4FC35E34}"/>
              </a:ext>
            </a:extLst>
          </p:cNvPr>
          <p:cNvSpPr/>
          <p:nvPr/>
        </p:nvSpPr>
        <p:spPr>
          <a:xfrm rot="19800000">
            <a:off x="-504220" y="1692627"/>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133">
            <a:extLst>
              <a:ext uri="{FF2B5EF4-FFF2-40B4-BE49-F238E27FC236}">
                <a16:creationId xmlns:a16="http://schemas.microsoft.com/office/drawing/2014/main" id="{433CA4A4-1A05-4706-9FF7-16EBFAAD6754}"/>
              </a:ext>
            </a:extLst>
          </p:cNvPr>
          <p:cNvSpPr/>
          <p:nvPr/>
        </p:nvSpPr>
        <p:spPr>
          <a:xfrm rot="19800000">
            <a:off x="-1827747" y="-599786"/>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a:extLst>
              <a:ext uri="{FF2B5EF4-FFF2-40B4-BE49-F238E27FC236}">
                <a16:creationId xmlns:a16="http://schemas.microsoft.com/office/drawing/2014/main" id="{64DC8772-9AF4-4AF7-ADC2-6AF819596BC7}"/>
              </a:ext>
            </a:extLst>
          </p:cNvPr>
          <p:cNvSpPr/>
          <p:nvPr/>
        </p:nvSpPr>
        <p:spPr>
          <a:xfrm rot="19800000">
            <a:off x="1033985" y="-939025"/>
            <a:ext cx="2419350" cy="241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33341972-8D43-4075-9966-E522DA601869}"/>
              </a:ext>
            </a:extLst>
          </p:cNvPr>
          <p:cNvGrpSpPr/>
          <p:nvPr/>
        </p:nvGrpSpPr>
        <p:grpSpPr>
          <a:xfrm>
            <a:off x="3994902" y="4070092"/>
            <a:ext cx="3897724" cy="1573962"/>
            <a:chOff x="3994902" y="4070092"/>
            <a:chExt cx="3897724" cy="1573962"/>
          </a:xfrm>
        </p:grpSpPr>
        <p:sp>
          <p:nvSpPr>
            <p:cNvPr id="26" name="Speech Bubble: Rectangle with Corners Rounded 25">
              <a:extLst>
                <a:ext uri="{FF2B5EF4-FFF2-40B4-BE49-F238E27FC236}">
                  <a16:creationId xmlns:a16="http://schemas.microsoft.com/office/drawing/2014/main" id="{AE88EB21-6FE9-4213-8986-1B4B25E857C0}"/>
                </a:ext>
              </a:extLst>
            </p:cNvPr>
            <p:cNvSpPr/>
            <p:nvPr/>
          </p:nvSpPr>
          <p:spPr>
            <a:xfrm rot="19800000">
              <a:off x="3994902" y="4070092"/>
              <a:ext cx="3897724" cy="1573962"/>
            </a:xfrm>
            <a:prstGeom prst="wedgeRoundRectCallout">
              <a:avLst>
                <a:gd name="adj1" fmla="val 34320"/>
                <a:gd name="adj2" fmla="val -71759"/>
                <a:gd name="adj3" fmla="val 16667"/>
              </a:avLst>
            </a:prstGeom>
            <a:solidFill>
              <a:schemeClr val="bg1"/>
            </a:solidFill>
            <a:ln>
              <a:noFill/>
            </a:ln>
            <a:effectLst>
              <a:outerShdw blurRad="850900" dist="939800" dir="5400000" sx="85000" sy="85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AA3842-E6B7-4749-BADB-782BEBAB6632}"/>
                </a:ext>
              </a:extLst>
            </p:cNvPr>
            <p:cNvGrpSpPr/>
            <p:nvPr/>
          </p:nvGrpSpPr>
          <p:grpSpPr>
            <a:xfrm rot="19800000">
              <a:off x="4333520" y="4342382"/>
              <a:ext cx="3220486" cy="1029384"/>
              <a:chOff x="4333520" y="4342381"/>
              <a:chExt cx="3220486" cy="1029384"/>
            </a:xfrm>
          </p:grpSpPr>
          <p:sp>
            <p:nvSpPr>
              <p:cNvPr id="28" name="TextBox 27">
                <a:extLst>
                  <a:ext uri="{FF2B5EF4-FFF2-40B4-BE49-F238E27FC236}">
                    <a16:creationId xmlns:a16="http://schemas.microsoft.com/office/drawing/2014/main" id="{FE94679D-8142-47D0-831D-DDBC2317CD20}"/>
                  </a:ext>
                </a:extLst>
              </p:cNvPr>
              <p:cNvSpPr txBox="1"/>
              <p:nvPr/>
            </p:nvSpPr>
            <p:spPr>
              <a:xfrm>
                <a:off x="4333522" y="4619380"/>
                <a:ext cx="3220482" cy="752385"/>
              </a:xfrm>
              <a:prstGeom prst="rect">
                <a:avLst/>
              </a:prstGeom>
              <a:noFill/>
            </p:spPr>
            <p:txBody>
              <a:bodyPr wrap="square" rtlCol="0">
                <a:spAutoFit/>
              </a:bodyPr>
              <a:lstStyle/>
              <a:p>
                <a:pPr algn="ctr">
                  <a:lnSpc>
                    <a:spcPct val="110000"/>
                  </a:lnSpc>
                </a:pPr>
                <a:r>
                  <a:rPr lang="en-US" sz="2000" dirty="0">
                    <a:solidFill>
                      <a:srgbClr val="111029"/>
                    </a:solidFill>
                    <a:latin typeface="+mj-lt"/>
                  </a:rPr>
                  <a:t>A wonderful serenity has taken possession</a:t>
                </a:r>
              </a:p>
            </p:txBody>
          </p:sp>
          <p:sp>
            <p:nvSpPr>
              <p:cNvPr id="29" name="TextBox 28">
                <a:extLst>
                  <a:ext uri="{FF2B5EF4-FFF2-40B4-BE49-F238E27FC236}">
                    <a16:creationId xmlns:a16="http://schemas.microsoft.com/office/drawing/2014/main" id="{E98960FF-2906-4ECE-80BE-F12A19A412D5}"/>
                  </a:ext>
                </a:extLst>
              </p:cNvPr>
              <p:cNvSpPr txBox="1"/>
              <p:nvPr/>
            </p:nvSpPr>
            <p:spPr>
              <a:xfrm>
                <a:off x="4333520" y="4342381"/>
                <a:ext cx="3220486" cy="276999"/>
              </a:xfrm>
              <a:prstGeom prst="rect">
                <a:avLst/>
              </a:prstGeom>
              <a:noFill/>
            </p:spPr>
            <p:txBody>
              <a:bodyPr wrap="square" rtlCol="0">
                <a:spAutoFit/>
              </a:bodyPr>
              <a:lstStyle/>
              <a:p>
                <a:pPr algn="ctr"/>
                <a:r>
                  <a:rPr lang="en-US" sz="1200" dirty="0">
                    <a:solidFill>
                      <a:schemeClr val="accent1"/>
                    </a:solidFill>
                  </a:rPr>
                  <a:t>Image Gallery</a:t>
                </a:r>
              </a:p>
            </p:txBody>
          </p:sp>
        </p:grpSp>
      </p:grpSp>
      <p:sp>
        <p:nvSpPr>
          <p:cNvPr id="3" name="Picture Placeholder 2">
            <a:extLst>
              <a:ext uri="{FF2B5EF4-FFF2-40B4-BE49-F238E27FC236}">
                <a16:creationId xmlns:a16="http://schemas.microsoft.com/office/drawing/2014/main" id="{0448DD5E-9A03-4547-A046-393B8DD435B1}"/>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6D17C4DC-EB49-4B3C-8A00-2F768BB0EC0F}"/>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2193CE91-FAA0-4F96-BC10-BC4E07DFBA45}"/>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2D582F3A-5E04-49D8-AD44-CEE60A05FE6D}"/>
              </a:ext>
            </a:extLst>
          </p:cNvPr>
          <p:cNvSpPr>
            <a:spLocks noGrp="1"/>
          </p:cNvSpPr>
          <p:nvPr>
            <p:ph type="pic" sz="quarter" idx="13"/>
          </p:nvPr>
        </p:nvSpPr>
        <p:spPr/>
      </p:sp>
      <p:sp>
        <p:nvSpPr>
          <p:cNvPr id="8" name="Picture Placeholder 7">
            <a:extLst>
              <a:ext uri="{FF2B5EF4-FFF2-40B4-BE49-F238E27FC236}">
                <a16:creationId xmlns:a16="http://schemas.microsoft.com/office/drawing/2014/main" id="{4CC76E55-B735-40C9-BE3A-04A6C913C251}"/>
              </a:ext>
            </a:extLst>
          </p:cNvPr>
          <p:cNvSpPr>
            <a:spLocks noGrp="1"/>
          </p:cNvSpPr>
          <p:nvPr>
            <p:ph type="pic" sz="quarter" idx="14"/>
          </p:nvPr>
        </p:nvSpPr>
        <p:spPr/>
      </p:sp>
      <p:sp>
        <p:nvSpPr>
          <p:cNvPr id="9" name="Picture Placeholder 8">
            <a:extLst>
              <a:ext uri="{FF2B5EF4-FFF2-40B4-BE49-F238E27FC236}">
                <a16:creationId xmlns:a16="http://schemas.microsoft.com/office/drawing/2014/main" id="{C0AF6953-CF81-4DE8-B78E-703E33962CA9}"/>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4CD0466A-25B0-4429-A768-925AC82CB1B8}"/>
              </a:ext>
            </a:extLst>
          </p:cNvPr>
          <p:cNvSpPr>
            <a:spLocks noGrp="1"/>
          </p:cNvSpPr>
          <p:nvPr>
            <p:ph type="pic" sz="quarter" idx="16"/>
          </p:nvPr>
        </p:nvSpPr>
        <p:spPr/>
      </p:sp>
      <p:sp>
        <p:nvSpPr>
          <p:cNvPr id="11" name="Picture Placeholder 10">
            <a:extLst>
              <a:ext uri="{FF2B5EF4-FFF2-40B4-BE49-F238E27FC236}">
                <a16:creationId xmlns:a16="http://schemas.microsoft.com/office/drawing/2014/main" id="{19BCF738-BE8C-43ED-889B-951280E0EE99}"/>
              </a:ext>
            </a:extLst>
          </p:cNvPr>
          <p:cNvSpPr>
            <a:spLocks noGrp="1"/>
          </p:cNvSpPr>
          <p:nvPr>
            <p:ph type="pic" sz="quarter" idx="17"/>
          </p:nvPr>
        </p:nvSpPr>
        <p:spPr/>
      </p:sp>
      <p:sp>
        <p:nvSpPr>
          <p:cNvPr id="12" name="Picture Placeholder 11">
            <a:extLst>
              <a:ext uri="{FF2B5EF4-FFF2-40B4-BE49-F238E27FC236}">
                <a16:creationId xmlns:a16="http://schemas.microsoft.com/office/drawing/2014/main" id="{9410032C-C46E-4CC1-9EA6-0C90727D33DF}"/>
              </a:ext>
            </a:extLst>
          </p:cNvPr>
          <p:cNvSpPr>
            <a:spLocks noGrp="1"/>
          </p:cNvSpPr>
          <p:nvPr>
            <p:ph type="pic" sz="quarter" idx="18"/>
          </p:nvPr>
        </p:nvSpPr>
        <p:spPr/>
      </p:sp>
      <p:sp>
        <p:nvSpPr>
          <p:cNvPr id="13" name="Picture Placeholder 12">
            <a:extLst>
              <a:ext uri="{FF2B5EF4-FFF2-40B4-BE49-F238E27FC236}">
                <a16:creationId xmlns:a16="http://schemas.microsoft.com/office/drawing/2014/main" id="{87E65B6E-3755-4955-B454-7443591ECD39}"/>
              </a:ext>
            </a:extLst>
          </p:cNvPr>
          <p:cNvSpPr>
            <a:spLocks noGrp="1"/>
          </p:cNvSpPr>
          <p:nvPr>
            <p:ph type="pic" sz="quarter" idx="19"/>
          </p:nvPr>
        </p:nvSpPr>
        <p:spPr/>
      </p:sp>
    </p:spTree>
    <p:extLst>
      <p:ext uri="{BB962C8B-B14F-4D97-AF65-F5344CB8AC3E}">
        <p14:creationId xmlns:p14="http://schemas.microsoft.com/office/powerpoint/2010/main" val="289937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2000" decel="78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4" accel="22000" decel="78000" fill="hold" grpId="0" nodeType="withEffect">
                                  <p:stCondLst>
                                    <p:cond delay="25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1000" fill="hold"/>
                                        <p:tgtEl>
                                          <p:spTgt spid="35"/>
                                        </p:tgtEl>
                                        <p:attrNameLst>
                                          <p:attrName>ppt_x</p:attrName>
                                        </p:attrNameLst>
                                      </p:cBhvr>
                                      <p:tavLst>
                                        <p:tav tm="0">
                                          <p:val>
                                            <p:strVal val="#ppt_x"/>
                                          </p:val>
                                        </p:tav>
                                        <p:tav tm="100000">
                                          <p:val>
                                            <p:strVal val="#ppt_x"/>
                                          </p:val>
                                        </p:tav>
                                      </p:tavLst>
                                    </p:anim>
                                    <p:anim calcmode="lin" valueType="num">
                                      <p:cBhvr additive="base">
                                        <p:cTn id="12" dur="1000" fill="hold"/>
                                        <p:tgtEl>
                                          <p:spTgt spid="35"/>
                                        </p:tgtEl>
                                        <p:attrNameLst>
                                          <p:attrName>ppt_y</p:attrName>
                                        </p:attrNameLst>
                                      </p:cBhvr>
                                      <p:tavLst>
                                        <p:tav tm="0">
                                          <p:val>
                                            <p:strVal val="1+#ppt_h/2"/>
                                          </p:val>
                                        </p:tav>
                                        <p:tav tm="100000">
                                          <p:val>
                                            <p:strVal val="#ppt_y"/>
                                          </p:val>
                                        </p:tav>
                                      </p:tavLst>
                                    </p:anim>
                                  </p:childTnLst>
                                </p:cTn>
                              </p:par>
                              <p:par>
                                <p:cTn id="13" presetID="2" presetClass="entr" presetSubtype="4" accel="22000" decel="78000" fill="hold" grpId="0" nodeType="withEffect">
                                  <p:stCondLst>
                                    <p:cond delay="75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1000" fill="hold"/>
                                        <p:tgtEl>
                                          <p:spTgt spid="36"/>
                                        </p:tgtEl>
                                        <p:attrNameLst>
                                          <p:attrName>ppt_x</p:attrName>
                                        </p:attrNameLst>
                                      </p:cBhvr>
                                      <p:tavLst>
                                        <p:tav tm="0">
                                          <p:val>
                                            <p:strVal val="#ppt_x"/>
                                          </p:val>
                                        </p:tav>
                                        <p:tav tm="100000">
                                          <p:val>
                                            <p:strVal val="#ppt_x"/>
                                          </p:val>
                                        </p:tav>
                                      </p:tavLst>
                                    </p:anim>
                                    <p:anim calcmode="lin" valueType="num">
                                      <p:cBhvr additive="base">
                                        <p:cTn id="16" dur="1000" fill="hold"/>
                                        <p:tgtEl>
                                          <p:spTgt spid="36"/>
                                        </p:tgtEl>
                                        <p:attrNameLst>
                                          <p:attrName>ppt_y</p:attrName>
                                        </p:attrNameLst>
                                      </p:cBhvr>
                                      <p:tavLst>
                                        <p:tav tm="0">
                                          <p:val>
                                            <p:strVal val="1+#ppt_h/2"/>
                                          </p:val>
                                        </p:tav>
                                        <p:tav tm="100000">
                                          <p:val>
                                            <p:strVal val="#ppt_y"/>
                                          </p:val>
                                        </p:tav>
                                      </p:tavLst>
                                    </p:anim>
                                  </p:childTnLst>
                                </p:cTn>
                              </p:par>
                              <p:par>
                                <p:cTn id="17" presetID="2" presetClass="entr" presetSubtype="4" accel="22000" decel="78000"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ppt_x"/>
                                          </p:val>
                                        </p:tav>
                                        <p:tav tm="100000">
                                          <p:val>
                                            <p:strVal val="#ppt_x"/>
                                          </p:val>
                                        </p:tav>
                                      </p:tavLst>
                                    </p:anim>
                                    <p:anim calcmode="lin" valueType="num">
                                      <p:cBhvr additive="base">
                                        <p:cTn id="20" dur="1000" fill="hold"/>
                                        <p:tgtEl>
                                          <p:spTgt spid="37"/>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75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42" presetClass="path" presetSubtype="0" accel="50000" decel="50000" fill="hold" nodeType="withEffect">
                                  <p:stCondLst>
                                    <p:cond delay="750"/>
                                  </p:stCondLst>
                                  <p:childTnLst>
                                    <p:animMotion origin="layout" path="M -0.03671 0.0706 L -3.75E-6 -1.11111E-6 " pathEditMode="relative" rAng="0" ptsTypes="AA">
                                      <p:cBhvr>
                                        <p:cTn id="25" dur="1000" fill="hold"/>
                                        <p:tgtEl>
                                          <p:spTgt spid="2"/>
                                        </p:tgtEl>
                                        <p:attrNameLst>
                                          <p:attrName>ppt_x</p:attrName>
                                          <p:attrName>ppt_y</p:attrName>
                                        </p:attrNameLst>
                                      </p:cBhvr>
                                      <p:rCtr x="1836" y="-3542"/>
                                    </p:animMotion>
                                  </p:childTnLst>
                                </p:cTn>
                              </p:par>
                              <p:par>
                                <p:cTn id="26" presetID="10" presetClass="entr" presetSubtype="0" fill="hold" grpId="0" nodeType="with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42" presetClass="path" presetSubtype="0" accel="50000" decel="50000" fill="hold" grpId="1" nodeType="withEffect">
                                  <p:stCondLst>
                                    <p:cond delay="0"/>
                                  </p:stCondLst>
                                  <p:childTnLst>
                                    <p:animMotion origin="layout" path="M -0.03671 0.0706 L -3.75E-6 -1.11111E-6 " pathEditMode="relative" rAng="0" ptsTypes="AA">
                                      <p:cBhvr>
                                        <p:cTn id="30" dur="1000" fill="hold"/>
                                        <p:tgtEl>
                                          <p:spTgt spid="89"/>
                                        </p:tgtEl>
                                        <p:attrNameLst>
                                          <p:attrName>ppt_x</p:attrName>
                                          <p:attrName>ppt_y</p:attrName>
                                        </p:attrNameLst>
                                      </p:cBhvr>
                                      <p:rCtr x="1836" y="-3542"/>
                                    </p:animMotion>
                                  </p:childTnLst>
                                </p:cTn>
                              </p:par>
                              <p:par>
                                <p:cTn id="31" presetID="10" presetClass="entr" presetSubtype="0" fill="hold" grpId="0" nodeType="withEffect">
                                  <p:stCondLst>
                                    <p:cond delay="0"/>
                                  </p:stCondLst>
                                  <p:childTnLst>
                                    <p:set>
                                      <p:cBhvr>
                                        <p:cTn id="32" dur="1" fill="hold">
                                          <p:stCondLst>
                                            <p:cond delay="0"/>
                                          </p:stCondLst>
                                        </p:cTn>
                                        <p:tgtEl>
                                          <p:spTgt spid="95"/>
                                        </p:tgtEl>
                                        <p:attrNameLst>
                                          <p:attrName>style.visibility</p:attrName>
                                        </p:attrNameLst>
                                      </p:cBhvr>
                                      <p:to>
                                        <p:strVal val="visible"/>
                                      </p:to>
                                    </p:set>
                                    <p:animEffect transition="in" filter="fade">
                                      <p:cBhvr>
                                        <p:cTn id="33" dur="500"/>
                                        <p:tgtEl>
                                          <p:spTgt spid="95"/>
                                        </p:tgtEl>
                                      </p:cBhvr>
                                    </p:animEffect>
                                  </p:childTnLst>
                                </p:cTn>
                              </p:par>
                              <p:par>
                                <p:cTn id="34" presetID="42" presetClass="path" presetSubtype="0" accel="50000" decel="50000" fill="hold" grpId="1" nodeType="withEffect">
                                  <p:stCondLst>
                                    <p:cond delay="0"/>
                                  </p:stCondLst>
                                  <p:childTnLst>
                                    <p:animMotion origin="layout" path="M -0.03671 0.0706 L -3.75E-6 -1.11111E-6 " pathEditMode="relative" rAng="0" ptsTypes="AA">
                                      <p:cBhvr>
                                        <p:cTn id="35" dur="1000" fill="hold"/>
                                        <p:tgtEl>
                                          <p:spTgt spid="95"/>
                                        </p:tgtEl>
                                        <p:attrNameLst>
                                          <p:attrName>ppt_x</p:attrName>
                                          <p:attrName>ppt_y</p:attrName>
                                        </p:attrNameLst>
                                      </p:cBhvr>
                                      <p:rCtr x="1836" y="-3542"/>
                                    </p:animMotion>
                                  </p:childTnLst>
                                </p:cTn>
                              </p:par>
                              <p:par>
                                <p:cTn id="36" presetID="10" presetClass="entr" presetSubtype="0" fill="hold" grpId="0" nodeType="withEffect">
                                  <p:stCondLst>
                                    <p:cond delay="0"/>
                                  </p:stCondLst>
                                  <p:childTnLst>
                                    <p:set>
                                      <p:cBhvr>
                                        <p:cTn id="37" dur="1" fill="hold">
                                          <p:stCondLst>
                                            <p:cond delay="0"/>
                                          </p:stCondLst>
                                        </p:cTn>
                                        <p:tgtEl>
                                          <p:spTgt spid="99"/>
                                        </p:tgtEl>
                                        <p:attrNameLst>
                                          <p:attrName>style.visibility</p:attrName>
                                        </p:attrNameLst>
                                      </p:cBhvr>
                                      <p:to>
                                        <p:strVal val="visible"/>
                                      </p:to>
                                    </p:set>
                                    <p:animEffect transition="in" filter="fade">
                                      <p:cBhvr>
                                        <p:cTn id="38" dur="500"/>
                                        <p:tgtEl>
                                          <p:spTgt spid="99"/>
                                        </p:tgtEl>
                                      </p:cBhvr>
                                    </p:animEffect>
                                  </p:childTnLst>
                                </p:cTn>
                              </p:par>
                              <p:par>
                                <p:cTn id="39" presetID="42" presetClass="path" presetSubtype="0" accel="50000" decel="50000" fill="hold" grpId="1" nodeType="withEffect">
                                  <p:stCondLst>
                                    <p:cond delay="0"/>
                                  </p:stCondLst>
                                  <p:childTnLst>
                                    <p:animMotion origin="layout" path="M -0.03671 0.0706 L -3.75E-6 -1.11111E-6 " pathEditMode="relative" rAng="0" ptsTypes="AA">
                                      <p:cBhvr>
                                        <p:cTn id="40" dur="1000" fill="hold"/>
                                        <p:tgtEl>
                                          <p:spTgt spid="99"/>
                                        </p:tgtEl>
                                        <p:attrNameLst>
                                          <p:attrName>ppt_x</p:attrName>
                                          <p:attrName>ppt_y</p:attrName>
                                        </p:attrNameLst>
                                      </p:cBhvr>
                                      <p:rCtr x="1836" y="-3542"/>
                                    </p:animMotion>
                                  </p:childTnLst>
                                </p:cTn>
                              </p:par>
                              <p:par>
                                <p:cTn id="41" presetID="10"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Effect transition="in" filter="fade">
                                      <p:cBhvr>
                                        <p:cTn id="43" dur="500"/>
                                        <p:tgtEl>
                                          <p:spTgt spid="101"/>
                                        </p:tgtEl>
                                      </p:cBhvr>
                                    </p:animEffect>
                                  </p:childTnLst>
                                </p:cTn>
                              </p:par>
                              <p:par>
                                <p:cTn id="44" presetID="42" presetClass="path" presetSubtype="0" accel="50000" decel="50000" fill="hold" grpId="1" nodeType="withEffect">
                                  <p:stCondLst>
                                    <p:cond delay="0"/>
                                  </p:stCondLst>
                                  <p:childTnLst>
                                    <p:animMotion origin="layout" path="M -0.03671 0.0706 L -3.75E-6 -1.11111E-6 " pathEditMode="relative" rAng="0" ptsTypes="AA">
                                      <p:cBhvr>
                                        <p:cTn id="45" dur="1000" fill="hold"/>
                                        <p:tgtEl>
                                          <p:spTgt spid="101"/>
                                        </p:tgtEl>
                                        <p:attrNameLst>
                                          <p:attrName>ppt_x</p:attrName>
                                          <p:attrName>ppt_y</p:attrName>
                                        </p:attrNameLst>
                                      </p:cBhvr>
                                      <p:rCtr x="1836" y="-3542"/>
                                    </p:animMotion>
                                  </p:childTnLst>
                                </p:cTn>
                              </p:par>
                              <p:par>
                                <p:cTn id="46" presetID="10" presetClass="entr" presetSubtype="0" fill="hold" grpId="0" nodeType="withEffect">
                                  <p:stCondLst>
                                    <p:cond delay="0"/>
                                  </p:stCondLst>
                                  <p:childTnLst>
                                    <p:set>
                                      <p:cBhvr>
                                        <p:cTn id="47" dur="1" fill="hold">
                                          <p:stCondLst>
                                            <p:cond delay="0"/>
                                          </p:stCondLst>
                                        </p:cTn>
                                        <p:tgtEl>
                                          <p:spTgt spid="107"/>
                                        </p:tgtEl>
                                        <p:attrNameLst>
                                          <p:attrName>style.visibility</p:attrName>
                                        </p:attrNameLst>
                                      </p:cBhvr>
                                      <p:to>
                                        <p:strVal val="visible"/>
                                      </p:to>
                                    </p:set>
                                    <p:animEffect transition="in" filter="fade">
                                      <p:cBhvr>
                                        <p:cTn id="48" dur="500"/>
                                        <p:tgtEl>
                                          <p:spTgt spid="107"/>
                                        </p:tgtEl>
                                      </p:cBhvr>
                                    </p:animEffect>
                                  </p:childTnLst>
                                </p:cTn>
                              </p:par>
                              <p:par>
                                <p:cTn id="49" presetID="42" presetClass="path" presetSubtype="0" accel="50000" decel="50000" fill="hold" grpId="1" nodeType="withEffect">
                                  <p:stCondLst>
                                    <p:cond delay="0"/>
                                  </p:stCondLst>
                                  <p:childTnLst>
                                    <p:animMotion origin="layout" path="M -0.03671 0.0706 L -3.75E-6 -1.11111E-6 " pathEditMode="relative" rAng="0" ptsTypes="AA">
                                      <p:cBhvr>
                                        <p:cTn id="50" dur="1000" fill="hold"/>
                                        <p:tgtEl>
                                          <p:spTgt spid="107"/>
                                        </p:tgtEl>
                                        <p:attrNameLst>
                                          <p:attrName>ppt_x</p:attrName>
                                          <p:attrName>ppt_y</p:attrName>
                                        </p:attrNameLst>
                                      </p:cBhvr>
                                      <p:rCtr x="1836" y="-3542"/>
                                    </p:animMotion>
                                  </p:childTnLst>
                                </p:cTn>
                              </p:par>
                              <p:par>
                                <p:cTn id="51" presetID="10" presetClass="entr" presetSubtype="0" fill="hold" grpId="0" nodeType="withEffect">
                                  <p:stCondLst>
                                    <p:cond delay="0"/>
                                  </p:stCondLst>
                                  <p:childTnLst>
                                    <p:set>
                                      <p:cBhvr>
                                        <p:cTn id="52" dur="1" fill="hold">
                                          <p:stCondLst>
                                            <p:cond delay="0"/>
                                          </p:stCondLst>
                                        </p:cTn>
                                        <p:tgtEl>
                                          <p:spTgt spid="97"/>
                                        </p:tgtEl>
                                        <p:attrNameLst>
                                          <p:attrName>style.visibility</p:attrName>
                                        </p:attrNameLst>
                                      </p:cBhvr>
                                      <p:to>
                                        <p:strVal val="visible"/>
                                      </p:to>
                                    </p:set>
                                    <p:animEffect transition="in" filter="fade">
                                      <p:cBhvr>
                                        <p:cTn id="53" dur="500"/>
                                        <p:tgtEl>
                                          <p:spTgt spid="97"/>
                                        </p:tgtEl>
                                      </p:cBhvr>
                                    </p:animEffect>
                                  </p:childTnLst>
                                </p:cTn>
                              </p:par>
                              <p:par>
                                <p:cTn id="54" presetID="42" presetClass="path" presetSubtype="0" accel="50000" decel="50000" fill="hold" grpId="1" nodeType="withEffect">
                                  <p:stCondLst>
                                    <p:cond delay="0"/>
                                  </p:stCondLst>
                                  <p:childTnLst>
                                    <p:animMotion origin="layout" path="M -0.03671 0.0706 L -3.75E-6 -1.11111E-6 " pathEditMode="relative" rAng="0" ptsTypes="AA">
                                      <p:cBhvr>
                                        <p:cTn id="55" dur="1000" fill="hold"/>
                                        <p:tgtEl>
                                          <p:spTgt spid="97"/>
                                        </p:tgtEl>
                                        <p:attrNameLst>
                                          <p:attrName>ppt_x</p:attrName>
                                          <p:attrName>ppt_y</p:attrName>
                                        </p:attrNameLst>
                                      </p:cBhvr>
                                      <p:rCtr x="1836" y="-3542"/>
                                    </p:animMotion>
                                  </p:childTnLst>
                                </p:cTn>
                              </p:par>
                              <p:par>
                                <p:cTn id="56" presetID="10" presetClass="entr" presetSubtype="0" fill="hold" grpId="0" nodeType="withEffect">
                                  <p:stCondLst>
                                    <p:cond delay="0"/>
                                  </p:stCondLst>
                                  <p:childTnLst>
                                    <p:set>
                                      <p:cBhvr>
                                        <p:cTn id="57" dur="1" fill="hold">
                                          <p:stCondLst>
                                            <p:cond delay="0"/>
                                          </p:stCondLst>
                                        </p:cTn>
                                        <p:tgtEl>
                                          <p:spTgt spid="128"/>
                                        </p:tgtEl>
                                        <p:attrNameLst>
                                          <p:attrName>style.visibility</p:attrName>
                                        </p:attrNameLst>
                                      </p:cBhvr>
                                      <p:to>
                                        <p:strVal val="visible"/>
                                      </p:to>
                                    </p:set>
                                    <p:animEffect transition="in" filter="fade">
                                      <p:cBhvr>
                                        <p:cTn id="58" dur="500"/>
                                        <p:tgtEl>
                                          <p:spTgt spid="128"/>
                                        </p:tgtEl>
                                      </p:cBhvr>
                                    </p:animEffect>
                                  </p:childTnLst>
                                </p:cTn>
                              </p:par>
                              <p:par>
                                <p:cTn id="59" presetID="42" presetClass="path" presetSubtype="0" accel="50000" decel="50000" fill="hold" grpId="1" nodeType="withEffect">
                                  <p:stCondLst>
                                    <p:cond delay="0"/>
                                  </p:stCondLst>
                                  <p:childTnLst>
                                    <p:animMotion origin="layout" path="M -0.03671 0.0706 L -3.75E-6 -1.11111E-6 " pathEditMode="relative" rAng="0" ptsTypes="AA">
                                      <p:cBhvr>
                                        <p:cTn id="60" dur="1000" fill="hold"/>
                                        <p:tgtEl>
                                          <p:spTgt spid="128"/>
                                        </p:tgtEl>
                                        <p:attrNameLst>
                                          <p:attrName>ppt_x</p:attrName>
                                          <p:attrName>ppt_y</p:attrName>
                                        </p:attrNameLst>
                                      </p:cBhvr>
                                      <p:rCtr x="1836" y="-3542"/>
                                    </p:animMotion>
                                  </p:childTnLst>
                                </p:cTn>
                              </p:par>
                              <p:par>
                                <p:cTn id="61" presetID="10" presetClass="entr" presetSubtype="0" fill="hold" grpId="0" nodeType="withEffect">
                                  <p:stCondLst>
                                    <p:cond delay="0"/>
                                  </p:stCondLst>
                                  <p:childTnLst>
                                    <p:set>
                                      <p:cBhvr>
                                        <p:cTn id="62" dur="1" fill="hold">
                                          <p:stCondLst>
                                            <p:cond delay="0"/>
                                          </p:stCondLst>
                                        </p:cTn>
                                        <p:tgtEl>
                                          <p:spTgt spid="134"/>
                                        </p:tgtEl>
                                        <p:attrNameLst>
                                          <p:attrName>style.visibility</p:attrName>
                                        </p:attrNameLst>
                                      </p:cBhvr>
                                      <p:to>
                                        <p:strVal val="visible"/>
                                      </p:to>
                                    </p:set>
                                    <p:animEffect transition="in" filter="fade">
                                      <p:cBhvr>
                                        <p:cTn id="63" dur="500"/>
                                        <p:tgtEl>
                                          <p:spTgt spid="134"/>
                                        </p:tgtEl>
                                      </p:cBhvr>
                                    </p:animEffect>
                                  </p:childTnLst>
                                </p:cTn>
                              </p:par>
                              <p:par>
                                <p:cTn id="64" presetID="42" presetClass="path" presetSubtype="0" accel="50000" decel="50000" fill="hold" grpId="1" nodeType="withEffect">
                                  <p:stCondLst>
                                    <p:cond delay="0"/>
                                  </p:stCondLst>
                                  <p:childTnLst>
                                    <p:animMotion origin="layout" path="M -0.03671 0.0706 L -3.75E-6 -1.11111E-6 " pathEditMode="relative" rAng="0" ptsTypes="AA">
                                      <p:cBhvr>
                                        <p:cTn id="65" dur="1000" fill="hold"/>
                                        <p:tgtEl>
                                          <p:spTgt spid="134"/>
                                        </p:tgtEl>
                                        <p:attrNameLst>
                                          <p:attrName>ppt_x</p:attrName>
                                          <p:attrName>ppt_y</p:attrName>
                                        </p:attrNameLst>
                                      </p:cBhvr>
                                      <p:rCtr x="1836" y="-3542"/>
                                    </p:animMotion>
                                  </p:childTnLst>
                                </p:cTn>
                              </p:par>
                              <p:par>
                                <p:cTn id="66" presetID="10" presetClass="entr" presetSubtype="0" fill="hold" grpId="0" nodeType="withEffect">
                                  <p:stCondLst>
                                    <p:cond delay="0"/>
                                  </p:stCondLst>
                                  <p:childTnLst>
                                    <p:set>
                                      <p:cBhvr>
                                        <p:cTn id="67" dur="1" fill="hold">
                                          <p:stCondLst>
                                            <p:cond delay="0"/>
                                          </p:stCondLst>
                                        </p:cTn>
                                        <p:tgtEl>
                                          <p:spTgt spid="142"/>
                                        </p:tgtEl>
                                        <p:attrNameLst>
                                          <p:attrName>style.visibility</p:attrName>
                                        </p:attrNameLst>
                                      </p:cBhvr>
                                      <p:to>
                                        <p:strVal val="visible"/>
                                      </p:to>
                                    </p:set>
                                    <p:animEffect transition="in" filter="fade">
                                      <p:cBhvr>
                                        <p:cTn id="68" dur="500"/>
                                        <p:tgtEl>
                                          <p:spTgt spid="142"/>
                                        </p:tgtEl>
                                      </p:cBhvr>
                                    </p:animEffect>
                                  </p:childTnLst>
                                </p:cTn>
                              </p:par>
                              <p:par>
                                <p:cTn id="69" presetID="42" presetClass="path" presetSubtype="0" accel="50000" decel="50000" fill="hold" grpId="1" nodeType="withEffect">
                                  <p:stCondLst>
                                    <p:cond delay="0"/>
                                  </p:stCondLst>
                                  <p:childTnLst>
                                    <p:animMotion origin="layout" path="M -0.03671 0.0706 L -3.75E-6 -1.11111E-6 " pathEditMode="relative" rAng="0" ptsTypes="AA">
                                      <p:cBhvr>
                                        <p:cTn id="70" dur="1000" fill="hold"/>
                                        <p:tgtEl>
                                          <p:spTgt spid="142"/>
                                        </p:tgtEl>
                                        <p:attrNameLst>
                                          <p:attrName>ppt_x</p:attrName>
                                          <p:attrName>ppt_y</p:attrName>
                                        </p:attrNameLst>
                                      </p:cBhvr>
                                      <p:rCtr x="1836" y="-3542"/>
                                    </p:animMotion>
                                  </p:childTnLst>
                                </p:cTn>
                              </p:par>
                              <p:par>
                                <p:cTn id="71" presetID="10" presetClass="entr" presetSubtype="0" fill="hold" grpId="0" nodeType="withEffect">
                                  <p:stCondLst>
                                    <p:cond delay="0"/>
                                  </p:stCondLst>
                                  <p:childTnLst>
                                    <p:set>
                                      <p:cBhvr>
                                        <p:cTn id="72" dur="1" fill="hold">
                                          <p:stCondLst>
                                            <p:cond delay="0"/>
                                          </p:stCondLst>
                                        </p:cTn>
                                        <p:tgtEl>
                                          <p:spTgt spid="144"/>
                                        </p:tgtEl>
                                        <p:attrNameLst>
                                          <p:attrName>style.visibility</p:attrName>
                                        </p:attrNameLst>
                                      </p:cBhvr>
                                      <p:to>
                                        <p:strVal val="visible"/>
                                      </p:to>
                                    </p:set>
                                    <p:animEffect transition="in" filter="fade">
                                      <p:cBhvr>
                                        <p:cTn id="73" dur="500"/>
                                        <p:tgtEl>
                                          <p:spTgt spid="144"/>
                                        </p:tgtEl>
                                      </p:cBhvr>
                                    </p:animEffect>
                                  </p:childTnLst>
                                </p:cTn>
                              </p:par>
                              <p:par>
                                <p:cTn id="74" presetID="42" presetClass="path" presetSubtype="0" accel="50000" decel="50000" fill="hold" grpId="1" nodeType="withEffect">
                                  <p:stCondLst>
                                    <p:cond delay="0"/>
                                  </p:stCondLst>
                                  <p:childTnLst>
                                    <p:animMotion origin="layout" path="M -0.03671 0.0706 L -3.75E-6 -1.11111E-6 " pathEditMode="relative" rAng="0" ptsTypes="AA">
                                      <p:cBhvr>
                                        <p:cTn id="75" dur="1000" fill="hold"/>
                                        <p:tgtEl>
                                          <p:spTgt spid="144"/>
                                        </p:tgtEl>
                                        <p:attrNameLst>
                                          <p:attrName>ppt_x</p:attrName>
                                          <p:attrName>ppt_y</p:attrName>
                                        </p:attrNameLst>
                                      </p:cBhvr>
                                      <p:rCtr x="1836" y="-35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107" grpId="0" animBg="1"/>
      <p:bldP spid="107" grpId="1" animBg="1"/>
      <p:bldP spid="101" grpId="0" animBg="1"/>
      <p:bldP spid="101" grpId="1" animBg="1"/>
      <p:bldP spid="99" grpId="0" animBg="1"/>
      <p:bldP spid="99" grpId="1" animBg="1"/>
      <p:bldP spid="97" grpId="0" animBg="1"/>
      <p:bldP spid="97" grpId="1" animBg="1"/>
      <p:bldP spid="95" grpId="0" animBg="1"/>
      <p:bldP spid="95" grpId="1" animBg="1"/>
      <p:bldP spid="89" grpId="0" animBg="1"/>
      <p:bldP spid="89" grpId="1" animBg="1"/>
      <p:bldP spid="144" grpId="0" animBg="1"/>
      <p:bldP spid="144" grpId="1" animBg="1"/>
      <p:bldP spid="142" grpId="0" animBg="1"/>
      <p:bldP spid="142" grpId="1" animBg="1"/>
      <p:bldP spid="134" grpId="0" animBg="1"/>
      <p:bldP spid="134" grpId="1" animBg="1"/>
      <p:bldP spid="128" grpId="0" animBg="1"/>
      <p:bldP spid="12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AE561CC9-542E-4064-9D83-D5AB2C841757}"/>
              </a:ext>
            </a:extLst>
          </p:cNvPr>
          <p:cNvGrpSpPr/>
          <p:nvPr/>
        </p:nvGrpSpPr>
        <p:grpSpPr>
          <a:xfrm>
            <a:off x="8926042" y="2725192"/>
            <a:ext cx="2483503" cy="4894808"/>
            <a:chOff x="8926042" y="2725192"/>
            <a:chExt cx="2483503" cy="4894808"/>
          </a:xfrm>
        </p:grpSpPr>
        <p:sp>
          <p:nvSpPr>
            <p:cNvPr id="8" name="Freeform 16">
              <a:extLst>
                <a:ext uri="{FF2B5EF4-FFF2-40B4-BE49-F238E27FC236}">
                  <a16:creationId xmlns:a16="http://schemas.microsoft.com/office/drawing/2014/main" id="{39C9F07C-A328-4669-8CB2-8EF6A3575C3B}"/>
                </a:ext>
              </a:extLst>
            </p:cNvPr>
            <p:cNvSpPr/>
            <p:nvPr/>
          </p:nvSpPr>
          <p:spPr>
            <a:xfrm>
              <a:off x="8971059" y="2725192"/>
              <a:ext cx="2395800" cy="4894808"/>
            </a:xfrm>
            <a:custGeom>
              <a:avLst/>
              <a:gdLst>
                <a:gd name="connsiteX0" fmla="*/ 238425 w 1560243"/>
                <a:gd name="connsiteY0" fmla="*/ 0 h 3187700"/>
                <a:gd name="connsiteX1" fmla="*/ 1321819 w 1560243"/>
                <a:gd name="connsiteY1" fmla="*/ 0 h 3187700"/>
                <a:gd name="connsiteX2" fmla="*/ 1560244 w 1560243"/>
                <a:gd name="connsiteY2" fmla="*/ 239125 h 3187700"/>
                <a:gd name="connsiteX3" fmla="*/ 1560244 w 1560243"/>
                <a:gd name="connsiteY3" fmla="*/ 2948480 h 3187700"/>
                <a:gd name="connsiteX4" fmla="*/ 1321914 w 1560243"/>
                <a:gd name="connsiteY4" fmla="*/ 3187700 h 3187700"/>
                <a:gd name="connsiteX5" fmla="*/ 1321819 w 1560243"/>
                <a:gd name="connsiteY5" fmla="*/ 3187700 h 3187700"/>
                <a:gd name="connsiteX6" fmla="*/ 238425 w 1560243"/>
                <a:gd name="connsiteY6" fmla="*/ 3187700 h 3187700"/>
                <a:gd name="connsiteX7" fmla="*/ 0 w 1560243"/>
                <a:gd name="connsiteY7" fmla="*/ 2948480 h 3187700"/>
                <a:gd name="connsiteX8" fmla="*/ 0 w 1560243"/>
                <a:gd name="connsiteY8" fmla="*/ 239220 h 3187700"/>
                <a:gd name="connsiteX9" fmla="*/ 238425 w 1560243"/>
                <a:gd name="connsiteY9" fmla="*/ 0 h 318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0243" h="3187700">
                  <a:moveTo>
                    <a:pt x="238425" y="0"/>
                  </a:moveTo>
                  <a:lnTo>
                    <a:pt x="1321819" y="0"/>
                  </a:lnTo>
                  <a:cubicBezTo>
                    <a:pt x="1453497" y="0"/>
                    <a:pt x="1560244" y="107060"/>
                    <a:pt x="1560244" y="239125"/>
                  </a:cubicBezTo>
                  <a:lnTo>
                    <a:pt x="1560244" y="2948480"/>
                  </a:lnTo>
                  <a:cubicBezTo>
                    <a:pt x="1560296" y="3080545"/>
                    <a:pt x="1453592" y="3187647"/>
                    <a:pt x="1321914" y="3187700"/>
                  </a:cubicBezTo>
                  <a:cubicBezTo>
                    <a:pt x="1321882" y="3187700"/>
                    <a:pt x="1321851" y="3187700"/>
                    <a:pt x="1321819" y="3187700"/>
                  </a:cubicBezTo>
                  <a:lnTo>
                    <a:pt x="238425" y="3187700"/>
                  </a:lnTo>
                  <a:cubicBezTo>
                    <a:pt x="106731" y="3187648"/>
                    <a:pt x="0" y="3080560"/>
                    <a:pt x="0" y="2948480"/>
                  </a:cubicBezTo>
                  <a:lnTo>
                    <a:pt x="0" y="239220"/>
                  </a:lnTo>
                  <a:cubicBezTo>
                    <a:pt x="0" y="107140"/>
                    <a:pt x="106731" y="53"/>
                    <a:pt x="238425" y="0"/>
                  </a:cubicBezTo>
                  <a:close/>
                </a:path>
              </a:pathLst>
            </a:custGeom>
            <a:solidFill>
              <a:schemeClr val="bg1"/>
            </a:solidFill>
            <a:ln w="9469" cap="flat">
              <a:noFill/>
              <a:prstDash val="solid"/>
              <a:miter/>
            </a:ln>
          </p:spPr>
          <p:txBody>
            <a:bodyPr rtlCol="0" anchor="ctr"/>
            <a:lstStyle/>
            <a:p>
              <a:endParaRPr lang="en-US" dirty="0">
                <a:latin typeface="Arial" panose="020B0604020202020204" pitchFamily="34" charset="0"/>
              </a:endParaRPr>
            </a:p>
          </p:txBody>
        </p:sp>
        <p:sp>
          <p:nvSpPr>
            <p:cNvPr id="9" name="Freeform 18">
              <a:extLst>
                <a:ext uri="{FF2B5EF4-FFF2-40B4-BE49-F238E27FC236}">
                  <a16:creationId xmlns:a16="http://schemas.microsoft.com/office/drawing/2014/main" id="{E4A732FA-36B9-4932-B9B9-6C9CBF63E854}"/>
                </a:ext>
              </a:extLst>
            </p:cNvPr>
            <p:cNvSpPr/>
            <p:nvPr/>
          </p:nvSpPr>
          <p:spPr>
            <a:xfrm>
              <a:off x="11343259" y="3855528"/>
              <a:ext cx="66286" cy="567504"/>
            </a:xfrm>
            <a:custGeom>
              <a:avLst/>
              <a:gdLst>
                <a:gd name="connsiteX0" fmla="*/ 21632 w 43168"/>
                <a:gd name="connsiteY0" fmla="*/ 369583 h 369582"/>
                <a:gd name="connsiteX1" fmla="*/ 21632 w 43168"/>
                <a:gd name="connsiteY1" fmla="*/ 369583 h 369582"/>
                <a:gd name="connsiteX2" fmla="*/ 0 w 43168"/>
                <a:gd name="connsiteY2" fmla="*/ 347887 h 369582"/>
                <a:gd name="connsiteX3" fmla="*/ 0 w 43168"/>
                <a:gd name="connsiteY3" fmla="*/ 21600 h 369582"/>
                <a:gd name="connsiteX4" fmla="*/ 21632 w 43168"/>
                <a:gd name="connsiteY4" fmla="*/ 0 h 369582"/>
                <a:gd name="connsiteX5" fmla="*/ 21632 w 43168"/>
                <a:gd name="connsiteY5" fmla="*/ 0 h 369582"/>
                <a:gd name="connsiteX6" fmla="*/ 43169 w 43168"/>
                <a:gd name="connsiteY6" fmla="*/ 21600 h 369582"/>
                <a:gd name="connsiteX7" fmla="*/ 43169 w 43168"/>
                <a:gd name="connsiteY7" fmla="*/ 347887 h 369582"/>
                <a:gd name="connsiteX8" fmla="*/ 21632 w 43168"/>
                <a:gd name="connsiteY8" fmla="*/ 369583 h 36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68" h="369582">
                  <a:moveTo>
                    <a:pt x="21632" y="369583"/>
                  </a:moveTo>
                  <a:lnTo>
                    <a:pt x="21632" y="369583"/>
                  </a:lnTo>
                  <a:cubicBezTo>
                    <a:pt x="9707" y="369531"/>
                    <a:pt x="52" y="359848"/>
                    <a:pt x="0" y="347887"/>
                  </a:cubicBezTo>
                  <a:lnTo>
                    <a:pt x="0" y="21600"/>
                  </a:lnTo>
                  <a:cubicBezTo>
                    <a:pt x="52" y="9655"/>
                    <a:pt x="9722" y="0"/>
                    <a:pt x="21632" y="0"/>
                  </a:cubicBezTo>
                  <a:lnTo>
                    <a:pt x="21632" y="0"/>
                  </a:lnTo>
                  <a:cubicBezTo>
                    <a:pt x="33526" y="0"/>
                    <a:pt x="43169" y="9671"/>
                    <a:pt x="43169" y="21600"/>
                  </a:cubicBezTo>
                  <a:lnTo>
                    <a:pt x="43169" y="347887"/>
                  </a:lnTo>
                  <a:cubicBezTo>
                    <a:pt x="43169" y="359832"/>
                    <a:pt x="33542" y="369531"/>
                    <a:pt x="21632" y="369583"/>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0" name="Freeform 19">
              <a:extLst>
                <a:ext uri="{FF2B5EF4-FFF2-40B4-BE49-F238E27FC236}">
                  <a16:creationId xmlns:a16="http://schemas.microsoft.com/office/drawing/2014/main" id="{8D2D853C-2F79-474E-B3E4-B15F797BCADC}"/>
                </a:ext>
              </a:extLst>
            </p:cNvPr>
            <p:cNvSpPr/>
            <p:nvPr/>
          </p:nvSpPr>
          <p:spPr>
            <a:xfrm>
              <a:off x="8928374" y="3722419"/>
              <a:ext cx="90033" cy="372882"/>
            </a:xfrm>
            <a:custGeom>
              <a:avLst/>
              <a:gdLst>
                <a:gd name="connsiteX0" fmla="*/ 29317 w 58633"/>
                <a:gd name="connsiteY0" fmla="*/ 242836 h 242836"/>
                <a:gd name="connsiteX1" fmla="*/ 29317 w 58633"/>
                <a:gd name="connsiteY1" fmla="*/ 242836 h 242836"/>
                <a:gd name="connsiteX2" fmla="*/ 0 w 58633"/>
                <a:gd name="connsiteY2" fmla="*/ 213433 h 242836"/>
                <a:gd name="connsiteX3" fmla="*/ 0 w 58633"/>
                <a:gd name="connsiteY3" fmla="*/ 29403 h 242836"/>
                <a:gd name="connsiteX4" fmla="*/ 29317 w 58633"/>
                <a:gd name="connsiteY4" fmla="*/ 0 h 242836"/>
                <a:gd name="connsiteX5" fmla="*/ 29317 w 58633"/>
                <a:gd name="connsiteY5" fmla="*/ 0 h 242836"/>
                <a:gd name="connsiteX6" fmla="*/ 58634 w 58633"/>
                <a:gd name="connsiteY6" fmla="*/ 29403 h 242836"/>
                <a:gd name="connsiteX7" fmla="*/ 58634 w 58633"/>
                <a:gd name="connsiteY7" fmla="*/ 213433 h 242836"/>
                <a:gd name="connsiteX8" fmla="*/ 29317 w 58633"/>
                <a:gd name="connsiteY8" fmla="*/ 242836 h 2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633" h="242836">
                  <a:moveTo>
                    <a:pt x="29317" y="242836"/>
                  </a:moveTo>
                  <a:lnTo>
                    <a:pt x="29317" y="242836"/>
                  </a:lnTo>
                  <a:cubicBezTo>
                    <a:pt x="13147" y="242784"/>
                    <a:pt x="52" y="229650"/>
                    <a:pt x="0" y="213433"/>
                  </a:cubicBezTo>
                  <a:lnTo>
                    <a:pt x="0" y="29403"/>
                  </a:lnTo>
                  <a:cubicBezTo>
                    <a:pt x="52" y="13186"/>
                    <a:pt x="13147" y="52"/>
                    <a:pt x="29317" y="0"/>
                  </a:cubicBezTo>
                  <a:lnTo>
                    <a:pt x="29317" y="0"/>
                  </a:lnTo>
                  <a:cubicBezTo>
                    <a:pt x="45486" y="52"/>
                    <a:pt x="58582" y="13186"/>
                    <a:pt x="58634" y="29403"/>
                  </a:cubicBezTo>
                  <a:lnTo>
                    <a:pt x="58634" y="213433"/>
                  </a:lnTo>
                  <a:cubicBezTo>
                    <a:pt x="58582" y="229650"/>
                    <a:pt x="45486" y="242784"/>
                    <a:pt x="29317" y="242836"/>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1" name="Freeform 20">
              <a:extLst>
                <a:ext uri="{FF2B5EF4-FFF2-40B4-BE49-F238E27FC236}">
                  <a16:creationId xmlns:a16="http://schemas.microsoft.com/office/drawing/2014/main" id="{9EEB669F-769D-4550-BFA1-ED50DA7BFDA5}"/>
                </a:ext>
              </a:extLst>
            </p:cNvPr>
            <p:cNvSpPr/>
            <p:nvPr/>
          </p:nvSpPr>
          <p:spPr>
            <a:xfrm>
              <a:off x="8926042" y="4166459"/>
              <a:ext cx="90033" cy="372882"/>
            </a:xfrm>
            <a:custGeom>
              <a:avLst/>
              <a:gdLst>
                <a:gd name="connsiteX0" fmla="*/ 29317 w 58633"/>
                <a:gd name="connsiteY0" fmla="*/ 242836 h 242836"/>
                <a:gd name="connsiteX1" fmla="*/ 29317 w 58633"/>
                <a:gd name="connsiteY1" fmla="*/ 242836 h 242836"/>
                <a:gd name="connsiteX2" fmla="*/ 0 w 58633"/>
                <a:gd name="connsiteY2" fmla="*/ 213433 h 242836"/>
                <a:gd name="connsiteX3" fmla="*/ 0 w 58633"/>
                <a:gd name="connsiteY3" fmla="*/ 29403 h 242836"/>
                <a:gd name="connsiteX4" fmla="*/ 29317 w 58633"/>
                <a:gd name="connsiteY4" fmla="*/ 0 h 242836"/>
                <a:gd name="connsiteX5" fmla="*/ 29317 w 58633"/>
                <a:gd name="connsiteY5" fmla="*/ 0 h 242836"/>
                <a:gd name="connsiteX6" fmla="*/ 58634 w 58633"/>
                <a:gd name="connsiteY6" fmla="*/ 29403 h 242836"/>
                <a:gd name="connsiteX7" fmla="*/ 58634 w 58633"/>
                <a:gd name="connsiteY7" fmla="*/ 213433 h 242836"/>
                <a:gd name="connsiteX8" fmla="*/ 29317 w 58633"/>
                <a:gd name="connsiteY8" fmla="*/ 242836 h 2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633" h="242836">
                  <a:moveTo>
                    <a:pt x="29317" y="242836"/>
                  </a:moveTo>
                  <a:lnTo>
                    <a:pt x="29317" y="242836"/>
                  </a:lnTo>
                  <a:cubicBezTo>
                    <a:pt x="13147" y="242784"/>
                    <a:pt x="52" y="229650"/>
                    <a:pt x="0" y="213433"/>
                  </a:cubicBezTo>
                  <a:lnTo>
                    <a:pt x="0" y="29403"/>
                  </a:lnTo>
                  <a:cubicBezTo>
                    <a:pt x="52" y="13186"/>
                    <a:pt x="13147" y="52"/>
                    <a:pt x="29317" y="0"/>
                  </a:cubicBezTo>
                  <a:lnTo>
                    <a:pt x="29317" y="0"/>
                  </a:lnTo>
                  <a:cubicBezTo>
                    <a:pt x="45486" y="52"/>
                    <a:pt x="58582" y="13186"/>
                    <a:pt x="58634" y="29403"/>
                  </a:cubicBezTo>
                  <a:lnTo>
                    <a:pt x="58634" y="213433"/>
                  </a:lnTo>
                  <a:cubicBezTo>
                    <a:pt x="58582" y="229650"/>
                    <a:pt x="45486" y="242784"/>
                    <a:pt x="29317" y="242836"/>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2" name="Freeform 21">
              <a:extLst>
                <a:ext uri="{FF2B5EF4-FFF2-40B4-BE49-F238E27FC236}">
                  <a16:creationId xmlns:a16="http://schemas.microsoft.com/office/drawing/2014/main" id="{DB8ADEEE-4144-415F-BB88-36DB58350A99}"/>
                </a:ext>
              </a:extLst>
            </p:cNvPr>
            <p:cNvSpPr/>
            <p:nvPr/>
          </p:nvSpPr>
          <p:spPr>
            <a:xfrm>
              <a:off x="8935512" y="3365170"/>
              <a:ext cx="71093" cy="213617"/>
            </a:xfrm>
            <a:custGeom>
              <a:avLst/>
              <a:gdLst>
                <a:gd name="connsiteX0" fmla="*/ 23150 w 46299"/>
                <a:gd name="connsiteY0" fmla="*/ 139117 h 139116"/>
                <a:gd name="connsiteX1" fmla="*/ 23150 w 46299"/>
                <a:gd name="connsiteY1" fmla="*/ 139117 h 139116"/>
                <a:gd name="connsiteX2" fmla="*/ 0 w 46299"/>
                <a:gd name="connsiteY2" fmla="*/ 116089 h 139116"/>
                <a:gd name="connsiteX3" fmla="*/ 0 w 46299"/>
                <a:gd name="connsiteY3" fmla="*/ 23123 h 139116"/>
                <a:gd name="connsiteX4" fmla="*/ 23150 w 46299"/>
                <a:gd name="connsiteY4" fmla="*/ 0 h 139116"/>
                <a:gd name="connsiteX5" fmla="*/ 23150 w 46299"/>
                <a:gd name="connsiteY5" fmla="*/ 0 h 139116"/>
                <a:gd name="connsiteX6" fmla="*/ 46300 w 46299"/>
                <a:gd name="connsiteY6" fmla="*/ 23123 h 139116"/>
                <a:gd name="connsiteX7" fmla="*/ 46300 w 46299"/>
                <a:gd name="connsiteY7" fmla="*/ 116089 h 139116"/>
                <a:gd name="connsiteX8" fmla="*/ 23150 w 46299"/>
                <a:gd name="connsiteY8" fmla="*/ 139117 h 13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9" h="139116">
                  <a:moveTo>
                    <a:pt x="23150" y="139117"/>
                  </a:moveTo>
                  <a:lnTo>
                    <a:pt x="23150" y="139117"/>
                  </a:lnTo>
                  <a:cubicBezTo>
                    <a:pt x="10438" y="139117"/>
                    <a:pt x="104" y="128838"/>
                    <a:pt x="0" y="116089"/>
                  </a:cubicBezTo>
                  <a:lnTo>
                    <a:pt x="0" y="23123"/>
                  </a:lnTo>
                  <a:cubicBezTo>
                    <a:pt x="52" y="10337"/>
                    <a:pt x="10402" y="0"/>
                    <a:pt x="23150" y="0"/>
                  </a:cubicBezTo>
                  <a:lnTo>
                    <a:pt x="23150" y="0"/>
                  </a:lnTo>
                  <a:cubicBezTo>
                    <a:pt x="35898" y="0"/>
                    <a:pt x="46247" y="10337"/>
                    <a:pt x="46300" y="23123"/>
                  </a:cubicBezTo>
                  <a:lnTo>
                    <a:pt x="46300" y="116089"/>
                  </a:lnTo>
                  <a:cubicBezTo>
                    <a:pt x="46196" y="128838"/>
                    <a:pt x="35861" y="139117"/>
                    <a:pt x="23150" y="139117"/>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grpSp>
      <p:grpSp>
        <p:nvGrpSpPr>
          <p:cNvPr id="13" name="Group 12">
            <a:extLst>
              <a:ext uri="{FF2B5EF4-FFF2-40B4-BE49-F238E27FC236}">
                <a16:creationId xmlns:a16="http://schemas.microsoft.com/office/drawing/2014/main" id="{2611EB79-EE74-4865-BBD3-019E7449A719}"/>
              </a:ext>
            </a:extLst>
          </p:cNvPr>
          <p:cNvGrpSpPr/>
          <p:nvPr/>
        </p:nvGrpSpPr>
        <p:grpSpPr>
          <a:xfrm>
            <a:off x="6303180" y="495300"/>
            <a:ext cx="2483503" cy="4894808"/>
            <a:chOff x="6303180" y="495300"/>
            <a:chExt cx="2483503" cy="4894808"/>
          </a:xfrm>
        </p:grpSpPr>
        <p:sp>
          <p:nvSpPr>
            <p:cNvPr id="14" name="Freeform 16">
              <a:extLst>
                <a:ext uri="{FF2B5EF4-FFF2-40B4-BE49-F238E27FC236}">
                  <a16:creationId xmlns:a16="http://schemas.microsoft.com/office/drawing/2014/main" id="{97EF9797-F7D4-4E36-9BE5-3FE14B829FF7}"/>
                </a:ext>
              </a:extLst>
            </p:cNvPr>
            <p:cNvSpPr/>
            <p:nvPr/>
          </p:nvSpPr>
          <p:spPr>
            <a:xfrm>
              <a:off x="6348197" y="495300"/>
              <a:ext cx="2395800" cy="4894808"/>
            </a:xfrm>
            <a:custGeom>
              <a:avLst/>
              <a:gdLst>
                <a:gd name="connsiteX0" fmla="*/ 238425 w 1560243"/>
                <a:gd name="connsiteY0" fmla="*/ 0 h 3187700"/>
                <a:gd name="connsiteX1" fmla="*/ 1321819 w 1560243"/>
                <a:gd name="connsiteY1" fmla="*/ 0 h 3187700"/>
                <a:gd name="connsiteX2" fmla="*/ 1560244 w 1560243"/>
                <a:gd name="connsiteY2" fmla="*/ 239125 h 3187700"/>
                <a:gd name="connsiteX3" fmla="*/ 1560244 w 1560243"/>
                <a:gd name="connsiteY3" fmla="*/ 2948480 h 3187700"/>
                <a:gd name="connsiteX4" fmla="*/ 1321914 w 1560243"/>
                <a:gd name="connsiteY4" fmla="*/ 3187700 h 3187700"/>
                <a:gd name="connsiteX5" fmla="*/ 1321819 w 1560243"/>
                <a:gd name="connsiteY5" fmla="*/ 3187700 h 3187700"/>
                <a:gd name="connsiteX6" fmla="*/ 238425 w 1560243"/>
                <a:gd name="connsiteY6" fmla="*/ 3187700 h 3187700"/>
                <a:gd name="connsiteX7" fmla="*/ 0 w 1560243"/>
                <a:gd name="connsiteY7" fmla="*/ 2948480 h 3187700"/>
                <a:gd name="connsiteX8" fmla="*/ 0 w 1560243"/>
                <a:gd name="connsiteY8" fmla="*/ 239220 h 3187700"/>
                <a:gd name="connsiteX9" fmla="*/ 238425 w 1560243"/>
                <a:gd name="connsiteY9" fmla="*/ 0 h 318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0243" h="3187700">
                  <a:moveTo>
                    <a:pt x="238425" y="0"/>
                  </a:moveTo>
                  <a:lnTo>
                    <a:pt x="1321819" y="0"/>
                  </a:lnTo>
                  <a:cubicBezTo>
                    <a:pt x="1453497" y="0"/>
                    <a:pt x="1560244" y="107060"/>
                    <a:pt x="1560244" y="239125"/>
                  </a:cubicBezTo>
                  <a:lnTo>
                    <a:pt x="1560244" y="2948480"/>
                  </a:lnTo>
                  <a:cubicBezTo>
                    <a:pt x="1560296" y="3080545"/>
                    <a:pt x="1453592" y="3187647"/>
                    <a:pt x="1321914" y="3187700"/>
                  </a:cubicBezTo>
                  <a:cubicBezTo>
                    <a:pt x="1321882" y="3187700"/>
                    <a:pt x="1321851" y="3187700"/>
                    <a:pt x="1321819" y="3187700"/>
                  </a:cubicBezTo>
                  <a:lnTo>
                    <a:pt x="238425" y="3187700"/>
                  </a:lnTo>
                  <a:cubicBezTo>
                    <a:pt x="106731" y="3187648"/>
                    <a:pt x="0" y="3080560"/>
                    <a:pt x="0" y="2948480"/>
                  </a:cubicBezTo>
                  <a:lnTo>
                    <a:pt x="0" y="239220"/>
                  </a:lnTo>
                  <a:cubicBezTo>
                    <a:pt x="0" y="107140"/>
                    <a:pt x="106731" y="53"/>
                    <a:pt x="238425" y="0"/>
                  </a:cubicBezTo>
                  <a:close/>
                </a:path>
              </a:pathLst>
            </a:custGeom>
            <a:solidFill>
              <a:schemeClr val="bg1"/>
            </a:solidFill>
            <a:ln w="9469" cap="flat">
              <a:noFill/>
              <a:prstDash val="solid"/>
              <a:miter/>
            </a:ln>
          </p:spPr>
          <p:txBody>
            <a:bodyPr rtlCol="0" anchor="ctr"/>
            <a:lstStyle/>
            <a:p>
              <a:endParaRPr lang="en-US" dirty="0">
                <a:latin typeface="Arial" panose="020B0604020202020204" pitchFamily="34" charset="0"/>
              </a:endParaRPr>
            </a:p>
          </p:txBody>
        </p:sp>
        <p:sp>
          <p:nvSpPr>
            <p:cNvPr id="15" name="Freeform 19">
              <a:extLst>
                <a:ext uri="{FF2B5EF4-FFF2-40B4-BE49-F238E27FC236}">
                  <a16:creationId xmlns:a16="http://schemas.microsoft.com/office/drawing/2014/main" id="{D8328FCF-0DC1-4A05-A1D4-F3CB5F90F7DA}"/>
                </a:ext>
              </a:extLst>
            </p:cNvPr>
            <p:cNvSpPr/>
            <p:nvPr/>
          </p:nvSpPr>
          <p:spPr>
            <a:xfrm>
              <a:off x="6305512" y="1492527"/>
              <a:ext cx="90033" cy="372882"/>
            </a:xfrm>
            <a:custGeom>
              <a:avLst/>
              <a:gdLst>
                <a:gd name="connsiteX0" fmla="*/ 29317 w 58633"/>
                <a:gd name="connsiteY0" fmla="*/ 242836 h 242836"/>
                <a:gd name="connsiteX1" fmla="*/ 29317 w 58633"/>
                <a:gd name="connsiteY1" fmla="*/ 242836 h 242836"/>
                <a:gd name="connsiteX2" fmla="*/ 0 w 58633"/>
                <a:gd name="connsiteY2" fmla="*/ 213433 h 242836"/>
                <a:gd name="connsiteX3" fmla="*/ 0 w 58633"/>
                <a:gd name="connsiteY3" fmla="*/ 29403 h 242836"/>
                <a:gd name="connsiteX4" fmla="*/ 29317 w 58633"/>
                <a:gd name="connsiteY4" fmla="*/ 0 h 242836"/>
                <a:gd name="connsiteX5" fmla="*/ 29317 w 58633"/>
                <a:gd name="connsiteY5" fmla="*/ 0 h 242836"/>
                <a:gd name="connsiteX6" fmla="*/ 58634 w 58633"/>
                <a:gd name="connsiteY6" fmla="*/ 29403 h 242836"/>
                <a:gd name="connsiteX7" fmla="*/ 58634 w 58633"/>
                <a:gd name="connsiteY7" fmla="*/ 213433 h 242836"/>
                <a:gd name="connsiteX8" fmla="*/ 29317 w 58633"/>
                <a:gd name="connsiteY8" fmla="*/ 242836 h 2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633" h="242836">
                  <a:moveTo>
                    <a:pt x="29317" y="242836"/>
                  </a:moveTo>
                  <a:lnTo>
                    <a:pt x="29317" y="242836"/>
                  </a:lnTo>
                  <a:cubicBezTo>
                    <a:pt x="13147" y="242784"/>
                    <a:pt x="52" y="229650"/>
                    <a:pt x="0" y="213433"/>
                  </a:cubicBezTo>
                  <a:lnTo>
                    <a:pt x="0" y="29403"/>
                  </a:lnTo>
                  <a:cubicBezTo>
                    <a:pt x="52" y="13186"/>
                    <a:pt x="13147" y="52"/>
                    <a:pt x="29317" y="0"/>
                  </a:cubicBezTo>
                  <a:lnTo>
                    <a:pt x="29317" y="0"/>
                  </a:lnTo>
                  <a:cubicBezTo>
                    <a:pt x="45486" y="52"/>
                    <a:pt x="58582" y="13186"/>
                    <a:pt x="58634" y="29403"/>
                  </a:cubicBezTo>
                  <a:lnTo>
                    <a:pt x="58634" y="213433"/>
                  </a:lnTo>
                  <a:cubicBezTo>
                    <a:pt x="58582" y="229650"/>
                    <a:pt x="45486" y="242784"/>
                    <a:pt x="29317" y="242836"/>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6" name="Freeform 20">
              <a:extLst>
                <a:ext uri="{FF2B5EF4-FFF2-40B4-BE49-F238E27FC236}">
                  <a16:creationId xmlns:a16="http://schemas.microsoft.com/office/drawing/2014/main" id="{DED38BD3-8682-4F43-9683-5291E4641A52}"/>
                </a:ext>
              </a:extLst>
            </p:cNvPr>
            <p:cNvSpPr/>
            <p:nvPr/>
          </p:nvSpPr>
          <p:spPr>
            <a:xfrm>
              <a:off x="6303180" y="1936567"/>
              <a:ext cx="90033" cy="372882"/>
            </a:xfrm>
            <a:custGeom>
              <a:avLst/>
              <a:gdLst>
                <a:gd name="connsiteX0" fmla="*/ 29317 w 58633"/>
                <a:gd name="connsiteY0" fmla="*/ 242836 h 242836"/>
                <a:gd name="connsiteX1" fmla="*/ 29317 w 58633"/>
                <a:gd name="connsiteY1" fmla="*/ 242836 h 242836"/>
                <a:gd name="connsiteX2" fmla="*/ 0 w 58633"/>
                <a:gd name="connsiteY2" fmla="*/ 213433 h 242836"/>
                <a:gd name="connsiteX3" fmla="*/ 0 w 58633"/>
                <a:gd name="connsiteY3" fmla="*/ 29403 h 242836"/>
                <a:gd name="connsiteX4" fmla="*/ 29317 w 58633"/>
                <a:gd name="connsiteY4" fmla="*/ 0 h 242836"/>
                <a:gd name="connsiteX5" fmla="*/ 29317 w 58633"/>
                <a:gd name="connsiteY5" fmla="*/ 0 h 242836"/>
                <a:gd name="connsiteX6" fmla="*/ 58634 w 58633"/>
                <a:gd name="connsiteY6" fmla="*/ 29403 h 242836"/>
                <a:gd name="connsiteX7" fmla="*/ 58634 w 58633"/>
                <a:gd name="connsiteY7" fmla="*/ 213433 h 242836"/>
                <a:gd name="connsiteX8" fmla="*/ 29317 w 58633"/>
                <a:gd name="connsiteY8" fmla="*/ 242836 h 2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633" h="242836">
                  <a:moveTo>
                    <a:pt x="29317" y="242836"/>
                  </a:moveTo>
                  <a:lnTo>
                    <a:pt x="29317" y="242836"/>
                  </a:lnTo>
                  <a:cubicBezTo>
                    <a:pt x="13147" y="242784"/>
                    <a:pt x="52" y="229650"/>
                    <a:pt x="0" y="213433"/>
                  </a:cubicBezTo>
                  <a:lnTo>
                    <a:pt x="0" y="29403"/>
                  </a:lnTo>
                  <a:cubicBezTo>
                    <a:pt x="52" y="13186"/>
                    <a:pt x="13147" y="52"/>
                    <a:pt x="29317" y="0"/>
                  </a:cubicBezTo>
                  <a:lnTo>
                    <a:pt x="29317" y="0"/>
                  </a:lnTo>
                  <a:cubicBezTo>
                    <a:pt x="45486" y="52"/>
                    <a:pt x="58582" y="13186"/>
                    <a:pt x="58634" y="29403"/>
                  </a:cubicBezTo>
                  <a:lnTo>
                    <a:pt x="58634" y="213433"/>
                  </a:lnTo>
                  <a:cubicBezTo>
                    <a:pt x="58582" y="229650"/>
                    <a:pt x="45486" y="242784"/>
                    <a:pt x="29317" y="242836"/>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7" name="Freeform 21">
              <a:extLst>
                <a:ext uri="{FF2B5EF4-FFF2-40B4-BE49-F238E27FC236}">
                  <a16:creationId xmlns:a16="http://schemas.microsoft.com/office/drawing/2014/main" id="{E8F3B85E-196F-42F9-934B-367431ACA576}"/>
                </a:ext>
              </a:extLst>
            </p:cNvPr>
            <p:cNvSpPr/>
            <p:nvPr/>
          </p:nvSpPr>
          <p:spPr>
            <a:xfrm>
              <a:off x="6312650" y="1135278"/>
              <a:ext cx="71093" cy="213617"/>
            </a:xfrm>
            <a:custGeom>
              <a:avLst/>
              <a:gdLst>
                <a:gd name="connsiteX0" fmla="*/ 23150 w 46299"/>
                <a:gd name="connsiteY0" fmla="*/ 139117 h 139116"/>
                <a:gd name="connsiteX1" fmla="*/ 23150 w 46299"/>
                <a:gd name="connsiteY1" fmla="*/ 139117 h 139116"/>
                <a:gd name="connsiteX2" fmla="*/ 0 w 46299"/>
                <a:gd name="connsiteY2" fmla="*/ 116089 h 139116"/>
                <a:gd name="connsiteX3" fmla="*/ 0 w 46299"/>
                <a:gd name="connsiteY3" fmla="*/ 23123 h 139116"/>
                <a:gd name="connsiteX4" fmla="*/ 23150 w 46299"/>
                <a:gd name="connsiteY4" fmla="*/ 0 h 139116"/>
                <a:gd name="connsiteX5" fmla="*/ 23150 w 46299"/>
                <a:gd name="connsiteY5" fmla="*/ 0 h 139116"/>
                <a:gd name="connsiteX6" fmla="*/ 46300 w 46299"/>
                <a:gd name="connsiteY6" fmla="*/ 23123 h 139116"/>
                <a:gd name="connsiteX7" fmla="*/ 46300 w 46299"/>
                <a:gd name="connsiteY7" fmla="*/ 116089 h 139116"/>
                <a:gd name="connsiteX8" fmla="*/ 23150 w 46299"/>
                <a:gd name="connsiteY8" fmla="*/ 139117 h 13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99" h="139116">
                  <a:moveTo>
                    <a:pt x="23150" y="139117"/>
                  </a:moveTo>
                  <a:lnTo>
                    <a:pt x="23150" y="139117"/>
                  </a:lnTo>
                  <a:cubicBezTo>
                    <a:pt x="10438" y="139117"/>
                    <a:pt x="104" y="128838"/>
                    <a:pt x="0" y="116089"/>
                  </a:cubicBezTo>
                  <a:lnTo>
                    <a:pt x="0" y="23123"/>
                  </a:lnTo>
                  <a:cubicBezTo>
                    <a:pt x="52" y="10337"/>
                    <a:pt x="10402" y="0"/>
                    <a:pt x="23150" y="0"/>
                  </a:cubicBezTo>
                  <a:lnTo>
                    <a:pt x="23150" y="0"/>
                  </a:lnTo>
                  <a:cubicBezTo>
                    <a:pt x="35898" y="0"/>
                    <a:pt x="46247" y="10337"/>
                    <a:pt x="46300" y="23123"/>
                  </a:cubicBezTo>
                  <a:lnTo>
                    <a:pt x="46300" y="116089"/>
                  </a:lnTo>
                  <a:cubicBezTo>
                    <a:pt x="46196" y="128838"/>
                    <a:pt x="35861" y="139117"/>
                    <a:pt x="23150" y="139117"/>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sp>
          <p:nvSpPr>
            <p:cNvPr id="18" name="Freeform 18">
              <a:extLst>
                <a:ext uri="{FF2B5EF4-FFF2-40B4-BE49-F238E27FC236}">
                  <a16:creationId xmlns:a16="http://schemas.microsoft.com/office/drawing/2014/main" id="{F724A0C7-BFA6-4889-A78A-20594EF9E1EF}"/>
                </a:ext>
              </a:extLst>
            </p:cNvPr>
            <p:cNvSpPr/>
            <p:nvPr/>
          </p:nvSpPr>
          <p:spPr>
            <a:xfrm>
              <a:off x="8720397" y="1625636"/>
              <a:ext cx="66286" cy="567504"/>
            </a:xfrm>
            <a:custGeom>
              <a:avLst/>
              <a:gdLst>
                <a:gd name="connsiteX0" fmla="*/ 21632 w 43168"/>
                <a:gd name="connsiteY0" fmla="*/ 369583 h 369582"/>
                <a:gd name="connsiteX1" fmla="*/ 21632 w 43168"/>
                <a:gd name="connsiteY1" fmla="*/ 369583 h 369582"/>
                <a:gd name="connsiteX2" fmla="*/ 0 w 43168"/>
                <a:gd name="connsiteY2" fmla="*/ 347887 h 369582"/>
                <a:gd name="connsiteX3" fmla="*/ 0 w 43168"/>
                <a:gd name="connsiteY3" fmla="*/ 21600 h 369582"/>
                <a:gd name="connsiteX4" fmla="*/ 21632 w 43168"/>
                <a:gd name="connsiteY4" fmla="*/ 0 h 369582"/>
                <a:gd name="connsiteX5" fmla="*/ 21632 w 43168"/>
                <a:gd name="connsiteY5" fmla="*/ 0 h 369582"/>
                <a:gd name="connsiteX6" fmla="*/ 43169 w 43168"/>
                <a:gd name="connsiteY6" fmla="*/ 21600 h 369582"/>
                <a:gd name="connsiteX7" fmla="*/ 43169 w 43168"/>
                <a:gd name="connsiteY7" fmla="*/ 347887 h 369582"/>
                <a:gd name="connsiteX8" fmla="*/ 21632 w 43168"/>
                <a:gd name="connsiteY8" fmla="*/ 369583 h 36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68" h="369582">
                  <a:moveTo>
                    <a:pt x="21632" y="369583"/>
                  </a:moveTo>
                  <a:lnTo>
                    <a:pt x="21632" y="369583"/>
                  </a:lnTo>
                  <a:cubicBezTo>
                    <a:pt x="9707" y="369531"/>
                    <a:pt x="52" y="359848"/>
                    <a:pt x="0" y="347887"/>
                  </a:cubicBezTo>
                  <a:lnTo>
                    <a:pt x="0" y="21600"/>
                  </a:lnTo>
                  <a:cubicBezTo>
                    <a:pt x="52" y="9655"/>
                    <a:pt x="9722" y="0"/>
                    <a:pt x="21632" y="0"/>
                  </a:cubicBezTo>
                  <a:lnTo>
                    <a:pt x="21632" y="0"/>
                  </a:lnTo>
                  <a:cubicBezTo>
                    <a:pt x="33526" y="0"/>
                    <a:pt x="43169" y="9671"/>
                    <a:pt x="43169" y="21600"/>
                  </a:cubicBezTo>
                  <a:lnTo>
                    <a:pt x="43169" y="347887"/>
                  </a:lnTo>
                  <a:cubicBezTo>
                    <a:pt x="43169" y="359832"/>
                    <a:pt x="33542" y="369531"/>
                    <a:pt x="21632" y="369583"/>
                  </a:cubicBezTo>
                  <a:close/>
                </a:path>
              </a:pathLst>
            </a:custGeom>
            <a:solidFill>
              <a:schemeClr val="bg1">
                <a:lumMod val="85000"/>
              </a:schemeClr>
            </a:solidFill>
            <a:ln w="9469" cap="flat">
              <a:noFill/>
              <a:prstDash val="solid"/>
              <a:miter/>
            </a:ln>
          </p:spPr>
          <p:txBody>
            <a:bodyPr rtlCol="0" anchor="ctr"/>
            <a:lstStyle/>
            <a:p>
              <a:endParaRPr lang="en-US" dirty="0">
                <a:latin typeface="Arial" panose="020B0604020202020204" pitchFamily="34" charset="0"/>
              </a:endParaRPr>
            </a:p>
          </p:txBody>
        </p:sp>
      </p:grpSp>
      <p:sp>
        <p:nvSpPr>
          <p:cNvPr id="35" name="TextBox 34">
            <a:extLst>
              <a:ext uri="{FF2B5EF4-FFF2-40B4-BE49-F238E27FC236}">
                <a16:creationId xmlns:a16="http://schemas.microsoft.com/office/drawing/2014/main" id="{CF79A911-9C16-4BAA-A915-93AECABD8A90}"/>
              </a:ext>
            </a:extLst>
          </p:cNvPr>
          <p:cNvSpPr txBox="1"/>
          <p:nvPr/>
        </p:nvSpPr>
        <p:spPr>
          <a:xfrm>
            <a:off x="886572" y="995182"/>
            <a:ext cx="5530491" cy="1938992"/>
          </a:xfrm>
          <a:prstGeom prst="rect">
            <a:avLst/>
          </a:prstGeom>
          <a:noFill/>
        </p:spPr>
        <p:txBody>
          <a:bodyPr wrap="square" rtlCol="0">
            <a:spAutoFit/>
          </a:bodyPr>
          <a:lstStyle/>
          <a:p>
            <a:r>
              <a:rPr lang="en-US" sz="4000" spc="-110" dirty="0">
                <a:solidFill>
                  <a:schemeClr val="bg1">
                    <a:lumMod val="75000"/>
                  </a:schemeClr>
                </a:solidFill>
                <a:latin typeface="+mj-lt"/>
              </a:rPr>
              <a:t>Research and create delightful ideas- </a:t>
            </a:r>
            <a:r>
              <a:rPr lang="en-US" sz="4000" b="1" spc="-110" dirty="0">
                <a:solidFill>
                  <a:srgbClr val="111029"/>
                </a:solidFill>
                <a:latin typeface="+mj-lt"/>
              </a:rPr>
              <a:t>@JohnD</a:t>
            </a:r>
          </a:p>
        </p:txBody>
      </p:sp>
      <p:grpSp>
        <p:nvGrpSpPr>
          <p:cNvPr id="36" name="Group 35">
            <a:extLst>
              <a:ext uri="{FF2B5EF4-FFF2-40B4-BE49-F238E27FC236}">
                <a16:creationId xmlns:a16="http://schemas.microsoft.com/office/drawing/2014/main" id="{DBE168D8-CE2A-4936-A0A4-4A1CB4484DFF}"/>
              </a:ext>
            </a:extLst>
          </p:cNvPr>
          <p:cNvGrpSpPr/>
          <p:nvPr/>
        </p:nvGrpSpPr>
        <p:grpSpPr>
          <a:xfrm>
            <a:off x="975473" y="652537"/>
            <a:ext cx="2554287" cy="307777"/>
            <a:chOff x="1055688" y="1966916"/>
            <a:chExt cx="2554287" cy="307777"/>
          </a:xfrm>
        </p:grpSpPr>
        <p:sp>
          <p:nvSpPr>
            <p:cNvPr id="37" name="TextBox 36">
              <a:extLst>
                <a:ext uri="{FF2B5EF4-FFF2-40B4-BE49-F238E27FC236}">
                  <a16:creationId xmlns:a16="http://schemas.microsoft.com/office/drawing/2014/main" id="{84855719-7886-45E0-9A05-511FDA7FCDE6}"/>
                </a:ext>
              </a:extLst>
            </p:cNvPr>
            <p:cNvSpPr txBox="1"/>
            <p:nvPr/>
          </p:nvSpPr>
          <p:spPr>
            <a:xfrm>
              <a:off x="1400175" y="1966916"/>
              <a:ext cx="2209800" cy="307777"/>
            </a:xfrm>
            <a:prstGeom prst="rect">
              <a:avLst/>
            </a:prstGeom>
            <a:noFill/>
          </p:spPr>
          <p:txBody>
            <a:bodyPr wrap="square" rtlCol="0">
              <a:spAutoFit/>
            </a:bodyPr>
            <a:lstStyle/>
            <a:p>
              <a:r>
                <a:rPr lang="en-US" sz="1400" dirty="0">
                  <a:solidFill>
                    <a:schemeClr val="tx1">
                      <a:lumMod val="50000"/>
                      <a:lumOff val="50000"/>
                    </a:schemeClr>
                  </a:solidFill>
                </a:rPr>
                <a:t>e</a:t>
              </a:r>
              <a:r>
                <a:rPr lang="en-US" sz="1400" dirty="0">
                  <a:solidFill>
                    <a:schemeClr val="accent1"/>
                  </a:solidFill>
                </a:rPr>
                <a:t>22</a:t>
              </a:r>
              <a:r>
                <a:rPr lang="en-US" sz="1400" dirty="0">
                  <a:solidFill>
                    <a:schemeClr val="tx1">
                      <a:lumMod val="50000"/>
                      <a:lumOff val="50000"/>
                    </a:schemeClr>
                  </a:solidFill>
                </a:rPr>
                <a:t>entials.</a:t>
              </a:r>
            </a:p>
          </p:txBody>
        </p:sp>
        <p:cxnSp>
          <p:nvCxnSpPr>
            <p:cNvPr id="38" name="Straight Connector 37">
              <a:extLst>
                <a:ext uri="{FF2B5EF4-FFF2-40B4-BE49-F238E27FC236}">
                  <a16:creationId xmlns:a16="http://schemas.microsoft.com/office/drawing/2014/main" id="{3ED302FF-3C14-4B6B-8F1D-47781B11CFCD}"/>
                </a:ext>
              </a:extLst>
            </p:cNvPr>
            <p:cNvCxnSpPr>
              <a:cxnSpLocks/>
            </p:cNvCxnSpPr>
            <p:nvPr/>
          </p:nvCxnSpPr>
          <p:spPr>
            <a:xfrm>
              <a:off x="1055688" y="2116043"/>
              <a:ext cx="27543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a:extLst>
              <a:ext uri="{FF2B5EF4-FFF2-40B4-BE49-F238E27FC236}">
                <a16:creationId xmlns:a16="http://schemas.microsoft.com/office/drawing/2014/main" id="{E8CFC76B-381A-48A6-8510-381BDE6BCAFF}"/>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7E2780F4-E12B-405F-A10B-D010770F9176}"/>
              </a:ext>
            </a:extLst>
          </p:cNvPr>
          <p:cNvSpPr>
            <a:spLocks noGrp="1"/>
          </p:cNvSpPr>
          <p:nvPr>
            <p:ph type="pic" sz="quarter" idx="11"/>
          </p:nvPr>
        </p:nvSpPr>
        <p:spPr/>
      </p:sp>
      <p:sp>
        <p:nvSpPr>
          <p:cNvPr id="19" name="Picture Placeholder 18">
            <a:extLst>
              <a:ext uri="{FF2B5EF4-FFF2-40B4-BE49-F238E27FC236}">
                <a16:creationId xmlns:a16="http://schemas.microsoft.com/office/drawing/2014/main" id="{FFFADB3F-74F6-4B8F-9147-4B6FF78975E2}"/>
              </a:ext>
            </a:extLst>
          </p:cNvPr>
          <p:cNvSpPr>
            <a:spLocks noGrp="1"/>
          </p:cNvSpPr>
          <p:nvPr>
            <p:ph type="pic" sz="quarter" idx="12"/>
          </p:nvPr>
        </p:nvSpPr>
        <p:spPr/>
      </p:sp>
      <p:grpSp>
        <p:nvGrpSpPr>
          <p:cNvPr id="34" name="Group 33">
            <a:extLst>
              <a:ext uri="{FF2B5EF4-FFF2-40B4-BE49-F238E27FC236}">
                <a16:creationId xmlns:a16="http://schemas.microsoft.com/office/drawing/2014/main" id="{9EA73655-D6BF-4EF2-B7B1-48B10AAF6EF0}"/>
              </a:ext>
            </a:extLst>
          </p:cNvPr>
          <p:cNvGrpSpPr/>
          <p:nvPr/>
        </p:nvGrpSpPr>
        <p:grpSpPr>
          <a:xfrm>
            <a:off x="3162696" y="3309805"/>
            <a:ext cx="3897724" cy="1573962"/>
            <a:chOff x="3162696" y="3864609"/>
            <a:chExt cx="3897724" cy="1573962"/>
          </a:xfrm>
        </p:grpSpPr>
        <p:sp>
          <p:nvSpPr>
            <p:cNvPr id="30" name="Speech Bubble: Rectangle with Corners Rounded 29">
              <a:extLst>
                <a:ext uri="{FF2B5EF4-FFF2-40B4-BE49-F238E27FC236}">
                  <a16:creationId xmlns:a16="http://schemas.microsoft.com/office/drawing/2014/main" id="{E1306727-E762-45EB-8638-51DA8B7724D7}"/>
                </a:ext>
              </a:extLst>
            </p:cNvPr>
            <p:cNvSpPr/>
            <p:nvPr/>
          </p:nvSpPr>
          <p:spPr>
            <a:xfrm>
              <a:off x="3162696" y="3864609"/>
              <a:ext cx="3897724" cy="1573962"/>
            </a:xfrm>
            <a:prstGeom prst="wedgeRoundRectCallout">
              <a:avLst>
                <a:gd name="adj1" fmla="val 57253"/>
                <a:gd name="adj2" fmla="val -33899"/>
                <a:gd name="adj3" fmla="val 16667"/>
              </a:avLst>
            </a:prstGeom>
            <a:solidFill>
              <a:schemeClr val="bg1"/>
            </a:solidFill>
            <a:ln>
              <a:noFill/>
            </a:ln>
            <a:effectLst>
              <a:outerShdw blurRad="850900" dist="939800" dir="5400000" sx="85000" sy="85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C5607B92-53C6-4505-A07A-4B21BA99EC5A}"/>
                </a:ext>
              </a:extLst>
            </p:cNvPr>
            <p:cNvGrpSpPr/>
            <p:nvPr/>
          </p:nvGrpSpPr>
          <p:grpSpPr>
            <a:xfrm>
              <a:off x="3501314" y="4136899"/>
              <a:ext cx="3220486" cy="1029384"/>
              <a:chOff x="4333520" y="4342381"/>
              <a:chExt cx="3220486" cy="1029384"/>
            </a:xfrm>
          </p:grpSpPr>
          <p:sp>
            <p:nvSpPr>
              <p:cNvPr id="32" name="TextBox 31">
                <a:extLst>
                  <a:ext uri="{FF2B5EF4-FFF2-40B4-BE49-F238E27FC236}">
                    <a16:creationId xmlns:a16="http://schemas.microsoft.com/office/drawing/2014/main" id="{D235D06B-EF91-481C-A943-330FBD4A3756}"/>
                  </a:ext>
                </a:extLst>
              </p:cNvPr>
              <p:cNvSpPr txBox="1"/>
              <p:nvPr/>
            </p:nvSpPr>
            <p:spPr>
              <a:xfrm>
                <a:off x="4333522" y="4619380"/>
                <a:ext cx="3220482" cy="752385"/>
              </a:xfrm>
              <a:prstGeom prst="rect">
                <a:avLst/>
              </a:prstGeom>
              <a:noFill/>
            </p:spPr>
            <p:txBody>
              <a:bodyPr wrap="square" rtlCol="0">
                <a:spAutoFit/>
              </a:bodyPr>
              <a:lstStyle/>
              <a:p>
                <a:pPr algn="ctr">
                  <a:lnSpc>
                    <a:spcPct val="110000"/>
                  </a:lnSpc>
                </a:pPr>
                <a:r>
                  <a:rPr lang="en-US" sz="2000" dirty="0">
                    <a:solidFill>
                      <a:srgbClr val="111029"/>
                    </a:solidFill>
                    <a:latin typeface="+mj-lt"/>
                  </a:rPr>
                  <a:t>A wonderful serenity has taken possession</a:t>
                </a:r>
              </a:p>
            </p:txBody>
          </p:sp>
          <p:sp>
            <p:nvSpPr>
              <p:cNvPr id="33" name="TextBox 32">
                <a:extLst>
                  <a:ext uri="{FF2B5EF4-FFF2-40B4-BE49-F238E27FC236}">
                    <a16:creationId xmlns:a16="http://schemas.microsoft.com/office/drawing/2014/main" id="{819893A5-D4C0-4A23-9EA4-1BF0967A1C42}"/>
                  </a:ext>
                </a:extLst>
              </p:cNvPr>
              <p:cNvSpPr txBox="1"/>
              <p:nvPr/>
            </p:nvSpPr>
            <p:spPr>
              <a:xfrm>
                <a:off x="4333520" y="4342381"/>
                <a:ext cx="3220486" cy="276999"/>
              </a:xfrm>
              <a:prstGeom prst="rect">
                <a:avLst/>
              </a:prstGeom>
              <a:noFill/>
            </p:spPr>
            <p:txBody>
              <a:bodyPr wrap="square" rtlCol="0">
                <a:spAutoFit/>
              </a:bodyPr>
              <a:lstStyle/>
              <a:p>
                <a:pPr algn="ctr"/>
                <a:r>
                  <a:rPr lang="en-US" sz="1200" dirty="0">
                    <a:solidFill>
                      <a:schemeClr val="accent1"/>
                    </a:solidFill>
                  </a:rPr>
                  <a:t>Mobile mockup</a:t>
                </a:r>
              </a:p>
            </p:txBody>
          </p:sp>
        </p:grpSp>
      </p:grpSp>
    </p:spTree>
    <p:extLst>
      <p:ext uri="{BB962C8B-B14F-4D97-AF65-F5344CB8AC3E}">
        <p14:creationId xmlns:p14="http://schemas.microsoft.com/office/powerpoint/2010/main" val="61478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250" fill="hold"/>
                                        <p:tgtEl>
                                          <p:spTgt spid="13"/>
                                        </p:tgtEl>
                                        <p:attrNameLst>
                                          <p:attrName>ppt_x</p:attrName>
                                        </p:attrNameLst>
                                      </p:cBhvr>
                                      <p:tavLst>
                                        <p:tav tm="0">
                                          <p:val>
                                            <p:strVal val="#ppt_x"/>
                                          </p:val>
                                        </p:tav>
                                        <p:tav tm="100000">
                                          <p:val>
                                            <p:strVal val="#ppt_x"/>
                                          </p:val>
                                        </p:tav>
                                      </p:tavLst>
                                    </p:anim>
                                    <p:anim calcmode="lin" valueType="num">
                                      <p:cBhvr additive="base">
                                        <p:cTn id="8" dur="125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250" fill="hold"/>
                                        <p:tgtEl>
                                          <p:spTgt spid="7"/>
                                        </p:tgtEl>
                                        <p:attrNameLst>
                                          <p:attrName>ppt_x</p:attrName>
                                        </p:attrNameLst>
                                      </p:cBhvr>
                                      <p:tavLst>
                                        <p:tav tm="0">
                                          <p:val>
                                            <p:strVal val="#ppt_x"/>
                                          </p:val>
                                        </p:tav>
                                        <p:tav tm="100000">
                                          <p:val>
                                            <p:strVal val="#ppt_x"/>
                                          </p:val>
                                        </p:tav>
                                      </p:tavLst>
                                    </p:anim>
                                    <p:anim calcmode="lin" valueType="num">
                                      <p:cBhvr additive="base">
                                        <p:cTn id="12" dur="1250" fill="hold"/>
                                        <p:tgtEl>
                                          <p:spTgt spid="7"/>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par>
                                <p:cTn id="16" presetID="42" presetClass="path" presetSubtype="0" accel="50000" decel="50000" fill="hold" nodeType="withEffect">
                                  <p:stCondLst>
                                    <p:cond delay="0"/>
                                  </p:stCondLst>
                                  <p:childTnLst>
                                    <p:animMotion origin="layout" path="M -0.03671 0.0706 L -3.75E-6 -1.11111E-6 " pathEditMode="relative" rAng="0" ptsTypes="AA">
                                      <p:cBhvr>
                                        <p:cTn id="17" dur="1000" fill="hold"/>
                                        <p:tgtEl>
                                          <p:spTgt spid="36"/>
                                        </p:tgtEl>
                                        <p:attrNameLst>
                                          <p:attrName>ppt_x</p:attrName>
                                          <p:attrName>ppt_y</p:attrName>
                                        </p:attrNameLst>
                                      </p:cBhvr>
                                      <p:rCtr x="1836" y="-3542"/>
                                    </p:animMotion>
                                  </p:childTnLst>
                                </p:cTn>
                              </p:par>
                              <p:par>
                                <p:cTn id="18" presetID="10" presetClass="entr" presetSubtype="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par>
                                <p:cTn id="21" presetID="42" presetClass="path" presetSubtype="0" accel="50000" decel="50000" fill="hold" grpId="1" nodeType="withEffect">
                                  <p:stCondLst>
                                    <p:cond delay="0"/>
                                  </p:stCondLst>
                                  <p:childTnLst>
                                    <p:animMotion origin="layout" path="M -0.07578 0.1456 L -1.45833E-6 4.07407E-6 " pathEditMode="relative" rAng="0" ptsTypes="AA">
                                      <p:cBhvr>
                                        <p:cTn id="22" dur="1000" fill="hold"/>
                                        <p:tgtEl>
                                          <p:spTgt spid="35"/>
                                        </p:tgtEl>
                                        <p:attrNameLst>
                                          <p:attrName>ppt_x</p:attrName>
                                          <p:attrName>ppt_y</p:attrName>
                                        </p:attrNameLst>
                                      </p:cBhvr>
                                      <p:rCtr x="3789" y="-7292"/>
                                    </p:animMotion>
                                  </p:childTnLst>
                                </p:cTn>
                              </p:par>
                              <p:par>
                                <p:cTn id="23" presetID="10" presetClass="entr" presetSubtype="0" fill="hold" nodeType="withEffect">
                                  <p:stCondLst>
                                    <p:cond delay="50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42" presetClass="path" presetSubtype="0" accel="50000" decel="50000" fill="hold" nodeType="withEffect">
                                  <p:stCondLst>
                                    <p:cond delay="500"/>
                                  </p:stCondLst>
                                  <p:childTnLst>
                                    <p:animMotion origin="layout" path="M -0.07578 0.1456 L -1.45833E-6 4.07407E-6 " pathEditMode="relative" rAng="0" ptsTypes="AA">
                                      <p:cBhvr>
                                        <p:cTn id="27" dur="1000" fill="hold"/>
                                        <p:tgtEl>
                                          <p:spTgt spid="34"/>
                                        </p:tgtEl>
                                        <p:attrNameLst>
                                          <p:attrName>ppt_x</p:attrName>
                                          <p:attrName>ppt_y</p:attrName>
                                        </p:attrNameLst>
                                      </p:cBhvr>
                                      <p:rCtr x="3789" y="-72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5"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3068DE2-F402-4AA5-B04F-6C80729637A9}"/>
              </a:ext>
            </a:extLst>
          </p:cNvPr>
          <p:cNvGrpSpPr/>
          <p:nvPr/>
        </p:nvGrpSpPr>
        <p:grpSpPr>
          <a:xfrm>
            <a:off x="4170911" y="1191897"/>
            <a:ext cx="3693714" cy="4658915"/>
            <a:chOff x="4170911" y="1191897"/>
            <a:chExt cx="3693714" cy="4658915"/>
          </a:xfrm>
        </p:grpSpPr>
        <p:sp>
          <p:nvSpPr>
            <p:cNvPr id="29" name="Arc 28">
              <a:extLst>
                <a:ext uri="{FF2B5EF4-FFF2-40B4-BE49-F238E27FC236}">
                  <a16:creationId xmlns:a16="http://schemas.microsoft.com/office/drawing/2014/main" id="{9FC4DD5E-A8FF-450E-8314-E5AC6D03F74F}"/>
                </a:ext>
              </a:extLst>
            </p:cNvPr>
            <p:cNvSpPr/>
            <p:nvPr/>
          </p:nvSpPr>
          <p:spPr>
            <a:xfrm rot="18900000">
              <a:off x="4831311" y="1191897"/>
              <a:ext cx="3033314" cy="3033314"/>
            </a:xfrm>
            <a:prstGeom prst="arc">
              <a:avLst/>
            </a:prstGeom>
            <a:noFill/>
            <a:ln w="38100" cap="rnd">
              <a:gradFill flip="none" rotWithShape="1">
                <a:gsLst>
                  <a:gs pos="0">
                    <a:schemeClr val="accent2">
                      <a:lumMod val="40000"/>
                      <a:lumOff val="60000"/>
                      <a:alpha val="0"/>
                    </a:schemeClr>
                  </a:gs>
                  <a:gs pos="40000">
                    <a:schemeClr val="accent2">
                      <a:lumMod val="40000"/>
                      <a:lumOff val="60000"/>
                    </a:schemeClr>
                  </a:gs>
                  <a:gs pos="60000">
                    <a:schemeClr val="accent2">
                      <a:lumMod val="60000"/>
                      <a:lumOff val="40000"/>
                    </a:schemeClr>
                  </a:gs>
                  <a:gs pos="100000">
                    <a:schemeClr val="accent2"/>
                  </a:gs>
                </a:gsLst>
                <a:lin ang="5400000" scaled="1"/>
                <a:tileRect/>
              </a:gradFill>
              <a:prstDash val="solid"/>
              <a:round/>
              <a:tailEnd type="arrow"/>
            </a:ln>
            <a:effectLst>
              <a:outerShdw blurRad="50800" dist="266700" dir="39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Arc 29">
              <a:extLst>
                <a:ext uri="{FF2B5EF4-FFF2-40B4-BE49-F238E27FC236}">
                  <a16:creationId xmlns:a16="http://schemas.microsoft.com/office/drawing/2014/main" id="{B22D86A2-B5B8-4777-9F86-CC1CAFFA73E2}"/>
                </a:ext>
              </a:extLst>
            </p:cNvPr>
            <p:cNvSpPr/>
            <p:nvPr/>
          </p:nvSpPr>
          <p:spPr>
            <a:xfrm rot="9000000">
              <a:off x="4170911" y="2817498"/>
              <a:ext cx="3033314" cy="3033314"/>
            </a:xfrm>
            <a:prstGeom prst="arc">
              <a:avLst/>
            </a:prstGeom>
            <a:noFill/>
            <a:ln w="38100" cap="rnd">
              <a:gradFill flip="none" rotWithShape="1">
                <a:gsLst>
                  <a:gs pos="0">
                    <a:schemeClr val="accent1">
                      <a:lumMod val="40000"/>
                      <a:lumOff val="60000"/>
                      <a:alpha val="0"/>
                    </a:schemeClr>
                  </a:gs>
                  <a:gs pos="40000">
                    <a:schemeClr val="accent1">
                      <a:lumMod val="40000"/>
                      <a:lumOff val="60000"/>
                    </a:schemeClr>
                  </a:gs>
                  <a:gs pos="60000">
                    <a:schemeClr val="accent1">
                      <a:lumMod val="60000"/>
                      <a:lumOff val="40000"/>
                    </a:schemeClr>
                  </a:gs>
                  <a:gs pos="100000">
                    <a:schemeClr val="accent1"/>
                  </a:gs>
                </a:gsLst>
                <a:lin ang="5400000" scaled="1"/>
                <a:tileRect/>
              </a:gradFill>
              <a:prstDash val="solid"/>
              <a:round/>
              <a:tailEnd type="arrow"/>
            </a:ln>
            <a:effectLst>
              <a:outerShdw blurRad="50800" dist="266700" dir="3900000" sx="90000" sy="9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4" name="Oval 3">
            <a:extLst>
              <a:ext uri="{FF2B5EF4-FFF2-40B4-BE49-F238E27FC236}">
                <a16:creationId xmlns:a16="http://schemas.microsoft.com/office/drawing/2014/main" id="{14924643-AA75-48BD-AF39-FB842E78658C}"/>
              </a:ext>
            </a:extLst>
          </p:cNvPr>
          <p:cNvSpPr/>
          <p:nvPr/>
        </p:nvSpPr>
        <p:spPr>
          <a:xfrm>
            <a:off x="4068345" y="1401345"/>
            <a:ext cx="4055310" cy="4055310"/>
          </a:xfrm>
          <a:prstGeom prst="ellipse">
            <a:avLst/>
          </a:prstGeom>
          <a:solidFill>
            <a:srgbClr val="F4F5F6"/>
          </a:solidFill>
          <a:ln w="53975">
            <a:noFill/>
          </a:ln>
          <a:effectLst>
            <a:outerShdw blurRad="863600" dist="914400" dir="7800000" sx="85000" sy="85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5" name="Group 4">
            <a:extLst>
              <a:ext uri="{FF2B5EF4-FFF2-40B4-BE49-F238E27FC236}">
                <a16:creationId xmlns:a16="http://schemas.microsoft.com/office/drawing/2014/main" id="{E8DC2D4B-93EE-4083-9EF5-0EED37BC5955}"/>
              </a:ext>
            </a:extLst>
          </p:cNvPr>
          <p:cNvGrpSpPr/>
          <p:nvPr/>
        </p:nvGrpSpPr>
        <p:grpSpPr>
          <a:xfrm>
            <a:off x="4622800" y="1955800"/>
            <a:ext cx="2946400" cy="2946400"/>
            <a:chOff x="4594087" y="1975678"/>
            <a:chExt cx="2946400" cy="2946400"/>
          </a:xfrm>
        </p:grpSpPr>
        <p:sp>
          <p:nvSpPr>
            <p:cNvPr id="2" name="Arc 1">
              <a:extLst>
                <a:ext uri="{FF2B5EF4-FFF2-40B4-BE49-F238E27FC236}">
                  <a16:creationId xmlns:a16="http://schemas.microsoft.com/office/drawing/2014/main" id="{56C245E6-D7DE-4F8A-B2E3-7CF74796E6AF}"/>
                </a:ext>
              </a:extLst>
            </p:cNvPr>
            <p:cNvSpPr/>
            <p:nvPr/>
          </p:nvSpPr>
          <p:spPr>
            <a:xfrm>
              <a:off x="4594087" y="1975678"/>
              <a:ext cx="2946400" cy="2946400"/>
            </a:xfrm>
            <a:prstGeom prst="arc">
              <a:avLst>
                <a:gd name="adj1" fmla="val 16923679"/>
                <a:gd name="adj2" fmla="val 9083372"/>
              </a:avLst>
            </a:prstGeom>
            <a:ln w="317500" cap="rnd">
              <a:gradFill flip="none" rotWithShape="1">
                <a:gsLst>
                  <a:gs pos="22000">
                    <a:schemeClr val="accent1">
                      <a:lumMod val="60000"/>
                      <a:lumOff val="40000"/>
                    </a:schemeClr>
                  </a:gs>
                  <a:gs pos="80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txBody>
            <a:bodyPr lIns="121917" tIns="60958" rIns="121917" bIns="60958" rtlCol="0" anchor="ctr"/>
            <a:lstStyle/>
            <a:p>
              <a:pPr algn="ctr"/>
              <a:endParaRPr lang="en-US"/>
            </a:p>
          </p:txBody>
        </p:sp>
        <p:sp>
          <p:nvSpPr>
            <p:cNvPr id="3" name="Arc 2">
              <a:extLst>
                <a:ext uri="{FF2B5EF4-FFF2-40B4-BE49-F238E27FC236}">
                  <a16:creationId xmlns:a16="http://schemas.microsoft.com/office/drawing/2014/main" id="{AD0CE5CB-B6C6-4C67-9ED0-BFEEC336919D}"/>
                </a:ext>
              </a:extLst>
            </p:cNvPr>
            <p:cNvSpPr/>
            <p:nvPr/>
          </p:nvSpPr>
          <p:spPr>
            <a:xfrm>
              <a:off x="4594087" y="1975678"/>
              <a:ext cx="2946400" cy="2946400"/>
            </a:xfrm>
            <a:prstGeom prst="arc">
              <a:avLst>
                <a:gd name="adj1" fmla="val 8906633"/>
                <a:gd name="adj2" fmla="val 20431328"/>
              </a:avLst>
            </a:prstGeom>
            <a:ln w="317500" cap="rnd">
              <a:gradFill flip="none" rotWithShape="1">
                <a:gsLst>
                  <a:gs pos="19000">
                    <a:schemeClr val="accent2">
                      <a:lumMod val="60000"/>
                      <a:lumOff val="40000"/>
                    </a:schemeClr>
                  </a:gs>
                  <a:gs pos="75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txBody>
            <a:bodyPr lIns="121917" tIns="60958" rIns="121917" bIns="60958" rtlCol="0" anchor="ctr"/>
            <a:lstStyle/>
            <a:p>
              <a:pPr algn="ctr"/>
              <a:endParaRPr lang="en-US"/>
            </a:p>
          </p:txBody>
        </p:sp>
      </p:grpSp>
      <p:grpSp>
        <p:nvGrpSpPr>
          <p:cNvPr id="7" name="Group 6">
            <a:extLst>
              <a:ext uri="{FF2B5EF4-FFF2-40B4-BE49-F238E27FC236}">
                <a16:creationId xmlns:a16="http://schemas.microsoft.com/office/drawing/2014/main" id="{AA277894-F043-45D1-BE41-2BB20693103F}"/>
              </a:ext>
            </a:extLst>
          </p:cNvPr>
          <p:cNvGrpSpPr/>
          <p:nvPr/>
        </p:nvGrpSpPr>
        <p:grpSpPr>
          <a:xfrm>
            <a:off x="3479238" y="1045052"/>
            <a:ext cx="1332045" cy="1450675"/>
            <a:chOff x="1789585" y="3279147"/>
            <a:chExt cx="1332045" cy="1450675"/>
          </a:xfrm>
        </p:grpSpPr>
        <p:grpSp>
          <p:nvGrpSpPr>
            <p:cNvPr id="8" name="Group 7">
              <a:extLst>
                <a:ext uri="{FF2B5EF4-FFF2-40B4-BE49-F238E27FC236}">
                  <a16:creationId xmlns:a16="http://schemas.microsoft.com/office/drawing/2014/main" id="{3B3C8D4F-38B6-4AF5-B7E9-D1C70721AE3B}"/>
                </a:ext>
              </a:extLst>
            </p:cNvPr>
            <p:cNvGrpSpPr/>
            <p:nvPr/>
          </p:nvGrpSpPr>
          <p:grpSpPr>
            <a:xfrm>
              <a:off x="1789585" y="3279147"/>
              <a:ext cx="1332045" cy="1450675"/>
              <a:chOff x="1410247" y="3914845"/>
              <a:chExt cx="1163166" cy="1266756"/>
            </a:xfrm>
          </p:grpSpPr>
          <p:sp>
            <p:nvSpPr>
              <p:cNvPr id="10" name="Graphic 18">
                <a:extLst>
                  <a:ext uri="{FF2B5EF4-FFF2-40B4-BE49-F238E27FC236}">
                    <a16:creationId xmlns:a16="http://schemas.microsoft.com/office/drawing/2014/main" id="{925D4E92-17A5-4DA2-8504-A21D6415D814}"/>
                  </a:ext>
                </a:extLst>
              </p:cNvPr>
              <p:cNvSpPr/>
              <p:nvPr/>
            </p:nvSpPr>
            <p:spPr>
              <a:xfrm>
                <a:off x="1410247" y="3914845"/>
                <a:ext cx="1163166" cy="1266756"/>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solidFill>
              <a:ln w="12700" cap="flat">
                <a:gradFill flip="none" rotWithShape="1">
                  <a:gsLst>
                    <a:gs pos="15000">
                      <a:schemeClr val="accent2"/>
                    </a:gs>
                    <a:gs pos="75000">
                      <a:schemeClr val="accent2"/>
                    </a:gs>
                  </a:gsLst>
                  <a:path path="circle">
                    <a:fillToRect l="100000" t="100000"/>
                  </a:path>
                  <a:tileRect r="-100000" b="-100000"/>
                </a:gradFill>
                <a:prstDash val="solid"/>
                <a:miter/>
              </a:ln>
              <a:effectLst/>
            </p:spPr>
            <p:txBody>
              <a:bodyPr rtlCol="0" anchor="ctr"/>
              <a:lstStyle/>
              <a:p>
                <a:endParaRPr lang="en-US"/>
              </a:p>
            </p:txBody>
          </p:sp>
          <p:sp>
            <p:nvSpPr>
              <p:cNvPr id="11" name="Graphic 18">
                <a:extLst>
                  <a:ext uri="{FF2B5EF4-FFF2-40B4-BE49-F238E27FC236}">
                    <a16:creationId xmlns:a16="http://schemas.microsoft.com/office/drawing/2014/main" id="{988C701F-2AB5-4BF7-A76C-CFA046D49F19}"/>
                  </a:ext>
                </a:extLst>
              </p:cNvPr>
              <p:cNvSpPr/>
              <p:nvPr/>
            </p:nvSpPr>
            <p:spPr>
              <a:xfrm>
                <a:off x="1537200" y="405310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2">
                      <a:lumMod val="60000"/>
                      <a:lumOff val="40000"/>
                    </a:schemeClr>
                  </a:gs>
                  <a:gs pos="75000">
                    <a:schemeClr val="accent2"/>
                  </a:gs>
                </a:gsLst>
                <a:path path="circle">
                  <a:fillToRect l="100000" t="100000"/>
                </a:path>
                <a:tileRect r="-100000" b="-100000"/>
              </a:gradFill>
              <a:ln w="9525" cap="flat">
                <a:noFill/>
                <a:prstDash val="solid"/>
                <a:miter/>
              </a:ln>
              <a:effectLst>
                <a:outerShdw blurRad="571500" dist="381000" dir="5400000" sx="85000" sy="85000" algn="t" rotWithShape="0">
                  <a:schemeClr val="accent2">
                    <a:alpha val="30000"/>
                  </a:schemeClr>
                </a:outerShdw>
              </a:effectLst>
            </p:spPr>
            <p:txBody>
              <a:bodyPr rtlCol="0" anchor="ctr"/>
              <a:lstStyle/>
              <a:p>
                <a:pPr algn="ctr"/>
                <a:endParaRPr lang="en-US" sz="2400" b="1" dirty="0">
                  <a:solidFill>
                    <a:schemeClr val="bg1"/>
                  </a:solidFill>
                  <a:latin typeface="+mj-lt"/>
                </a:endParaRPr>
              </a:p>
            </p:txBody>
          </p:sp>
        </p:grpSp>
        <p:sp>
          <p:nvSpPr>
            <p:cNvPr id="9" name="Rectangle 8">
              <a:extLst>
                <a:ext uri="{FF2B5EF4-FFF2-40B4-BE49-F238E27FC236}">
                  <a16:creationId xmlns:a16="http://schemas.microsoft.com/office/drawing/2014/main" id="{B6335835-B5B0-4B8C-AAA7-F3362BCBBE4C}"/>
                </a:ext>
              </a:extLst>
            </p:cNvPr>
            <p:cNvSpPr/>
            <p:nvPr/>
          </p:nvSpPr>
          <p:spPr>
            <a:xfrm>
              <a:off x="2160894" y="3709771"/>
              <a:ext cx="589427" cy="589427"/>
            </a:xfrm>
            <a:prstGeom prst="rect">
              <a:avLst/>
            </a:prstGeom>
            <a:blipFill>
              <a:blip r:embed="rId2">
                <a:extLst>
                  <a:ext uri="{96DAC541-7B7A-43D3-8B79-37D633B846F1}">
                    <asvg:svgBlip xmlns:asvg="http://schemas.microsoft.com/office/drawing/2016/SVG/main" r:embed="rId3"/>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A19554EB-9334-441D-8C15-9D30BEA25CF0}"/>
              </a:ext>
            </a:extLst>
          </p:cNvPr>
          <p:cNvGrpSpPr/>
          <p:nvPr/>
        </p:nvGrpSpPr>
        <p:grpSpPr>
          <a:xfrm>
            <a:off x="7511571" y="4136121"/>
            <a:ext cx="1332045" cy="1450675"/>
            <a:chOff x="9081954" y="3279147"/>
            <a:chExt cx="1332045" cy="1450675"/>
          </a:xfrm>
        </p:grpSpPr>
        <p:grpSp>
          <p:nvGrpSpPr>
            <p:cNvPr id="13" name="Group 12">
              <a:extLst>
                <a:ext uri="{FF2B5EF4-FFF2-40B4-BE49-F238E27FC236}">
                  <a16:creationId xmlns:a16="http://schemas.microsoft.com/office/drawing/2014/main" id="{7B228168-4CB3-46DF-AC98-8B9EC4D951FB}"/>
                </a:ext>
              </a:extLst>
            </p:cNvPr>
            <p:cNvGrpSpPr/>
            <p:nvPr/>
          </p:nvGrpSpPr>
          <p:grpSpPr>
            <a:xfrm>
              <a:off x="9081954" y="3279147"/>
              <a:ext cx="1332045" cy="1450675"/>
              <a:chOff x="1410247" y="3914845"/>
              <a:chExt cx="1163166" cy="1266756"/>
            </a:xfrm>
          </p:grpSpPr>
          <p:sp>
            <p:nvSpPr>
              <p:cNvPr id="15" name="Graphic 18">
                <a:extLst>
                  <a:ext uri="{FF2B5EF4-FFF2-40B4-BE49-F238E27FC236}">
                    <a16:creationId xmlns:a16="http://schemas.microsoft.com/office/drawing/2014/main" id="{7C0DFADC-4515-4370-9C4B-B330DCA129FF}"/>
                  </a:ext>
                </a:extLst>
              </p:cNvPr>
              <p:cNvSpPr/>
              <p:nvPr/>
            </p:nvSpPr>
            <p:spPr>
              <a:xfrm>
                <a:off x="1410247" y="3914845"/>
                <a:ext cx="1163166" cy="1266756"/>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solidFill>
                <a:srgbClr val="F4F5F6"/>
              </a:solidFill>
              <a:ln w="12700" cap="flat">
                <a:gradFill flip="none" rotWithShape="1">
                  <a:gsLst>
                    <a:gs pos="15000">
                      <a:schemeClr val="accent1">
                        <a:lumMod val="60000"/>
                        <a:lumOff val="40000"/>
                      </a:schemeClr>
                    </a:gs>
                    <a:gs pos="75000">
                      <a:schemeClr val="accent1"/>
                    </a:gs>
                  </a:gsLst>
                  <a:path path="circle">
                    <a:fillToRect l="100000" t="100000"/>
                  </a:path>
                  <a:tileRect r="-100000" b="-100000"/>
                </a:gradFill>
                <a:prstDash val="solid"/>
                <a:miter/>
              </a:ln>
              <a:effectLst/>
            </p:spPr>
            <p:txBody>
              <a:bodyPr rtlCol="0" anchor="ctr"/>
              <a:lstStyle/>
              <a:p>
                <a:endParaRPr lang="en-US"/>
              </a:p>
            </p:txBody>
          </p:sp>
          <p:sp>
            <p:nvSpPr>
              <p:cNvPr id="16" name="Graphic 18">
                <a:extLst>
                  <a:ext uri="{FF2B5EF4-FFF2-40B4-BE49-F238E27FC236}">
                    <a16:creationId xmlns:a16="http://schemas.microsoft.com/office/drawing/2014/main" id="{E0DA3DA9-CBAF-4F93-8252-53816D3EA227}"/>
                  </a:ext>
                </a:extLst>
              </p:cNvPr>
              <p:cNvSpPr/>
              <p:nvPr/>
            </p:nvSpPr>
            <p:spPr>
              <a:xfrm>
                <a:off x="1537200" y="4053104"/>
                <a:ext cx="909259" cy="990237"/>
              </a:xfrm>
              <a:custGeom>
                <a:avLst/>
                <a:gdLst>
                  <a:gd name="connsiteX0" fmla="*/ 1238039 w 3142829"/>
                  <a:gd name="connsiteY0" fmla="*/ 89328 h 3422732"/>
                  <a:gd name="connsiteX1" fmla="*/ 1904789 w 3142829"/>
                  <a:gd name="connsiteY1" fmla="*/ 89328 h 3422732"/>
                  <a:gd name="connsiteX2" fmla="*/ 2809455 w 3142829"/>
                  <a:gd name="connsiteY2" fmla="*/ 611635 h 3422732"/>
                  <a:gd name="connsiteX3" fmla="*/ 3142830 w 3142829"/>
                  <a:gd name="connsiteY3" fmla="*/ 1189063 h 3422732"/>
                  <a:gd name="connsiteX4" fmla="*/ 3142830 w 3142829"/>
                  <a:gd name="connsiteY4" fmla="*/ 2233669 h 3422732"/>
                  <a:gd name="connsiteX5" fmla="*/ 2809455 w 3142829"/>
                  <a:gd name="connsiteY5" fmla="*/ 2811094 h 3422732"/>
                  <a:gd name="connsiteX6" fmla="*/ 1904789 w 3142829"/>
                  <a:gd name="connsiteY6" fmla="*/ 3333407 h 3422732"/>
                  <a:gd name="connsiteX7" fmla="*/ 1238039 w 3142829"/>
                  <a:gd name="connsiteY7" fmla="*/ 3333407 h 3422732"/>
                  <a:gd name="connsiteX8" fmla="*/ 333375 w 3142829"/>
                  <a:gd name="connsiteY8" fmla="*/ 2811094 h 3422732"/>
                  <a:gd name="connsiteX9" fmla="*/ 0 w 3142829"/>
                  <a:gd name="connsiteY9" fmla="*/ 2233669 h 3422732"/>
                  <a:gd name="connsiteX10" fmla="*/ 0 w 3142829"/>
                  <a:gd name="connsiteY10" fmla="*/ 1189063 h 3422732"/>
                  <a:gd name="connsiteX11" fmla="*/ 333375 w 3142829"/>
                  <a:gd name="connsiteY11" fmla="*/ 611635 h 3422732"/>
                  <a:gd name="connsiteX12" fmla="*/ 1238039 w 3142829"/>
                  <a:gd name="connsiteY12" fmla="*/ 89328 h 342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829" h="3422732">
                    <a:moveTo>
                      <a:pt x="1238039" y="89328"/>
                    </a:moveTo>
                    <a:cubicBezTo>
                      <a:pt x="1444332" y="-29776"/>
                      <a:pt x="1698497" y="-29776"/>
                      <a:pt x="1904789" y="89328"/>
                    </a:cubicBezTo>
                    <a:lnTo>
                      <a:pt x="2809455" y="611635"/>
                    </a:lnTo>
                    <a:cubicBezTo>
                      <a:pt x="3015747" y="730738"/>
                      <a:pt x="3142830" y="950852"/>
                      <a:pt x="3142830" y="1189063"/>
                    </a:cubicBezTo>
                    <a:lnTo>
                      <a:pt x="3142830" y="2233669"/>
                    </a:lnTo>
                    <a:cubicBezTo>
                      <a:pt x="3142830" y="2471880"/>
                      <a:pt x="3015747" y="2691993"/>
                      <a:pt x="2809455" y="2811094"/>
                    </a:cubicBezTo>
                    <a:lnTo>
                      <a:pt x="1904789" y="3333407"/>
                    </a:lnTo>
                    <a:cubicBezTo>
                      <a:pt x="1698497" y="3452507"/>
                      <a:pt x="1444332" y="3452507"/>
                      <a:pt x="1238039" y="3333407"/>
                    </a:cubicBezTo>
                    <a:lnTo>
                      <a:pt x="333375" y="2811094"/>
                    </a:lnTo>
                    <a:cubicBezTo>
                      <a:pt x="127082" y="2691993"/>
                      <a:pt x="0" y="2471880"/>
                      <a:pt x="0" y="2233669"/>
                    </a:cubicBezTo>
                    <a:lnTo>
                      <a:pt x="0" y="1189063"/>
                    </a:lnTo>
                    <a:cubicBezTo>
                      <a:pt x="0" y="950852"/>
                      <a:pt x="127082" y="730738"/>
                      <a:pt x="333375" y="611635"/>
                    </a:cubicBezTo>
                    <a:lnTo>
                      <a:pt x="1238039" y="89328"/>
                    </a:lnTo>
                    <a:close/>
                  </a:path>
                </a:pathLst>
              </a:custGeom>
              <a:gradFill flip="none" rotWithShape="1">
                <a:gsLst>
                  <a:gs pos="15000">
                    <a:schemeClr val="accent1">
                      <a:lumMod val="60000"/>
                      <a:lumOff val="40000"/>
                    </a:schemeClr>
                  </a:gs>
                  <a:gs pos="75000">
                    <a:schemeClr val="accent1"/>
                  </a:gs>
                </a:gsLst>
                <a:path path="circle">
                  <a:fillToRect l="100000" t="100000"/>
                </a:path>
                <a:tileRect r="-100000" b="-100000"/>
              </a:gradFill>
              <a:ln w="9525" cap="flat">
                <a:noFill/>
                <a:prstDash val="solid"/>
                <a:miter/>
              </a:ln>
              <a:effectLst>
                <a:outerShdw blurRad="571500" dist="381000" dir="5400000" sx="85000" sy="85000" algn="t" rotWithShape="0">
                  <a:schemeClr val="accent1">
                    <a:alpha val="30000"/>
                  </a:schemeClr>
                </a:outerShdw>
              </a:effectLst>
            </p:spPr>
            <p:txBody>
              <a:bodyPr rtlCol="0" anchor="ctr"/>
              <a:lstStyle/>
              <a:p>
                <a:pPr algn="ctr"/>
                <a:endParaRPr lang="en-US" sz="2400" b="1" dirty="0">
                  <a:solidFill>
                    <a:schemeClr val="bg1"/>
                  </a:solidFill>
                  <a:latin typeface="+mj-lt"/>
                </a:endParaRPr>
              </a:p>
            </p:txBody>
          </p:sp>
        </p:grpSp>
        <p:sp>
          <p:nvSpPr>
            <p:cNvPr id="14" name="Rectangle 13">
              <a:extLst>
                <a:ext uri="{FF2B5EF4-FFF2-40B4-BE49-F238E27FC236}">
                  <a16:creationId xmlns:a16="http://schemas.microsoft.com/office/drawing/2014/main" id="{D8D59AF6-04FA-4BB9-B2FF-81FFCA38EF3E}"/>
                </a:ext>
              </a:extLst>
            </p:cNvPr>
            <p:cNvSpPr/>
            <p:nvPr/>
          </p:nvSpPr>
          <p:spPr>
            <a:xfrm>
              <a:off x="9453263" y="3709771"/>
              <a:ext cx="589427" cy="589427"/>
            </a:xfrm>
            <a:prstGeom prst="rect">
              <a:avLst/>
            </a:prstGeom>
            <a:blipFill>
              <a:blip r:embed="rId4">
                <a:extLst>
                  <a:ext uri="{96DAC541-7B7A-43D3-8B79-37D633B846F1}">
                    <asvg:svgBlip xmlns:asvg="http://schemas.microsoft.com/office/drawing/2016/SVG/main" r:embed="rId5"/>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CB8BA669-F209-46F5-8311-C7A6CCE8FC69}"/>
              </a:ext>
            </a:extLst>
          </p:cNvPr>
          <p:cNvGrpSpPr/>
          <p:nvPr/>
        </p:nvGrpSpPr>
        <p:grpSpPr>
          <a:xfrm>
            <a:off x="8105496" y="1095806"/>
            <a:ext cx="2964185" cy="1695087"/>
            <a:chOff x="8105496" y="1095806"/>
            <a:chExt cx="2964185" cy="1695087"/>
          </a:xfrm>
        </p:grpSpPr>
        <p:sp>
          <p:nvSpPr>
            <p:cNvPr id="17" name="TextBox 16">
              <a:extLst>
                <a:ext uri="{FF2B5EF4-FFF2-40B4-BE49-F238E27FC236}">
                  <a16:creationId xmlns:a16="http://schemas.microsoft.com/office/drawing/2014/main" id="{08CF42D5-1CCF-4698-99FB-D13DCF35377F}"/>
                </a:ext>
              </a:extLst>
            </p:cNvPr>
            <p:cNvSpPr txBox="1"/>
            <p:nvPr/>
          </p:nvSpPr>
          <p:spPr>
            <a:xfrm>
              <a:off x="8105496" y="1095806"/>
              <a:ext cx="2072794" cy="707886"/>
            </a:xfrm>
            <a:prstGeom prst="rect">
              <a:avLst/>
            </a:prstGeom>
            <a:noFill/>
          </p:spPr>
          <p:txBody>
            <a:bodyPr wrap="square" rtlCol="0">
              <a:spAutoFit/>
            </a:bodyPr>
            <a:lstStyle/>
            <a:p>
              <a:pPr>
                <a:spcBef>
                  <a:spcPts val="1200"/>
                </a:spcBef>
              </a:pPr>
              <a:r>
                <a:rPr lang="en-US" sz="4000" dirty="0">
                  <a:solidFill>
                    <a:srgbClr val="111029"/>
                  </a:solidFill>
                  <a:latin typeface="+mj-lt"/>
                  <a:ea typeface="Open Sans" panose="020B0606030504020204" pitchFamily="34" charset="0"/>
                  <a:cs typeface="Open Sans" panose="020B0606030504020204" pitchFamily="34" charset="0"/>
                </a:rPr>
                <a:t>40%</a:t>
              </a:r>
            </a:p>
          </p:txBody>
        </p:sp>
        <p:sp>
          <p:nvSpPr>
            <p:cNvPr id="19" name="Rectangle 18">
              <a:extLst>
                <a:ext uri="{FF2B5EF4-FFF2-40B4-BE49-F238E27FC236}">
                  <a16:creationId xmlns:a16="http://schemas.microsoft.com/office/drawing/2014/main" id="{5B3872C1-9D15-448E-BCC1-C1CD0B59F52D}"/>
                </a:ext>
              </a:extLst>
            </p:cNvPr>
            <p:cNvSpPr/>
            <p:nvPr/>
          </p:nvSpPr>
          <p:spPr>
            <a:xfrm>
              <a:off x="8105496" y="1881029"/>
              <a:ext cx="2964185" cy="909864"/>
            </a:xfrm>
            <a:prstGeom prst="rect">
              <a:avLst/>
            </a:prstGeom>
            <a:noFill/>
          </p:spPr>
          <p:txBody>
            <a:bodyPr wrap="square" rtlCol="0">
              <a:spAutoFit/>
            </a:bodyPr>
            <a:lstStyle/>
            <a:p>
              <a:pPr>
                <a:lnSpc>
                  <a:spcPct val="130000"/>
                </a:lnSpc>
              </a:pPr>
              <a:r>
                <a:rPr lang="en-US" sz="1400" dirty="0">
                  <a:solidFill>
                    <a:schemeClr val="tx1">
                      <a:lumMod val="50000"/>
                      <a:lumOff val="50000"/>
                    </a:schemeClr>
                  </a:solidFill>
                </a:rPr>
                <a:t>A wonderful serenity has taken like these sweet mornings of spring which.</a:t>
              </a:r>
            </a:p>
          </p:txBody>
        </p:sp>
      </p:grpSp>
      <p:grpSp>
        <p:nvGrpSpPr>
          <p:cNvPr id="22" name="Group 21">
            <a:extLst>
              <a:ext uri="{FF2B5EF4-FFF2-40B4-BE49-F238E27FC236}">
                <a16:creationId xmlns:a16="http://schemas.microsoft.com/office/drawing/2014/main" id="{8B2484E7-7819-4FC4-A058-7E502672415C}"/>
              </a:ext>
            </a:extLst>
          </p:cNvPr>
          <p:cNvGrpSpPr/>
          <p:nvPr/>
        </p:nvGrpSpPr>
        <p:grpSpPr>
          <a:xfrm>
            <a:off x="895350" y="3696131"/>
            <a:ext cx="2678156" cy="1405486"/>
            <a:chOff x="895350" y="3696131"/>
            <a:chExt cx="2678156" cy="1405486"/>
          </a:xfrm>
        </p:grpSpPr>
        <p:sp>
          <p:nvSpPr>
            <p:cNvPr id="20" name="TextBox 19">
              <a:extLst>
                <a:ext uri="{FF2B5EF4-FFF2-40B4-BE49-F238E27FC236}">
                  <a16:creationId xmlns:a16="http://schemas.microsoft.com/office/drawing/2014/main" id="{CBBF37B3-9516-4304-B2A0-70DE935D4360}"/>
                </a:ext>
              </a:extLst>
            </p:cNvPr>
            <p:cNvSpPr txBox="1"/>
            <p:nvPr/>
          </p:nvSpPr>
          <p:spPr>
            <a:xfrm>
              <a:off x="1500712" y="3696131"/>
              <a:ext cx="2072794" cy="707886"/>
            </a:xfrm>
            <a:prstGeom prst="rect">
              <a:avLst/>
            </a:prstGeom>
            <a:noFill/>
          </p:spPr>
          <p:txBody>
            <a:bodyPr wrap="square" rtlCol="0">
              <a:spAutoFit/>
            </a:bodyPr>
            <a:lstStyle/>
            <a:p>
              <a:pPr algn="r">
                <a:spcBef>
                  <a:spcPts val="1200"/>
                </a:spcBef>
              </a:pPr>
              <a:r>
                <a:rPr lang="en-US" sz="4000" dirty="0">
                  <a:solidFill>
                    <a:srgbClr val="111029"/>
                  </a:solidFill>
                  <a:latin typeface="+mj-lt"/>
                  <a:ea typeface="Open Sans" panose="020B0606030504020204" pitchFamily="34" charset="0"/>
                  <a:cs typeface="Open Sans" panose="020B0606030504020204" pitchFamily="34" charset="0"/>
                </a:rPr>
                <a:t>60%</a:t>
              </a:r>
            </a:p>
          </p:txBody>
        </p:sp>
        <p:sp>
          <p:nvSpPr>
            <p:cNvPr id="21" name="Rectangle 20">
              <a:extLst>
                <a:ext uri="{FF2B5EF4-FFF2-40B4-BE49-F238E27FC236}">
                  <a16:creationId xmlns:a16="http://schemas.microsoft.com/office/drawing/2014/main" id="{1D631B6E-0F37-48C2-BBBD-B536FB95BF66}"/>
                </a:ext>
              </a:extLst>
            </p:cNvPr>
            <p:cNvSpPr/>
            <p:nvPr/>
          </p:nvSpPr>
          <p:spPr>
            <a:xfrm>
              <a:off x="895350" y="4471829"/>
              <a:ext cx="2678156" cy="629788"/>
            </a:xfrm>
            <a:prstGeom prst="rect">
              <a:avLst/>
            </a:prstGeom>
            <a:noFill/>
          </p:spPr>
          <p:txBody>
            <a:bodyPr wrap="square" rtlCol="0">
              <a:spAutoFit/>
            </a:bodyPr>
            <a:lstStyle/>
            <a:p>
              <a:pPr algn="r">
                <a:lnSpc>
                  <a:spcPct val="130000"/>
                </a:lnSpc>
              </a:pPr>
              <a:r>
                <a:rPr lang="en-US" sz="1400" dirty="0">
                  <a:solidFill>
                    <a:schemeClr val="tx1">
                      <a:lumMod val="50000"/>
                      <a:lumOff val="50000"/>
                    </a:schemeClr>
                  </a:solidFill>
                </a:rPr>
                <a:t>A wonderful serenity has taken possession of my entire.</a:t>
              </a:r>
            </a:p>
          </p:txBody>
        </p:sp>
      </p:grpSp>
      <p:sp>
        <p:nvSpPr>
          <p:cNvPr id="27" name="Oval 26">
            <a:extLst>
              <a:ext uri="{FF2B5EF4-FFF2-40B4-BE49-F238E27FC236}">
                <a16:creationId xmlns:a16="http://schemas.microsoft.com/office/drawing/2014/main" id="{3A8E39B7-5F3F-4066-A2BB-A207BD9FAC24}"/>
              </a:ext>
            </a:extLst>
          </p:cNvPr>
          <p:cNvSpPr/>
          <p:nvPr/>
        </p:nvSpPr>
        <p:spPr>
          <a:xfrm>
            <a:off x="5035550" y="2368550"/>
            <a:ext cx="2120900" cy="2120900"/>
          </a:xfrm>
          <a:prstGeom prst="ellipse">
            <a:avLst/>
          </a:prstGeom>
          <a:gradFill>
            <a:gsLst>
              <a:gs pos="15000">
                <a:schemeClr val="accent2"/>
              </a:gs>
              <a:gs pos="85000">
                <a:schemeClr val="accent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pic>
        <p:nvPicPr>
          <p:cNvPr id="28" name="Picture Placeholder 93">
            <a:extLst>
              <a:ext uri="{FF2B5EF4-FFF2-40B4-BE49-F238E27FC236}">
                <a16:creationId xmlns:a16="http://schemas.microsoft.com/office/drawing/2014/main" id="{B058FDF4-19A0-4AE8-9C4C-56725B21B05A}"/>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t="3858" b="3858"/>
          <a:stretch/>
        </p:blipFill>
        <p:spPr>
          <a:xfrm>
            <a:off x="5178425" y="2027530"/>
            <a:ext cx="1835150" cy="2802941"/>
          </a:xfrm>
          <a:custGeom>
            <a:avLst/>
            <a:gdLst>
              <a:gd name="connsiteX0" fmla="*/ 0 w 2552700"/>
              <a:gd name="connsiteY0" fmla="*/ 0 h 3898900"/>
              <a:gd name="connsiteX1" fmla="*/ 2552700 w 2552700"/>
              <a:gd name="connsiteY1" fmla="*/ 0 h 3898900"/>
              <a:gd name="connsiteX2" fmla="*/ 2552700 w 2552700"/>
              <a:gd name="connsiteY2" fmla="*/ 3898900 h 3898900"/>
              <a:gd name="connsiteX3" fmla="*/ 0 w 2552700"/>
              <a:gd name="connsiteY3" fmla="*/ 3898900 h 3898900"/>
            </a:gdLst>
            <a:ahLst/>
            <a:cxnLst>
              <a:cxn ang="0">
                <a:pos x="connsiteX0" y="connsiteY0"/>
              </a:cxn>
              <a:cxn ang="0">
                <a:pos x="connsiteX1" y="connsiteY1"/>
              </a:cxn>
              <a:cxn ang="0">
                <a:pos x="connsiteX2" y="connsiteY2"/>
              </a:cxn>
              <a:cxn ang="0">
                <a:pos x="connsiteX3" y="connsiteY3"/>
              </a:cxn>
            </a:cxnLst>
            <a:rect l="l" t="t" r="r" b="b"/>
            <a:pathLst>
              <a:path w="2552700" h="3898900">
                <a:moveTo>
                  <a:pt x="0" y="0"/>
                </a:moveTo>
                <a:lnTo>
                  <a:pt x="2552700" y="0"/>
                </a:lnTo>
                <a:lnTo>
                  <a:pt x="2552700" y="3898900"/>
                </a:lnTo>
                <a:lnTo>
                  <a:pt x="0" y="3898900"/>
                </a:lnTo>
                <a:close/>
              </a:path>
            </a:pathLst>
          </a:custGeom>
          <a:effectLst>
            <a:outerShdw blurRad="558800" dir="13500000" sy="23000" kx="1200000" algn="br" rotWithShape="0">
              <a:prstClr val="black">
                <a:alpha val="24000"/>
              </a:prstClr>
            </a:outerShdw>
          </a:effectLst>
        </p:spPr>
      </p:pic>
    </p:spTree>
    <p:extLst>
      <p:ext uri="{BB962C8B-B14F-4D97-AF65-F5344CB8AC3E}">
        <p14:creationId xmlns:p14="http://schemas.microsoft.com/office/powerpoint/2010/main" val="4246794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750"/>
                                        <p:tgtEl>
                                          <p:spTgt spid="31"/>
                                        </p:tgtEl>
                                      </p:cBhvr>
                                    </p:animEffect>
                                  </p:childTnLst>
                                </p:cTn>
                              </p:par>
                              <p:par>
                                <p:cTn id="8" presetID="8" presetClass="emph" presetSubtype="0" decel="76000" fill="hold" nodeType="withEffect">
                                  <p:stCondLst>
                                    <p:cond delay="1000"/>
                                  </p:stCondLst>
                                  <p:childTnLst>
                                    <p:animRot by="21600000">
                                      <p:cBhvr>
                                        <p:cTn id="9" dur="2000" fill="hold"/>
                                        <p:tgtEl>
                                          <p:spTgt spid="31"/>
                                        </p:tgtEl>
                                        <p:attrNameLst>
                                          <p:attrName>r</p:attrName>
                                        </p:attrNameLst>
                                      </p:cBhvr>
                                    </p:animRot>
                                  </p:childTnLst>
                                </p:cTn>
                              </p:par>
                              <p:par>
                                <p:cTn id="10" presetID="10" presetClass="entr" presetSubtype="0" fill="hold" grpId="0" nodeType="withEffect">
                                  <p:stCondLst>
                                    <p:cond delay="25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42" presetClass="path" presetSubtype="0" accel="50000" decel="50000" fill="hold" grpId="1" nodeType="withEffect">
                                  <p:stCondLst>
                                    <p:cond delay="250"/>
                                  </p:stCondLst>
                                  <p:childTnLst>
                                    <p:animMotion origin="layout" path="M 0.07604 0.14815 L -4.16667E-7 2.22222E-6 " pathEditMode="relative" rAng="0" ptsTypes="AA">
                                      <p:cBhvr>
                                        <p:cTn id="14" dur="1000" fill="hold"/>
                                        <p:tgtEl>
                                          <p:spTgt spid="4"/>
                                        </p:tgtEl>
                                        <p:attrNameLst>
                                          <p:attrName>ppt_x</p:attrName>
                                          <p:attrName>ppt_y</p:attrName>
                                        </p:attrNameLst>
                                      </p:cBhvr>
                                      <p:rCtr x="-3802" y="-7407"/>
                                    </p:animMotion>
                                  </p:childTnLst>
                                </p:cTn>
                              </p:par>
                              <p:par>
                                <p:cTn id="15" presetID="49" presetClass="entr" presetSubtype="0" decel="10000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 calcmode="lin" valueType="num">
                                      <p:cBhvr>
                                        <p:cTn id="19" dur="1000" fill="hold"/>
                                        <p:tgtEl>
                                          <p:spTgt spid="5"/>
                                        </p:tgtEl>
                                        <p:attrNameLst>
                                          <p:attrName>style.rotation</p:attrName>
                                        </p:attrNameLst>
                                      </p:cBhvr>
                                      <p:tavLst>
                                        <p:tav tm="0">
                                          <p:val>
                                            <p:fltVal val="360"/>
                                          </p:val>
                                        </p:tav>
                                        <p:tav tm="100000">
                                          <p:val>
                                            <p:fltVal val="0"/>
                                          </p:val>
                                        </p:tav>
                                      </p:tavLst>
                                    </p:anim>
                                    <p:animEffect transition="in" filter="fade">
                                      <p:cBhvr>
                                        <p:cTn id="20" dur="1000"/>
                                        <p:tgtEl>
                                          <p:spTgt spid="5"/>
                                        </p:tgtEl>
                                      </p:cBhvr>
                                    </p:animEffect>
                                  </p:childTnLst>
                                </p:cTn>
                              </p:par>
                              <p:par>
                                <p:cTn id="21" presetID="6" presetClass="emph" presetSubtype="0" decel="100000" fill="hold" nodeType="withEffect">
                                  <p:stCondLst>
                                    <p:cond delay="500"/>
                                  </p:stCondLst>
                                  <p:childTnLst>
                                    <p:animScale>
                                      <p:cBhvr>
                                        <p:cTn id="22" dur="1000" fill="hold"/>
                                        <p:tgtEl>
                                          <p:spTgt spid="5"/>
                                        </p:tgtEl>
                                      </p:cBhvr>
                                      <p:by x="99000" y="99000"/>
                                    </p:animScale>
                                  </p:childTnLst>
                                </p:cTn>
                              </p:par>
                              <p:par>
                                <p:cTn id="23" presetID="10" presetClass="entr" presetSubtype="0" fill="hold" nodeType="withEffect">
                                  <p:stCondLst>
                                    <p:cond delay="125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750"/>
                                        <p:tgtEl>
                                          <p:spTgt spid="28"/>
                                        </p:tgtEl>
                                      </p:cBhvr>
                                    </p:animEffect>
                                  </p:childTnLst>
                                </p:cTn>
                              </p:par>
                              <p:par>
                                <p:cTn id="26" presetID="42" presetClass="path" presetSubtype="0" accel="50000" decel="50000" fill="hold" nodeType="withEffect">
                                  <p:stCondLst>
                                    <p:cond delay="1250"/>
                                  </p:stCondLst>
                                  <p:childTnLst>
                                    <p:animMotion origin="layout" path="M 0.07604 0.14815 L 0 0 " pathEditMode="relative" rAng="0" ptsTypes="AA">
                                      <p:cBhvr>
                                        <p:cTn id="27" dur="1250" fill="hold"/>
                                        <p:tgtEl>
                                          <p:spTgt spid="28"/>
                                        </p:tgtEl>
                                        <p:attrNameLst>
                                          <p:attrName>ppt_x</p:attrName>
                                          <p:attrName>ppt_y</p:attrName>
                                        </p:attrNameLst>
                                      </p:cBhvr>
                                      <p:rCtr x="-3802" y="-7407"/>
                                    </p:animMotion>
                                  </p:childTnLst>
                                </p:cTn>
                              </p:par>
                              <p:par>
                                <p:cTn id="28" presetID="10" presetClass="entr" presetSubtype="0" fill="hold" grpId="0" nodeType="withEffect">
                                  <p:stCondLst>
                                    <p:cond delay="125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42" presetClass="path" presetSubtype="0" accel="50000" decel="50000" fill="hold" grpId="1" nodeType="withEffect">
                                  <p:stCondLst>
                                    <p:cond delay="1250"/>
                                  </p:stCondLst>
                                  <p:childTnLst>
                                    <p:animMotion origin="layout" path="M 0.07604 0.14815 L -4.16667E-7 2.22222E-6 " pathEditMode="relative" rAng="0" ptsTypes="AA">
                                      <p:cBhvr>
                                        <p:cTn id="32" dur="1000" fill="hold"/>
                                        <p:tgtEl>
                                          <p:spTgt spid="27"/>
                                        </p:tgtEl>
                                        <p:attrNameLst>
                                          <p:attrName>ppt_x</p:attrName>
                                          <p:attrName>ppt_y</p:attrName>
                                        </p:attrNameLst>
                                      </p:cBhvr>
                                      <p:rCtr x="-3802" y="-7407"/>
                                    </p:animMotion>
                                  </p:childTnLst>
                                </p:cTn>
                              </p:par>
                              <p:par>
                                <p:cTn id="33" presetID="10" presetClass="entr" presetSubtype="0" fill="hold" nodeType="withEffect">
                                  <p:stCondLst>
                                    <p:cond delay="75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childTnLst>
                                </p:cTn>
                              </p:par>
                              <p:par>
                                <p:cTn id="36" presetID="50" presetClass="path" presetSubtype="0" accel="26000" decel="74000" fill="hold" nodeType="withEffect">
                                  <p:stCondLst>
                                    <p:cond delay="750"/>
                                  </p:stCondLst>
                                  <p:childTnLst>
                                    <p:animMotion origin="layout" path="M -0.02032 0.06412 L -0.01042 0.06412 C -0.00612 0.06412 2.91667E-6 0.04629 2.91667E-6 0.03171 L 2.91667E-6 1.85185E-6 " pathEditMode="relative" rAng="0" ptsTypes="AAAA">
                                      <p:cBhvr>
                                        <p:cTn id="37" dur="1000" fill="hold"/>
                                        <p:tgtEl>
                                          <p:spTgt spid="7"/>
                                        </p:tgtEl>
                                        <p:attrNameLst>
                                          <p:attrName>ppt_x</p:attrName>
                                          <p:attrName>ppt_y</p:attrName>
                                        </p:attrNameLst>
                                      </p:cBhvr>
                                      <p:rCtr x="1016" y="-3218"/>
                                    </p:animMotion>
                                  </p:childTnLst>
                                </p:cTn>
                              </p:par>
                              <p:par>
                                <p:cTn id="38" presetID="10" presetClass="entr" presetSubtype="0" fill="hold" nodeType="withEffect">
                                  <p:stCondLst>
                                    <p:cond delay="125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childTnLst>
                                </p:cTn>
                              </p:par>
                              <p:par>
                                <p:cTn id="41" presetID="50" presetClass="path" presetSubtype="0" accel="26000" decel="74000" fill="hold" nodeType="withEffect">
                                  <p:stCondLst>
                                    <p:cond delay="1250"/>
                                  </p:stCondLst>
                                  <p:childTnLst>
                                    <p:animMotion origin="layout" path="M 0.01888 0.06413 L 0.00964 0.06413 C 0.0056 0.06413 -4.375E-6 0.0463 -4.375E-6 0.03172 L -4.375E-6 -4.81481E-6 " pathEditMode="relative" rAng="0" ptsTypes="AAAA">
                                      <p:cBhvr>
                                        <p:cTn id="42" dur="1000" fill="hold"/>
                                        <p:tgtEl>
                                          <p:spTgt spid="12"/>
                                        </p:tgtEl>
                                        <p:attrNameLst>
                                          <p:attrName>ppt_x</p:attrName>
                                          <p:attrName>ppt_y</p:attrName>
                                        </p:attrNameLst>
                                      </p:cBhvr>
                                      <p:rCtr x="-951" y="-3218"/>
                                    </p:animMotion>
                                  </p:childTnLst>
                                </p:cTn>
                              </p:par>
                              <p:par>
                                <p:cTn id="43" presetID="10" presetClass="entr" presetSubtype="0" fill="hold" nodeType="withEffect">
                                  <p:stCondLst>
                                    <p:cond delay="75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63" presetClass="path" presetSubtype="0" accel="14000" decel="86000" fill="hold" nodeType="withEffect">
                                  <p:stCondLst>
                                    <p:cond delay="750"/>
                                  </p:stCondLst>
                                  <p:childTnLst>
                                    <p:animMotion origin="layout" path="M 4.16667E-7 -4.07407E-6 L 4.16667E-7 0.20139 " pathEditMode="relative" rAng="0" ptsTypes="AA">
                                      <p:cBhvr>
                                        <p:cTn id="47" dur="1250" spd="-100000" fill="hold"/>
                                        <p:tgtEl>
                                          <p:spTgt spid="22"/>
                                        </p:tgtEl>
                                        <p:attrNameLst>
                                          <p:attrName>ppt_x</p:attrName>
                                          <p:attrName>ppt_y</p:attrName>
                                        </p:attrNameLst>
                                      </p:cBhvr>
                                      <p:rCtr x="0" y="10069"/>
                                    </p:animMotion>
                                  </p:childTnLst>
                                </p:cTn>
                              </p:par>
                              <p:par>
                                <p:cTn id="48" presetID="10" presetClass="entr" presetSubtype="0" fill="hold" nodeType="withEffect">
                                  <p:stCondLst>
                                    <p:cond delay="75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par>
                                <p:cTn id="51" presetID="63" presetClass="path" presetSubtype="0" accel="14000" decel="86000" fill="hold" nodeType="withEffect">
                                  <p:stCondLst>
                                    <p:cond delay="750"/>
                                  </p:stCondLst>
                                  <p:childTnLst>
                                    <p:animMotion origin="layout" path="M 2.08333E-6 -7.40741E-7 L 2.08333E-6 0.20139 " pathEditMode="relative" rAng="0" ptsTypes="AA">
                                      <p:cBhvr>
                                        <p:cTn id="52" dur="1250" spd="-100000" fill="hold"/>
                                        <p:tgtEl>
                                          <p:spTgt spid="18"/>
                                        </p:tgtEl>
                                        <p:attrNameLst>
                                          <p:attrName>ppt_x</p:attrName>
                                          <p:attrName>ppt_y</p:attrName>
                                        </p:attrNameLst>
                                      </p:cBhvr>
                                      <p:rCtr x="0" y="10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27" grpId="0" animBg="1"/>
      <p:bldP spid="27" grpId="1" animBg="1"/>
    </p:bldLst>
  </p:timing>
</p:sld>
</file>

<file path=ppt/theme/theme1.xml><?xml version="1.0" encoding="utf-8"?>
<a:theme xmlns:a="http://schemas.openxmlformats.org/drawingml/2006/main" name="Office Theme">
  <a:themeElements>
    <a:clrScheme name="2022 NEW">
      <a:dk1>
        <a:sysClr val="windowText" lastClr="000000"/>
      </a:dk1>
      <a:lt1>
        <a:sysClr val="window" lastClr="FFFFFF"/>
      </a:lt1>
      <a:dk2>
        <a:srgbClr val="44546A"/>
      </a:dk2>
      <a:lt2>
        <a:srgbClr val="E7E6E6"/>
      </a:lt2>
      <a:accent1>
        <a:srgbClr val="017BFF"/>
      </a:accent1>
      <a:accent2>
        <a:srgbClr val="05C8DD"/>
      </a:accent2>
      <a:accent3>
        <a:srgbClr val="8B81FF"/>
      </a:accent3>
      <a:accent4>
        <a:srgbClr val="FF3366"/>
      </a:accent4>
      <a:accent5>
        <a:srgbClr val="FF6E30"/>
      </a:accent5>
      <a:accent6>
        <a:srgbClr val="FB55A5"/>
      </a:accent6>
      <a:hlink>
        <a:srgbClr val="0563C1"/>
      </a:hlink>
      <a:folHlink>
        <a:srgbClr val="954F72"/>
      </a:folHlink>
    </a:clrScheme>
    <a:fontScheme name="Custom 1">
      <a:majorFont>
        <a:latin typeface="Manrope"/>
        <a:ea typeface=""/>
        <a:cs typeface=""/>
      </a:majorFont>
      <a:minorFont>
        <a:latin typeface="Manrope"/>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4463</TotalTime>
  <Words>1024</Words>
  <Application>Microsoft Office PowerPoint</Application>
  <PresentationFormat>宽屏</PresentationFormat>
  <Paragraphs>260</Paragraphs>
  <Slides>34</Slides>
  <Notes>16</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34</vt:i4>
      </vt:variant>
    </vt:vector>
  </HeadingPairs>
  <TitlesOfParts>
    <vt:vector size="46" baseType="lpstr">
      <vt:lpstr>Chakra Petch</vt:lpstr>
      <vt:lpstr>Manrope</vt:lpstr>
      <vt:lpstr>Manrope ExtraBold</vt:lpstr>
      <vt:lpstr>Amatic SC</vt:lpstr>
      <vt:lpstr>Arial</vt:lpstr>
      <vt:lpstr>Calibri</vt:lpstr>
      <vt:lpstr>Proxima Nova</vt:lpstr>
      <vt:lpstr>Roboto</vt:lpstr>
      <vt:lpstr>Roboto Medium</vt:lpstr>
      <vt:lpstr>Office Theme</vt:lpstr>
      <vt:lpstr>1_Slidesgo Final Pages</vt:lpstr>
      <vt:lpstr>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Premium infographics</vt:lpstr>
      <vt:lpstr>Premium infographics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GreatPPT</dc:creator>
  <cp:lastModifiedBy>刘 龙</cp:lastModifiedBy>
  <cp:revision>250</cp:revision>
  <dcterms:created xsi:type="dcterms:W3CDTF">2021-06-17T08:10:54Z</dcterms:created>
  <dcterms:modified xsi:type="dcterms:W3CDTF">2022-01-09T12:22:23Z</dcterms:modified>
</cp:coreProperties>
</file>